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57" r:id="rId16"/>
    <p:sldId id="258" r:id="rId17"/>
    <p:sldId id="259" r:id="rId18"/>
    <p:sldId id="260" r:id="rId19"/>
    <p:sldId id="261" r:id="rId20"/>
    <p:sldId id="262" r:id="rId21"/>
    <p:sldId id="263"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15" autoAdjust="0"/>
  </p:normalViewPr>
  <p:slideViewPr>
    <p:cSldViewPr>
      <p:cViewPr varScale="1">
        <p:scale>
          <a:sx n="70" d="100"/>
          <a:sy n="70" d="100"/>
        </p:scale>
        <p:origin x="-1362" y="-108"/>
      </p:cViewPr>
      <p:guideLst>
        <p:guide orient="horz" pos="2160"/>
        <p:guide pos="2880"/>
      </p:guideLst>
    </p:cSldViewPr>
  </p:slideViewPr>
  <p:outlineViewPr>
    <p:cViewPr>
      <p:scale>
        <a:sx n="33" d="100"/>
        <a:sy n="33" d="100"/>
      </p:scale>
      <p:origin x="48" y="151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D5D630F-E299-4753-97BF-75967A8496F9}" type="datetimeFigureOut">
              <a:rPr lang="en-US" smtClean="0"/>
              <a:pPr/>
              <a:t>6/1/2012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BC801C7-58E7-4369-AD90-10EDF10E67C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5D630F-E299-4753-97BF-75967A8496F9}" type="datetimeFigureOut">
              <a:rPr lang="en-US" smtClean="0"/>
              <a:pPr/>
              <a:t>6/1/2012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801C7-58E7-4369-AD90-10EDF10E67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5D630F-E299-4753-97BF-75967A8496F9}" type="datetimeFigureOut">
              <a:rPr lang="en-US" smtClean="0"/>
              <a:pPr/>
              <a:t>6/1/2012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801C7-58E7-4369-AD90-10EDF10E67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5D630F-E299-4753-97BF-75967A8496F9}" type="datetimeFigureOut">
              <a:rPr lang="en-US" smtClean="0"/>
              <a:pPr/>
              <a:t>6/1/2012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801C7-58E7-4369-AD90-10EDF10E67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5D630F-E299-4753-97BF-75967A8496F9}" type="datetimeFigureOut">
              <a:rPr lang="en-US" smtClean="0"/>
              <a:pPr/>
              <a:t>6/1/2012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BC801C7-58E7-4369-AD90-10EDF10E67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5D630F-E299-4753-97BF-75967A8496F9}" type="datetimeFigureOut">
              <a:rPr lang="en-US" smtClean="0"/>
              <a:pPr/>
              <a:t>6/1/2012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801C7-58E7-4369-AD90-10EDF10E67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5D630F-E299-4753-97BF-75967A8496F9}" type="datetimeFigureOut">
              <a:rPr lang="en-US" smtClean="0"/>
              <a:pPr/>
              <a:t>6/1/2012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801C7-58E7-4369-AD90-10EDF10E67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5D630F-E299-4753-97BF-75967A8496F9}" type="datetimeFigureOut">
              <a:rPr lang="en-US" smtClean="0"/>
              <a:pPr/>
              <a:t>6/1/2012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801C7-58E7-4369-AD90-10EDF10E67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D630F-E299-4753-97BF-75967A8496F9}" type="datetimeFigureOut">
              <a:rPr lang="en-US" smtClean="0"/>
              <a:pPr/>
              <a:t>6/1/2012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801C7-58E7-4369-AD90-10EDF10E67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5D630F-E299-4753-97BF-75967A8496F9}" type="datetimeFigureOut">
              <a:rPr lang="en-US" smtClean="0"/>
              <a:pPr/>
              <a:t>6/1/2012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801C7-58E7-4369-AD90-10EDF10E67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5D630F-E299-4753-97BF-75967A8496F9}" type="datetimeFigureOut">
              <a:rPr lang="en-US" smtClean="0"/>
              <a:pPr/>
              <a:t>6/1/2012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801C7-58E7-4369-AD90-10EDF10E67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D5D630F-E299-4753-97BF-75967A8496F9}" type="datetimeFigureOut">
              <a:rPr lang="en-US" smtClean="0"/>
              <a:pPr/>
              <a:t>6/1/2012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C801C7-58E7-4369-AD90-10EDF10E67C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PERCERAIAN</a:t>
            </a:r>
            <a:endParaRPr lang="en-US" sz="5400" dirty="0"/>
          </a:p>
        </p:txBody>
      </p:sp>
      <p:sp>
        <p:nvSpPr>
          <p:cNvPr id="3" name="Subtitle 2"/>
          <p:cNvSpPr>
            <a:spLocks noGrp="1"/>
          </p:cNvSpPr>
          <p:nvPr>
            <p:ph type="subTitle" idx="1"/>
          </p:nvPr>
        </p:nvSpPr>
        <p:spPr/>
        <p:txBody>
          <a:bodyPr/>
          <a:lstStyle/>
          <a:p>
            <a:r>
              <a:rPr lang="en-US" dirty="0" err="1" smtClean="0"/>
              <a:t>Oleh</a:t>
            </a:r>
            <a:r>
              <a:rPr lang="en-US" dirty="0" smtClean="0"/>
              <a:t>:</a:t>
            </a:r>
          </a:p>
          <a:p>
            <a:r>
              <a:rPr lang="en-US" dirty="0" err="1" smtClean="0"/>
              <a:t>Irdanuraprida</a:t>
            </a:r>
            <a:r>
              <a:rPr lang="en-US" dirty="0" smtClean="0"/>
              <a:t> </a:t>
            </a:r>
            <a:r>
              <a:rPr lang="en-US" dirty="0" err="1" smtClean="0"/>
              <a:t>Idris</a:t>
            </a:r>
            <a:r>
              <a:rPr lang="en-US" dirty="0" smtClean="0"/>
              <a:t>, SH, MH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 Nissa ayat 34</a:t>
            </a:r>
            <a:endParaRPr lang="id-ID" dirty="0"/>
          </a:p>
        </p:txBody>
      </p:sp>
      <p:sp>
        <p:nvSpPr>
          <p:cNvPr id="3" name="Content Placeholder 2"/>
          <p:cNvSpPr>
            <a:spLocks noGrp="1"/>
          </p:cNvSpPr>
          <p:nvPr>
            <p:ph idx="1"/>
          </p:nvPr>
        </p:nvSpPr>
        <p:spPr/>
        <p:txBody>
          <a:bodyPr/>
          <a:lstStyle/>
          <a:p>
            <a:pPr>
              <a:buNone/>
            </a:pPr>
            <a:r>
              <a:rPr lang="id-ID" dirty="0" smtClean="0"/>
              <a:t>	</a:t>
            </a:r>
            <a:r>
              <a:rPr lang="id-ID" sz="3200" dirty="0" smtClean="0"/>
              <a:t>Wanita-wanita yang kamu khawatiri nusyuznya, maka nasehatilah mereka dan pisahkanlah diri dari tempat tidur mereka. Kemudian jika mereka menta’atimu, maka janganlah kamu mencari-cari jalan untuk menyusahkannya. Ssungguhnya Allah Maha Tinggi lagi Maha Besar</a:t>
            </a:r>
            <a:endParaRPr lang="id-ID"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Makna dari An Nissa ayat 34</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Banyak salah kaprah memaknai dasar hukum yang ada pada Al-Qur’an padahal maksudnya adalah oleh karena Laki-laki itu adalah pempimpin seharusnya dia dapat mengayomi isterinya, jika tidak dapat mengayomi isterinya maka gagallah ia sebagai pemimpin.</a:t>
            </a:r>
          </a:p>
          <a:p>
            <a:r>
              <a:rPr lang="id-ID" dirty="0" smtClean="0"/>
              <a:t>Tanggung jawab laki-laki demikian besar dimata Allah, maka laki-Laki sebagai pemimpin wajib mengajak isteri dan anak-anaknya untuk masuk ke dalam Syurga</a:t>
            </a:r>
          </a:p>
          <a:p>
            <a:r>
              <a:rPr lang="id-ID" dirty="0" smtClean="0"/>
              <a:t>Laki-Laki wajib mendidik keluarga untuk mematuhi aturan-aturan agama</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Hubungan An Nissa ayat 34 dengan KDRT</a:t>
            </a:r>
            <a:endParaRPr lang="id-ID" dirty="0"/>
          </a:p>
        </p:txBody>
      </p:sp>
      <p:sp>
        <p:nvSpPr>
          <p:cNvPr id="3" name="Content Placeholder 2"/>
          <p:cNvSpPr>
            <a:spLocks noGrp="1"/>
          </p:cNvSpPr>
          <p:nvPr>
            <p:ph idx="1"/>
          </p:nvPr>
        </p:nvSpPr>
        <p:spPr/>
        <p:txBody>
          <a:bodyPr/>
          <a:lstStyle/>
          <a:p>
            <a:r>
              <a:rPr lang="id-ID" dirty="0" smtClean="0"/>
              <a:t>Dengan adanya perlakuan kasar seorang suami sebagai pemimpin maka dengan adanya UU Nomor 23 tahun 2004, maka dapat dikenai sanksi hukuman</a:t>
            </a:r>
          </a:p>
          <a:p>
            <a:r>
              <a:rPr lang="id-ID" dirty="0" smtClean="0"/>
              <a:t>Sanksi hukuman ini telah ada dalam KUHP (sejak sebelm adanya UU KDRT)</a:t>
            </a:r>
          </a:p>
          <a:p>
            <a:r>
              <a:rPr lang="id-ID" dirty="0" smtClean="0"/>
              <a:t>Pengertian KDRT diatur pada Pasal 1 butir 1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KDRT</a:t>
            </a:r>
            <a:endParaRPr lang="id-ID" dirty="0"/>
          </a:p>
        </p:txBody>
      </p:sp>
      <p:sp>
        <p:nvSpPr>
          <p:cNvPr id="3" name="Content Placeholder 2"/>
          <p:cNvSpPr>
            <a:spLocks noGrp="1"/>
          </p:cNvSpPr>
          <p:nvPr>
            <p:ph idx="1"/>
          </p:nvPr>
        </p:nvSpPr>
        <p:spPr/>
        <p:txBody>
          <a:bodyPr>
            <a:normAutofit lnSpcReduction="10000"/>
          </a:bodyPr>
          <a:lstStyle/>
          <a:p>
            <a:r>
              <a:rPr lang="id-ID" dirty="0" smtClean="0"/>
              <a:t>Pasal 1 butir 1 UU No 23 tahun 2004 tentang  Penghapusan Kekerasan Dalam rumah Tangga</a:t>
            </a:r>
          </a:p>
          <a:p>
            <a:pPr>
              <a:buNone/>
            </a:pPr>
            <a:r>
              <a:rPr lang="id-ID" dirty="0" smtClean="0"/>
              <a:t>	“Kekerasan Dalam Rumah Tangga adalah setiap perbuatan terhadap seorang terutama perempuan yang berakibat timbulnya kesengsaraan atau penderitaan secara fisik, seksaul, psikologis, dan/atau penelantaran rumah tangga termasuk ancaman untuk melakukan perbuatan, pemaksaan, atau perampasan kemerdekaan secara melawan hukum dalam lingkup rumah tangga”</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Lingkup Rumah Tangga</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Pengaturan pada Pasal 2 UU Nomor 23 tahun 2004 tentang Penghapusan Kekerasan dalam Rumah Tangga, meliputi:</a:t>
            </a:r>
          </a:p>
          <a:p>
            <a:pPr>
              <a:buNone/>
            </a:pPr>
            <a:r>
              <a:rPr lang="id-ID" dirty="0" smtClean="0"/>
              <a:t>	a.	Suami, Isteri dan anak</a:t>
            </a:r>
          </a:p>
          <a:p>
            <a:pPr>
              <a:buNone/>
            </a:pPr>
            <a:r>
              <a:rPr lang="id-ID" dirty="0" smtClean="0"/>
              <a:t>	b.	Orang-orang yang mempunyai hubungan</a:t>
            </a:r>
          </a:p>
          <a:p>
            <a:pPr>
              <a:buNone/>
            </a:pPr>
            <a:r>
              <a:rPr lang="id-ID" dirty="0" smtClean="0"/>
              <a:t>		 keluarga dengan orang sebagaimana </a:t>
            </a:r>
          </a:p>
          <a:p>
            <a:pPr>
              <a:buNone/>
            </a:pPr>
            <a:r>
              <a:rPr lang="id-ID" dirty="0" smtClean="0"/>
              <a:t>		dimaksud pada huruf a karena hubungan</a:t>
            </a:r>
          </a:p>
          <a:p>
            <a:pPr>
              <a:buNone/>
            </a:pPr>
            <a:r>
              <a:rPr lang="id-ID" dirty="0" smtClean="0"/>
              <a:t>		 darah, perkawinan, persusuan, pengasuhan, </a:t>
            </a:r>
          </a:p>
          <a:p>
            <a:pPr>
              <a:buNone/>
            </a:pPr>
            <a:r>
              <a:rPr lang="id-ID" dirty="0" smtClean="0"/>
              <a:t>		dan perwalian, yang menetap dalam rumah </a:t>
            </a:r>
          </a:p>
          <a:p>
            <a:pPr>
              <a:buNone/>
            </a:pPr>
            <a:r>
              <a:rPr lang="id-ID" dirty="0" smtClean="0"/>
              <a:t>		tangga, dan/atau</a:t>
            </a:r>
          </a:p>
          <a:p>
            <a:pPr>
              <a:buNone/>
            </a:pPr>
            <a:r>
              <a:rPr lang="id-ID" dirty="0" smtClean="0"/>
              <a:t>	c.	Orang yang bekerja dipandang sebagai anggota</a:t>
            </a:r>
          </a:p>
          <a:p>
            <a:pPr>
              <a:buNone/>
            </a:pPr>
            <a:r>
              <a:rPr lang="id-ID" dirty="0" smtClean="0"/>
              <a:t>		 keluarga dalam jangka waktu selama berada dalam </a:t>
            </a:r>
          </a:p>
          <a:p>
            <a:pPr>
              <a:buNone/>
            </a:pPr>
            <a:r>
              <a:rPr lang="id-ID" dirty="0" smtClean="0"/>
              <a:t>		rumah tangga yang bersangkutan</a:t>
            </a:r>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Bentuk</a:t>
            </a:r>
            <a:r>
              <a:rPr lang="en-US" dirty="0" smtClean="0"/>
              <a:t> </a:t>
            </a:r>
            <a:r>
              <a:rPr lang="en-US" dirty="0" err="1" smtClean="0"/>
              <a:t>Perceraian</a:t>
            </a:r>
            <a:endParaRPr lang="en-US" dirty="0"/>
          </a:p>
        </p:txBody>
      </p:sp>
      <p:sp>
        <p:nvSpPr>
          <p:cNvPr id="3" name="Content Placeholder 2"/>
          <p:cNvSpPr>
            <a:spLocks noGrp="1"/>
          </p:cNvSpPr>
          <p:nvPr>
            <p:ph idx="1"/>
          </p:nvPr>
        </p:nvSpPr>
        <p:spPr>
          <a:xfrm>
            <a:off x="1752600" y="2895600"/>
            <a:ext cx="5943600" cy="2956560"/>
          </a:xfrm>
        </p:spPr>
        <p:txBody>
          <a:bodyPr>
            <a:normAutofit/>
          </a:bodyPr>
          <a:lstStyle/>
          <a:p>
            <a:pPr marL="2471166" lvl="8" indent="-514350">
              <a:buAutoNum type="alphaUcPeriod"/>
            </a:pPr>
            <a:r>
              <a:rPr lang="en-US" sz="4400" dirty="0" err="1" smtClean="0"/>
              <a:t>Talaq</a:t>
            </a:r>
            <a:endParaRPr lang="en-US" sz="4400" dirty="0" smtClean="0"/>
          </a:p>
          <a:p>
            <a:pPr marL="2471166" lvl="8" indent="-514350">
              <a:buAutoNum type="alphaUcPeriod"/>
            </a:pPr>
            <a:r>
              <a:rPr lang="en-US" sz="4400" dirty="0" err="1" smtClean="0"/>
              <a:t>Gugatan</a:t>
            </a:r>
            <a:endParaRPr 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Talaq</a:t>
            </a:r>
            <a:endParaRPr lang="en-US" dirty="0"/>
          </a:p>
        </p:txBody>
      </p:sp>
      <p:sp>
        <p:nvSpPr>
          <p:cNvPr id="3" name="Content Placeholder 2"/>
          <p:cNvSpPr>
            <a:spLocks noGrp="1"/>
          </p:cNvSpPr>
          <p:nvPr>
            <p:ph idx="1"/>
          </p:nvPr>
        </p:nvSpPr>
        <p:spPr/>
        <p:txBody>
          <a:bodyPr>
            <a:normAutofit/>
          </a:bodyPr>
          <a:lstStyle/>
          <a:p>
            <a:r>
              <a:rPr lang="en-US" sz="4000" dirty="0" err="1" smtClean="0"/>
              <a:t>Perceraian</a:t>
            </a:r>
            <a:r>
              <a:rPr lang="en-US" sz="4000" dirty="0" smtClean="0"/>
              <a:t> yang </a:t>
            </a:r>
            <a:r>
              <a:rPr lang="en-US" sz="4000" dirty="0" err="1" smtClean="0"/>
              <a:t>diminta</a:t>
            </a:r>
            <a:r>
              <a:rPr lang="en-US" sz="4000" dirty="0" smtClean="0"/>
              <a:t> </a:t>
            </a:r>
            <a:r>
              <a:rPr lang="en-US" sz="4000" dirty="0" err="1" smtClean="0"/>
              <a:t>atau</a:t>
            </a:r>
            <a:r>
              <a:rPr lang="en-US" sz="4000" dirty="0" smtClean="0"/>
              <a:t> </a:t>
            </a:r>
            <a:r>
              <a:rPr lang="en-US" sz="4000" dirty="0" err="1" smtClean="0"/>
              <a:t>pemutusan</a:t>
            </a:r>
            <a:r>
              <a:rPr lang="en-US" sz="4000" dirty="0" smtClean="0"/>
              <a:t> </a:t>
            </a:r>
            <a:r>
              <a:rPr lang="en-US" sz="4000" dirty="0" err="1" smtClean="0"/>
              <a:t>hubungan</a:t>
            </a:r>
            <a:r>
              <a:rPr lang="en-US" sz="4000" dirty="0" smtClean="0"/>
              <a:t> </a:t>
            </a:r>
            <a:r>
              <a:rPr lang="en-US" sz="4000" dirty="0" err="1" smtClean="0"/>
              <a:t>nikah</a:t>
            </a:r>
            <a:r>
              <a:rPr lang="en-US" sz="4000" dirty="0" smtClean="0"/>
              <a:t> </a:t>
            </a:r>
            <a:r>
              <a:rPr lang="en-US" sz="4000" dirty="0" err="1" smtClean="0"/>
              <a:t>dari</a:t>
            </a:r>
            <a:r>
              <a:rPr lang="en-US" sz="4000" dirty="0" smtClean="0"/>
              <a:t> </a:t>
            </a:r>
            <a:r>
              <a:rPr lang="en-US" sz="4000" dirty="0" err="1" smtClean="0"/>
              <a:t>suami</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Talaq</a:t>
            </a:r>
            <a:endParaRPr lang="en-US" dirty="0"/>
          </a:p>
        </p:txBody>
      </p:sp>
      <p:sp>
        <p:nvSpPr>
          <p:cNvPr id="3" name="Content Placeholder 2"/>
          <p:cNvSpPr>
            <a:spLocks noGrp="1"/>
          </p:cNvSpPr>
          <p:nvPr>
            <p:ph idx="1"/>
          </p:nvPr>
        </p:nvSpPr>
        <p:spPr/>
        <p:txBody>
          <a:bodyPr>
            <a:normAutofit/>
          </a:bodyPr>
          <a:lstStyle/>
          <a:p>
            <a:pPr marL="651510" indent="-514350">
              <a:buAutoNum type="alphaLcPeriod"/>
            </a:pPr>
            <a:r>
              <a:rPr lang="en-US" sz="3200" dirty="0" err="1" smtClean="0"/>
              <a:t>Seorang</a:t>
            </a:r>
            <a:r>
              <a:rPr lang="en-US" sz="3200" dirty="0" smtClean="0"/>
              <a:t> </a:t>
            </a:r>
            <a:r>
              <a:rPr lang="en-US" sz="3200" dirty="0" err="1" smtClean="0"/>
              <a:t>suami</a:t>
            </a:r>
            <a:r>
              <a:rPr lang="en-US" sz="3200" dirty="0" smtClean="0"/>
              <a:t> </a:t>
            </a:r>
            <a:r>
              <a:rPr lang="en-US" sz="3200" dirty="0" err="1" smtClean="0"/>
              <a:t>mempunyai</a:t>
            </a:r>
            <a:r>
              <a:rPr lang="en-US" sz="3200" dirty="0" smtClean="0"/>
              <a:t> </a:t>
            </a:r>
            <a:r>
              <a:rPr lang="en-US" sz="3200" dirty="0" err="1" smtClean="0"/>
              <a:t>hak</a:t>
            </a:r>
            <a:r>
              <a:rPr lang="en-US" sz="3200" dirty="0" smtClean="0"/>
              <a:t> </a:t>
            </a:r>
            <a:r>
              <a:rPr lang="en-US" sz="3200" dirty="0" err="1" smtClean="0"/>
              <a:t>talaq</a:t>
            </a:r>
            <a:r>
              <a:rPr lang="en-US" sz="3200" dirty="0" smtClean="0"/>
              <a:t> ;</a:t>
            </a:r>
          </a:p>
          <a:p>
            <a:pPr marL="651510" indent="-514350">
              <a:buAutoNum type="alphaLcPeriod"/>
            </a:pPr>
            <a:r>
              <a:rPr lang="en-US" sz="3200" dirty="0" err="1" smtClean="0"/>
              <a:t>Asal</a:t>
            </a:r>
            <a:r>
              <a:rPr lang="en-US" sz="3200" dirty="0" smtClean="0"/>
              <a:t> </a:t>
            </a:r>
            <a:r>
              <a:rPr lang="en-US" sz="3200" dirty="0" err="1" smtClean="0"/>
              <a:t>hukum</a:t>
            </a:r>
            <a:r>
              <a:rPr lang="en-US" sz="3200" dirty="0" smtClean="0"/>
              <a:t> </a:t>
            </a:r>
            <a:r>
              <a:rPr lang="en-US" sz="3200" dirty="0" err="1" smtClean="0"/>
              <a:t>talaq</a:t>
            </a:r>
            <a:r>
              <a:rPr lang="en-US" sz="3200" dirty="0" smtClean="0"/>
              <a:t> = </a:t>
            </a:r>
            <a:r>
              <a:rPr lang="en-US" sz="3200" dirty="0" err="1" smtClean="0"/>
              <a:t>haram</a:t>
            </a:r>
            <a:endParaRPr lang="en-US" sz="3200" dirty="0" smtClean="0"/>
          </a:p>
          <a:p>
            <a:pPr marL="651510" indent="-514350">
              <a:buNone/>
            </a:pPr>
            <a:r>
              <a:rPr lang="en-US" sz="3200" dirty="0" smtClean="0"/>
              <a:t>	</a:t>
            </a:r>
            <a:r>
              <a:rPr lang="en-US" sz="3200" dirty="0" err="1" smtClean="0"/>
              <a:t>karena</a:t>
            </a:r>
            <a:r>
              <a:rPr lang="en-US" sz="3200" dirty="0" smtClean="0"/>
              <a:t> </a:t>
            </a:r>
            <a:r>
              <a:rPr lang="en-US" sz="3200" dirty="0" err="1" smtClean="0"/>
              <a:t>illahnya</a:t>
            </a:r>
            <a:r>
              <a:rPr lang="en-US" sz="3200" dirty="0" smtClean="0"/>
              <a:t> </a:t>
            </a:r>
            <a:r>
              <a:rPr lang="en-US" sz="3200" dirty="0" err="1" smtClean="0"/>
              <a:t>maka</a:t>
            </a:r>
            <a:r>
              <a:rPr lang="en-US" sz="3200" dirty="0" smtClean="0"/>
              <a:t> </a:t>
            </a:r>
            <a:r>
              <a:rPr lang="en-US" sz="3200" dirty="0" err="1" smtClean="0"/>
              <a:t>hukum</a:t>
            </a:r>
            <a:r>
              <a:rPr lang="en-US" sz="3200" dirty="0" smtClean="0"/>
              <a:t> </a:t>
            </a:r>
            <a:r>
              <a:rPr lang="en-US" sz="3200" dirty="0" err="1" smtClean="0"/>
              <a:t>talaq</a:t>
            </a:r>
            <a:r>
              <a:rPr lang="en-US" sz="3200" dirty="0" smtClean="0"/>
              <a:t> </a:t>
            </a:r>
            <a:r>
              <a:rPr lang="en-US" sz="3200" dirty="0" err="1" smtClean="0"/>
              <a:t>menjadi</a:t>
            </a:r>
            <a:r>
              <a:rPr lang="en-US" sz="3200" dirty="0" smtClean="0"/>
              <a:t> </a:t>
            </a:r>
            <a:r>
              <a:rPr lang="en-US" sz="3200" dirty="0" err="1" smtClean="0"/>
              <a:t>halal</a:t>
            </a:r>
            <a:r>
              <a:rPr lang="en-US" sz="3200" dirty="0" smtClean="0"/>
              <a:t> </a:t>
            </a:r>
            <a:r>
              <a:rPr lang="en-US" sz="3200" dirty="0" err="1" smtClean="0"/>
              <a:t>atau</a:t>
            </a:r>
            <a:r>
              <a:rPr lang="en-US" sz="3200" dirty="0" smtClean="0"/>
              <a:t> </a:t>
            </a:r>
            <a:r>
              <a:rPr lang="en-US" sz="3200" dirty="0" err="1" smtClean="0"/>
              <a:t>mubah</a:t>
            </a:r>
            <a:r>
              <a:rPr lang="en-US" sz="3200" dirty="0" smtClean="0"/>
              <a:t> </a:t>
            </a:r>
            <a:r>
              <a:rPr lang="en-US" sz="3200" dirty="0" err="1" smtClean="0"/>
              <a:t>atau</a:t>
            </a:r>
            <a:r>
              <a:rPr lang="en-US" sz="3200" dirty="0" smtClean="0"/>
              <a:t> </a:t>
            </a:r>
            <a:r>
              <a:rPr lang="en-US" sz="3200" dirty="0" err="1" smtClean="0"/>
              <a:t>kebolehan</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Talaq</a:t>
            </a:r>
            <a:endParaRPr lang="en-US" dirty="0"/>
          </a:p>
        </p:txBody>
      </p:sp>
      <p:sp>
        <p:nvSpPr>
          <p:cNvPr id="3" name="Content Placeholder 2"/>
          <p:cNvSpPr>
            <a:spLocks noGrp="1"/>
          </p:cNvSpPr>
          <p:nvPr>
            <p:ph idx="1"/>
          </p:nvPr>
        </p:nvSpPr>
        <p:spPr/>
        <p:txBody>
          <a:bodyPr/>
          <a:lstStyle/>
          <a:p>
            <a:r>
              <a:rPr lang="en-US" dirty="0" err="1" smtClean="0"/>
              <a:t>Hadist</a:t>
            </a:r>
            <a:r>
              <a:rPr lang="en-US" dirty="0" smtClean="0"/>
              <a:t> </a:t>
            </a:r>
            <a:r>
              <a:rPr lang="en-US" dirty="0" err="1" smtClean="0"/>
              <a:t>Rasul</a:t>
            </a:r>
            <a:r>
              <a:rPr lang="en-US" dirty="0" smtClean="0"/>
              <a:t>:</a:t>
            </a:r>
          </a:p>
          <a:p>
            <a:pPr>
              <a:buNone/>
            </a:pPr>
            <a:r>
              <a:rPr lang="en-US" dirty="0" smtClean="0"/>
              <a:t>	“</a:t>
            </a:r>
            <a:r>
              <a:rPr lang="en-US" dirty="0" err="1" smtClean="0"/>
              <a:t>Tidak</a:t>
            </a:r>
            <a:r>
              <a:rPr lang="en-US" dirty="0" smtClean="0"/>
              <a:t> </a:t>
            </a:r>
            <a:r>
              <a:rPr lang="en-US" dirty="0" err="1" smtClean="0"/>
              <a:t>ada</a:t>
            </a:r>
            <a:r>
              <a:rPr lang="en-US" dirty="0" smtClean="0"/>
              <a:t> </a:t>
            </a:r>
            <a:r>
              <a:rPr lang="en-US" dirty="0" err="1" smtClean="0"/>
              <a:t>sesuatu</a:t>
            </a:r>
            <a:r>
              <a:rPr lang="en-US" dirty="0" smtClean="0"/>
              <a:t> yang </a:t>
            </a:r>
            <a:r>
              <a:rPr lang="en-US" dirty="0" err="1" smtClean="0"/>
              <a:t>halal</a:t>
            </a:r>
            <a:r>
              <a:rPr lang="en-US" dirty="0" smtClean="0"/>
              <a:t> yang paling </a:t>
            </a:r>
            <a:r>
              <a:rPr lang="en-US" dirty="0" err="1" smtClean="0"/>
              <a:t>dimarahi</a:t>
            </a:r>
            <a:r>
              <a:rPr lang="en-US" dirty="0" smtClean="0"/>
              <a:t> Allah </a:t>
            </a:r>
            <a:r>
              <a:rPr lang="en-US" dirty="0" err="1" smtClean="0"/>
              <a:t>selain</a:t>
            </a:r>
            <a:r>
              <a:rPr lang="en-US" dirty="0" smtClean="0"/>
              <a:t> </a:t>
            </a:r>
            <a:r>
              <a:rPr lang="en-US" dirty="0" err="1" smtClean="0"/>
              <a:t>talaq</a:t>
            </a:r>
            <a:r>
              <a:rPr lang="en-US" dirty="0" smtClean="0"/>
              <a:t>”</a:t>
            </a:r>
          </a:p>
          <a:p>
            <a:r>
              <a:rPr lang="en-US" dirty="0" err="1" smtClean="0"/>
              <a:t>Walaupun</a:t>
            </a:r>
            <a:r>
              <a:rPr lang="en-US" dirty="0" smtClean="0"/>
              <a:t> </a:t>
            </a:r>
            <a:r>
              <a:rPr lang="en-US" dirty="0" err="1" smtClean="0"/>
              <a:t>Talaq</a:t>
            </a:r>
            <a:r>
              <a:rPr lang="en-US" dirty="0" smtClean="0"/>
              <a:t> </a:t>
            </a:r>
            <a:r>
              <a:rPr lang="en-US" dirty="0" err="1" smtClean="0"/>
              <a:t>diperbolehkan</a:t>
            </a:r>
            <a:r>
              <a:rPr lang="en-US" dirty="0" smtClean="0"/>
              <a:t> </a:t>
            </a:r>
            <a:r>
              <a:rPr lang="en-US" dirty="0" err="1" smtClean="0"/>
              <a:t>namun</a:t>
            </a:r>
            <a:r>
              <a:rPr lang="en-US" dirty="0" smtClean="0"/>
              <a:t> </a:t>
            </a:r>
            <a:r>
              <a:rPr lang="en-US" dirty="0" err="1" smtClean="0"/>
              <a:t>tetap</a:t>
            </a:r>
            <a:r>
              <a:rPr lang="en-US" dirty="0" smtClean="0"/>
              <a:t> </a:t>
            </a:r>
            <a:r>
              <a:rPr lang="en-US" dirty="0" err="1" smtClean="0"/>
              <a:t>merupakan</a:t>
            </a:r>
            <a:r>
              <a:rPr lang="en-US" dirty="0" smtClean="0"/>
              <a:t> </a:t>
            </a:r>
            <a:r>
              <a:rPr lang="en-US" dirty="0" err="1" smtClean="0"/>
              <a:t>hal</a:t>
            </a:r>
            <a:r>
              <a:rPr lang="en-US" dirty="0" smtClean="0"/>
              <a:t> yang </a:t>
            </a:r>
            <a:r>
              <a:rPr lang="en-US" dirty="0" err="1" smtClean="0"/>
              <a:t>dibenci</a:t>
            </a:r>
            <a:r>
              <a:rPr lang="en-US" dirty="0" smtClean="0"/>
              <a:t> Allah</a:t>
            </a:r>
          </a:p>
          <a:p>
            <a:pPr>
              <a:buNone/>
            </a:pPr>
            <a:r>
              <a:rPr lang="en-US" dirty="0" smtClean="0"/>
              <a:t>	(Al-</a:t>
            </a:r>
            <a:r>
              <a:rPr lang="en-US" dirty="0" err="1" smtClean="0"/>
              <a:t>Baqarah</a:t>
            </a:r>
            <a:r>
              <a:rPr lang="en-US" dirty="0" smtClean="0"/>
              <a:t> : 227)</a:t>
            </a:r>
          </a:p>
          <a:p>
            <a:r>
              <a:rPr lang="en-US" dirty="0" err="1" smtClean="0"/>
              <a:t>Merupakan</a:t>
            </a:r>
            <a:r>
              <a:rPr lang="en-US" dirty="0" smtClean="0"/>
              <a:t> </a:t>
            </a:r>
            <a:r>
              <a:rPr lang="en-US" dirty="0" err="1" smtClean="0"/>
              <a:t>jalan</a:t>
            </a:r>
            <a:r>
              <a:rPr lang="en-US" dirty="0" smtClean="0"/>
              <a:t> </a:t>
            </a:r>
            <a:r>
              <a:rPr lang="en-US" dirty="0" err="1" smtClean="0"/>
              <a:t>terakhir</a:t>
            </a:r>
            <a:r>
              <a:rPr lang="en-US" dirty="0" smtClean="0"/>
              <a:t>, </a:t>
            </a:r>
            <a:r>
              <a:rPr lang="en-US" dirty="0" err="1" smtClean="0"/>
              <a:t>dikarenakan</a:t>
            </a:r>
            <a:r>
              <a:rPr lang="en-US" dirty="0" smtClean="0"/>
              <a:t> </a:t>
            </a:r>
            <a:r>
              <a:rPr lang="en-US" dirty="0" err="1" smtClean="0"/>
              <a:t>memang</a:t>
            </a:r>
            <a:r>
              <a:rPr lang="en-US" dirty="0" smtClean="0"/>
              <a:t> </a:t>
            </a:r>
            <a:r>
              <a:rPr lang="en-US" dirty="0" err="1" smtClean="0"/>
              <a:t>tidak</a:t>
            </a:r>
            <a:r>
              <a:rPr lang="en-US" dirty="0" smtClean="0"/>
              <a:t> </a:t>
            </a:r>
            <a:r>
              <a:rPr lang="en-US" dirty="0" err="1" smtClean="0"/>
              <a:t>ada</a:t>
            </a:r>
            <a:r>
              <a:rPr lang="en-US" dirty="0" smtClean="0"/>
              <a:t> </a:t>
            </a:r>
            <a:r>
              <a:rPr lang="en-US" dirty="0" err="1" smtClean="0"/>
              <a:t>upaya</a:t>
            </a:r>
            <a:r>
              <a:rPr lang="en-US" dirty="0" smtClean="0"/>
              <a:t> </a:t>
            </a:r>
            <a:r>
              <a:rPr lang="en-US" dirty="0" err="1" smtClean="0"/>
              <a:t>damai</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Talaq</a:t>
            </a:r>
            <a:endParaRPr lang="en-US" dirty="0"/>
          </a:p>
        </p:txBody>
      </p:sp>
      <p:sp>
        <p:nvSpPr>
          <p:cNvPr id="3" name="Content Placeholder 2"/>
          <p:cNvSpPr>
            <a:spLocks noGrp="1"/>
          </p:cNvSpPr>
          <p:nvPr>
            <p:ph idx="1"/>
          </p:nvPr>
        </p:nvSpPr>
        <p:spPr/>
        <p:txBody>
          <a:bodyPr/>
          <a:lstStyle/>
          <a:p>
            <a:r>
              <a:rPr lang="en-US" sz="3600" dirty="0" err="1" smtClean="0"/>
              <a:t>Pengaturan</a:t>
            </a:r>
            <a:r>
              <a:rPr lang="en-US" sz="3600" dirty="0" smtClean="0"/>
              <a:t> </a:t>
            </a:r>
            <a:r>
              <a:rPr lang="en-US" sz="3600" dirty="0" err="1" smtClean="0"/>
              <a:t>Pada</a:t>
            </a:r>
            <a:r>
              <a:rPr lang="en-US" sz="3600" dirty="0" smtClean="0"/>
              <a:t> UU No. 1 </a:t>
            </a:r>
            <a:r>
              <a:rPr lang="en-US" sz="3600" dirty="0" err="1" smtClean="0"/>
              <a:t>tahun</a:t>
            </a:r>
            <a:r>
              <a:rPr lang="en-US" sz="3600" dirty="0" smtClean="0"/>
              <a:t> 1974 </a:t>
            </a:r>
            <a:r>
              <a:rPr lang="en-US" sz="3600" dirty="0" err="1" smtClean="0"/>
              <a:t>tentang</a:t>
            </a:r>
            <a:r>
              <a:rPr lang="en-US" sz="3600" dirty="0" smtClean="0"/>
              <a:t> </a:t>
            </a:r>
            <a:r>
              <a:rPr lang="en-US" sz="3600" dirty="0" err="1" smtClean="0"/>
              <a:t>Perkawinan</a:t>
            </a:r>
            <a:endParaRPr lang="en-US" sz="3600" dirty="0" smtClean="0"/>
          </a:p>
          <a:p>
            <a:r>
              <a:rPr lang="en-US" sz="3600" dirty="0" err="1" smtClean="0"/>
              <a:t>Pengaturan</a:t>
            </a:r>
            <a:r>
              <a:rPr lang="en-US" sz="3600" dirty="0" smtClean="0"/>
              <a:t> </a:t>
            </a:r>
            <a:r>
              <a:rPr lang="en-US" sz="3600" dirty="0" err="1" smtClean="0"/>
              <a:t>pada</a:t>
            </a:r>
            <a:r>
              <a:rPr lang="en-US" sz="3600" dirty="0" smtClean="0"/>
              <a:t> Al </a:t>
            </a:r>
            <a:r>
              <a:rPr lang="en-US" sz="3600" dirty="0" err="1" smtClean="0"/>
              <a:t>Baqarah</a:t>
            </a:r>
            <a:endParaRPr lang="en-US" sz="36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Usaha-Usaha Sebelum Terjadinya Perceraian</a:t>
            </a:r>
            <a:endParaRPr lang="id-ID" dirty="0"/>
          </a:p>
        </p:txBody>
      </p:sp>
      <p:sp>
        <p:nvSpPr>
          <p:cNvPr id="3" name="Content Placeholder 2"/>
          <p:cNvSpPr>
            <a:spLocks noGrp="1"/>
          </p:cNvSpPr>
          <p:nvPr>
            <p:ph idx="1"/>
          </p:nvPr>
        </p:nvSpPr>
        <p:spPr>
          <a:xfrm>
            <a:off x="457200" y="2209800"/>
            <a:ext cx="8229600" cy="4099560"/>
          </a:xfrm>
        </p:spPr>
        <p:txBody>
          <a:bodyPr/>
          <a:lstStyle/>
          <a:p>
            <a:r>
              <a:rPr lang="id-ID" sz="4400" dirty="0" smtClean="0"/>
              <a:t>Lihat An Nissa ayat 19</a:t>
            </a:r>
          </a:p>
          <a:p>
            <a:r>
              <a:rPr lang="id-ID" sz="4400" dirty="0" smtClean="0"/>
              <a:t>Q. XXX:21</a:t>
            </a:r>
          </a:p>
          <a:p>
            <a:pPr>
              <a:buNone/>
            </a:pPr>
            <a:r>
              <a:rPr lang="id-ID" sz="4400" dirty="0" smtClean="0"/>
              <a:t>	</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UU No. 1 </a:t>
            </a:r>
            <a:r>
              <a:rPr lang="en-US" dirty="0" err="1" smtClean="0"/>
              <a:t>tahun</a:t>
            </a:r>
            <a:r>
              <a:rPr lang="en-US" dirty="0" smtClean="0"/>
              <a:t> 1974 </a:t>
            </a:r>
            <a:br>
              <a:rPr lang="en-US" dirty="0" smtClean="0"/>
            </a:br>
            <a:r>
              <a:rPr lang="en-US" dirty="0" err="1" smtClean="0"/>
              <a:t>tentang</a:t>
            </a:r>
            <a:r>
              <a:rPr lang="en-US" dirty="0" smtClean="0"/>
              <a:t> </a:t>
            </a:r>
            <a:r>
              <a:rPr lang="en-US" dirty="0" err="1" smtClean="0"/>
              <a:t>Perkawinan</a:t>
            </a:r>
            <a:endParaRPr lang="en-US" dirty="0"/>
          </a:p>
        </p:txBody>
      </p:sp>
      <p:sp>
        <p:nvSpPr>
          <p:cNvPr id="3" name="Content Placeholder 2"/>
          <p:cNvSpPr>
            <a:spLocks noGrp="1"/>
          </p:cNvSpPr>
          <p:nvPr>
            <p:ph idx="1"/>
          </p:nvPr>
        </p:nvSpPr>
        <p:spPr/>
        <p:txBody>
          <a:bodyPr/>
          <a:lstStyle/>
          <a:p>
            <a:r>
              <a:rPr lang="en-US" dirty="0" err="1" smtClean="0"/>
              <a:t>Dilaksanakan</a:t>
            </a:r>
            <a:r>
              <a:rPr lang="en-US" dirty="0" smtClean="0"/>
              <a:t> </a:t>
            </a:r>
            <a:r>
              <a:rPr lang="en-US" dirty="0" err="1" smtClean="0"/>
              <a:t>oleh</a:t>
            </a:r>
            <a:r>
              <a:rPr lang="en-US" dirty="0" smtClean="0"/>
              <a:t> PP No. 9 </a:t>
            </a:r>
            <a:r>
              <a:rPr lang="en-US" dirty="0" err="1" smtClean="0"/>
              <a:t>Tahun</a:t>
            </a:r>
            <a:r>
              <a:rPr lang="en-US" dirty="0" smtClean="0"/>
              <a:t> 1975, </a:t>
            </a:r>
            <a:r>
              <a:rPr lang="en-US" dirty="0" err="1" smtClean="0"/>
              <a:t>pengaturannya</a:t>
            </a:r>
            <a:r>
              <a:rPr lang="en-US" dirty="0" smtClean="0"/>
              <a:t> </a:t>
            </a:r>
            <a:r>
              <a:rPr lang="en-US" dirty="0" err="1" smtClean="0"/>
              <a:t>ada</a:t>
            </a:r>
            <a:r>
              <a:rPr lang="en-US" dirty="0" smtClean="0"/>
              <a:t> 2 (</a:t>
            </a:r>
            <a:r>
              <a:rPr lang="en-US" dirty="0" err="1" smtClean="0"/>
              <a:t>dua</a:t>
            </a:r>
            <a:r>
              <a:rPr lang="en-US" dirty="0" smtClean="0"/>
              <a:t>) </a:t>
            </a:r>
            <a:r>
              <a:rPr lang="en-US" dirty="0" err="1" smtClean="0"/>
              <a:t>macam</a:t>
            </a:r>
            <a:r>
              <a:rPr lang="en-US" dirty="0" smtClean="0"/>
              <a:t> </a:t>
            </a:r>
            <a:r>
              <a:rPr lang="en-US" dirty="0" err="1" smtClean="0"/>
              <a:t>talaq</a:t>
            </a:r>
            <a:r>
              <a:rPr lang="en-US" dirty="0" smtClean="0"/>
              <a:t>, </a:t>
            </a:r>
            <a:r>
              <a:rPr lang="en-US" dirty="0" err="1" smtClean="0"/>
              <a:t>yakni</a:t>
            </a:r>
            <a:r>
              <a:rPr lang="en-US" dirty="0" smtClean="0"/>
              <a:t>:</a:t>
            </a:r>
          </a:p>
          <a:p>
            <a:pPr>
              <a:buNone/>
            </a:pPr>
            <a:r>
              <a:rPr lang="en-US" dirty="0" smtClean="0"/>
              <a:t>	a.	</a:t>
            </a:r>
            <a:r>
              <a:rPr lang="en-US" dirty="0" err="1" smtClean="0"/>
              <a:t>Talaq</a:t>
            </a:r>
            <a:r>
              <a:rPr lang="en-US" dirty="0" smtClean="0"/>
              <a:t> </a:t>
            </a:r>
            <a:r>
              <a:rPr lang="en-US" dirty="0" err="1" smtClean="0"/>
              <a:t>harus</a:t>
            </a:r>
            <a:r>
              <a:rPr lang="en-US" dirty="0" smtClean="0"/>
              <a:t> </a:t>
            </a:r>
            <a:r>
              <a:rPr lang="en-US" dirty="0" err="1" smtClean="0"/>
              <a:t>didaftarkan</a:t>
            </a:r>
            <a:endParaRPr lang="en-US" dirty="0" smtClean="0"/>
          </a:p>
          <a:p>
            <a:pPr>
              <a:buNone/>
            </a:pPr>
            <a:r>
              <a:rPr lang="en-US" dirty="0" smtClean="0"/>
              <a:t>	b.	</a:t>
            </a:r>
            <a:r>
              <a:rPr lang="en-US" dirty="0" err="1" smtClean="0"/>
              <a:t>Talaq</a:t>
            </a:r>
            <a:r>
              <a:rPr lang="en-US" dirty="0" smtClean="0"/>
              <a:t> </a:t>
            </a:r>
            <a:r>
              <a:rPr lang="en-US" dirty="0" err="1" smtClean="0"/>
              <a:t>melalu</a:t>
            </a:r>
            <a:r>
              <a:rPr lang="en-US" dirty="0" smtClean="0"/>
              <a:t> </a:t>
            </a:r>
            <a:r>
              <a:rPr lang="en-US" dirty="0" err="1" smtClean="0"/>
              <a:t>gugatan</a:t>
            </a:r>
            <a:r>
              <a:rPr lang="en-US" dirty="0" smtClean="0"/>
              <a:t> </a:t>
            </a:r>
            <a:r>
              <a:rPr lang="en-US" dirty="0" err="1" smtClean="0"/>
              <a:t>Pengadilan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Pada UU Nomor 1 tahun 1974 tentang Perkawinan</a:t>
            </a:r>
            <a:endParaRPr lang="id-ID" dirty="0"/>
          </a:p>
        </p:txBody>
      </p:sp>
      <p:sp>
        <p:nvSpPr>
          <p:cNvPr id="3" name="Content Placeholder 2"/>
          <p:cNvSpPr>
            <a:spLocks noGrp="1"/>
          </p:cNvSpPr>
          <p:nvPr>
            <p:ph idx="1"/>
          </p:nvPr>
        </p:nvSpPr>
        <p:spPr>
          <a:xfrm>
            <a:off x="457200" y="2438400"/>
            <a:ext cx="8229600" cy="3870960"/>
          </a:xfrm>
        </p:spPr>
        <p:txBody>
          <a:bodyPr>
            <a:normAutofit/>
          </a:bodyPr>
          <a:lstStyle/>
          <a:p>
            <a:pPr>
              <a:buNone/>
            </a:pPr>
            <a:r>
              <a:rPr lang="id-ID" sz="4400" dirty="0" smtClean="0"/>
              <a:t>	Pengaturan mengenai perceraian diatur pada Bab VIII Pasal 38 s/d 41</a:t>
            </a:r>
            <a:endParaRPr lang="id-ID" sz="4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10 UU Perkawinan</a:t>
            </a:r>
            <a:endParaRPr lang="id-ID" dirty="0"/>
          </a:p>
        </p:txBody>
      </p:sp>
      <p:sp>
        <p:nvSpPr>
          <p:cNvPr id="3" name="Content Placeholder 2"/>
          <p:cNvSpPr>
            <a:spLocks noGrp="1"/>
          </p:cNvSpPr>
          <p:nvPr>
            <p:ph idx="1"/>
          </p:nvPr>
        </p:nvSpPr>
        <p:spPr/>
        <p:txBody>
          <a:bodyPr/>
          <a:lstStyle/>
          <a:p>
            <a:pPr marL="137160" indent="0">
              <a:buNone/>
            </a:pPr>
            <a:r>
              <a:rPr lang="id-ID" dirty="0" smtClean="0"/>
              <a:t>Apabila suami dan istri yang telah bercerai kemudian kawin lagi satu dengan yang lain dan bercerai lagi untuk kedua kalinya, maka diantara mereka tidak boleh dilangsungkan perkawinan lagi, sepanjang hukum masing-masing agama dan kepercayaan itu dari yang bersangkutan tidak mengatur lain</a:t>
            </a:r>
            <a:endParaRPr lang="id-ID" dirty="0"/>
          </a:p>
        </p:txBody>
      </p:sp>
    </p:spTree>
    <p:extLst>
      <p:ext uri="{BB962C8B-B14F-4D97-AF65-F5344CB8AC3E}">
        <p14:creationId xmlns:p14="http://schemas.microsoft.com/office/powerpoint/2010/main" val="65955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 Nissa ayat 19</a:t>
            </a:r>
            <a:endParaRPr lang="id-ID" dirty="0"/>
          </a:p>
        </p:txBody>
      </p:sp>
      <p:sp>
        <p:nvSpPr>
          <p:cNvPr id="3" name="Content Placeholder 2"/>
          <p:cNvSpPr>
            <a:spLocks noGrp="1"/>
          </p:cNvSpPr>
          <p:nvPr>
            <p:ph idx="1"/>
          </p:nvPr>
        </p:nvSpPr>
        <p:spPr/>
        <p:txBody>
          <a:bodyPr/>
          <a:lstStyle/>
          <a:p>
            <a:pPr>
              <a:buNone/>
            </a:pPr>
            <a:r>
              <a:rPr lang="id-ID" dirty="0" smtClean="0"/>
              <a:t>	Hai Suami Bergaullah kamu dengan Isteri kamu secara pergaulan makruf (secara baik-baik)</a:t>
            </a:r>
          </a:p>
          <a:p>
            <a:pPr>
              <a:buNone/>
            </a:pPr>
            <a:r>
              <a:rPr lang="id-ID" dirty="0" smtClean="0"/>
              <a:t>	</a:t>
            </a:r>
          </a:p>
          <a:p>
            <a:pPr>
              <a:buNone/>
            </a:pPr>
            <a:r>
              <a:rPr lang="id-ID" dirty="0" smtClean="0"/>
              <a:t>	Andaikan seorang suami tidak merasa senang kepada isterinya hendaklah ia bersabar, karena mungkin Allah menjadikan sesuatu yang sangat baik dalam diri isteri yang telah tidak disenangi suami itu</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Ar Ruum</a:t>
            </a:r>
            <a:br>
              <a:rPr lang="id-ID" dirty="0" smtClean="0"/>
            </a:br>
            <a:r>
              <a:rPr lang="id-ID" dirty="0" smtClean="0"/>
              <a:t> (Q. XXX: 21)</a:t>
            </a:r>
            <a:endParaRPr lang="id-ID" dirty="0"/>
          </a:p>
        </p:txBody>
      </p:sp>
      <p:sp>
        <p:nvSpPr>
          <p:cNvPr id="3" name="Content Placeholder 2"/>
          <p:cNvSpPr>
            <a:spLocks noGrp="1"/>
          </p:cNvSpPr>
          <p:nvPr>
            <p:ph idx="1"/>
          </p:nvPr>
        </p:nvSpPr>
        <p:spPr/>
        <p:txBody>
          <a:bodyPr/>
          <a:lstStyle/>
          <a:p>
            <a:pPr>
              <a:buNone/>
            </a:pPr>
            <a:r>
              <a:rPr lang="id-ID" dirty="0" smtClean="0"/>
              <a:t>	Dan dia antara tanda-tanda kekuasaan-Nya iala dia menciptakan untukmu isteri-isteri dari jenismu sendiri, supaya kamu cendering dan merasa tenteram kepadanya, dan dijadikan-nya di antaramu rasa kasih dan sayang. Sesungguhnya pada yang demikian itu benar-benar terdapat tanda-tanda bagi kaum yang berpikir</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a:t>
            </a:r>
            <a:endParaRPr lang="id-ID" dirty="0"/>
          </a:p>
        </p:txBody>
      </p:sp>
      <p:sp>
        <p:nvSpPr>
          <p:cNvPr id="3" name="Content Placeholder 2"/>
          <p:cNvSpPr>
            <a:spLocks noGrp="1"/>
          </p:cNvSpPr>
          <p:nvPr>
            <p:ph idx="1"/>
          </p:nvPr>
        </p:nvSpPr>
        <p:spPr/>
        <p:txBody>
          <a:bodyPr/>
          <a:lstStyle/>
          <a:p>
            <a:r>
              <a:rPr lang="id-ID" dirty="0" smtClean="0"/>
              <a:t>Jika ada perasaan tidak senang dari Suami kepada Isterinya hendaklah ia tetap menggauli isterinya itu dengan baik dan jangan menceraikannya</a:t>
            </a:r>
          </a:p>
          <a:p>
            <a:endParaRPr lang="id-ID" dirty="0" smtClean="0"/>
          </a:p>
          <a:p>
            <a:r>
              <a:rPr lang="id-ID" dirty="0" smtClean="0"/>
              <a:t>Pertangkaran yang begitu hebat antara suami isteri juga tidak dapat menjadikan suami  isteri itu bercerai begitu saja</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a:t>
            </a:r>
            <a:endParaRPr lang="id-ID" dirty="0"/>
          </a:p>
        </p:txBody>
      </p:sp>
      <p:sp>
        <p:nvSpPr>
          <p:cNvPr id="3" name="Content Placeholder 2"/>
          <p:cNvSpPr>
            <a:spLocks noGrp="1"/>
          </p:cNvSpPr>
          <p:nvPr>
            <p:ph idx="1"/>
          </p:nvPr>
        </p:nvSpPr>
        <p:spPr/>
        <p:txBody>
          <a:bodyPr/>
          <a:lstStyle/>
          <a:p>
            <a:pPr>
              <a:buNone/>
            </a:pPr>
            <a:r>
              <a:rPr lang="id-ID" dirty="0" smtClean="0"/>
              <a:t>	</a:t>
            </a:r>
            <a:r>
              <a:rPr lang="id-ID" sz="4400" dirty="0" smtClean="0"/>
              <a:t>Dalam hal demikian diperlukan prosedur penyelesaian lebih dahulu melalui “Syiqaq” yang diatur pada Surat An Nissa (Q.IV : 35)</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 Nissa ayat 35</a:t>
            </a:r>
            <a:endParaRPr lang="id-ID" dirty="0"/>
          </a:p>
        </p:txBody>
      </p:sp>
      <p:sp>
        <p:nvSpPr>
          <p:cNvPr id="3" name="Content Placeholder 2"/>
          <p:cNvSpPr>
            <a:spLocks noGrp="1"/>
          </p:cNvSpPr>
          <p:nvPr>
            <p:ph idx="1"/>
          </p:nvPr>
        </p:nvSpPr>
        <p:spPr/>
        <p:txBody>
          <a:bodyPr/>
          <a:lstStyle/>
          <a:p>
            <a:pPr>
              <a:buNone/>
            </a:pPr>
            <a:r>
              <a:rPr lang="id-ID" dirty="0" smtClean="0"/>
              <a:t>	Dan jika kamu khawatirkan ada persengketaan antara keduanya, maka kirimlah seorang hakam dari keluarga laki-laki dan seorang hakam  dari keluarga perempuan. Jika kedua orang hakam itu bermaksud mengadakan perbaikan, niscaya Allah memberi taufik kepada suami-isteri itu. Sesungguhnya Allah Maha Mengetahui lagi Maha Mengenal</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Prosedur Syiqaq</a:t>
            </a: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	Sebelum mempergunakan prosedur “Syiqaq” lazimnya terlebih dahulu si suami:</a:t>
            </a:r>
          </a:p>
          <a:p>
            <a:pPr>
              <a:buNone/>
            </a:pPr>
            <a:r>
              <a:rPr lang="id-ID" dirty="0" smtClean="0"/>
              <a:t>	a.	Menasehati si isteri</a:t>
            </a:r>
          </a:p>
          <a:p>
            <a:pPr>
              <a:buNone/>
            </a:pPr>
            <a:r>
              <a:rPr lang="id-ID" dirty="0" smtClean="0"/>
              <a:t>	b.	Bila si isteri tidak mengindahkan nasehat si </a:t>
            </a:r>
          </a:p>
          <a:p>
            <a:pPr>
              <a:buNone/>
            </a:pPr>
            <a:r>
              <a:rPr lang="id-ID" dirty="0" smtClean="0"/>
              <a:t>		suami, maka suami dapat memisahkan </a:t>
            </a:r>
          </a:p>
          <a:p>
            <a:pPr>
              <a:buNone/>
            </a:pPr>
            <a:r>
              <a:rPr lang="id-ID" dirty="0" smtClean="0"/>
              <a:t>     	tempat tidur dan meja makan (</a:t>
            </a:r>
            <a:r>
              <a:rPr lang="id-ID" i="1" dirty="0" smtClean="0"/>
              <a:t>scheiding van </a:t>
            </a:r>
          </a:p>
          <a:p>
            <a:pPr>
              <a:buNone/>
            </a:pPr>
            <a:r>
              <a:rPr lang="id-ID" i="1" dirty="0" smtClean="0"/>
              <a:t>		tafel enbed</a:t>
            </a:r>
            <a:r>
              <a:rPr lang="id-ID" dirty="0" smtClean="0"/>
              <a:t>) tetapi tetap dalam satu rumah suami </a:t>
            </a:r>
          </a:p>
          <a:p>
            <a:pPr>
              <a:buNone/>
            </a:pPr>
            <a:r>
              <a:rPr lang="id-ID" dirty="0" smtClean="0"/>
              <a:t>		isteri itu tinggal</a:t>
            </a:r>
          </a:p>
          <a:p>
            <a:pPr>
              <a:buNone/>
            </a:pPr>
            <a:r>
              <a:rPr lang="id-ID" dirty="0" smtClean="0"/>
              <a:t>	c.	Bila jalan kedua tidak  mempan maka suami </a:t>
            </a:r>
          </a:p>
          <a:p>
            <a:pPr>
              <a:buNone/>
            </a:pPr>
            <a:r>
              <a:rPr lang="id-ID" dirty="0" smtClean="0"/>
              <a:t>		dapat memumul si isteri tetapi tidak boleh </a:t>
            </a:r>
          </a:p>
          <a:p>
            <a:pPr>
              <a:buNone/>
            </a:pPr>
            <a:r>
              <a:rPr lang="id-ID" dirty="0" smtClean="0"/>
              <a:t>		melampaui  batas (Q.IV : 34)</a:t>
            </a:r>
          </a:p>
          <a:p>
            <a:pPr>
              <a:buNone/>
            </a:pPr>
            <a:endParaRPr lang="id-ID" dirty="0" smtClean="0"/>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 Nissa ayat 34</a:t>
            </a:r>
            <a:endParaRPr lang="id-ID" dirty="0"/>
          </a:p>
        </p:txBody>
      </p:sp>
      <p:sp>
        <p:nvSpPr>
          <p:cNvPr id="3" name="Content Placeholder 2"/>
          <p:cNvSpPr>
            <a:spLocks noGrp="1"/>
          </p:cNvSpPr>
          <p:nvPr>
            <p:ph idx="1"/>
          </p:nvPr>
        </p:nvSpPr>
        <p:spPr/>
        <p:txBody>
          <a:bodyPr>
            <a:normAutofit fontScale="92500"/>
          </a:bodyPr>
          <a:lstStyle/>
          <a:p>
            <a:pPr>
              <a:buNone/>
            </a:pPr>
            <a:r>
              <a:rPr lang="id-ID" dirty="0" smtClean="0"/>
              <a:t>	</a:t>
            </a:r>
            <a:r>
              <a:rPr lang="id-ID" sz="3200" dirty="0" smtClean="0"/>
              <a:t>Kaum laki-laki itu adalah pemimpin bagi kaum wanita, oleh karena Allah telah melebihkan sebagian mereka (laki-laki) atas sebagian  yang lain (wanita) dan karena mereka (laki-laki) telah menafkahkan sebagian dari harta mereka. Sebab itu maka wanita yang saleh, ialah yang ta’at kepada allah lagi memelihara diri dibelakang suaminya oleh karena Allah telah memelihara (mereka).</a:t>
            </a:r>
            <a:endParaRPr lang="id-ID"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202</TotalTime>
  <Words>367</Words>
  <Application>Microsoft Office PowerPoint</Application>
  <PresentationFormat>On-screen Show (4:3)</PresentationFormat>
  <Paragraphs>85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PERCERAIAN</vt:lpstr>
      <vt:lpstr>Usaha-Usaha Sebelum Terjadinya Perceraian</vt:lpstr>
      <vt:lpstr>An Nissa ayat 19</vt:lpstr>
      <vt:lpstr>Ar Ruum  (Q. XXX: 21)</vt:lpstr>
      <vt:lpstr>Kesimpulan</vt:lpstr>
      <vt:lpstr>Kesimpulan</vt:lpstr>
      <vt:lpstr>An Nissa ayat 35</vt:lpstr>
      <vt:lpstr>Prosedur Syiqaq</vt:lpstr>
      <vt:lpstr>An Nissa ayat 34</vt:lpstr>
      <vt:lpstr>An Nissa ayat 34</vt:lpstr>
      <vt:lpstr>Makna dari An Nissa ayat 34</vt:lpstr>
      <vt:lpstr>Hubungan An Nissa ayat 34 dengan KDRT</vt:lpstr>
      <vt:lpstr>Pengertian KDRT</vt:lpstr>
      <vt:lpstr>Lingkup Rumah Tangga</vt:lpstr>
      <vt:lpstr>Bentuk Perceraian</vt:lpstr>
      <vt:lpstr>Talaq</vt:lpstr>
      <vt:lpstr>Talaq</vt:lpstr>
      <vt:lpstr>Talaq</vt:lpstr>
      <vt:lpstr>Talaq</vt:lpstr>
      <vt:lpstr>UU No. 1 tahun 1974  tentang Perkawinan</vt:lpstr>
      <vt:lpstr>Pada UU Nomor 1 tahun 1974 tentang Perkawinan</vt:lpstr>
      <vt:lpstr>Pasal 10 UU Perkawinan</vt:lpstr>
    </vt:vector>
  </TitlesOfParts>
  <Company>rhgcc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PERCERAIAN</dc:title>
  <dc:creator>Hendra</dc:creator>
  <cp:lastModifiedBy>hendra</cp:lastModifiedBy>
  <cp:revision>22</cp:revision>
  <dcterms:created xsi:type="dcterms:W3CDTF">2009-12-11T19:12:17Z</dcterms:created>
  <dcterms:modified xsi:type="dcterms:W3CDTF">2012-06-01T16:22:50Z</dcterms:modified>
</cp:coreProperties>
</file>