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B9CFC02-D3A1-4C53-9179-4440FED69185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E2CA0D-7BC9-45CD-9C40-1A7E80D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PERKAWINAN CAMPURAN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sz="3600" b="1" dirty="0" smtClean="0"/>
              <a:t>IRDANURAPRIDA IDRIS, SH, MH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UU No. 1 /1974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	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	</a:t>
            </a:r>
            <a:r>
              <a:rPr lang="en-US" dirty="0" err="1" smtClean="0"/>
              <a:t>Perdata</a:t>
            </a:r>
            <a:r>
              <a:rPr lang="en-US" dirty="0" smtClean="0"/>
              <a:t> (</a:t>
            </a:r>
            <a:r>
              <a:rPr lang="en-US" i="1" dirty="0" err="1" smtClean="0"/>
              <a:t>Burgerlijke</a:t>
            </a:r>
            <a:r>
              <a:rPr lang="en-US" i="1" dirty="0" smtClean="0"/>
              <a:t> </a:t>
            </a:r>
            <a:r>
              <a:rPr lang="en-US" i="1" dirty="0" err="1" smtClean="0"/>
              <a:t>Wetboek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2.	</a:t>
            </a:r>
            <a:r>
              <a:rPr lang="en-US" dirty="0" err="1" smtClean="0"/>
              <a:t>Ordonansi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Indonesia 	Kristen (HOCI) S.1933 </a:t>
            </a:r>
            <a:r>
              <a:rPr lang="en-US" dirty="0" err="1" smtClean="0"/>
              <a:t>Nomor</a:t>
            </a:r>
            <a:r>
              <a:rPr lang="en-US" dirty="0" smtClean="0"/>
              <a:t> 74</a:t>
            </a:r>
          </a:p>
          <a:p>
            <a:pPr>
              <a:buNone/>
            </a:pPr>
            <a:r>
              <a:rPr lang="en-US" dirty="0" smtClean="0"/>
              <a:t>	3.	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	(</a:t>
            </a:r>
            <a:r>
              <a:rPr lang="en-US" dirty="0" err="1" smtClean="0"/>
              <a:t>Regeling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de </a:t>
            </a:r>
            <a:r>
              <a:rPr lang="en-US" dirty="0" err="1" smtClean="0"/>
              <a:t>gemengde</a:t>
            </a:r>
            <a:r>
              <a:rPr lang="en-US" dirty="0" smtClean="0"/>
              <a:t> 	</a:t>
            </a:r>
            <a:r>
              <a:rPr lang="en-US" dirty="0" err="1" smtClean="0"/>
              <a:t>Huwelijke</a:t>
            </a:r>
            <a:r>
              <a:rPr lang="en-US" dirty="0" smtClean="0"/>
              <a:t>) S. 1898 </a:t>
            </a:r>
            <a:r>
              <a:rPr lang="en-US" dirty="0" err="1" smtClean="0"/>
              <a:t>Nomor</a:t>
            </a:r>
            <a:r>
              <a:rPr lang="en-US" dirty="0" smtClean="0"/>
              <a:t> 158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Pasal</a:t>
            </a:r>
            <a:r>
              <a:rPr lang="en-US" b="1" dirty="0" smtClean="0"/>
              <a:t> 57 UU No. 1/1974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err="1" smtClean="0"/>
              <a:t>Perkawinan</a:t>
            </a:r>
            <a:r>
              <a:rPr lang="en-US" sz="3600" dirty="0" smtClean="0"/>
              <a:t> </a:t>
            </a:r>
            <a:r>
              <a:rPr lang="en-US" sz="3600" dirty="0" err="1" smtClean="0"/>
              <a:t>Campuran</a:t>
            </a:r>
            <a:r>
              <a:rPr lang="en-US" sz="3600" dirty="0" smtClean="0"/>
              <a:t> </a:t>
            </a:r>
            <a:r>
              <a:rPr lang="en-US" sz="3600" dirty="0" err="1" smtClean="0"/>
              <a:t>ialah</a:t>
            </a:r>
            <a:r>
              <a:rPr lang="en-US" sz="3600" dirty="0" smtClean="0"/>
              <a:t> </a:t>
            </a:r>
            <a:r>
              <a:rPr lang="en-US" sz="3600" dirty="0" err="1" smtClean="0"/>
              <a:t>Perkawinan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</a:t>
            </a:r>
            <a:r>
              <a:rPr lang="en-US" sz="3600" dirty="0" smtClean="0"/>
              <a:t> Indonesia </a:t>
            </a:r>
            <a:r>
              <a:rPr lang="en-US" sz="3600" dirty="0" err="1" smtClean="0"/>
              <a:t>tunduk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berlainan</a:t>
            </a:r>
            <a:r>
              <a:rPr lang="en-US" sz="3600" dirty="0" smtClean="0"/>
              <a:t>,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dirty="0" err="1" smtClean="0"/>
              <a:t>perbedaan</a:t>
            </a:r>
            <a:r>
              <a:rPr lang="en-US" sz="3600" dirty="0" smtClean="0"/>
              <a:t> </a:t>
            </a:r>
            <a:r>
              <a:rPr lang="en-US" sz="3600" dirty="0" err="1" smtClean="0"/>
              <a:t>kewarganegaraan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pihak</a:t>
            </a:r>
            <a:r>
              <a:rPr lang="en-US" sz="3600" dirty="0" smtClean="0"/>
              <a:t> </a:t>
            </a:r>
            <a:r>
              <a:rPr lang="en-US" sz="3600" dirty="0" err="1" smtClean="0"/>
              <a:t>berkewarganegaraan</a:t>
            </a:r>
            <a:r>
              <a:rPr lang="en-US" sz="3600" dirty="0" smtClean="0"/>
              <a:t> Indonesia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Pasal</a:t>
            </a:r>
            <a:r>
              <a:rPr lang="en-US" b="1" dirty="0" smtClean="0"/>
              <a:t> 1 </a:t>
            </a:r>
            <a:r>
              <a:rPr lang="en-US" b="1" dirty="0" err="1" smtClean="0"/>
              <a:t>Peraturan</a:t>
            </a:r>
            <a:r>
              <a:rPr lang="en-US" b="1" dirty="0" smtClean="0"/>
              <a:t> </a:t>
            </a:r>
            <a:r>
              <a:rPr lang="en-US" b="1" dirty="0" err="1" smtClean="0"/>
              <a:t>Perkawinan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err="1" smtClean="0"/>
              <a:t>Perkawinan</a:t>
            </a:r>
            <a:r>
              <a:rPr lang="en-US" sz="4000" dirty="0" smtClean="0"/>
              <a:t> </a:t>
            </a:r>
            <a:r>
              <a:rPr lang="en-US" sz="4000" dirty="0" err="1" smtClean="0"/>
              <a:t>Campuran</a:t>
            </a:r>
            <a:r>
              <a:rPr lang="en-US" sz="4000" dirty="0" smtClean="0"/>
              <a:t> </a:t>
            </a:r>
            <a:r>
              <a:rPr lang="en-US" sz="4000" dirty="0" err="1" smtClean="0"/>
              <a:t>ialah</a:t>
            </a:r>
            <a:r>
              <a:rPr lang="en-US" sz="4000" dirty="0" smtClean="0"/>
              <a:t> </a:t>
            </a:r>
            <a:r>
              <a:rPr lang="en-US" sz="4000" dirty="0" err="1" smtClean="0"/>
              <a:t>perkawinan</a:t>
            </a:r>
            <a:r>
              <a:rPr lang="en-US" sz="4000" dirty="0" smtClean="0"/>
              <a:t> </a:t>
            </a:r>
            <a:r>
              <a:rPr lang="en-US" sz="4000" dirty="0" err="1" smtClean="0"/>
              <a:t>antara</a:t>
            </a:r>
            <a:r>
              <a:rPr lang="en-US" sz="4000" dirty="0" smtClean="0"/>
              <a:t> </a:t>
            </a:r>
            <a:r>
              <a:rPr lang="en-US" sz="4000" dirty="0" err="1" smtClean="0"/>
              <a:t>orang-orang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</a:t>
            </a:r>
            <a:r>
              <a:rPr lang="en-US" sz="4000" dirty="0" smtClean="0"/>
              <a:t> Indonesia </a:t>
            </a:r>
            <a:r>
              <a:rPr lang="en-US" sz="4000" dirty="0" err="1" smtClean="0"/>
              <a:t>tunduk</a:t>
            </a:r>
            <a:r>
              <a:rPr lang="en-US" sz="4000" dirty="0" smtClean="0"/>
              <a:t> </a:t>
            </a:r>
            <a:r>
              <a:rPr lang="en-US" sz="4000" dirty="0" err="1" smtClean="0"/>
              <a:t>kepada</a:t>
            </a:r>
            <a:r>
              <a:rPr lang="en-US" sz="4000" dirty="0" smtClean="0"/>
              <a:t> </a:t>
            </a:r>
            <a:r>
              <a:rPr lang="en-US" sz="4000" dirty="0" err="1" smtClean="0"/>
              <a:t>hukum-hukum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berlainan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dirty="0" err="1" smtClean="0"/>
              <a:t>Namun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adanya</a:t>
            </a:r>
            <a:r>
              <a:rPr lang="en-US" sz="4400" dirty="0" smtClean="0"/>
              <a:t> </a:t>
            </a:r>
            <a:r>
              <a:rPr lang="en-US" sz="4400" dirty="0" err="1" smtClean="0"/>
              <a:t>Undang-Undang</a:t>
            </a:r>
            <a:r>
              <a:rPr lang="en-US" sz="4400" dirty="0" smtClean="0"/>
              <a:t> </a:t>
            </a:r>
            <a:r>
              <a:rPr lang="en-US" sz="4400" dirty="0" err="1" smtClean="0"/>
              <a:t>Nomor</a:t>
            </a:r>
            <a:r>
              <a:rPr lang="en-US" sz="4400" dirty="0" smtClean="0"/>
              <a:t> 1 </a:t>
            </a:r>
            <a:r>
              <a:rPr lang="en-US" sz="4400" dirty="0" err="1" smtClean="0"/>
              <a:t>Tahun</a:t>
            </a:r>
            <a:r>
              <a:rPr lang="en-US" sz="4400" dirty="0" smtClean="0"/>
              <a:t> 1974 </a:t>
            </a:r>
            <a:r>
              <a:rPr lang="en-US" sz="4400" dirty="0" err="1" smtClean="0"/>
              <a:t>tentang</a:t>
            </a:r>
            <a:r>
              <a:rPr lang="en-US" sz="4400" dirty="0" smtClean="0"/>
              <a:t> </a:t>
            </a:r>
            <a:r>
              <a:rPr lang="en-US" sz="4400" dirty="0" err="1" smtClean="0"/>
              <a:t>Perkawinan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Pasal</a:t>
            </a:r>
            <a:r>
              <a:rPr lang="en-US" b="1" dirty="0" smtClean="0"/>
              <a:t> 26 </a:t>
            </a:r>
            <a:r>
              <a:rPr lang="en-US" b="1" dirty="0" err="1" smtClean="0"/>
              <a:t>KUHPerdata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err="1" smtClean="0"/>
              <a:t>Undang-undang</a:t>
            </a:r>
            <a:r>
              <a:rPr lang="en-US" sz="4000" dirty="0" smtClean="0"/>
              <a:t> </a:t>
            </a:r>
            <a:r>
              <a:rPr lang="en-US" sz="4000" dirty="0" err="1" smtClean="0"/>
              <a:t>memandang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Perkawinan</a:t>
            </a:r>
            <a:r>
              <a:rPr lang="en-US" sz="4000" dirty="0" smtClean="0"/>
              <a:t> </a:t>
            </a:r>
            <a:r>
              <a:rPr lang="en-US" sz="4000" dirty="0" err="1" smtClean="0"/>
              <a:t>hanya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hubungannya</a:t>
            </a:r>
            <a:r>
              <a:rPr lang="en-US" sz="4000" dirty="0" smtClean="0"/>
              <a:t> </a:t>
            </a:r>
            <a:r>
              <a:rPr lang="en-US" sz="4000" dirty="0" err="1" smtClean="0"/>
              <a:t>secara</a:t>
            </a:r>
            <a:r>
              <a:rPr lang="en-US" sz="4000" dirty="0" smtClean="0"/>
              <a:t> </a:t>
            </a:r>
            <a:r>
              <a:rPr lang="en-US" sz="4000" dirty="0" err="1" smtClean="0"/>
              <a:t>Perdata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</TotalTime>
  <Words>31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PERKAWINAN CAMPURAN</vt:lpstr>
      <vt:lpstr>Sebelum ada UU No. 1 /1974</vt:lpstr>
      <vt:lpstr>Pasal 57 UU No. 1/1974</vt:lpstr>
      <vt:lpstr>Pasal 1 Peraturan Perkawinan</vt:lpstr>
      <vt:lpstr>Slide 5</vt:lpstr>
      <vt:lpstr>Pasal 26 KUHPerdata</vt:lpstr>
      <vt:lpstr>Slide 7</vt:lpstr>
    </vt:vector>
  </TitlesOfParts>
  <Company>rhgcc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PERKAWINAN CAMPURAN</dc:title>
  <dc:creator>Hendra</dc:creator>
  <cp:lastModifiedBy>Hendra</cp:lastModifiedBy>
  <cp:revision>8</cp:revision>
  <dcterms:created xsi:type="dcterms:W3CDTF">2010-01-22T08:47:44Z</dcterms:created>
  <dcterms:modified xsi:type="dcterms:W3CDTF">2010-01-22T17:05:28Z</dcterms:modified>
</cp:coreProperties>
</file>