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5" r:id="rId18"/>
    <p:sldId id="272" r:id="rId19"/>
    <p:sldId id="273" r:id="rId20"/>
    <p:sldId id="274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765E-8925-4E08-BFC8-D328DB246676}" type="datetimeFigureOut">
              <a:rPr lang="en-US" smtClean="0"/>
              <a:pPr/>
              <a:t>6/1/2012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5E2F3-1FF0-4AF8-A43F-28E79B888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765E-8925-4E08-BFC8-D328DB246676}" type="datetimeFigureOut">
              <a:rPr lang="en-US" smtClean="0"/>
              <a:pPr/>
              <a:t>6/1/2012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5E2F3-1FF0-4AF8-A43F-28E79B888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765E-8925-4E08-BFC8-D328DB246676}" type="datetimeFigureOut">
              <a:rPr lang="en-US" smtClean="0"/>
              <a:pPr/>
              <a:t>6/1/2012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5E2F3-1FF0-4AF8-A43F-28E79B888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765E-8925-4E08-BFC8-D328DB246676}" type="datetimeFigureOut">
              <a:rPr lang="en-US" smtClean="0"/>
              <a:pPr/>
              <a:t>6/1/2012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5E2F3-1FF0-4AF8-A43F-28E79B888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765E-8925-4E08-BFC8-D328DB246676}" type="datetimeFigureOut">
              <a:rPr lang="en-US" smtClean="0"/>
              <a:pPr/>
              <a:t>6/1/2012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5E2F3-1FF0-4AF8-A43F-28E79B888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765E-8925-4E08-BFC8-D328DB246676}" type="datetimeFigureOut">
              <a:rPr lang="en-US" smtClean="0"/>
              <a:pPr/>
              <a:t>6/1/2012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5E2F3-1FF0-4AF8-A43F-28E79B888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765E-8925-4E08-BFC8-D328DB246676}" type="datetimeFigureOut">
              <a:rPr lang="en-US" smtClean="0"/>
              <a:pPr/>
              <a:t>6/1/2012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5E2F3-1FF0-4AF8-A43F-28E79B888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765E-8925-4E08-BFC8-D328DB246676}" type="datetimeFigureOut">
              <a:rPr lang="en-US" smtClean="0"/>
              <a:pPr/>
              <a:t>6/1/2012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5E2F3-1FF0-4AF8-A43F-28E79B888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765E-8925-4E08-BFC8-D328DB246676}" type="datetimeFigureOut">
              <a:rPr lang="en-US" smtClean="0"/>
              <a:pPr/>
              <a:t>6/1/2012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5E2F3-1FF0-4AF8-A43F-28E79B888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765E-8925-4E08-BFC8-D328DB246676}" type="datetimeFigureOut">
              <a:rPr lang="en-US" smtClean="0"/>
              <a:pPr/>
              <a:t>6/1/2012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5E2F3-1FF0-4AF8-A43F-28E79B888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765E-8925-4E08-BFC8-D328DB246676}" type="datetimeFigureOut">
              <a:rPr lang="en-US" smtClean="0"/>
              <a:pPr/>
              <a:t>6/1/2012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9C5E2F3-1FF0-4AF8-A43F-28E79B888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5B0765E-8925-4E08-BFC8-D328DB246676}" type="datetimeFigureOut">
              <a:rPr lang="en-US" smtClean="0"/>
              <a:pPr/>
              <a:t>6/1/2012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9C5E2F3-1FF0-4AF8-A43F-28E79B8887D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RUJUK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581400"/>
            <a:ext cx="7854696" cy="1399736"/>
          </a:xfrm>
        </p:spPr>
        <p:txBody>
          <a:bodyPr/>
          <a:lstStyle/>
          <a:p>
            <a:pPr algn="ctr"/>
            <a:r>
              <a:rPr lang="en-US" dirty="0" err="1" smtClean="0"/>
              <a:t>Oleh</a:t>
            </a:r>
            <a:r>
              <a:rPr lang="en-US" dirty="0" smtClean="0"/>
              <a:t>:</a:t>
            </a:r>
          </a:p>
          <a:p>
            <a:pPr algn="ctr"/>
            <a:r>
              <a:rPr lang="en-US" dirty="0" err="1" smtClean="0"/>
              <a:t>Irdanuraprida</a:t>
            </a:r>
            <a:r>
              <a:rPr lang="en-US" dirty="0" smtClean="0"/>
              <a:t> </a:t>
            </a:r>
            <a:r>
              <a:rPr lang="en-US" dirty="0" err="1" smtClean="0"/>
              <a:t>Idris</a:t>
            </a:r>
            <a:r>
              <a:rPr lang="en-US" dirty="0" smtClean="0"/>
              <a:t>, SH, MH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Pasal</a:t>
            </a:r>
            <a:r>
              <a:rPr lang="en-US" b="1" dirty="0" smtClean="0"/>
              <a:t> 10 UU No. 1 / 1974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3200" dirty="0" err="1" smtClean="0"/>
              <a:t>Apabila</a:t>
            </a:r>
            <a:r>
              <a:rPr lang="en-US" sz="3200" dirty="0" smtClean="0"/>
              <a:t> </a:t>
            </a:r>
            <a:r>
              <a:rPr lang="en-US" sz="3200" dirty="0" err="1" smtClean="0"/>
              <a:t>Suami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Isteri</a:t>
            </a:r>
            <a:r>
              <a:rPr lang="en-US" sz="3200" dirty="0" smtClean="0"/>
              <a:t> yang </a:t>
            </a:r>
            <a:r>
              <a:rPr lang="en-US" sz="3200" dirty="0" err="1" smtClean="0"/>
              <a:t>telah</a:t>
            </a:r>
            <a:r>
              <a:rPr lang="en-US" sz="3200" dirty="0" smtClean="0"/>
              <a:t> </a:t>
            </a:r>
            <a:r>
              <a:rPr lang="en-US" sz="3200" dirty="0" err="1" smtClean="0"/>
              <a:t>cerai</a:t>
            </a:r>
            <a:r>
              <a:rPr lang="en-US" sz="3200" dirty="0" smtClean="0"/>
              <a:t> </a:t>
            </a:r>
            <a:r>
              <a:rPr lang="en-US" sz="3200" dirty="0" err="1" smtClean="0"/>
              <a:t>kawin</a:t>
            </a:r>
            <a:r>
              <a:rPr lang="en-US" sz="3200" dirty="0" smtClean="0"/>
              <a:t> </a:t>
            </a:r>
            <a:r>
              <a:rPr lang="en-US" sz="3200" dirty="0" err="1" smtClean="0"/>
              <a:t>lagi</a:t>
            </a:r>
            <a:r>
              <a:rPr lang="en-US" sz="3200" dirty="0" smtClean="0"/>
              <a:t> </a:t>
            </a:r>
            <a:r>
              <a:rPr lang="en-US" sz="3200" dirty="0" err="1" smtClean="0"/>
              <a:t>satu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yang lain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bercerai</a:t>
            </a:r>
            <a:r>
              <a:rPr lang="en-US" sz="3200" dirty="0" smtClean="0"/>
              <a:t> </a:t>
            </a:r>
            <a:r>
              <a:rPr lang="en-US" sz="3200" dirty="0" err="1" smtClean="0"/>
              <a:t>lagi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kedua</a:t>
            </a:r>
            <a:r>
              <a:rPr lang="en-US" sz="3200" dirty="0" smtClean="0"/>
              <a:t> </a:t>
            </a:r>
            <a:r>
              <a:rPr lang="en-US" sz="3200" dirty="0" err="1" smtClean="0"/>
              <a:t>kalinya</a:t>
            </a:r>
            <a:r>
              <a:rPr lang="en-US" sz="3200" dirty="0" smtClean="0"/>
              <a:t>, </a:t>
            </a:r>
            <a:r>
              <a:rPr lang="en-US" sz="3200" dirty="0" err="1" smtClean="0"/>
              <a:t>maka</a:t>
            </a:r>
            <a:r>
              <a:rPr lang="en-US" sz="3200" dirty="0" smtClean="0"/>
              <a:t> </a:t>
            </a:r>
            <a:r>
              <a:rPr lang="en-US" sz="3200" dirty="0" err="1" smtClean="0"/>
              <a:t>diantara</a:t>
            </a:r>
            <a:r>
              <a:rPr lang="en-US" sz="3200" dirty="0" smtClean="0"/>
              <a:t> </a:t>
            </a:r>
            <a:r>
              <a:rPr lang="en-US" sz="3200" dirty="0" err="1" smtClean="0"/>
              <a:t>mereka</a:t>
            </a:r>
            <a:r>
              <a:rPr lang="en-US" sz="3200" dirty="0" smtClean="0"/>
              <a:t>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boleh</a:t>
            </a:r>
            <a:r>
              <a:rPr lang="en-US" sz="3200" dirty="0" smtClean="0"/>
              <a:t> </a:t>
            </a:r>
            <a:r>
              <a:rPr lang="en-US" sz="3200" dirty="0" err="1" smtClean="0"/>
              <a:t>dilangsungkan</a:t>
            </a:r>
            <a:r>
              <a:rPr lang="en-US" sz="3200" dirty="0" smtClean="0"/>
              <a:t> </a:t>
            </a:r>
            <a:r>
              <a:rPr lang="en-US" sz="3200" dirty="0" err="1" smtClean="0"/>
              <a:t>perkawinan</a:t>
            </a:r>
            <a:r>
              <a:rPr lang="en-US" sz="3200" dirty="0" smtClean="0"/>
              <a:t> </a:t>
            </a:r>
            <a:r>
              <a:rPr lang="en-US" sz="3200" dirty="0" err="1" smtClean="0"/>
              <a:t>lagi</a:t>
            </a:r>
            <a:r>
              <a:rPr lang="en-US" sz="3200" dirty="0" smtClean="0"/>
              <a:t>, </a:t>
            </a:r>
            <a:r>
              <a:rPr lang="en-US" sz="3200" dirty="0" err="1" smtClean="0"/>
              <a:t>sepanjang</a:t>
            </a:r>
            <a:r>
              <a:rPr lang="en-US" sz="3200" dirty="0" smtClean="0"/>
              <a:t> </a:t>
            </a:r>
            <a:r>
              <a:rPr lang="en-US" sz="3200" dirty="0" err="1" smtClean="0"/>
              <a:t>hukum</a:t>
            </a:r>
            <a:r>
              <a:rPr lang="en-US" sz="3200" dirty="0" smtClean="0"/>
              <a:t> </a:t>
            </a:r>
            <a:r>
              <a:rPr lang="en-US" sz="3200" dirty="0" err="1" smtClean="0"/>
              <a:t>masing-masing</a:t>
            </a:r>
            <a:r>
              <a:rPr lang="en-US" sz="3200" dirty="0" smtClean="0"/>
              <a:t> agama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kepercayaan</a:t>
            </a:r>
            <a:r>
              <a:rPr lang="en-US" sz="3200" dirty="0" smtClean="0"/>
              <a:t> </a:t>
            </a:r>
            <a:r>
              <a:rPr lang="en-US" sz="3200" dirty="0" err="1" smtClean="0"/>
              <a:t>itu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yang </a:t>
            </a:r>
            <a:r>
              <a:rPr lang="en-US" sz="3200" dirty="0" err="1" smtClean="0"/>
              <a:t>bersangkutan</a:t>
            </a:r>
            <a:r>
              <a:rPr lang="en-US" sz="3200" dirty="0" smtClean="0"/>
              <a:t>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mengatur</a:t>
            </a:r>
            <a:r>
              <a:rPr lang="en-US" sz="3200" dirty="0" smtClean="0"/>
              <a:t> lain</a:t>
            </a:r>
            <a:endParaRPr lang="en-US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Talaq</a:t>
            </a:r>
            <a:r>
              <a:rPr lang="en-US" b="1" dirty="0" smtClean="0"/>
              <a:t> 3 (</a:t>
            </a:r>
            <a:r>
              <a:rPr lang="en-US" b="1" dirty="0" err="1" smtClean="0"/>
              <a:t>tiga</a:t>
            </a:r>
            <a:r>
              <a:rPr lang="en-US" b="1" dirty="0" smtClean="0"/>
              <a:t>)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Dari </a:t>
            </a:r>
            <a:r>
              <a:rPr lang="en-US" dirty="0" err="1" smtClean="0"/>
              <a:t>Atsar</a:t>
            </a:r>
            <a:r>
              <a:rPr lang="en-US" dirty="0" smtClean="0"/>
              <a:t> </a:t>
            </a:r>
            <a:r>
              <a:rPr lang="en-US" dirty="0" err="1" smtClean="0"/>
              <a:t>Umar</a:t>
            </a:r>
            <a:r>
              <a:rPr lang="en-US" dirty="0" smtClean="0"/>
              <a:t> bin </a:t>
            </a:r>
            <a:r>
              <a:rPr lang="en-US" dirty="0" err="1" smtClean="0"/>
              <a:t>Khattab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Umar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Khalifah</a:t>
            </a:r>
            <a:r>
              <a:rPr lang="en-US" dirty="0" smtClean="0"/>
              <a:t> </a:t>
            </a:r>
            <a:r>
              <a:rPr lang="en-US" dirty="0" err="1" smtClean="0"/>
              <a:t>orang-orang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menjatuhkan</a:t>
            </a:r>
            <a:r>
              <a:rPr lang="en-US" dirty="0" smtClean="0"/>
              <a:t> </a:t>
            </a:r>
            <a:r>
              <a:rPr lang="en-US" dirty="0" err="1" smtClean="0"/>
              <a:t>talaq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r>
              <a:rPr lang="en-US" dirty="0" smtClean="0"/>
              <a:t> yang </a:t>
            </a:r>
            <a:r>
              <a:rPr lang="en-US" dirty="0" err="1" smtClean="0"/>
              <a:t>matang</a:t>
            </a:r>
            <a:r>
              <a:rPr lang="en-US" dirty="0" smtClean="0"/>
              <a:t>.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Umar</a:t>
            </a:r>
            <a:r>
              <a:rPr lang="en-US" dirty="0" smtClean="0"/>
              <a:t> bin </a:t>
            </a:r>
            <a:r>
              <a:rPr lang="en-US" dirty="0" err="1" smtClean="0"/>
              <a:t>Khattab</a:t>
            </a:r>
            <a:r>
              <a:rPr lang="en-US" dirty="0" smtClean="0"/>
              <a:t> </a:t>
            </a:r>
            <a:r>
              <a:rPr lang="en-US" dirty="0" err="1" smtClean="0"/>
              <a:t>memutuskan</a:t>
            </a:r>
            <a:r>
              <a:rPr lang="en-US" dirty="0" smtClean="0"/>
              <a:t> </a:t>
            </a:r>
            <a:r>
              <a:rPr lang="en-US" dirty="0" err="1" smtClean="0"/>
              <a:t>talaq</a:t>
            </a:r>
            <a:r>
              <a:rPr lang="en-US" dirty="0" smtClean="0"/>
              <a:t> 3 yang </a:t>
            </a:r>
            <a:r>
              <a:rPr lang="en-US" dirty="0" err="1" smtClean="0"/>
              <a:t>dijatuhkan</a:t>
            </a:r>
            <a:r>
              <a:rPr lang="en-US" dirty="0" smtClean="0"/>
              <a:t> </a:t>
            </a:r>
            <a:r>
              <a:rPr lang="en-US" dirty="0" err="1" smtClean="0"/>
              <a:t>sekaligus</a:t>
            </a:r>
            <a:r>
              <a:rPr lang="en-US" dirty="0" smtClean="0"/>
              <a:t>, </a:t>
            </a:r>
            <a:r>
              <a:rPr lang="en-US" dirty="0" err="1" smtClean="0"/>
              <a:t>yakni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rujuq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suami</a:t>
            </a:r>
            <a:r>
              <a:rPr lang="en-US" dirty="0" smtClean="0"/>
              <a:t> </a:t>
            </a:r>
            <a:r>
              <a:rPr lang="en-US" dirty="0" err="1" smtClean="0"/>
              <a:t>isteri</a:t>
            </a:r>
            <a:r>
              <a:rPr lang="en-US" dirty="0" smtClean="0"/>
              <a:t> yang </a:t>
            </a:r>
            <a:r>
              <a:rPr lang="en-US" dirty="0" err="1" smtClean="0"/>
              <a:t>bertalaq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.</a:t>
            </a:r>
          </a:p>
          <a:p>
            <a:r>
              <a:rPr lang="en-US" dirty="0" smtClean="0"/>
              <a:t>Dari </a:t>
            </a:r>
            <a:r>
              <a:rPr lang="en-US" dirty="0" err="1" smtClean="0"/>
              <a:t>Hasan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Abdullah bin </a:t>
            </a:r>
            <a:r>
              <a:rPr lang="en-US" dirty="0" err="1" smtClean="0"/>
              <a:t>Umar</a:t>
            </a:r>
            <a:r>
              <a:rPr lang="en-US" dirty="0" smtClean="0"/>
              <a:t> </a:t>
            </a:r>
            <a:r>
              <a:rPr lang="en-US" dirty="0" err="1" smtClean="0"/>
              <a:t>bertanya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Rasul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mentalaq</a:t>
            </a:r>
            <a:r>
              <a:rPr lang="en-US" dirty="0" smtClean="0"/>
              <a:t> </a:t>
            </a:r>
            <a:r>
              <a:rPr lang="en-US" dirty="0" err="1" smtClean="0"/>
              <a:t>istrinya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talaq</a:t>
            </a:r>
            <a:r>
              <a:rPr lang="en-US" dirty="0" smtClean="0"/>
              <a:t> 3,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Rasul</a:t>
            </a:r>
            <a:r>
              <a:rPr lang="en-US" dirty="0" smtClean="0"/>
              <a:t> </a:t>
            </a:r>
            <a:r>
              <a:rPr lang="en-US" dirty="0" err="1" smtClean="0"/>
              <a:t>menjawab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, </a:t>
            </a:r>
            <a:r>
              <a:rPr lang="en-US" dirty="0" err="1" smtClean="0"/>
              <a:t>apalagi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sisuami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berbuat</a:t>
            </a:r>
            <a:r>
              <a:rPr lang="en-US" dirty="0" smtClean="0"/>
              <a:t> </a:t>
            </a:r>
            <a:r>
              <a:rPr lang="en-US" dirty="0" err="1" smtClean="0"/>
              <a:t>maksiat</a:t>
            </a:r>
            <a:r>
              <a:rPr lang="en-US" dirty="0" smtClean="0"/>
              <a:t> (</a:t>
            </a:r>
            <a:r>
              <a:rPr lang="en-US" dirty="0" err="1" smtClean="0"/>
              <a:t>melanggar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istri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bain</a:t>
            </a:r>
            <a:r>
              <a:rPr lang="en-US" dirty="0" smtClean="0"/>
              <a:t> yang </a:t>
            </a:r>
            <a:r>
              <a:rPr lang="en-US" dirty="0" err="1" smtClean="0"/>
              <a:t>mengakibatkan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talaq</a:t>
            </a:r>
            <a:r>
              <a:rPr lang="en-US" dirty="0" smtClean="0"/>
              <a:t> 3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Ada</a:t>
            </a:r>
            <a:r>
              <a:rPr lang="en-US" b="1" dirty="0" smtClean="0"/>
              <a:t> </a:t>
            </a:r>
            <a:r>
              <a:rPr lang="en-US" b="1" dirty="0" err="1" smtClean="0"/>
              <a:t>pendapat</a:t>
            </a:r>
            <a:r>
              <a:rPr lang="en-US" b="1" dirty="0" smtClean="0"/>
              <a:t> </a:t>
            </a:r>
            <a:r>
              <a:rPr lang="en-US" b="1" dirty="0" err="1" smtClean="0"/>
              <a:t>kedua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Dari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Abbas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Sesungguhnya</a:t>
            </a:r>
            <a:r>
              <a:rPr lang="en-US" dirty="0" smtClean="0"/>
              <a:t> </a:t>
            </a:r>
            <a:r>
              <a:rPr lang="en-US" dirty="0" err="1" smtClean="0"/>
              <a:t>Rakanah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mentalaq</a:t>
            </a:r>
            <a:r>
              <a:rPr lang="en-US" dirty="0" smtClean="0"/>
              <a:t> </a:t>
            </a:r>
            <a:r>
              <a:rPr lang="en-US" dirty="0" err="1" smtClean="0"/>
              <a:t>istrinya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talaq</a:t>
            </a:r>
            <a:r>
              <a:rPr lang="en-US" dirty="0" smtClean="0"/>
              <a:t> 3 </a:t>
            </a:r>
            <a:r>
              <a:rPr lang="en-US" dirty="0" err="1" smtClean="0"/>
              <a:t>sekaligus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seketika</a:t>
            </a:r>
            <a:r>
              <a:rPr lang="en-US" dirty="0" smtClean="0"/>
              <a:t>,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sedih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perceraian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.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sesungguhnya</a:t>
            </a:r>
            <a:r>
              <a:rPr lang="en-US" dirty="0" smtClean="0"/>
              <a:t> </a:t>
            </a:r>
            <a:r>
              <a:rPr lang="en-US" dirty="0" err="1" smtClean="0"/>
              <a:t>talaq</a:t>
            </a:r>
            <a:r>
              <a:rPr lang="en-US" dirty="0" smtClean="0"/>
              <a:t> yang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talaq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rujuqlah</a:t>
            </a:r>
            <a:r>
              <a:rPr lang="en-US" dirty="0" smtClean="0"/>
              <a:t> </a:t>
            </a:r>
            <a:r>
              <a:rPr lang="en-US" dirty="0" err="1" smtClean="0"/>
              <a:t>Rakanah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istrinya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(</a:t>
            </a:r>
            <a:r>
              <a:rPr lang="en-US" dirty="0" err="1" smtClean="0"/>
              <a:t>Riwayat</a:t>
            </a:r>
            <a:r>
              <a:rPr lang="en-US" dirty="0" smtClean="0"/>
              <a:t> Ahmad. Abu </a:t>
            </a:r>
            <a:r>
              <a:rPr lang="en-US" dirty="0" err="1" smtClean="0"/>
              <a:t>Ja’la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Waktu</a:t>
            </a:r>
            <a:r>
              <a:rPr lang="en-US" b="1" dirty="0" smtClean="0"/>
              <a:t> </a:t>
            </a:r>
            <a:r>
              <a:rPr lang="en-US" b="1" dirty="0" err="1" smtClean="0"/>
              <a:t>Menjatuhkan</a:t>
            </a:r>
            <a:r>
              <a:rPr lang="en-US" b="1" dirty="0" smtClean="0"/>
              <a:t> </a:t>
            </a:r>
            <a:r>
              <a:rPr lang="en-US" b="1" dirty="0" err="1" smtClean="0"/>
              <a:t>Talaq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 </a:t>
            </a:r>
            <a:r>
              <a:rPr lang="en-US" dirty="0" err="1" smtClean="0"/>
              <a:t>Sarjana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Islam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rincian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kapan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dijatuhkan</a:t>
            </a:r>
            <a:r>
              <a:rPr lang="en-US" dirty="0" smtClean="0"/>
              <a:t> </a:t>
            </a:r>
            <a:r>
              <a:rPr lang="en-US" dirty="0" err="1" smtClean="0"/>
              <a:t>talaq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1.	</a:t>
            </a:r>
            <a:r>
              <a:rPr lang="en-US" dirty="0" err="1" smtClean="0"/>
              <a:t>Suami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mentalaq</a:t>
            </a:r>
            <a:r>
              <a:rPr lang="en-US" dirty="0" smtClean="0"/>
              <a:t> </a:t>
            </a:r>
            <a:r>
              <a:rPr lang="en-US" dirty="0" err="1" smtClean="0"/>
              <a:t>istrinya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	sang </a:t>
            </a:r>
            <a:r>
              <a:rPr lang="en-US" dirty="0" err="1" smtClean="0"/>
              <a:t>istri</a:t>
            </a:r>
            <a:r>
              <a:rPr lang="en-US" dirty="0" smtClean="0"/>
              <a:t>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hamil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2.	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mentalaq</a:t>
            </a:r>
            <a:r>
              <a:rPr lang="en-US" dirty="0" smtClean="0"/>
              <a:t> </a:t>
            </a:r>
            <a:r>
              <a:rPr lang="en-US" dirty="0" err="1" smtClean="0"/>
              <a:t>istri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suci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	</a:t>
            </a:r>
            <a:r>
              <a:rPr lang="en-US" dirty="0" err="1" smtClean="0"/>
              <a:t>haidnya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dicampuri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sesudah</a:t>
            </a:r>
            <a:r>
              <a:rPr lang="en-US" dirty="0" smtClean="0"/>
              <a:t> </a:t>
            </a:r>
            <a:r>
              <a:rPr lang="en-US" dirty="0" err="1" smtClean="0"/>
              <a:t>suci</a:t>
            </a:r>
            <a:r>
              <a:rPr lang="en-US" dirty="0" smtClean="0"/>
              <a:t> 	</a:t>
            </a:r>
            <a:r>
              <a:rPr lang="en-US" dirty="0" err="1" smtClean="0"/>
              <a:t>itu</a:t>
            </a:r>
            <a:r>
              <a:rPr lang="en-US" dirty="0" smtClean="0"/>
              <a:t> (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hamil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tidaknya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isteri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3.	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terpaksa</a:t>
            </a:r>
            <a:r>
              <a:rPr lang="en-US" dirty="0" smtClean="0"/>
              <a:t> </a:t>
            </a:r>
            <a:r>
              <a:rPr lang="en-US" dirty="0" err="1" smtClean="0"/>
              <a:t>mentalaq</a:t>
            </a:r>
            <a:r>
              <a:rPr lang="en-US" dirty="0" smtClean="0"/>
              <a:t> </a:t>
            </a:r>
            <a:r>
              <a:rPr lang="en-US" dirty="0" err="1" smtClean="0"/>
              <a:t>istri</a:t>
            </a:r>
            <a:r>
              <a:rPr lang="en-US" dirty="0" smtClean="0"/>
              <a:t>, </a:t>
            </a:r>
            <a:r>
              <a:rPr lang="en-US" dirty="0" err="1" smtClean="0"/>
              <a:t>waktunya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 	</a:t>
            </a:r>
            <a:r>
              <a:rPr lang="en-US" dirty="0" err="1" smtClean="0"/>
              <a:t>sesudah</a:t>
            </a:r>
            <a:r>
              <a:rPr lang="en-US" dirty="0" smtClean="0"/>
              <a:t> </a:t>
            </a:r>
            <a:r>
              <a:rPr lang="en-US" dirty="0" err="1" smtClean="0"/>
              <a:t>istri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suci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haid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	</a:t>
            </a:r>
            <a:r>
              <a:rPr lang="en-US" dirty="0" err="1" smtClean="0"/>
              <a:t>dicampuri</a:t>
            </a: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Waktu</a:t>
            </a:r>
            <a:r>
              <a:rPr lang="en-US" b="1" dirty="0" smtClean="0"/>
              <a:t> </a:t>
            </a:r>
            <a:r>
              <a:rPr lang="en-US" b="1" dirty="0" err="1" smtClean="0"/>
              <a:t>Menjatuhkan</a:t>
            </a:r>
            <a:r>
              <a:rPr lang="en-US" b="1" dirty="0" smtClean="0"/>
              <a:t> </a:t>
            </a:r>
            <a:r>
              <a:rPr lang="en-US" b="1" dirty="0" err="1" smtClean="0"/>
              <a:t>Talaq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4.	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kalangan</a:t>
            </a:r>
            <a:r>
              <a:rPr lang="en-US" dirty="0" smtClean="0"/>
              <a:t> Islam </a:t>
            </a:r>
            <a:r>
              <a:rPr lang="en-US" dirty="0" err="1" smtClean="0"/>
              <a:t>bahwa</a:t>
            </a:r>
            <a:r>
              <a:rPr lang="en-US" dirty="0" smtClean="0"/>
              <a:t> 	</a:t>
            </a:r>
            <a:r>
              <a:rPr lang="en-US" dirty="0" err="1" smtClean="0"/>
              <a:t>mentalaq</a:t>
            </a:r>
            <a:r>
              <a:rPr lang="en-US" dirty="0" smtClean="0"/>
              <a:t> </a:t>
            </a:r>
            <a:r>
              <a:rPr lang="en-US" dirty="0" err="1" smtClean="0"/>
              <a:t>istri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sang </a:t>
            </a:r>
            <a:r>
              <a:rPr lang="en-US" dirty="0" err="1" smtClean="0"/>
              <a:t>istri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	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hamil</a:t>
            </a:r>
            <a:r>
              <a:rPr lang="en-US" dirty="0" smtClean="0"/>
              <a:t>,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suci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haid</a:t>
            </a:r>
            <a:r>
              <a:rPr lang="en-US" dirty="0" smtClean="0"/>
              <a:t> yang 	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dicampuri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terang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hamil</a:t>
            </a:r>
            <a:r>
              <a:rPr lang="en-US" dirty="0" smtClean="0"/>
              <a:t> 	(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siapa</a:t>
            </a:r>
            <a:r>
              <a:rPr lang="en-US" dirty="0" smtClean="0"/>
              <a:t> yang </a:t>
            </a:r>
            <a:r>
              <a:rPr lang="en-US" dirty="0" err="1" smtClean="0"/>
              <a:t>dikandung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isteri</a:t>
            </a:r>
            <a:r>
              <a:rPr lang="en-US" dirty="0" smtClean="0"/>
              <a:t>)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b="1" dirty="0" err="1" smtClean="0"/>
              <a:t>Berdasarkan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Hadits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Rasul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Haram</a:t>
            </a:r>
            <a:r>
              <a:rPr lang="en-US" dirty="0" smtClean="0"/>
              <a:t> (</a:t>
            </a:r>
            <a:r>
              <a:rPr lang="en-US" dirty="0" err="1" smtClean="0"/>
              <a:t>bid’ah</a:t>
            </a:r>
            <a:r>
              <a:rPr lang="en-US" dirty="0" smtClean="0"/>
              <a:t>)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talaq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: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Menjatuhkan</a:t>
            </a:r>
            <a:r>
              <a:rPr lang="en-US" dirty="0" smtClean="0"/>
              <a:t> </a:t>
            </a:r>
            <a:r>
              <a:rPr lang="en-US" dirty="0" err="1" smtClean="0"/>
              <a:t>talaq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isteri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haid</a:t>
            </a:r>
            <a:r>
              <a:rPr lang="en-US" dirty="0" smtClean="0"/>
              <a:t>;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Menjayuhkan</a:t>
            </a:r>
            <a:r>
              <a:rPr lang="en-US" dirty="0" smtClean="0"/>
              <a:t> </a:t>
            </a:r>
            <a:r>
              <a:rPr lang="en-US" dirty="0" err="1" smtClean="0"/>
              <a:t>talaq</a:t>
            </a:r>
            <a:r>
              <a:rPr lang="en-US" dirty="0" smtClean="0"/>
              <a:t> </a:t>
            </a:r>
            <a:r>
              <a:rPr lang="en-US" dirty="0" err="1" smtClean="0"/>
              <a:t>sewaktu</a:t>
            </a:r>
            <a:r>
              <a:rPr lang="en-US" dirty="0" smtClean="0"/>
              <a:t> </a:t>
            </a:r>
            <a:r>
              <a:rPr lang="en-US" dirty="0" err="1" smtClean="0"/>
              <a:t>isteri</a:t>
            </a:r>
            <a:r>
              <a:rPr lang="en-US" dirty="0" smtClean="0"/>
              <a:t> </a:t>
            </a:r>
            <a:r>
              <a:rPr lang="en-US" dirty="0" err="1" smtClean="0"/>
              <a:t>suci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haid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disetubuhi</a:t>
            </a:r>
            <a:endParaRPr lang="en-US" dirty="0" smtClean="0"/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Menurut</a:t>
            </a:r>
            <a:r>
              <a:rPr lang="en-US" b="1" dirty="0" smtClean="0"/>
              <a:t> </a:t>
            </a:r>
            <a:r>
              <a:rPr lang="en-US" b="1" dirty="0" err="1" smtClean="0"/>
              <a:t>Sajuti</a:t>
            </a:r>
            <a:r>
              <a:rPr lang="en-US" b="1" dirty="0" smtClean="0"/>
              <a:t> </a:t>
            </a:r>
            <a:r>
              <a:rPr lang="en-US" b="1" dirty="0" err="1" smtClean="0"/>
              <a:t>Thalib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/>
              <a:t>	</a:t>
            </a:r>
            <a:r>
              <a:rPr lang="en-US" sz="5400" dirty="0" err="1" smtClean="0"/>
              <a:t>Tidak</a:t>
            </a:r>
            <a:r>
              <a:rPr lang="en-US" sz="5400" dirty="0" smtClean="0"/>
              <a:t> </a:t>
            </a:r>
            <a:r>
              <a:rPr lang="en-US" sz="5400" dirty="0" err="1" smtClean="0"/>
              <a:t>baik</a:t>
            </a:r>
            <a:r>
              <a:rPr lang="en-US" sz="5400" dirty="0" smtClean="0"/>
              <a:t> </a:t>
            </a:r>
            <a:r>
              <a:rPr lang="en-US" sz="5400" dirty="0" err="1" smtClean="0"/>
              <a:t>mentalaq</a:t>
            </a:r>
            <a:r>
              <a:rPr lang="en-US" sz="5400" dirty="0" smtClean="0"/>
              <a:t> </a:t>
            </a:r>
            <a:r>
              <a:rPr lang="en-US" sz="5400" dirty="0" err="1" smtClean="0"/>
              <a:t>isteri</a:t>
            </a:r>
            <a:r>
              <a:rPr lang="en-US" sz="5400" dirty="0" smtClean="0"/>
              <a:t> yang </a:t>
            </a:r>
            <a:r>
              <a:rPr lang="en-US" sz="5400" dirty="0" err="1" smtClean="0"/>
              <a:t>dalam</a:t>
            </a:r>
            <a:r>
              <a:rPr lang="en-US" sz="5400" dirty="0" smtClean="0"/>
              <a:t> </a:t>
            </a:r>
            <a:r>
              <a:rPr lang="en-US" sz="5400" dirty="0" err="1" smtClean="0"/>
              <a:t>keadaan</a:t>
            </a:r>
            <a:r>
              <a:rPr lang="en-US" sz="5400" dirty="0" smtClean="0"/>
              <a:t> </a:t>
            </a:r>
            <a:r>
              <a:rPr lang="en-US" sz="5400" dirty="0" err="1" smtClean="0"/>
              <a:t>hamil</a:t>
            </a:r>
            <a:r>
              <a:rPr lang="en-US" sz="5400" dirty="0" smtClean="0"/>
              <a:t>.</a:t>
            </a:r>
            <a:endParaRPr lang="en-US" sz="5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Menurut</a:t>
            </a:r>
            <a:r>
              <a:rPr lang="en-US" b="1" dirty="0" smtClean="0"/>
              <a:t> A.A. </a:t>
            </a:r>
            <a:r>
              <a:rPr lang="en-US" b="1" dirty="0" err="1" smtClean="0"/>
              <a:t>Fyze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bukunya</a:t>
            </a:r>
            <a:r>
              <a:rPr lang="en-US" b="1" dirty="0" smtClean="0"/>
              <a:t> “Outlines of </a:t>
            </a:r>
            <a:r>
              <a:rPr lang="en-US" b="1" dirty="0" err="1" smtClean="0"/>
              <a:t>Muhammadans</a:t>
            </a:r>
            <a:r>
              <a:rPr lang="en-US" b="1" dirty="0" smtClean="0"/>
              <a:t> Law”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Talaq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3 (</a:t>
            </a:r>
            <a:r>
              <a:rPr lang="en-US" dirty="0" err="1" smtClean="0"/>
              <a:t>tiga</a:t>
            </a:r>
            <a:r>
              <a:rPr lang="en-US" dirty="0" smtClean="0"/>
              <a:t>) </a:t>
            </a:r>
            <a:r>
              <a:rPr lang="en-US" dirty="0" err="1" smtClean="0"/>
              <a:t>bagian</a:t>
            </a:r>
            <a:r>
              <a:rPr lang="en-US" dirty="0" smtClean="0"/>
              <a:t>, </a:t>
            </a:r>
            <a:r>
              <a:rPr lang="en-US" dirty="0" err="1" smtClean="0"/>
              <a:t>yakni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1.	</a:t>
            </a:r>
            <a:r>
              <a:rPr lang="en-US" dirty="0" err="1" smtClean="0"/>
              <a:t>Talaq</a:t>
            </a:r>
            <a:r>
              <a:rPr lang="en-US" dirty="0" smtClean="0"/>
              <a:t> </a:t>
            </a:r>
            <a:r>
              <a:rPr lang="en-US" dirty="0" err="1" smtClean="0"/>
              <a:t>Sunnah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2.	</a:t>
            </a:r>
            <a:r>
              <a:rPr lang="en-US" dirty="0" err="1" smtClean="0"/>
              <a:t>Talaq</a:t>
            </a:r>
            <a:r>
              <a:rPr lang="en-US" dirty="0" smtClean="0"/>
              <a:t> </a:t>
            </a:r>
            <a:r>
              <a:rPr lang="en-US" dirty="0" err="1" smtClean="0"/>
              <a:t>Bid’ah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3.	</a:t>
            </a:r>
            <a:r>
              <a:rPr lang="en-US" dirty="0" err="1" smtClean="0"/>
              <a:t>Talaq</a:t>
            </a:r>
            <a:r>
              <a:rPr lang="en-US" dirty="0" smtClean="0"/>
              <a:t> Raj’ I (</a:t>
            </a:r>
            <a:r>
              <a:rPr lang="en-US" dirty="0" err="1" smtClean="0"/>
              <a:t>talaq</a:t>
            </a:r>
            <a:r>
              <a:rPr lang="en-US" dirty="0" smtClean="0"/>
              <a:t> </a:t>
            </a:r>
            <a:r>
              <a:rPr lang="en-US" dirty="0" err="1" smtClean="0"/>
              <a:t>Ruji’i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talaq</a:t>
            </a:r>
            <a:r>
              <a:rPr lang="en-US" dirty="0" smtClean="0"/>
              <a:t> </a:t>
            </a:r>
            <a:r>
              <a:rPr lang="en-US" dirty="0" err="1" smtClean="0"/>
              <a:t>bain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err="1" smtClean="0"/>
              <a:t>Talaq</a:t>
            </a:r>
            <a:r>
              <a:rPr lang="en-US" b="1" dirty="0" smtClean="0"/>
              <a:t> </a:t>
            </a:r>
            <a:r>
              <a:rPr lang="en-US" b="1" dirty="0" err="1" smtClean="0"/>
              <a:t>Sunnah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Talaq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id-ID" dirty="0" smtClean="0"/>
              <a:t>2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1.	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Akhsan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Bentuk</a:t>
            </a:r>
            <a:r>
              <a:rPr lang="en-US" dirty="0" smtClean="0"/>
              <a:t> yang </a:t>
            </a:r>
            <a:r>
              <a:rPr lang="en-US" dirty="0" err="1" smtClean="0"/>
              <a:t>disetujui</a:t>
            </a:r>
            <a:r>
              <a:rPr lang="en-US" dirty="0" smtClean="0"/>
              <a:t> </a:t>
            </a:r>
            <a:r>
              <a:rPr lang="en-US" dirty="0" err="1" smtClean="0"/>
              <a:t>yakni</a:t>
            </a:r>
            <a:r>
              <a:rPr lang="en-US" dirty="0" smtClean="0"/>
              <a:t> </a:t>
            </a:r>
            <a:r>
              <a:rPr lang="en-US" dirty="0" err="1" smtClean="0"/>
              <a:t>talaq</a:t>
            </a:r>
            <a:r>
              <a:rPr lang="en-US" dirty="0" smtClean="0"/>
              <a:t> yang </a:t>
            </a:r>
            <a:r>
              <a:rPr lang="en-US" dirty="0" err="1" smtClean="0"/>
              <a:t>diucapkan</a:t>
            </a:r>
            <a:r>
              <a:rPr lang="en-US" dirty="0" smtClean="0"/>
              <a:t> 	</a:t>
            </a:r>
            <a:r>
              <a:rPr lang="en-US" dirty="0" err="1" smtClean="0"/>
              <a:t>satu</a:t>
            </a:r>
            <a:r>
              <a:rPr lang="en-US" dirty="0" smtClean="0"/>
              <a:t> kali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perempuan</a:t>
            </a:r>
            <a:r>
              <a:rPr lang="en-US" dirty="0" smtClean="0"/>
              <a:t> (</a:t>
            </a:r>
            <a:r>
              <a:rPr lang="en-US" dirty="0" err="1" smtClean="0"/>
              <a:t>isteri</a:t>
            </a:r>
            <a:r>
              <a:rPr lang="en-US" dirty="0" smtClean="0"/>
              <a:t>)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	</a:t>
            </a:r>
            <a:r>
              <a:rPr lang="en-US" dirty="0" err="1" smtClean="0"/>
              <a:t>disentuh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suci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2.	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Akhsan</a:t>
            </a:r>
            <a:r>
              <a:rPr lang="en-US" dirty="0" smtClean="0"/>
              <a:t> yang </a:t>
            </a:r>
            <a:r>
              <a:rPr lang="en-US" dirty="0" err="1" smtClean="0"/>
              <a:t>disetujui</a:t>
            </a:r>
            <a:r>
              <a:rPr lang="en-US" dirty="0" smtClean="0"/>
              <a:t> </a:t>
            </a:r>
            <a:r>
              <a:rPr lang="en-US" dirty="0" err="1" smtClean="0"/>
              <a:t>rasul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Talaq</a:t>
            </a:r>
            <a:r>
              <a:rPr lang="en-US" dirty="0" smtClean="0"/>
              <a:t> yang </a:t>
            </a:r>
            <a:r>
              <a:rPr lang="en-US" dirty="0" err="1" smtClean="0"/>
              <a:t>diucapkan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kali </a:t>
            </a:r>
            <a:r>
              <a:rPr lang="en-US" dirty="0" err="1" smtClean="0"/>
              <a:t>berturut-turut</a:t>
            </a:r>
            <a:r>
              <a:rPr lang="en-US" dirty="0" smtClean="0"/>
              <a:t> 	yang </a:t>
            </a:r>
            <a:r>
              <a:rPr lang="en-US" dirty="0" err="1" smtClean="0"/>
              <a:t>diucapkan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berlainan</a:t>
            </a:r>
            <a:r>
              <a:rPr lang="en-US" dirty="0" smtClean="0"/>
              <a:t>, </a:t>
            </a:r>
            <a:r>
              <a:rPr lang="en-US" dirty="0" err="1" smtClean="0"/>
              <a:t>yakni</a:t>
            </a:r>
            <a:r>
              <a:rPr lang="en-US" dirty="0" smtClean="0"/>
              <a:t> 	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isteri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suci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err="1" smtClean="0"/>
              <a:t>Talaq</a:t>
            </a:r>
            <a:r>
              <a:rPr lang="en-US" b="1" dirty="0" smtClean="0"/>
              <a:t> </a:t>
            </a:r>
            <a:r>
              <a:rPr lang="en-US" b="1" dirty="0" err="1" smtClean="0"/>
              <a:t>Bid’ah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Talaq</a:t>
            </a:r>
            <a:r>
              <a:rPr lang="en-US" dirty="0" smtClean="0"/>
              <a:t> </a:t>
            </a:r>
            <a:r>
              <a:rPr lang="en-US" dirty="0" err="1" smtClean="0"/>
              <a:t>Bid’ah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Talaq</a:t>
            </a:r>
            <a:r>
              <a:rPr lang="en-US" dirty="0" smtClean="0"/>
              <a:t> yang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disetujui</a:t>
            </a:r>
            <a:r>
              <a:rPr lang="en-US" dirty="0" smtClean="0"/>
              <a:t> </a:t>
            </a:r>
            <a:r>
              <a:rPr lang="en-US" dirty="0" err="1" smtClean="0"/>
              <a:t>Rasul</a:t>
            </a:r>
            <a:r>
              <a:rPr lang="en-US" dirty="0" smtClean="0"/>
              <a:t>, </a:t>
            </a:r>
            <a:r>
              <a:rPr lang="en-US" dirty="0" err="1" smtClean="0"/>
              <a:t>terbadi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2 (</a:t>
            </a:r>
            <a:r>
              <a:rPr lang="en-US" dirty="0" err="1" smtClean="0"/>
              <a:t>dua</a:t>
            </a:r>
            <a:r>
              <a:rPr lang="en-US" dirty="0" smtClean="0"/>
              <a:t>) </a:t>
            </a:r>
            <a:r>
              <a:rPr lang="en-US" dirty="0" err="1" smtClean="0"/>
              <a:t>bentuk</a:t>
            </a:r>
            <a:r>
              <a:rPr lang="en-US" dirty="0" smtClean="0"/>
              <a:t>, </a:t>
            </a:r>
            <a:r>
              <a:rPr lang="en-US" dirty="0" err="1" smtClean="0"/>
              <a:t>yakni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1.	</a:t>
            </a:r>
            <a:r>
              <a:rPr lang="en-US" dirty="0" err="1" smtClean="0"/>
              <a:t>Talaq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yang </a:t>
            </a:r>
            <a:r>
              <a:rPr lang="en-US" dirty="0" err="1" smtClean="0"/>
              <a:t>dijatuhkan</a:t>
            </a:r>
            <a:r>
              <a:rPr lang="en-US" dirty="0" smtClean="0"/>
              <a:t> </a:t>
            </a:r>
            <a:r>
              <a:rPr lang="en-US" dirty="0" err="1" smtClean="0"/>
              <a:t>sekaligus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	</a:t>
            </a:r>
            <a:r>
              <a:rPr lang="en-US" dirty="0" err="1" smtClean="0"/>
              <a:t>saat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2.	</a:t>
            </a:r>
            <a:r>
              <a:rPr lang="en-US" dirty="0" err="1" smtClean="0"/>
              <a:t>Talaq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kali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	</a:t>
            </a:r>
            <a:r>
              <a:rPr lang="en-US" dirty="0" err="1" smtClean="0"/>
              <a:t>rujuq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, </a:t>
            </a:r>
            <a:r>
              <a:rPr lang="en-US" dirty="0" err="1" smtClean="0"/>
              <a:t>yakni</a:t>
            </a:r>
            <a:r>
              <a:rPr lang="en-US" dirty="0" smtClean="0"/>
              <a:t> </a:t>
            </a:r>
            <a:r>
              <a:rPr lang="en-US" dirty="0" err="1" smtClean="0"/>
              <a:t>talaq</a:t>
            </a:r>
            <a:r>
              <a:rPr lang="en-US" dirty="0" smtClean="0"/>
              <a:t> yang </a:t>
            </a:r>
            <a:r>
              <a:rPr lang="en-US" dirty="0" err="1" smtClean="0"/>
              <a:t>dijatuhkan</a:t>
            </a:r>
            <a:r>
              <a:rPr lang="en-US" dirty="0" smtClean="0"/>
              <a:t> </a:t>
            </a:r>
            <a:r>
              <a:rPr lang="en-US" dirty="0" err="1" smtClean="0"/>
              <a:t>sesudah</a:t>
            </a:r>
            <a:r>
              <a:rPr lang="en-US" dirty="0" smtClean="0"/>
              <a:t> 	</a:t>
            </a:r>
            <a:r>
              <a:rPr lang="en-US" dirty="0" err="1" smtClean="0"/>
              <a:t>dua</a:t>
            </a:r>
            <a:r>
              <a:rPr lang="en-US" dirty="0" smtClean="0"/>
              <a:t> kali </a:t>
            </a:r>
            <a:r>
              <a:rPr lang="en-US" dirty="0" err="1" smtClean="0"/>
              <a:t>talaq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err="1" smtClean="0"/>
              <a:t>Rujuq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suami</a:t>
            </a:r>
            <a:r>
              <a:rPr lang="en-US" dirty="0" smtClean="0"/>
              <a:t> </a:t>
            </a:r>
            <a:r>
              <a:rPr lang="en-US" dirty="0" err="1" smtClean="0"/>
              <a:t>istri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bekas</a:t>
            </a:r>
            <a:r>
              <a:rPr lang="en-US" dirty="0" smtClean="0"/>
              <a:t> </a:t>
            </a:r>
            <a:r>
              <a:rPr lang="en-US" dirty="0" err="1" smtClean="0"/>
              <a:t>suami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menjatuhkan</a:t>
            </a:r>
            <a:r>
              <a:rPr lang="en-US" dirty="0" smtClean="0"/>
              <a:t> </a:t>
            </a:r>
            <a:r>
              <a:rPr lang="en-US" dirty="0" err="1" smtClean="0"/>
              <a:t>talaq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istrinya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bekas</a:t>
            </a:r>
            <a:r>
              <a:rPr lang="en-US" dirty="0" smtClean="0"/>
              <a:t> </a:t>
            </a:r>
            <a:r>
              <a:rPr lang="en-US" dirty="0" err="1" smtClean="0"/>
              <a:t>istri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ditalaq-nya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yang </a:t>
            </a:r>
            <a:r>
              <a:rPr lang="en-US" dirty="0" err="1" smtClean="0"/>
              <a:t>sederhana</a:t>
            </a:r>
            <a:endParaRPr lang="en-US" dirty="0" smtClean="0"/>
          </a:p>
          <a:p>
            <a:r>
              <a:rPr lang="en-US" dirty="0" err="1" smtClean="0"/>
              <a:t>Talaq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(</a:t>
            </a:r>
            <a:r>
              <a:rPr lang="en-US" dirty="0" err="1" smtClean="0"/>
              <a:t>rujuq</a:t>
            </a:r>
            <a:r>
              <a:rPr lang="en-US" dirty="0" smtClean="0"/>
              <a:t>)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diperkenankan</a:t>
            </a:r>
            <a:r>
              <a:rPr lang="en-US" dirty="0" smtClean="0"/>
              <a:t> </a:t>
            </a:r>
            <a:r>
              <a:rPr lang="en-US" dirty="0" err="1" smtClean="0"/>
              <a:t>talaq</a:t>
            </a:r>
            <a:r>
              <a:rPr lang="en-US" dirty="0" smtClean="0"/>
              <a:t> </a:t>
            </a:r>
            <a:r>
              <a:rPr lang="en-US" dirty="0" err="1" smtClean="0"/>
              <a:t>sebanyak</a:t>
            </a:r>
            <a:r>
              <a:rPr lang="en-US" dirty="0" smtClean="0"/>
              <a:t> 2 (</a:t>
            </a:r>
            <a:r>
              <a:rPr lang="en-US" dirty="0" err="1" smtClean="0"/>
              <a:t>dua</a:t>
            </a:r>
            <a:r>
              <a:rPr lang="en-US" dirty="0" smtClean="0"/>
              <a:t>) kali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err="1" smtClean="0"/>
              <a:t>Talaq</a:t>
            </a:r>
            <a:r>
              <a:rPr lang="en-US" b="1" dirty="0" smtClean="0"/>
              <a:t> </a:t>
            </a:r>
            <a:r>
              <a:rPr lang="en-US" b="1" dirty="0" err="1" smtClean="0"/>
              <a:t>Raj’i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Talaq</a:t>
            </a:r>
            <a:r>
              <a:rPr lang="en-US" dirty="0" smtClean="0"/>
              <a:t> yang </a:t>
            </a:r>
            <a:r>
              <a:rPr lang="en-US" dirty="0" err="1" smtClean="0"/>
              <a:t>dijatuhkan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kali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suami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rujuq</a:t>
            </a:r>
            <a:r>
              <a:rPr lang="en-US" dirty="0" smtClean="0"/>
              <a:t>. Yang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talaq</a:t>
            </a:r>
            <a:r>
              <a:rPr lang="en-US" dirty="0" smtClean="0"/>
              <a:t> </a:t>
            </a:r>
            <a:r>
              <a:rPr lang="en-US" dirty="0" err="1" smtClean="0"/>
              <a:t>raj’I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</a:t>
            </a:r>
          </a:p>
          <a:p>
            <a:r>
              <a:rPr lang="en-US" dirty="0" smtClean="0"/>
              <a:t>1.	</a:t>
            </a:r>
            <a:r>
              <a:rPr lang="en-US" dirty="0" err="1" smtClean="0"/>
              <a:t>Talaq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talaq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talaq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	</a:t>
            </a:r>
            <a:r>
              <a:rPr lang="en-US" dirty="0" err="1" smtClean="0"/>
              <a:t>tidak</a:t>
            </a:r>
            <a:r>
              <a:rPr lang="en-US" dirty="0" smtClean="0"/>
              <a:t> 	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(</a:t>
            </a:r>
            <a:r>
              <a:rPr lang="en-US" dirty="0" err="1" smtClean="0"/>
              <a:t>iwadh</a:t>
            </a:r>
            <a:r>
              <a:rPr lang="en-US" dirty="0" smtClean="0"/>
              <a:t>) 	</a:t>
            </a:r>
            <a:r>
              <a:rPr lang="en-US" dirty="0" err="1" smtClean="0"/>
              <a:t>dan</a:t>
            </a:r>
            <a:r>
              <a:rPr lang="en-US" dirty="0" smtClean="0"/>
              <a:t> 	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;</a:t>
            </a:r>
          </a:p>
          <a:p>
            <a:r>
              <a:rPr lang="en-US" dirty="0" smtClean="0"/>
              <a:t>2.	</a:t>
            </a:r>
            <a:r>
              <a:rPr lang="en-US" dirty="0" err="1" smtClean="0"/>
              <a:t>Perceraian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talaq</a:t>
            </a:r>
            <a:r>
              <a:rPr lang="en-US" dirty="0" smtClean="0"/>
              <a:t> yang </a:t>
            </a:r>
            <a:r>
              <a:rPr lang="en-US" dirty="0" err="1" smtClean="0"/>
              <a:t>dijatuhkan</a:t>
            </a:r>
            <a:r>
              <a:rPr lang="en-US" dirty="0" smtClean="0"/>
              <a:t> 	</a:t>
            </a:r>
            <a:r>
              <a:rPr lang="en-US" dirty="0" err="1" smtClean="0"/>
              <a:t>oleh</a:t>
            </a:r>
            <a:r>
              <a:rPr lang="en-US" dirty="0" smtClean="0"/>
              <a:t> 	Hakim </a:t>
            </a:r>
            <a:r>
              <a:rPr lang="en-US" dirty="0" err="1" smtClean="0"/>
              <a:t>Pengadilan</a:t>
            </a:r>
            <a:r>
              <a:rPr lang="en-US" dirty="0" smtClean="0"/>
              <a:t> Agama </a:t>
            </a:r>
            <a:r>
              <a:rPr lang="en-US" dirty="0" err="1" smtClean="0"/>
              <a:t>berdasarkan</a:t>
            </a:r>
            <a:r>
              <a:rPr lang="en-US" dirty="0" smtClean="0"/>
              <a:t> 	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ila</a:t>
            </a:r>
            <a:r>
              <a:rPr lang="en-US" dirty="0" smtClean="0"/>
              <a:t>’ 	</a:t>
            </a:r>
            <a:r>
              <a:rPr lang="en-US" dirty="0" err="1" smtClean="0"/>
              <a:t>yakni</a:t>
            </a:r>
            <a:r>
              <a:rPr lang="en-US" dirty="0" smtClean="0"/>
              <a:t> </a:t>
            </a:r>
            <a:r>
              <a:rPr lang="en-US" dirty="0" err="1" smtClean="0"/>
              <a:t>suami</a:t>
            </a:r>
            <a:r>
              <a:rPr lang="en-US" dirty="0" smtClean="0"/>
              <a:t> </a:t>
            </a:r>
            <a:r>
              <a:rPr lang="en-US" dirty="0" err="1" smtClean="0"/>
              <a:t>bersumpah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	</a:t>
            </a:r>
            <a:r>
              <a:rPr lang="en-US" dirty="0" err="1" smtClean="0"/>
              <a:t>mencampuri</a:t>
            </a:r>
            <a:r>
              <a:rPr lang="en-US" dirty="0" smtClean="0"/>
              <a:t> </a:t>
            </a:r>
            <a:r>
              <a:rPr lang="en-US" dirty="0" err="1" smtClean="0"/>
              <a:t>istrinya</a:t>
            </a:r>
            <a:r>
              <a:rPr lang="en-US" dirty="0" smtClean="0"/>
              <a:t>;</a:t>
            </a:r>
          </a:p>
          <a:p>
            <a:r>
              <a:rPr lang="en-US" dirty="0" smtClean="0"/>
              <a:t>3.	</a:t>
            </a:r>
            <a:r>
              <a:rPr lang="en-US" dirty="0" err="1" smtClean="0"/>
              <a:t>Perceraian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talaq</a:t>
            </a:r>
            <a:r>
              <a:rPr lang="en-US" dirty="0" smtClean="0"/>
              <a:t> yang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dijatuhkan</a:t>
            </a:r>
            <a:r>
              <a:rPr lang="en-US" dirty="0" smtClean="0"/>
              <a:t> 	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Agama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	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Hakim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syiqaq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suami</a:t>
            </a:r>
            <a:r>
              <a:rPr lang="en-US" dirty="0" smtClean="0"/>
              <a:t> 	</a:t>
            </a:r>
            <a:r>
              <a:rPr lang="en-US" dirty="0" err="1" smtClean="0"/>
              <a:t>istri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iwadh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Talaq</a:t>
            </a:r>
            <a:r>
              <a:rPr lang="en-US" b="1" dirty="0" smtClean="0"/>
              <a:t> Bain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err="1" smtClean="0"/>
              <a:t>Terdiri</a:t>
            </a:r>
            <a:r>
              <a:rPr lang="en-US" sz="3600" dirty="0" smtClean="0"/>
              <a:t> </a:t>
            </a:r>
            <a:r>
              <a:rPr lang="en-US" sz="3600" dirty="0" err="1" smtClean="0"/>
              <a:t>dari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	A.	</a:t>
            </a:r>
            <a:r>
              <a:rPr lang="en-US" sz="3600" dirty="0" err="1" smtClean="0"/>
              <a:t>Talaq</a:t>
            </a:r>
            <a:r>
              <a:rPr lang="en-US" sz="3600" dirty="0" smtClean="0"/>
              <a:t> Bain Kecil / </a:t>
            </a:r>
            <a:r>
              <a:rPr lang="en-US" sz="3600" dirty="0" err="1" smtClean="0"/>
              <a:t>talaq</a:t>
            </a:r>
            <a:r>
              <a:rPr lang="en-US" sz="3600" dirty="0" smtClean="0"/>
              <a:t> </a:t>
            </a:r>
            <a:r>
              <a:rPr lang="en-US" sz="3600" dirty="0" err="1" smtClean="0"/>
              <a:t>bain</a:t>
            </a:r>
            <a:r>
              <a:rPr lang="en-US" sz="3600" dirty="0" smtClean="0"/>
              <a:t> </a:t>
            </a:r>
            <a:r>
              <a:rPr lang="en-US" sz="3600" dirty="0" err="1" smtClean="0"/>
              <a:t>Shugra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	B.	</a:t>
            </a:r>
            <a:r>
              <a:rPr lang="en-US" sz="3600" dirty="0" err="1" smtClean="0"/>
              <a:t>Talaq</a:t>
            </a:r>
            <a:r>
              <a:rPr lang="en-US" sz="3600" dirty="0" smtClean="0"/>
              <a:t> Bain </a:t>
            </a:r>
            <a:r>
              <a:rPr lang="en-US" sz="3600" dirty="0" err="1" smtClean="0"/>
              <a:t>Besar</a:t>
            </a:r>
            <a:r>
              <a:rPr lang="en-US" sz="3600" dirty="0" smtClean="0"/>
              <a:t> / </a:t>
            </a:r>
            <a:r>
              <a:rPr lang="en-US" sz="3600" dirty="0" err="1" smtClean="0"/>
              <a:t>Talaq</a:t>
            </a:r>
            <a:r>
              <a:rPr lang="en-US" sz="3600" dirty="0" smtClean="0"/>
              <a:t> </a:t>
            </a:r>
            <a:r>
              <a:rPr lang="en-US" sz="3600" dirty="0" err="1" smtClean="0"/>
              <a:t>baik</a:t>
            </a:r>
            <a:r>
              <a:rPr lang="en-US" sz="3600" dirty="0" smtClean="0"/>
              <a:t> Kubra</a:t>
            </a:r>
            <a:endParaRPr lang="en-US" sz="36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Talaq</a:t>
            </a:r>
            <a:r>
              <a:rPr lang="en-US" b="1" dirty="0" smtClean="0"/>
              <a:t> Bain Kecil/</a:t>
            </a:r>
            <a:r>
              <a:rPr lang="en-US" b="1" dirty="0" err="1" smtClean="0"/>
              <a:t>Talaq</a:t>
            </a:r>
            <a:r>
              <a:rPr lang="en-US" b="1" dirty="0" smtClean="0"/>
              <a:t> Bain </a:t>
            </a:r>
            <a:r>
              <a:rPr lang="en-US" b="1" dirty="0" err="1" smtClean="0"/>
              <a:t>Shugra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Talaq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rujuq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keduanya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bersatu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sesudah</a:t>
            </a:r>
            <a:r>
              <a:rPr lang="en-US" dirty="0" smtClean="0"/>
              <a:t> </a:t>
            </a:r>
            <a:r>
              <a:rPr lang="en-US" dirty="0" err="1" smtClean="0"/>
              <a:t>habis</a:t>
            </a:r>
            <a:r>
              <a:rPr lang="en-US" dirty="0" smtClean="0"/>
              <a:t> </a:t>
            </a:r>
            <a:r>
              <a:rPr lang="en-US" dirty="0" err="1" smtClean="0"/>
              <a:t>tenggang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Iddah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perkawinan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, yang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a.	</a:t>
            </a:r>
            <a:r>
              <a:rPr lang="en-US" dirty="0" err="1" smtClean="0"/>
              <a:t>Talaq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talaq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talaq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	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(</a:t>
            </a:r>
            <a:r>
              <a:rPr lang="en-US" dirty="0" err="1" smtClean="0"/>
              <a:t>iwadh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b.	</a:t>
            </a:r>
            <a:r>
              <a:rPr lang="en-US" dirty="0" err="1" smtClean="0"/>
              <a:t>Talaq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pakai</a:t>
            </a:r>
            <a:r>
              <a:rPr lang="en-US" dirty="0" smtClean="0"/>
              <a:t> </a:t>
            </a:r>
            <a:r>
              <a:rPr lang="en-US" dirty="0" err="1" smtClean="0"/>
              <a:t>iwadh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	</a:t>
            </a:r>
            <a:r>
              <a:rPr lang="en-US" dirty="0" err="1" smtClean="0"/>
              <a:t>suami</a:t>
            </a:r>
            <a:r>
              <a:rPr lang="en-US" dirty="0" smtClean="0"/>
              <a:t> </a:t>
            </a:r>
            <a:r>
              <a:rPr lang="en-US" dirty="0" err="1" smtClean="0"/>
              <a:t>isteri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campur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err="1" smtClean="0"/>
              <a:t>Menurut</a:t>
            </a:r>
            <a:r>
              <a:rPr lang="en-US" b="1" dirty="0" smtClean="0"/>
              <a:t> </a:t>
            </a:r>
            <a:r>
              <a:rPr lang="en-US" b="1" dirty="0" err="1" smtClean="0"/>
              <a:t>Syafii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 err="1" smtClean="0"/>
              <a:t>mengenai</a:t>
            </a:r>
            <a:r>
              <a:rPr lang="en-US" b="1" dirty="0" smtClean="0"/>
              <a:t> </a:t>
            </a:r>
            <a:r>
              <a:rPr lang="en-US" b="1" dirty="0" err="1" smtClean="0"/>
              <a:t>Talaq</a:t>
            </a:r>
            <a:r>
              <a:rPr lang="en-US" b="1" dirty="0" smtClean="0"/>
              <a:t> Bain </a:t>
            </a:r>
            <a:r>
              <a:rPr lang="en-US" b="1" dirty="0" err="1" smtClean="0"/>
              <a:t>Shugra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	</a:t>
            </a:r>
            <a:r>
              <a:rPr lang="en-US" sz="4000" dirty="0" err="1" smtClean="0"/>
              <a:t>Pada</a:t>
            </a:r>
            <a:r>
              <a:rPr lang="en-US" sz="4000" dirty="0" smtClean="0"/>
              <a:t> Al Umm </a:t>
            </a:r>
            <a:r>
              <a:rPr lang="en-US" sz="4000" dirty="0" err="1" smtClean="0"/>
              <a:t>Juzuk</a:t>
            </a:r>
            <a:r>
              <a:rPr lang="en-US" sz="4000" dirty="0" smtClean="0"/>
              <a:t> 5 </a:t>
            </a:r>
            <a:r>
              <a:rPr lang="en-US" sz="4000" dirty="0" err="1" smtClean="0"/>
              <a:t>halaman</a:t>
            </a:r>
            <a:r>
              <a:rPr lang="en-US" sz="4000" dirty="0" smtClean="0"/>
              <a:t> 203 </a:t>
            </a:r>
            <a:r>
              <a:rPr lang="en-US" sz="4000" dirty="0" err="1" smtClean="0"/>
              <a:t>Talaq</a:t>
            </a:r>
            <a:r>
              <a:rPr lang="en-US" sz="4000" dirty="0" smtClean="0"/>
              <a:t> Bain </a:t>
            </a:r>
            <a:r>
              <a:rPr lang="en-US" sz="4000" dirty="0" err="1" smtClean="0"/>
              <a:t>Shugra</a:t>
            </a:r>
            <a:r>
              <a:rPr lang="en-US" sz="4000" dirty="0" smtClean="0"/>
              <a:t> (</a:t>
            </a:r>
            <a:r>
              <a:rPr lang="en-US" sz="4000" dirty="0" err="1" smtClean="0"/>
              <a:t>talaq</a:t>
            </a:r>
            <a:r>
              <a:rPr lang="en-US" sz="4000" dirty="0" smtClean="0"/>
              <a:t> </a:t>
            </a:r>
            <a:r>
              <a:rPr lang="en-US" sz="4000" dirty="0" err="1" smtClean="0"/>
              <a:t>baik</a:t>
            </a:r>
            <a:r>
              <a:rPr lang="en-US" sz="4000" dirty="0" smtClean="0"/>
              <a:t> </a:t>
            </a:r>
            <a:r>
              <a:rPr lang="en-US" sz="4000" dirty="0" err="1" smtClean="0"/>
              <a:t>kecil</a:t>
            </a:r>
            <a:r>
              <a:rPr lang="en-US" sz="4000" dirty="0" smtClean="0"/>
              <a:t>) </a:t>
            </a:r>
            <a:r>
              <a:rPr lang="en-US" sz="4000" dirty="0" err="1" smtClean="0"/>
              <a:t>ini</a:t>
            </a:r>
            <a:r>
              <a:rPr lang="en-US" sz="4000" dirty="0" smtClean="0"/>
              <a:t> </a:t>
            </a:r>
            <a:r>
              <a:rPr lang="en-US" sz="4000" dirty="0" err="1" smtClean="0"/>
              <a:t>sama</a:t>
            </a:r>
            <a:r>
              <a:rPr lang="en-US" sz="4000" dirty="0" smtClean="0"/>
              <a:t> </a:t>
            </a:r>
            <a:r>
              <a:rPr lang="en-US" sz="4000" dirty="0" err="1" smtClean="0"/>
              <a:t>dengan</a:t>
            </a:r>
            <a:r>
              <a:rPr lang="en-US" sz="4000" dirty="0" smtClean="0"/>
              <a:t> </a:t>
            </a:r>
            <a:r>
              <a:rPr lang="en-US" sz="4000" dirty="0" err="1" smtClean="0"/>
              <a:t>talaq</a:t>
            </a:r>
            <a:r>
              <a:rPr lang="en-US" sz="4000" dirty="0" smtClean="0"/>
              <a:t> yang </a:t>
            </a:r>
            <a:r>
              <a:rPr lang="en-US" sz="4000" dirty="0" err="1" smtClean="0"/>
              <a:t>tidak</a:t>
            </a:r>
            <a:r>
              <a:rPr lang="en-US" sz="4000" dirty="0" smtClean="0"/>
              <a:t> </a:t>
            </a:r>
            <a:r>
              <a:rPr lang="en-US" sz="4000" dirty="0" err="1" smtClean="0"/>
              <a:t>dapat</a:t>
            </a:r>
            <a:r>
              <a:rPr lang="en-US" sz="4000" dirty="0" smtClean="0"/>
              <a:t> </a:t>
            </a:r>
            <a:r>
              <a:rPr lang="en-US" sz="4000" dirty="0" err="1" smtClean="0"/>
              <a:t>rujuq</a:t>
            </a:r>
            <a:r>
              <a:rPr lang="en-US" sz="4000" dirty="0" smtClean="0"/>
              <a:t> </a:t>
            </a:r>
            <a:r>
              <a:rPr lang="en-US" sz="4000" dirty="0" err="1" smtClean="0"/>
              <a:t>kembali</a:t>
            </a:r>
            <a:endParaRPr lang="en-US" sz="4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Talaq</a:t>
            </a:r>
            <a:r>
              <a:rPr lang="en-US" b="1" dirty="0" smtClean="0"/>
              <a:t> Bain </a:t>
            </a:r>
            <a:r>
              <a:rPr lang="en-US" b="1" dirty="0" err="1" smtClean="0"/>
              <a:t>Besar</a:t>
            </a:r>
            <a:r>
              <a:rPr lang="en-US" b="1" dirty="0" smtClean="0"/>
              <a:t> (Bain Kubra)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err="1" smtClean="0"/>
              <a:t>Talaq</a:t>
            </a:r>
            <a:r>
              <a:rPr lang="en-US" dirty="0" smtClean="0"/>
              <a:t> yang </a:t>
            </a:r>
            <a:r>
              <a:rPr lang="en-US" dirty="0" err="1" smtClean="0"/>
              <a:t>dijatuhkan</a:t>
            </a:r>
            <a:r>
              <a:rPr lang="en-US" dirty="0" smtClean="0"/>
              <a:t> </a:t>
            </a:r>
            <a:r>
              <a:rPr lang="en-US" dirty="0" err="1" smtClean="0"/>
              <a:t>ketiga</a:t>
            </a:r>
            <a:r>
              <a:rPr lang="en-US" dirty="0" smtClean="0"/>
              <a:t> </a:t>
            </a:r>
            <a:r>
              <a:rPr lang="en-US" dirty="0" err="1" smtClean="0"/>
              <a:t>kalinya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suami</a:t>
            </a:r>
            <a:r>
              <a:rPr lang="en-US" dirty="0" smtClean="0"/>
              <a:t> </a:t>
            </a:r>
            <a:r>
              <a:rPr lang="en-US" dirty="0" err="1" smtClean="0"/>
              <a:t>isteri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rujuq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kawin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,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isteri</a:t>
            </a:r>
            <a:r>
              <a:rPr lang="en-US" dirty="0" smtClean="0"/>
              <a:t> </a:t>
            </a:r>
            <a:r>
              <a:rPr lang="en-US" dirty="0" err="1" smtClean="0"/>
              <a:t>dinikahi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Perceraian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li’an</a:t>
            </a:r>
            <a:r>
              <a:rPr lang="en-US" dirty="0" smtClean="0"/>
              <a:t> (</a:t>
            </a:r>
            <a:r>
              <a:rPr lang="en-US" dirty="0" err="1" smtClean="0"/>
              <a:t>tuduhan</a:t>
            </a:r>
            <a:r>
              <a:rPr lang="en-US" dirty="0" smtClean="0"/>
              <a:t> </a:t>
            </a:r>
            <a:r>
              <a:rPr lang="en-US" dirty="0" err="1" smtClean="0"/>
              <a:t>berzina</a:t>
            </a:r>
            <a:r>
              <a:rPr lang="en-US" dirty="0" smtClean="0"/>
              <a:t>)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bekas</a:t>
            </a:r>
            <a:r>
              <a:rPr lang="en-US" dirty="0" smtClean="0"/>
              <a:t> </a:t>
            </a:r>
            <a:r>
              <a:rPr lang="en-US" dirty="0" err="1" smtClean="0"/>
              <a:t>suami</a:t>
            </a:r>
            <a:r>
              <a:rPr lang="en-US" dirty="0" smtClean="0"/>
              <a:t> </a:t>
            </a:r>
            <a:r>
              <a:rPr lang="en-US" dirty="0" err="1" smtClean="0"/>
              <a:t>isteri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kawin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selama-lamanya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Cara </a:t>
            </a:r>
            <a:r>
              <a:rPr lang="en-US" dirty="0" err="1" smtClean="0"/>
              <a:t>Rujuq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pakai</a:t>
            </a:r>
            <a:r>
              <a:rPr lang="en-US" dirty="0" smtClean="0"/>
              <a:t> </a:t>
            </a:r>
            <a:r>
              <a:rPr lang="en-US" dirty="0" err="1" smtClean="0"/>
              <a:t>saksi</a:t>
            </a:r>
            <a:r>
              <a:rPr lang="en-US" dirty="0" smtClean="0"/>
              <a:t> (Al-Qur’an  </a:t>
            </a:r>
            <a:r>
              <a:rPr lang="en-US" dirty="0" err="1" smtClean="0"/>
              <a:t>Surah</a:t>
            </a:r>
            <a:r>
              <a:rPr lang="en-US" dirty="0" smtClean="0"/>
              <a:t> LXV </a:t>
            </a:r>
            <a:r>
              <a:rPr lang="en-US" dirty="0" err="1" smtClean="0"/>
              <a:t>ayat</a:t>
            </a:r>
            <a:r>
              <a:rPr lang="en-US" dirty="0" smtClean="0"/>
              <a:t> 2):</a:t>
            </a:r>
          </a:p>
          <a:p>
            <a:endParaRPr lang="en-US" dirty="0" smtClean="0"/>
          </a:p>
          <a:p>
            <a:r>
              <a:rPr lang="en-US" dirty="0" err="1" smtClean="0"/>
              <a:t>Ada</a:t>
            </a:r>
            <a:r>
              <a:rPr lang="en-US" dirty="0" smtClean="0"/>
              <a:t> 2 (</a:t>
            </a:r>
            <a:r>
              <a:rPr lang="en-US" dirty="0" err="1" smtClean="0"/>
              <a:t>dua</a:t>
            </a:r>
            <a:r>
              <a:rPr lang="en-US" dirty="0" smtClean="0"/>
              <a:t>)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Rujuq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1.	</a:t>
            </a:r>
            <a:r>
              <a:rPr lang="en-US" dirty="0" err="1" smtClean="0"/>
              <a:t>Menurut</a:t>
            </a:r>
            <a:r>
              <a:rPr lang="en-US" dirty="0" smtClean="0"/>
              <a:t> Imam </a:t>
            </a:r>
            <a:r>
              <a:rPr lang="en-US" dirty="0" err="1" smtClean="0"/>
              <a:t>Syafi’I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Rujuq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ucapan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	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2.	</a:t>
            </a:r>
            <a:r>
              <a:rPr lang="en-US" dirty="0" err="1" smtClean="0"/>
              <a:t>Menurut</a:t>
            </a:r>
            <a:r>
              <a:rPr lang="en-US" dirty="0" smtClean="0"/>
              <a:t> Imam </a:t>
            </a:r>
            <a:r>
              <a:rPr lang="en-US" dirty="0" err="1" smtClean="0"/>
              <a:t>Hanafi</a:t>
            </a:r>
            <a:r>
              <a:rPr lang="en-US" dirty="0" smtClean="0"/>
              <a:t> &amp; </a:t>
            </a:r>
            <a:r>
              <a:rPr lang="en-US" dirty="0" err="1" smtClean="0"/>
              <a:t>Golongan</a:t>
            </a:r>
            <a:r>
              <a:rPr lang="en-US" dirty="0" smtClean="0"/>
              <a:t> </a:t>
            </a:r>
            <a:r>
              <a:rPr lang="en-US" dirty="0" err="1" smtClean="0"/>
              <a:t>Syiah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	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Itsna</a:t>
            </a:r>
            <a:r>
              <a:rPr lang="en-US" dirty="0" smtClean="0"/>
              <a:t> </a:t>
            </a:r>
            <a:r>
              <a:rPr lang="en-US" dirty="0" err="1" smtClean="0"/>
              <a:t>Asy’ary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Rujuk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mencampuri</a:t>
            </a:r>
            <a:r>
              <a:rPr lang="en-US" dirty="0" smtClean="0"/>
              <a:t> </a:t>
            </a:r>
            <a:r>
              <a:rPr lang="en-US" dirty="0" err="1" smtClean="0"/>
              <a:t>istrinya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	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nyata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suami</a:t>
            </a:r>
            <a:r>
              <a:rPr lang="en-US" dirty="0" smtClean="0"/>
              <a:t> </a:t>
            </a:r>
            <a:r>
              <a:rPr lang="en-US" dirty="0" err="1" smtClean="0"/>
              <a:t>istri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Cara </a:t>
            </a:r>
            <a:r>
              <a:rPr lang="en-US" dirty="0" err="1" smtClean="0"/>
              <a:t>Rujuq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Rujuq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Iddah</a:t>
            </a:r>
            <a:endParaRPr lang="en-US" dirty="0" smtClean="0"/>
          </a:p>
          <a:p>
            <a:r>
              <a:rPr lang="en-US" dirty="0" err="1" smtClean="0"/>
              <a:t>Lewat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Iddah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Kawin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bekai</a:t>
            </a:r>
            <a:r>
              <a:rPr lang="en-US" dirty="0" smtClean="0"/>
              <a:t> </a:t>
            </a:r>
            <a:r>
              <a:rPr lang="en-US" dirty="0" err="1" smtClean="0"/>
              <a:t>Suami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bekas</a:t>
            </a:r>
            <a:r>
              <a:rPr lang="en-US" dirty="0" smtClean="0"/>
              <a:t> </a:t>
            </a:r>
            <a:r>
              <a:rPr lang="en-US" dirty="0" err="1" smtClean="0"/>
              <a:t>Istri</a:t>
            </a:r>
            <a:endParaRPr lang="en-US" dirty="0" smtClean="0"/>
          </a:p>
          <a:p>
            <a:r>
              <a:rPr lang="en-US" dirty="0" err="1" smtClean="0"/>
              <a:t>Rujuq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UU </a:t>
            </a:r>
            <a:r>
              <a:rPr lang="en-US" dirty="0" err="1" smtClean="0"/>
              <a:t>Nomor</a:t>
            </a:r>
            <a:r>
              <a:rPr lang="en-US" dirty="0" smtClean="0"/>
              <a:t> 1 </a:t>
            </a:r>
            <a:r>
              <a:rPr lang="en-US" dirty="0" err="1" smtClean="0"/>
              <a:t>tahun</a:t>
            </a:r>
            <a:r>
              <a:rPr lang="en-US" dirty="0" smtClean="0"/>
              <a:t> 1974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pelaksanaannya</a:t>
            </a:r>
            <a:r>
              <a:rPr lang="en-US" dirty="0" smtClean="0"/>
              <a:t> PP </a:t>
            </a:r>
            <a:r>
              <a:rPr lang="en-US" dirty="0" err="1" smtClean="0"/>
              <a:t>Nomor</a:t>
            </a:r>
            <a:r>
              <a:rPr lang="en-US" dirty="0" smtClean="0"/>
              <a:t> 9 </a:t>
            </a:r>
            <a:r>
              <a:rPr lang="en-US" dirty="0" err="1" smtClean="0"/>
              <a:t>tahun</a:t>
            </a:r>
            <a:r>
              <a:rPr lang="en-US" dirty="0" smtClean="0"/>
              <a:t> 1975 </a:t>
            </a:r>
          </a:p>
          <a:p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 Agama </a:t>
            </a:r>
            <a:r>
              <a:rPr lang="en-US" dirty="0" err="1" smtClean="0"/>
              <a:t>Nomor</a:t>
            </a:r>
            <a:r>
              <a:rPr lang="en-US" dirty="0" smtClean="0"/>
              <a:t> 3 </a:t>
            </a:r>
            <a:r>
              <a:rPr lang="en-US" dirty="0" err="1" smtClean="0"/>
              <a:t>tahun</a:t>
            </a:r>
            <a:r>
              <a:rPr lang="en-US" dirty="0" smtClean="0"/>
              <a:t> 1975 </a:t>
            </a:r>
            <a:r>
              <a:rPr lang="en-US" dirty="0" err="1" smtClean="0"/>
              <a:t>pasal</a:t>
            </a:r>
            <a:r>
              <a:rPr lang="en-US" dirty="0" smtClean="0"/>
              <a:t> 32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 Agama </a:t>
            </a:r>
            <a:r>
              <a:rPr lang="en-US" dirty="0" err="1" smtClean="0"/>
              <a:t>Nomor</a:t>
            </a:r>
            <a:r>
              <a:rPr lang="en-US" dirty="0" smtClean="0"/>
              <a:t> 3 </a:t>
            </a:r>
            <a:r>
              <a:rPr lang="en-US" dirty="0" err="1" smtClean="0"/>
              <a:t>tahun</a:t>
            </a:r>
            <a:r>
              <a:rPr lang="en-US" dirty="0" smtClean="0"/>
              <a:t> 1975 </a:t>
            </a:r>
            <a:r>
              <a:rPr lang="en-US" dirty="0" err="1" smtClean="0"/>
              <a:t>pasal</a:t>
            </a:r>
            <a:r>
              <a:rPr lang="en-US" dirty="0" smtClean="0"/>
              <a:t> 32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Ayat</a:t>
            </a:r>
            <a:r>
              <a:rPr lang="en-US" dirty="0" smtClean="0"/>
              <a:t> (1):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Suami</a:t>
            </a:r>
            <a:r>
              <a:rPr lang="en-US" dirty="0" smtClean="0"/>
              <a:t> yang </a:t>
            </a:r>
            <a:r>
              <a:rPr lang="en-US" dirty="0" err="1" smtClean="0"/>
              <a:t>hendak</a:t>
            </a:r>
            <a:r>
              <a:rPr lang="en-US" dirty="0" smtClean="0"/>
              <a:t> </a:t>
            </a:r>
            <a:r>
              <a:rPr lang="en-US" dirty="0" err="1" smtClean="0"/>
              <a:t>merujuk</a:t>
            </a:r>
            <a:r>
              <a:rPr lang="en-US" dirty="0" smtClean="0"/>
              <a:t> </a:t>
            </a:r>
            <a:r>
              <a:rPr lang="en-US" dirty="0" err="1" smtClean="0"/>
              <a:t>istrinya</a:t>
            </a:r>
            <a:r>
              <a:rPr lang="en-US" dirty="0" smtClean="0"/>
              <a:t> </a:t>
            </a:r>
            <a:r>
              <a:rPr lang="en-US" dirty="0" err="1" smtClean="0"/>
              <a:t>datang</a:t>
            </a:r>
            <a:r>
              <a:rPr lang="en-US" dirty="0" smtClean="0"/>
              <a:t> </a:t>
            </a:r>
            <a:r>
              <a:rPr lang="en-US" dirty="0" err="1" smtClean="0"/>
              <a:t>bersama-sama</a:t>
            </a:r>
            <a:r>
              <a:rPr lang="en-US" dirty="0" smtClean="0"/>
              <a:t> </a:t>
            </a:r>
            <a:r>
              <a:rPr lang="en-US" dirty="0" err="1" smtClean="0"/>
              <a:t>bekas</a:t>
            </a:r>
            <a:r>
              <a:rPr lang="en-US" dirty="0" smtClean="0"/>
              <a:t> </a:t>
            </a:r>
            <a:r>
              <a:rPr lang="en-US" dirty="0" err="1" smtClean="0"/>
              <a:t>istrinya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Pegawai</a:t>
            </a:r>
            <a:r>
              <a:rPr lang="en-US" dirty="0" smtClean="0"/>
              <a:t> </a:t>
            </a:r>
            <a:r>
              <a:rPr lang="en-US" dirty="0" err="1" smtClean="0"/>
              <a:t>Pencatat</a:t>
            </a:r>
            <a:r>
              <a:rPr lang="en-US" dirty="0" smtClean="0"/>
              <a:t> </a:t>
            </a:r>
            <a:r>
              <a:rPr lang="en-US" dirty="0" err="1" smtClean="0"/>
              <a:t>Nikah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P3 NTR yang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diwilayah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tinggal</a:t>
            </a:r>
            <a:r>
              <a:rPr lang="en-US" dirty="0" smtClean="0"/>
              <a:t> </a:t>
            </a:r>
            <a:r>
              <a:rPr lang="en-US" dirty="0" err="1" smtClean="0"/>
              <a:t>bekas</a:t>
            </a:r>
            <a:r>
              <a:rPr lang="en-US" dirty="0" smtClean="0"/>
              <a:t> </a:t>
            </a:r>
            <a:r>
              <a:rPr lang="en-US" dirty="0" err="1" smtClean="0"/>
              <a:t>istri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membawa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Kutipan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Pendaftaran</a:t>
            </a:r>
            <a:r>
              <a:rPr lang="en-US" dirty="0" smtClean="0"/>
              <a:t> </a:t>
            </a:r>
            <a:r>
              <a:rPr lang="en-US" dirty="0" err="1" smtClean="0"/>
              <a:t>Talaq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keterangan</a:t>
            </a:r>
            <a:r>
              <a:rPr lang="en-US" dirty="0" smtClean="0"/>
              <a:t>  lain yang </a:t>
            </a:r>
            <a:r>
              <a:rPr lang="en-US" dirty="0" err="1" smtClean="0"/>
              <a:t>diperlukan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err="1" smtClean="0"/>
              <a:t>Ayat</a:t>
            </a:r>
            <a:r>
              <a:rPr lang="en-US" dirty="0" smtClean="0"/>
              <a:t> (2):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Rujuq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persetujuan</a:t>
            </a:r>
            <a:r>
              <a:rPr lang="en-US" dirty="0" smtClean="0"/>
              <a:t> </a:t>
            </a:r>
            <a:r>
              <a:rPr lang="en-US" dirty="0" err="1" smtClean="0"/>
              <a:t>istri</a:t>
            </a:r>
            <a:r>
              <a:rPr lang="en-US" dirty="0" smtClean="0"/>
              <a:t> </a:t>
            </a:r>
            <a:r>
              <a:rPr lang="en-US" dirty="0" err="1" smtClean="0"/>
              <a:t>dihadapan</a:t>
            </a:r>
            <a:r>
              <a:rPr lang="en-US" dirty="0" smtClean="0"/>
              <a:t>  </a:t>
            </a:r>
            <a:r>
              <a:rPr lang="en-US" dirty="0" err="1" smtClean="0"/>
              <a:t>Pegawai</a:t>
            </a:r>
            <a:r>
              <a:rPr lang="en-US" dirty="0" smtClean="0"/>
              <a:t> </a:t>
            </a:r>
            <a:r>
              <a:rPr lang="en-US" dirty="0" err="1" smtClean="0"/>
              <a:t>Pencatat</a:t>
            </a:r>
            <a:r>
              <a:rPr lang="en-US" dirty="0" smtClean="0"/>
              <a:t> </a:t>
            </a:r>
            <a:r>
              <a:rPr lang="en-US" dirty="0" err="1" smtClean="0"/>
              <a:t>Nikah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 Agama </a:t>
            </a:r>
            <a:r>
              <a:rPr lang="en-US" dirty="0" err="1" smtClean="0"/>
              <a:t>Nomor</a:t>
            </a:r>
            <a:r>
              <a:rPr lang="en-US" dirty="0" smtClean="0"/>
              <a:t> 3 </a:t>
            </a:r>
            <a:r>
              <a:rPr lang="en-US" dirty="0" err="1" smtClean="0"/>
              <a:t>tahun</a:t>
            </a:r>
            <a:r>
              <a:rPr lang="en-US" dirty="0" smtClean="0"/>
              <a:t> 1975 </a:t>
            </a:r>
            <a:r>
              <a:rPr lang="en-US" dirty="0" err="1" smtClean="0"/>
              <a:t>pasal</a:t>
            </a:r>
            <a:r>
              <a:rPr lang="en-US" dirty="0" smtClean="0"/>
              <a:t> 32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err="1" smtClean="0"/>
              <a:t>Ayat</a:t>
            </a:r>
            <a:r>
              <a:rPr lang="en-US" dirty="0" smtClean="0"/>
              <a:t> (3):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Pegawai</a:t>
            </a:r>
            <a:r>
              <a:rPr lang="en-US" dirty="0" smtClean="0"/>
              <a:t> </a:t>
            </a:r>
            <a:r>
              <a:rPr lang="en-US" dirty="0" err="1" smtClean="0"/>
              <a:t>Pencatat</a:t>
            </a:r>
            <a:r>
              <a:rPr lang="en-US" dirty="0" smtClean="0"/>
              <a:t> </a:t>
            </a:r>
            <a:r>
              <a:rPr lang="en-US" dirty="0" err="1" smtClean="0"/>
              <a:t>Nikah</a:t>
            </a:r>
            <a:r>
              <a:rPr lang="en-US" dirty="0" smtClean="0"/>
              <a:t> </a:t>
            </a:r>
            <a:r>
              <a:rPr lang="en-US" dirty="0" err="1" smtClean="0"/>
              <a:t>memeriksa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menyelidiki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suami</a:t>
            </a:r>
            <a:r>
              <a:rPr lang="en-US" dirty="0" smtClean="0"/>
              <a:t> yang </a:t>
            </a:r>
            <a:r>
              <a:rPr lang="en-US" dirty="0" err="1" smtClean="0"/>
              <a:t>merujuq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syarat-syarat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Ayat</a:t>
            </a:r>
            <a:r>
              <a:rPr lang="en-US" dirty="0" smtClean="0"/>
              <a:t> (4)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suami</a:t>
            </a:r>
            <a:r>
              <a:rPr lang="en-US" dirty="0" smtClean="0"/>
              <a:t> </a:t>
            </a:r>
            <a:r>
              <a:rPr lang="en-US" dirty="0" err="1" smtClean="0"/>
              <a:t>mengucapkan</a:t>
            </a:r>
            <a:r>
              <a:rPr lang="en-US" dirty="0" smtClean="0"/>
              <a:t> </a:t>
            </a:r>
            <a:r>
              <a:rPr lang="en-US" dirty="0" err="1" smtClean="0"/>
              <a:t>rujuqnya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yang </a:t>
            </a:r>
            <a:r>
              <a:rPr lang="en-US" dirty="0" err="1" smtClean="0"/>
              <a:t>bersangkutan</a:t>
            </a:r>
            <a:r>
              <a:rPr lang="en-US" dirty="0" smtClean="0"/>
              <a:t> </a:t>
            </a:r>
            <a:r>
              <a:rPr lang="en-US" dirty="0" err="1" smtClean="0"/>
              <a:t>beserta</a:t>
            </a:r>
            <a:r>
              <a:rPr lang="en-US" dirty="0" smtClean="0"/>
              <a:t> </a:t>
            </a:r>
            <a:r>
              <a:rPr lang="en-US" dirty="0" err="1" smtClean="0"/>
              <a:t>saksi-saksi</a:t>
            </a:r>
            <a:r>
              <a:rPr lang="en-US" dirty="0" smtClean="0"/>
              <a:t> </a:t>
            </a:r>
            <a:r>
              <a:rPr lang="en-US" dirty="0" err="1" smtClean="0"/>
              <a:t>menandatangani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Pendaftaran</a:t>
            </a:r>
            <a:r>
              <a:rPr lang="en-US" dirty="0" smtClean="0"/>
              <a:t> </a:t>
            </a:r>
            <a:r>
              <a:rPr lang="en-US" dirty="0" err="1" smtClean="0"/>
              <a:t>Rujuq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Ayat</a:t>
            </a:r>
            <a:r>
              <a:rPr lang="en-US" dirty="0" smtClean="0"/>
              <a:t> (5)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rujuq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Pegawai</a:t>
            </a:r>
            <a:r>
              <a:rPr lang="en-US" dirty="0" smtClean="0"/>
              <a:t> </a:t>
            </a:r>
            <a:r>
              <a:rPr lang="en-US" dirty="0" err="1" smtClean="0"/>
              <a:t>Pencatat</a:t>
            </a:r>
            <a:r>
              <a:rPr lang="en-US" dirty="0" smtClean="0"/>
              <a:t> </a:t>
            </a:r>
            <a:r>
              <a:rPr lang="en-US" dirty="0" err="1" smtClean="0"/>
              <a:t>Nikah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nasehat</a:t>
            </a:r>
            <a:r>
              <a:rPr lang="en-US" dirty="0" smtClean="0"/>
              <a:t> </a:t>
            </a:r>
            <a:r>
              <a:rPr lang="en-US" dirty="0" err="1" smtClean="0"/>
              <a:t>suami</a:t>
            </a:r>
            <a:r>
              <a:rPr lang="en-US" dirty="0" smtClean="0"/>
              <a:t> </a:t>
            </a:r>
            <a:r>
              <a:rPr lang="en-US" dirty="0" err="1" smtClean="0"/>
              <a:t>isteri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yang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rujuq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Berdasarkan</a:t>
            </a:r>
            <a:r>
              <a:rPr lang="en-US" b="1" dirty="0" smtClean="0"/>
              <a:t> Q.II : 229 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Apabila</a:t>
            </a:r>
            <a:r>
              <a:rPr lang="en-US" sz="3600" dirty="0" smtClean="0"/>
              <a:t> </a:t>
            </a:r>
            <a:r>
              <a:rPr lang="en-US" sz="3600" dirty="0" err="1" smtClean="0"/>
              <a:t>terjadi</a:t>
            </a:r>
            <a:r>
              <a:rPr lang="en-US" sz="3600" dirty="0" smtClean="0"/>
              <a:t> </a:t>
            </a:r>
            <a:r>
              <a:rPr lang="en-US" sz="3600" dirty="0" err="1" smtClean="0"/>
              <a:t>perceraian</a:t>
            </a:r>
            <a:r>
              <a:rPr lang="en-US" sz="3600" dirty="0" smtClean="0"/>
              <a:t>, </a:t>
            </a:r>
            <a:r>
              <a:rPr lang="en-US" sz="3600" dirty="0" err="1" smtClean="0"/>
              <a:t>maka</a:t>
            </a:r>
            <a:r>
              <a:rPr lang="en-US" sz="3600" dirty="0" smtClean="0"/>
              <a:t> </a:t>
            </a:r>
            <a:r>
              <a:rPr lang="en-US" sz="3600" dirty="0" err="1" smtClean="0"/>
              <a:t>suami</a:t>
            </a:r>
            <a:r>
              <a:rPr lang="en-US" sz="3600" dirty="0" smtClean="0"/>
              <a:t> </a:t>
            </a:r>
            <a:r>
              <a:rPr lang="en-US" sz="3600" dirty="0" err="1" smtClean="0"/>
              <a:t>tidak</a:t>
            </a:r>
            <a:r>
              <a:rPr lang="en-US" sz="3600" dirty="0" smtClean="0"/>
              <a:t> </a:t>
            </a:r>
            <a:r>
              <a:rPr lang="en-US" sz="3600" dirty="0" err="1" smtClean="0"/>
              <a:t>boleh</a:t>
            </a:r>
            <a:r>
              <a:rPr lang="en-US" sz="3600" dirty="0" smtClean="0"/>
              <a:t> </a:t>
            </a:r>
            <a:r>
              <a:rPr lang="en-US" sz="3600" dirty="0" err="1" smtClean="0"/>
              <a:t>mengambil</a:t>
            </a:r>
            <a:r>
              <a:rPr lang="en-US" sz="3600" dirty="0" smtClean="0"/>
              <a:t> </a:t>
            </a:r>
            <a:r>
              <a:rPr lang="en-US" sz="3600" dirty="0" err="1" smtClean="0"/>
              <a:t>sesuatu</a:t>
            </a:r>
            <a:r>
              <a:rPr lang="en-US" sz="3600" dirty="0" smtClean="0"/>
              <a:t> </a:t>
            </a:r>
            <a:r>
              <a:rPr lang="en-US" sz="3600" dirty="0" err="1" smtClean="0"/>
              <a:t>benda</a:t>
            </a:r>
            <a:r>
              <a:rPr lang="en-US" sz="3600" dirty="0" smtClean="0"/>
              <a:t> </a:t>
            </a:r>
            <a:r>
              <a:rPr lang="en-US" sz="3600" dirty="0" err="1" smtClean="0"/>
              <a:t>atau</a:t>
            </a:r>
            <a:r>
              <a:rPr lang="en-US" sz="3600" dirty="0" smtClean="0"/>
              <a:t> </a:t>
            </a:r>
            <a:r>
              <a:rPr lang="en-US" sz="3600" dirty="0" err="1" smtClean="0"/>
              <a:t>kekayaan</a:t>
            </a:r>
            <a:r>
              <a:rPr lang="en-US" sz="3600" dirty="0" smtClean="0"/>
              <a:t> </a:t>
            </a:r>
            <a:r>
              <a:rPr lang="en-US" sz="3600" dirty="0" err="1" smtClean="0"/>
              <a:t>lainnya</a:t>
            </a:r>
            <a:r>
              <a:rPr lang="en-US" sz="3600" dirty="0" smtClean="0"/>
              <a:t> yang </a:t>
            </a:r>
            <a:r>
              <a:rPr lang="en-US" sz="3600" dirty="0" err="1" smtClean="0"/>
              <a:t>sudah</a:t>
            </a:r>
            <a:r>
              <a:rPr lang="en-US" sz="3600" dirty="0" smtClean="0"/>
              <a:t> </a:t>
            </a:r>
            <a:r>
              <a:rPr lang="en-US" sz="3600" dirty="0" err="1" smtClean="0"/>
              <a:t>diberikan</a:t>
            </a:r>
            <a:r>
              <a:rPr lang="en-US" sz="3600" dirty="0" smtClean="0"/>
              <a:t> </a:t>
            </a:r>
            <a:r>
              <a:rPr lang="en-US" sz="3600" dirty="0" err="1" smtClean="0"/>
              <a:t>oleh</a:t>
            </a:r>
            <a:r>
              <a:rPr lang="en-US" sz="3600" dirty="0" smtClean="0"/>
              <a:t> </a:t>
            </a:r>
            <a:r>
              <a:rPr lang="en-US" sz="3600" dirty="0" err="1" smtClean="0"/>
              <a:t>suami</a:t>
            </a:r>
            <a:r>
              <a:rPr lang="en-US" sz="3600" dirty="0" smtClean="0"/>
              <a:t> </a:t>
            </a:r>
            <a:r>
              <a:rPr lang="en-US" sz="3600" dirty="0" err="1" smtClean="0"/>
              <a:t>kepada</a:t>
            </a:r>
            <a:r>
              <a:rPr lang="en-US" sz="3600" dirty="0" smtClean="0"/>
              <a:t> </a:t>
            </a:r>
            <a:r>
              <a:rPr lang="en-US" sz="3600" dirty="0" err="1" smtClean="0"/>
              <a:t>istrinya</a:t>
            </a:r>
            <a:r>
              <a:rPr lang="en-US" sz="3600" dirty="0" smtClean="0"/>
              <a:t> </a:t>
            </a:r>
            <a:r>
              <a:rPr lang="en-US" sz="3600" dirty="0" err="1" smtClean="0"/>
              <a:t>itu</a:t>
            </a:r>
            <a:r>
              <a:rPr lang="en-US" sz="3600" dirty="0" smtClean="0"/>
              <a:t> </a:t>
            </a:r>
            <a:r>
              <a:rPr lang="en-US" sz="3600" dirty="0" err="1" smtClean="0"/>
              <a:t>dahulu</a:t>
            </a:r>
            <a:r>
              <a:rPr lang="en-US" sz="3600" dirty="0" smtClean="0"/>
              <a:t> </a:t>
            </a:r>
            <a:r>
              <a:rPr lang="en-US" sz="3600" dirty="0" err="1" smtClean="0"/>
              <a:t>sewaktu</a:t>
            </a:r>
            <a:r>
              <a:rPr lang="en-US" sz="3600" dirty="0" smtClean="0"/>
              <a:t> </a:t>
            </a:r>
            <a:r>
              <a:rPr lang="en-US" sz="3600" dirty="0" err="1" smtClean="0"/>
              <a:t>mereka</a:t>
            </a:r>
            <a:r>
              <a:rPr lang="en-US" sz="3600" dirty="0" smtClean="0"/>
              <a:t> </a:t>
            </a:r>
            <a:r>
              <a:rPr lang="en-US" sz="3600" dirty="0" err="1" smtClean="0"/>
              <a:t>masih</a:t>
            </a:r>
            <a:r>
              <a:rPr lang="en-US" sz="3600" dirty="0" smtClean="0"/>
              <a:t> </a:t>
            </a:r>
            <a:r>
              <a:rPr lang="en-US" sz="3600" dirty="0" err="1" smtClean="0"/>
              <a:t>merupakan</a:t>
            </a:r>
            <a:r>
              <a:rPr lang="en-US" sz="3600" dirty="0" smtClean="0"/>
              <a:t> </a:t>
            </a:r>
            <a:r>
              <a:rPr lang="en-US" sz="3600" dirty="0" err="1" smtClean="0"/>
              <a:t>suami</a:t>
            </a:r>
            <a:r>
              <a:rPr lang="en-US" sz="3600" dirty="0" smtClean="0"/>
              <a:t> </a:t>
            </a:r>
            <a:r>
              <a:rPr lang="en-US" sz="3600" dirty="0" err="1" smtClean="0"/>
              <a:t>istri</a:t>
            </a:r>
            <a:endParaRPr lang="en-US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dirty="0" smtClean="0"/>
              <a:t>Q.II : 230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4000" dirty="0" err="1" smtClean="0"/>
              <a:t>Kalau</a:t>
            </a:r>
            <a:r>
              <a:rPr lang="en-US" sz="4000" dirty="0" smtClean="0"/>
              <a:t> </a:t>
            </a:r>
            <a:r>
              <a:rPr lang="en-US" sz="4000" dirty="0" err="1" smtClean="0"/>
              <a:t>seorang</a:t>
            </a:r>
            <a:r>
              <a:rPr lang="en-US" sz="4000" dirty="0" smtClean="0"/>
              <a:t> </a:t>
            </a:r>
            <a:r>
              <a:rPr lang="en-US" sz="4000" dirty="0" err="1" smtClean="0"/>
              <a:t>suami</a:t>
            </a:r>
            <a:r>
              <a:rPr lang="en-US" sz="4000" dirty="0" smtClean="0"/>
              <a:t> </a:t>
            </a:r>
            <a:r>
              <a:rPr lang="en-US" sz="4000" dirty="0" err="1" smtClean="0"/>
              <a:t>telah</a:t>
            </a:r>
            <a:r>
              <a:rPr lang="en-US" sz="4000" dirty="0" smtClean="0"/>
              <a:t> </a:t>
            </a:r>
            <a:r>
              <a:rPr lang="en-US" sz="4000" dirty="0" err="1" smtClean="0"/>
              <a:t>menjatuhkan</a:t>
            </a:r>
            <a:r>
              <a:rPr lang="en-US" sz="4000" dirty="0" smtClean="0"/>
              <a:t> </a:t>
            </a:r>
            <a:r>
              <a:rPr lang="en-US" sz="4000" dirty="0" err="1" smtClean="0"/>
              <a:t>talaq</a:t>
            </a:r>
            <a:r>
              <a:rPr lang="en-US" sz="4000" dirty="0" smtClean="0"/>
              <a:t> yang </a:t>
            </a:r>
            <a:r>
              <a:rPr lang="en-US" sz="4000" dirty="0" err="1" smtClean="0"/>
              <a:t>ketiga</a:t>
            </a:r>
            <a:r>
              <a:rPr lang="en-US" sz="4000" dirty="0" smtClean="0"/>
              <a:t> </a:t>
            </a:r>
            <a:r>
              <a:rPr lang="en-US" sz="4000" dirty="0" err="1" smtClean="0"/>
              <a:t>kepada</a:t>
            </a:r>
            <a:r>
              <a:rPr lang="en-US" sz="4000" dirty="0" smtClean="0"/>
              <a:t> </a:t>
            </a:r>
            <a:r>
              <a:rPr lang="en-US" sz="4000" dirty="0" err="1" smtClean="0"/>
              <a:t>istrinya</a:t>
            </a:r>
            <a:r>
              <a:rPr lang="en-US" sz="4000" dirty="0" smtClean="0"/>
              <a:t>, </a:t>
            </a:r>
            <a:r>
              <a:rPr lang="en-US" sz="4000" dirty="0" err="1" smtClean="0"/>
              <a:t>maka</a:t>
            </a:r>
            <a:r>
              <a:rPr lang="en-US" sz="4000" dirty="0" smtClean="0"/>
              <a:t> </a:t>
            </a:r>
            <a:r>
              <a:rPr lang="en-US" sz="4000" dirty="0" err="1" smtClean="0"/>
              <a:t>perempuan</a:t>
            </a:r>
            <a:r>
              <a:rPr lang="en-US" sz="4000" dirty="0" smtClean="0"/>
              <a:t> </a:t>
            </a:r>
            <a:r>
              <a:rPr lang="en-US" sz="4000" dirty="0" err="1" smtClean="0"/>
              <a:t>itu</a:t>
            </a:r>
            <a:r>
              <a:rPr lang="en-US" sz="4000" dirty="0" smtClean="0"/>
              <a:t> </a:t>
            </a:r>
            <a:r>
              <a:rPr lang="en-US" sz="4000" dirty="0" err="1" smtClean="0"/>
              <a:t>tidak</a:t>
            </a:r>
            <a:r>
              <a:rPr lang="en-US" sz="4000" dirty="0" smtClean="0"/>
              <a:t> </a:t>
            </a:r>
            <a:r>
              <a:rPr lang="en-US" sz="4000" dirty="0" err="1" smtClean="0"/>
              <a:t>halal</a:t>
            </a:r>
            <a:r>
              <a:rPr lang="en-US" sz="4000" dirty="0" smtClean="0"/>
              <a:t> </a:t>
            </a:r>
            <a:r>
              <a:rPr lang="en-US" sz="4000" dirty="0" err="1" smtClean="0"/>
              <a:t>lagi</a:t>
            </a:r>
            <a:r>
              <a:rPr lang="en-US" sz="4000" dirty="0" smtClean="0"/>
              <a:t> </a:t>
            </a:r>
            <a:r>
              <a:rPr lang="en-US" sz="4000" dirty="0" err="1" smtClean="0"/>
              <a:t>baginya</a:t>
            </a:r>
            <a:r>
              <a:rPr lang="en-US" sz="4000" dirty="0" smtClean="0"/>
              <a:t> </a:t>
            </a:r>
            <a:r>
              <a:rPr lang="en-US" sz="4000" dirty="0" err="1" smtClean="0"/>
              <a:t>untuk</a:t>
            </a:r>
            <a:r>
              <a:rPr lang="en-US" sz="4000" dirty="0" smtClean="0"/>
              <a:t> </a:t>
            </a:r>
            <a:r>
              <a:rPr lang="en-US" sz="4000" dirty="0" err="1" smtClean="0"/>
              <a:t>mengawininya</a:t>
            </a:r>
            <a:r>
              <a:rPr lang="en-US" sz="4000" dirty="0" smtClean="0"/>
              <a:t> </a:t>
            </a:r>
            <a:r>
              <a:rPr lang="en-US" sz="4000" dirty="0" err="1" smtClean="0"/>
              <a:t>sebelum</a:t>
            </a:r>
            <a:r>
              <a:rPr lang="en-US" sz="4000" dirty="0" smtClean="0"/>
              <a:t> </a:t>
            </a:r>
            <a:r>
              <a:rPr lang="en-US" sz="4000" dirty="0" err="1" smtClean="0"/>
              <a:t>perempuan</a:t>
            </a:r>
            <a:r>
              <a:rPr lang="en-US" sz="4000" dirty="0" smtClean="0"/>
              <a:t> </a:t>
            </a:r>
            <a:r>
              <a:rPr lang="en-US" sz="4000" dirty="0" err="1" smtClean="0"/>
              <a:t>itu</a:t>
            </a:r>
            <a:r>
              <a:rPr lang="en-US" sz="4000" dirty="0" smtClean="0"/>
              <a:t> </a:t>
            </a:r>
            <a:r>
              <a:rPr lang="en-US" sz="4000" dirty="0" err="1" smtClean="0"/>
              <a:t>kawin</a:t>
            </a:r>
            <a:r>
              <a:rPr lang="en-US" sz="4000" dirty="0" smtClean="0"/>
              <a:t> </a:t>
            </a:r>
            <a:r>
              <a:rPr lang="en-US" sz="4000" dirty="0" err="1" smtClean="0"/>
              <a:t>dengan</a:t>
            </a:r>
            <a:r>
              <a:rPr lang="en-US" sz="4000" dirty="0" smtClean="0"/>
              <a:t> </a:t>
            </a:r>
            <a:r>
              <a:rPr lang="en-US" sz="4000" dirty="0" err="1" smtClean="0"/>
              <a:t>laki-laki</a:t>
            </a:r>
            <a:r>
              <a:rPr lang="en-US" sz="4000" dirty="0" smtClean="0"/>
              <a:t> lain</a:t>
            </a:r>
            <a:endParaRPr lang="en-US" sz="4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Muhallil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laki-laki</a:t>
            </a:r>
            <a:r>
              <a:rPr lang="en-US" dirty="0" smtClean="0"/>
              <a:t> yang </a:t>
            </a:r>
            <a:r>
              <a:rPr lang="en-US" dirty="0" err="1" smtClean="0"/>
              <a:t>menikah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bekas</a:t>
            </a:r>
            <a:r>
              <a:rPr lang="en-US" dirty="0" smtClean="0"/>
              <a:t> </a:t>
            </a:r>
            <a:r>
              <a:rPr lang="en-US" dirty="0" err="1" smtClean="0"/>
              <a:t>istri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dijatuhi</a:t>
            </a:r>
            <a:r>
              <a:rPr lang="en-US" dirty="0" smtClean="0"/>
              <a:t> </a:t>
            </a:r>
            <a:r>
              <a:rPr lang="en-US" dirty="0" err="1" smtClean="0"/>
              <a:t>talaq</a:t>
            </a:r>
            <a:r>
              <a:rPr lang="en-US" dirty="0" smtClean="0"/>
              <a:t> 3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suami</a:t>
            </a:r>
            <a:r>
              <a:rPr lang="en-US" dirty="0" smtClean="0"/>
              <a:t> </a:t>
            </a:r>
            <a:r>
              <a:rPr lang="en-US" dirty="0" err="1" smtClean="0"/>
              <a:t>terdahulu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laki-laki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menceraikan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isteri</a:t>
            </a:r>
            <a:r>
              <a:rPr lang="en-US" dirty="0" smtClean="0"/>
              <a:t>, agar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isteri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suami</a:t>
            </a:r>
            <a:r>
              <a:rPr lang="en-US" dirty="0" smtClean="0"/>
              <a:t> </a:t>
            </a:r>
            <a:r>
              <a:rPr lang="en-US" dirty="0" err="1" smtClean="0"/>
              <a:t>tedahulu</a:t>
            </a:r>
            <a:endParaRPr lang="en-US" dirty="0" smtClean="0"/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praktek</a:t>
            </a:r>
            <a:r>
              <a:rPr lang="en-US" dirty="0" smtClean="0"/>
              <a:t> </a:t>
            </a:r>
            <a:r>
              <a:rPr lang="en-US" dirty="0" err="1" smtClean="0"/>
              <a:t>laki-laki</a:t>
            </a:r>
            <a:r>
              <a:rPr lang="en-US" dirty="0" smtClean="0"/>
              <a:t> yang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Muhalli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upah</a:t>
            </a:r>
            <a:r>
              <a:rPr lang="en-US" dirty="0" smtClean="0"/>
              <a:t>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menikah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bekas</a:t>
            </a:r>
            <a:r>
              <a:rPr lang="en-US" dirty="0" smtClean="0"/>
              <a:t> </a:t>
            </a:r>
            <a:r>
              <a:rPr lang="en-US" dirty="0" err="1" smtClean="0"/>
              <a:t>isteri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malam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laki-laki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bercerai</a:t>
            </a:r>
            <a:r>
              <a:rPr lang="en-US" dirty="0" smtClean="0"/>
              <a:t> agar </a:t>
            </a:r>
            <a:r>
              <a:rPr lang="en-US" dirty="0" err="1" smtClean="0"/>
              <a:t>suami</a:t>
            </a:r>
            <a:r>
              <a:rPr lang="en-US" dirty="0" smtClean="0"/>
              <a:t> </a:t>
            </a:r>
            <a:r>
              <a:rPr lang="en-US" dirty="0" err="1" smtClean="0"/>
              <a:t>terdahulu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rujuq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,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dilarang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Agama Islam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129</TotalTime>
  <Words>439</Words>
  <Application>Microsoft Office PowerPoint</Application>
  <PresentationFormat>On-screen Show (4:3)</PresentationFormat>
  <Paragraphs>97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Flow</vt:lpstr>
      <vt:lpstr>RUJUK</vt:lpstr>
      <vt:lpstr>Rujuq</vt:lpstr>
      <vt:lpstr>Cara Rujuq</vt:lpstr>
      <vt:lpstr>Cara Rujuq</vt:lpstr>
      <vt:lpstr>Peraturan menteri Agama Nomor 3 tahun 1975 pasal 32</vt:lpstr>
      <vt:lpstr>Peraturan menteri Agama Nomor 3 tahun 1975 pasal 32</vt:lpstr>
      <vt:lpstr>Berdasarkan Q.II : 229 a</vt:lpstr>
      <vt:lpstr>Q.II : 230</vt:lpstr>
      <vt:lpstr>Muhallil</vt:lpstr>
      <vt:lpstr>Pasal 10 UU No. 1 / 1974</vt:lpstr>
      <vt:lpstr>Talaq 3 (tiga) </vt:lpstr>
      <vt:lpstr>Ada pendapat kedua</vt:lpstr>
      <vt:lpstr>Waktu Menjatuhkan Talaq</vt:lpstr>
      <vt:lpstr>Waktu Menjatuhkan Talaq</vt:lpstr>
      <vt:lpstr>Berdasarkan Hadits Rasul</vt:lpstr>
      <vt:lpstr>Menurut Sajuti Thalib</vt:lpstr>
      <vt:lpstr>Menurut A.A. Fyze dalam bukunya “Outlines of Muhammadans Law”</vt:lpstr>
      <vt:lpstr>Talaq Sunnah</vt:lpstr>
      <vt:lpstr>Talaq Bid’ah</vt:lpstr>
      <vt:lpstr>Talaq Raj’i</vt:lpstr>
      <vt:lpstr>Talaq Bain</vt:lpstr>
      <vt:lpstr>Talaq Bain Kecil/Talaq Bain Shugra</vt:lpstr>
      <vt:lpstr>Menurut Syafii  mengenai Talaq Bain Shugra</vt:lpstr>
      <vt:lpstr>Talaq Bain Besar (Bain Kubra)</vt:lpstr>
    </vt:vector>
  </TitlesOfParts>
  <Company>rhgcc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RUJUK</dc:title>
  <dc:creator>Hendra</dc:creator>
  <cp:lastModifiedBy>hendra</cp:lastModifiedBy>
  <cp:revision>15</cp:revision>
  <dcterms:created xsi:type="dcterms:W3CDTF">2010-01-01T21:58:36Z</dcterms:created>
  <dcterms:modified xsi:type="dcterms:W3CDTF">2012-06-01T16:19:54Z</dcterms:modified>
</cp:coreProperties>
</file>