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15" autoAdjust="0"/>
  </p:normalViewPr>
  <p:slideViewPr>
    <p:cSldViewPr>
      <p:cViewPr varScale="1">
        <p:scale>
          <a:sx n="47" d="100"/>
          <a:sy n="47" d="100"/>
        </p:scale>
        <p:origin x="-1176" y="-90"/>
      </p:cViewPr>
      <p:guideLst>
        <p:guide orient="horz" pos="2160"/>
        <p:guide pos="2880"/>
      </p:guideLst>
    </p:cSldViewPr>
  </p:slideViewPr>
  <p:outlineViewPr>
    <p:cViewPr>
      <p:scale>
        <a:sx n="33" d="100"/>
        <a:sy n="33" d="100"/>
      </p:scale>
      <p:origin x="0" y="2344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4078F3-B07A-428C-AED0-18D8FF8D4B1D}" type="datetimeFigureOut">
              <a:rPr lang="en-US" smtClean="0"/>
              <a:pPr/>
              <a:t>1/2/2011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8846610-02A0-4D2B-9179-62D7C0C187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4078F3-B07A-428C-AED0-18D8FF8D4B1D}" type="datetimeFigureOut">
              <a:rPr lang="en-US" smtClean="0"/>
              <a:pPr/>
              <a:t>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846610-02A0-4D2B-9179-62D7C0C187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4078F3-B07A-428C-AED0-18D8FF8D4B1D}" type="datetimeFigureOut">
              <a:rPr lang="en-US" smtClean="0"/>
              <a:pPr/>
              <a:t>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846610-02A0-4D2B-9179-62D7C0C187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4078F3-B07A-428C-AED0-18D8FF8D4B1D}" type="datetimeFigureOut">
              <a:rPr lang="en-US" smtClean="0"/>
              <a:pPr/>
              <a:t>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846610-02A0-4D2B-9179-62D7C0C187A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4078F3-B07A-428C-AED0-18D8FF8D4B1D}" type="datetimeFigureOut">
              <a:rPr lang="en-US" smtClean="0"/>
              <a:pPr/>
              <a:t>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846610-02A0-4D2B-9179-62D7C0C187A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4078F3-B07A-428C-AED0-18D8FF8D4B1D}" type="datetimeFigureOut">
              <a:rPr lang="en-US" smtClean="0"/>
              <a:pPr/>
              <a:t>1/2/2011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846610-02A0-4D2B-9179-62D7C0C187A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4078F3-B07A-428C-AED0-18D8FF8D4B1D}" type="datetimeFigureOut">
              <a:rPr lang="en-US" smtClean="0"/>
              <a:pPr/>
              <a:t>1/2/2011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846610-02A0-4D2B-9179-62D7C0C187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94078F3-B07A-428C-AED0-18D8FF8D4B1D}" type="datetimeFigureOut">
              <a:rPr lang="en-US" smtClean="0"/>
              <a:pPr/>
              <a:t>1/2/2011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846610-02A0-4D2B-9179-62D7C0C187A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94078F3-B07A-428C-AED0-18D8FF8D4B1D}" type="datetimeFigureOut">
              <a:rPr lang="en-US" smtClean="0"/>
              <a:pPr/>
              <a:t>1/2/2011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8846610-02A0-4D2B-9179-62D7C0C187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94078F3-B07A-428C-AED0-18D8FF8D4B1D}" type="datetimeFigureOut">
              <a:rPr lang="en-US" smtClean="0"/>
              <a:pPr/>
              <a:t>1/2/2011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846610-02A0-4D2B-9179-62D7C0C187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94078F3-B07A-428C-AED0-18D8FF8D4B1D}" type="datetimeFigureOut">
              <a:rPr lang="en-US" smtClean="0"/>
              <a:pPr/>
              <a:t>1/2/2011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8846610-02A0-4D2B-9179-62D7C0C187A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94078F3-B07A-428C-AED0-18D8FF8D4B1D}" type="datetimeFigureOut">
              <a:rPr lang="en-US" smtClean="0"/>
              <a:pPr/>
              <a:t>1/2/2011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8846610-02A0-4D2B-9179-62D7C0C187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15562"/>
          </a:xfrm>
        </p:spPr>
        <p:txBody>
          <a:bodyPr>
            <a:normAutofit/>
          </a:bodyPr>
          <a:lstStyle/>
          <a:p>
            <a:pPr algn="ctr"/>
            <a:r>
              <a:rPr lang="en-US" dirty="0" smtClean="0"/>
              <a:t>BAB III</a:t>
            </a:r>
            <a:br>
              <a:rPr lang="en-US" dirty="0" smtClean="0"/>
            </a:br>
            <a:r>
              <a:rPr lang="en-US" dirty="0" smtClean="0"/>
              <a:t>SYARAT DAN RUKUN  PERKAWINAN YANG SYAH</a:t>
            </a:r>
            <a:endParaRPr lang="en-US" dirty="0"/>
          </a:p>
        </p:txBody>
      </p:sp>
      <p:sp>
        <p:nvSpPr>
          <p:cNvPr id="3" name="Subtitle 2"/>
          <p:cNvSpPr>
            <a:spLocks noGrp="1"/>
          </p:cNvSpPr>
          <p:nvPr>
            <p:ph type="subTitle" idx="1"/>
          </p:nvPr>
        </p:nvSpPr>
        <p:spPr/>
        <p:txBody>
          <a:bodyPr/>
          <a:lstStyle/>
          <a:p>
            <a:r>
              <a:rPr lang="en-US" dirty="0" err="1" smtClean="0"/>
              <a:t>Pengajar</a:t>
            </a:r>
            <a:r>
              <a:rPr lang="en-US" dirty="0" smtClean="0"/>
              <a:t>:</a:t>
            </a:r>
          </a:p>
          <a:p>
            <a:r>
              <a:rPr lang="en-US" b="1" dirty="0" smtClean="0"/>
              <a:t>IRDANURAPRIDA IDRIS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4038600"/>
          </a:xfrm>
        </p:spPr>
        <p:txBody>
          <a:bodyPr/>
          <a:lstStyle/>
          <a:p>
            <a:r>
              <a:rPr lang="en-US" dirty="0" smtClean="0"/>
              <a:t>Dari </a:t>
            </a:r>
            <a:r>
              <a:rPr lang="en-US" dirty="0" err="1" smtClean="0"/>
              <a:t>sudut</a:t>
            </a:r>
            <a:r>
              <a:rPr lang="en-US" dirty="0" smtClean="0"/>
              <a:t> </a:t>
            </a:r>
            <a:r>
              <a:rPr lang="en-US" dirty="0" err="1" smtClean="0"/>
              <a:t>Ilmu</a:t>
            </a:r>
            <a:r>
              <a:rPr lang="en-US" dirty="0" smtClean="0"/>
              <a:t> </a:t>
            </a:r>
            <a:r>
              <a:rPr lang="en-US" dirty="0" err="1" smtClean="0"/>
              <a:t>Kedokteran</a:t>
            </a:r>
            <a:r>
              <a:rPr lang="en-US" dirty="0" smtClean="0"/>
              <a:t> (</a:t>
            </a:r>
            <a:r>
              <a:rPr lang="en-US" dirty="0" err="1" smtClean="0"/>
              <a:t>Kesehatan</a:t>
            </a:r>
            <a:r>
              <a:rPr lang="en-US" dirty="0" smtClean="0"/>
              <a:t> </a:t>
            </a:r>
            <a:r>
              <a:rPr lang="en-US" dirty="0" err="1" smtClean="0"/>
              <a:t>keluarga</a:t>
            </a:r>
            <a:r>
              <a:rPr lang="en-US" dirty="0" smtClean="0"/>
              <a:t>), </a:t>
            </a:r>
            <a:r>
              <a:rPr lang="en-US" dirty="0" err="1" smtClean="0"/>
              <a:t>perkawinan</a:t>
            </a:r>
            <a:r>
              <a:rPr lang="en-US" dirty="0" smtClean="0"/>
              <a:t> </a:t>
            </a:r>
            <a:r>
              <a:rPr lang="en-US" dirty="0" err="1" smtClean="0"/>
              <a:t>antara</a:t>
            </a:r>
            <a:r>
              <a:rPr lang="en-US" dirty="0" smtClean="0"/>
              <a:t> </a:t>
            </a:r>
            <a:r>
              <a:rPr lang="en-US" dirty="0" err="1" smtClean="0"/>
              <a:t>keluarga</a:t>
            </a:r>
            <a:r>
              <a:rPr lang="en-US" dirty="0" smtClean="0"/>
              <a:t> yang </a:t>
            </a:r>
            <a:r>
              <a:rPr lang="en-US" dirty="0" err="1" smtClean="0"/>
              <a:t>berhubungan</a:t>
            </a:r>
            <a:r>
              <a:rPr lang="en-US" dirty="0" smtClean="0"/>
              <a:t> </a:t>
            </a:r>
            <a:r>
              <a:rPr lang="en-US" dirty="0" err="1" smtClean="0"/>
              <a:t>darah</a:t>
            </a:r>
            <a:r>
              <a:rPr lang="en-US" dirty="0" smtClean="0"/>
              <a:t> yang </a:t>
            </a:r>
            <a:r>
              <a:rPr lang="en-US" dirty="0" err="1" smtClean="0"/>
              <a:t>terlalu</a:t>
            </a:r>
            <a:endParaRPr lang="en-US" dirty="0"/>
          </a:p>
        </p:txBody>
      </p:sp>
      <p:sp>
        <p:nvSpPr>
          <p:cNvPr id="3" name="Title 2"/>
          <p:cNvSpPr>
            <a:spLocks noGrp="1"/>
          </p:cNvSpPr>
          <p:nvPr>
            <p:ph type="title"/>
          </p:nvPr>
        </p:nvSpPr>
        <p:spPr>
          <a:xfrm>
            <a:off x="457200" y="685800"/>
            <a:ext cx="8229600" cy="1143000"/>
          </a:xfrm>
        </p:spPr>
        <p:txBody>
          <a:bodyPr>
            <a:normAutofit/>
          </a:bodyPr>
          <a:lstStyle/>
          <a:p>
            <a:pPr algn="ctr"/>
            <a:r>
              <a:rPr lang="en-US" sz="3200" dirty="0" err="1" smtClean="0"/>
              <a:t>Larangan</a:t>
            </a:r>
            <a:r>
              <a:rPr lang="en-US" sz="3200" dirty="0" smtClean="0"/>
              <a:t> </a:t>
            </a:r>
            <a:r>
              <a:rPr lang="en-US" sz="3200" dirty="0" err="1" smtClean="0"/>
              <a:t>Perkawinan</a:t>
            </a:r>
            <a:r>
              <a:rPr lang="en-US" sz="3200" dirty="0" smtClean="0"/>
              <a:t> </a:t>
            </a:r>
            <a:r>
              <a:rPr lang="en-US" sz="3200" dirty="0" err="1" smtClean="0"/>
              <a:t>karena</a:t>
            </a:r>
            <a:r>
              <a:rPr lang="en-US" sz="3200" dirty="0" smtClean="0"/>
              <a:t> </a:t>
            </a:r>
            <a:r>
              <a:rPr lang="en-US" sz="3200" dirty="0" err="1" smtClean="0"/>
              <a:t>Hubungan</a:t>
            </a:r>
            <a:r>
              <a:rPr lang="en-US" sz="3200" dirty="0" smtClean="0"/>
              <a:t> </a:t>
            </a:r>
            <a:r>
              <a:rPr lang="en-US" sz="3200" dirty="0" err="1" smtClean="0"/>
              <a:t>Darah</a:t>
            </a:r>
            <a:r>
              <a:rPr lang="en-US" sz="3200" dirty="0" smtClean="0"/>
              <a:t> yang </a:t>
            </a:r>
            <a:r>
              <a:rPr lang="en-US" sz="3200" dirty="0" err="1" smtClean="0"/>
              <a:t>Terlampau</a:t>
            </a:r>
            <a:r>
              <a:rPr lang="en-US" sz="3200" dirty="0" smtClean="0"/>
              <a:t> </a:t>
            </a:r>
            <a:r>
              <a:rPr lang="en-US" sz="3200" dirty="0" err="1" smtClean="0"/>
              <a:t>Dekat</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Dasar</a:t>
            </a:r>
            <a:r>
              <a:rPr lang="en-US" dirty="0" smtClean="0"/>
              <a:t> </a:t>
            </a:r>
            <a:r>
              <a:rPr lang="en-US" dirty="0" err="1" smtClean="0"/>
              <a:t>Hukum</a:t>
            </a:r>
            <a:r>
              <a:rPr lang="en-US" dirty="0" smtClean="0"/>
              <a:t> Islam:</a:t>
            </a:r>
          </a:p>
          <a:p>
            <a:pPr>
              <a:buNone/>
            </a:pPr>
            <a:r>
              <a:rPr lang="en-US" dirty="0" smtClean="0"/>
              <a:t>		Al-Qur’an </a:t>
            </a:r>
            <a:r>
              <a:rPr lang="en-US" dirty="0" err="1" smtClean="0"/>
              <a:t>Surah</a:t>
            </a:r>
            <a:r>
              <a:rPr lang="en-US" dirty="0" smtClean="0"/>
              <a:t> An-</a:t>
            </a:r>
            <a:r>
              <a:rPr lang="en-US" dirty="0" err="1" smtClean="0"/>
              <a:t>Nissa</a:t>
            </a:r>
            <a:r>
              <a:rPr lang="en-US" dirty="0" smtClean="0"/>
              <a:t>:</a:t>
            </a:r>
          </a:p>
          <a:p>
            <a:pPr>
              <a:buNone/>
            </a:pPr>
            <a:r>
              <a:rPr lang="en-US" dirty="0" smtClean="0"/>
              <a:t>		- Q. II : 23</a:t>
            </a:r>
          </a:p>
          <a:p>
            <a:pPr>
              <a:buNone/>
            </a:pPr>
            <a:r>
              <a:rPr lang="en-US" dirty="0" smtClean="0"/>
              <a:t>		- Q. II : 34</a:t>
            </a:r>
            <a:endParaRPr lang="en-US" dirty="0"/>
          </a:p>
        </p:txBody>
      </p:sp>
      <p:sp>
        <p:nvSpPr>
          <p:cNvPr id="3" name="Title 2"/>
          <p:cNvSpPr>
            <a:spLocks noGrp="1"/>
          </p:cNvSpPr>
          <p:nvPr>
            <p:ph type="title"/>
          </p:nvPr>
        </p:nvSpPr>
        <p:spPr/>
        <p:txBody>
          <a:bodyPr>
            <a:normAutofit/>
          </a:bodyPr>
          <a:lstStyle/>
          <a:p>
            <a:pPr algn="ctr"/>
            <a:r>
              <a:rPr lang="en-US" sz="3200" dirty="0" err="1" smtClean="0"/>
              <a:t>Larangan</a:t>
            </a:r>
            <a:r>
              <a:rPr lang="en-US" sz="3200" dirty="0" smtClean="0"/>
              <a:t> </a:t>
            </a:r>
            <a:r>
              <a:rPr lang="en-US" sz="3200" dirty="0" err="1" smtClean="0"/>
              <a:t>Perkawinan</a:t>
            </a:r>
            <a:r>
              <a:rPr lang="en-US" sz="3200" dirty="0" smtClean="0"/>
              <a:t> </a:t>
            </a:r>
            <a:r>
              <a:rPr lang="en-US" sz="3200" dirty="0" err="1" smtClean="0"/>
              <a:t>karena</a:t>
            </a:r>
            <a:r>
              <a:rPr lang="en-US" sz="3200" dirty="0" smtClean="0"/>
              <a:t> </a:t>
            </a:r>
            <a:r>
              <a:rPr lang="en-US" sz="3200" dirty="0" err="1" smtClean="0"/>
              <a:t>Hubungan</a:t>
            </a:r>
            <a:r>
              <a:rPr lang="en-US" sz="3200" dirty="0" smtClean="0"/>
              <a:t> </a:t>
            </a:r>
            <a:r>
              <a:rPr lang="en-US" sz="3200" dirty="0" err="1" smtClean="0"/>
              <a:t>Darah</a:t>
            </a:r>
            <a:r>
              <a:rPr lang="en-US" sz="3200" dirty="0" smtClean="0"/>
              <a:t> yang </a:t>
            </a:r>
            <a:r>
              <a:rPr lang="en-US" sz="3200" dirty="0" err="1" smtClean="0"/>
              <a:t>Terlampau</a:t>
            </a:r>
            <a:r>
              <a:rPr lang="en-US" sz="3200" dirty="0" smtClean="0"/>
              <a:t> </a:t>
            </a:r>
            <a:r>
              <a:rPr lang="en-US" sz="3200" dirty="0" err="1" smtClean="0"/>
              <a:t>Dekat</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smtClean="0"/>
              <a:t>Diharamkan</a:t>
            </a:r>
            <a:r>
              <a:rPr lang="en-US" dirty="0" smtClean="0"/>
              <a:t> </a:t>
            </a:r>
            <a:r>
              <a:rPr lang="en-US" dirty="0" err="1" smtClean="0"/>
              <a:t>atas</a:t>
            </a:r>
            <a:r>
              <a:rPr lang="en-US" dirty="0" smtClean="0"/>
              <a:t> </a:t>
            </a:r>
            <a:r>
              <a:rPr lang="en-US" dirty="0" err="1" smtClean="0"/>
              <a:t>kamu</a:t>
            </a:r>
            <a:r>
              <a:rPr lang="en-US" dirty="0" smtClean="0"/>
              <a:t> (</a:t>
            </a:r>
            <a:r>
              <a:rPr lang="en-US" dirty="0" err="1" smtClean="0"/>
              <a:t>menikahi</a:t>
            </a:r>
            <a:r>
              <a:rPr lang="en-US" dirty="0" smtClean="0"/>
              <a:t>) </a:t>
            </a:r>
            <a:r>
              <a:rPr lang="en-US" dirty="0" err="1" smtClean="0"/>
              <a:t>ibu-ibumu</a:t>
            </a:r>
            <a:r>
              <a:rPr lang="en-US" dirty="0" smtClean="0"/>
              <a:t>, </a:t>
            </a:r>
            <a:r>
              <a:rPr lang="en-US" dirty="0" err="1" smtClean="0"/>
              <a:t>anak-anakmu</a:t>
            </a:r>
            <a:r>
              <a:rPr lang="en-US" dirty="0" smtClean="0"/>
              <a:t> yang </a:t>
            </a:r>
            <a:r>
              <a:rPr lang="en-US" dirty="0" err="1" smtClean="0"/>
              <a:t>perempuan</a:t>
            </a:r>
            <a:r>
              <a:rPr lang="en-US" dirty="0" smtClean="0"/>
              <a:t>, </a:t>
            </a:r>
            <a:r>
              <a:rPr lang="en-US" dirty="0" err="1" smtClean="0"/>
              <a:t>saudara-saudaramu</a:t>
            </a:r>
            <a:r>
              <a:rPr lang="en-US" dirty="0" smtClean="0"/>
              <a:t> yang </a:t>
            </a:r>
            <a:r>
              <a:rPr lang="en-US" dirty="0" err="1" smtClean="0"/>
              <a:t>perempuan</a:t>
            </a:r>
            <a:r>
              <a:rPr lang="en-US" dirty="0" smtClean="0"/>
              <a:t>, </a:t>
            </a:r>
            <a:r>
              <a:rPr lang="en-US" dirty="0" err="1" smtClean="0"/>
              <a:t>saudara-saudara</a:t>
            </a:r>
            <a:r>
              <a:rPr lang="en-US" dirty="0" smtClean="0"/>
              <a:t> </a:t>
            </a:r>
            <a:r>
              <a:rPr lang="en-US" dirty="0" err="1" smtClean="0"/>
              <a:t>ayahmu</a:t>
            </a:r>
            <a:r>
              <a:rPr lang="en-US" dirty="0" smtClean="0"/>
              <a:t> yang </a:t>
            </a:r>
            <a:r>
              <a:rPr lang="en-US" dirty="0" err="1" smtClean="0"/>
              <a:t>perempuan</a:t>
            </a:r>
            <a:r>
              <a:rPr lang="en-US" dirty="0" smtClean="0"/>
              <a:t>, </a:t>
            </a:r>
            <a:r>
              <a:rPr lang="en-US" dirty="0" err="1" smtClean="0"/>
              <a:t>saudara-saudara</a:t>
            </a:r>
            <a:r>
              <a:rPr lang="en-US" dirty="0" smtClean="0"/>
              <a:t> </a:t>
            </a:r>
            <a:r>
              <a:rPr lang="en-US" dirty="0" err="1" smtClean="0"/>
              <a:t>ibumu</a:t>
            </a:r>
            <a:r>
              <a:rPr lang="en-US" dirty="0" smtClean="0"/>
              <a:t> yang </a:t>
            </a:r>
            <a:r>
              <a:rPr lang="en-US" dirty="0" err="1" smtClean="0"/>
              <a:t>perempuan</a:t>
            </a:r>
            <a:r>
              <a:rPr lang="en-US" dirty="0" smtClean="0"/>
              <a:t>, </a:t>
            </a:r>
            <a:r>
              <a:rPr lang="en-US" dirty="0" err="1" smtClean="0"/>
              <a:t>anak-anak</a:t>
            </a:r>
            <a:r>
              <a:rPr lang="en-US" dirty="0" smtClean="0"/>
              <a:t> </a:t>
            </a:r>
            <a:r>
              <a:rPr lang="en-US" dirty="0" err="1" smtClean="0"/>
              <a:t>perempuan</a:t>
            </a:r>
            <a:r>
              <a:rPr lang="en-US" dirty="0" smtClean="0"/>
              <a:t> </a:t>
            </a:r>
            <a:r>
              <a:rPr lang="en-US" dirty="0" err="1" smtClean="0"/>
              <a:t>dari</a:t>
            </a:r>
            <a:r>
              <a:rPr lang="en-US" dirty="0" smtClean="0"/>
              <a:t> </a:t>
            </a:r>
            <a:r>
              <a:rPr lang="en-US" dirty="0" err="1" smtClean="0"/>
              <a:t>saudara-saudaramu</a:t>
            </a:r>
            <a:r>
              <a:rPr lang="en-US" dirty="0" smtClean="0"/>
              <a:t> yang </a:t>
            </a:r>
            <a:r>
              <a:rPr lang="en-US" dirty="0" err="1" smtClean="0"/>
              <a:t>laki-laki</a:t>
            </a:r>
            <a:r>
              <a:rPr lang="en-US" dirty="0" smtClean="0"/>
              <a:t>, </a:t>
            </a:r>
            <a:r>
              <a:rPr lang="en-US" dirty="0" err="1" smtClean="0"/>
              <a:t>anak-anak</a:t>
            </a:r>
            <a:r>
              <a:rPr lang="en-US" dirty="0" smtClean="0"/>
              <a:t> </a:t>
            </a:r>
            <a:r>
              <a:rPr lang="en-US" dirty="0" err="1" smtClean="0"/>
              <a:t>perempuan</a:t>
            </a:r>
            <a:r>
              <a:rPr lang="en-US" dirty="0" smtClean="0"/>
              <a:t> </a:t>
            </a:r>
            <a:r>
              <a:rPr lang="en-US" dirty="0" err="1" smtClean="0"/>
              <a:t>dari</a:t>
            </a:r>
            <a:r>
              <a:rPr lang="en-US" dirty="0" smtClean="0"/>
              <a:t> </a:t>
            </a:r>
            <a:r>
              <a:rPr lang="en-US" dirty="0" err="1" smtClean="0"/>
              <a:t>saudara-saudaramu</a:t>
            </a:r>
            <a:r>
              <a:rPr lang="en-US" dirty="0" smtClean="0"/>
              <a:t> yang </a:t>
            </a:r>
            <a:r>
              <a:rPr lang="en-US" dirty="0" err="1" smtClean="0"/>
              <a:t>perempuan</a:t>
            </a:r>
            <a:r>
              <a:rPr lang="en-US" dirty="0" smtClean="0"/>
              <a:t>, </a:t>
            </a:r>
            <a:r>
              <a:rPr lang="en-US" dirty="0" err="1" smtClean="0"/>
              <a:t>ibu-ibumu</a:t>
            </a:r>
            <a:r>
              <a:rPr lang="en-US" dirty="0" smtClean="0"/>
              <a:t> yang </a:t>
            </a:r>
            <a:r>
              <a:rPr lang="en-US" dirty="0" err="1" smtClean="0"/>
              <a:t>menyusui</a:t>
            </a:r>
            <a:r>
              <a:rPr lang="en-US" dirty="0" smtClean="0"/>
              <a:t> </a:t>
            </a:r>
            <a:r>
              <a:rPr lang="en-US" dirty="0" err="1" smtClean="0"/>
              <a:t>kamu</a:t>
            </a:r>
            <a:r>
              <a:rPr lang="en-US" dirty="0" smtClean="0"/>
              <a:t>, </a:t>
            </a:r>
            <a:r>
              <a:rPr lang="en-US" dirty="0" err="1" smtClean="0"/>
              <a:t>saudara-saudara</a:t>
            </a:r>
            <a:r>
              <a:rPr lang="en-US" dirty="0" smtClean="0"/>
              <a:t> </a:t>
            </a:r>
            <a:r>
              <a:rPr lang="en-US" dirty="0" err="1" smtClean="0"/>
              <a:t>perempuanmu</a:t>
            </a:r>
            <a:r>
              <a:rPr lang="en-US" dirty="0" smtClean="0"/>
              <a:t> </a:t>
            </a:r>
            <a:r>
              <a:rPr lang="en-US" dirty="0" err="1" smtClean="0"/>
              <a:t>sesusuan</a:t>
            </a:r>
            <a:r>
              <a:rPr lang="en-US" dirty="0" smtClean="0"/>
              <a:t>, </a:t>
            </a:r>
            <a:r>
              <a:rPr lang="en-US" dirty="0" err="1" smtClean="0"/>
              <a:t>ibu-ibu</a:t>
            </a:r>
            <a:r>
              <a:rPr lang="en-US" dirty="0" smtClean="0"/>
              <a:t> </a:t>
            </a:r>
            <a:r>
              <a:rPr lang="en-US" dirty="0" err="1" smtClean="0"/>
              <a:t>istrimu</a:t>
            </a:r>
            <a:r>
              <a:rPr lang="en-US" dirty="0" smtClean="0"/>
              <a:t> (</a:t>
            </a:r>
            <a:r>
              <a:rPr lang="en-US" dirty="0" err="1" smtClean="0"/>
              <a:t>mertua</a:t>
            </a:r>
            <a:r>
              <a:rPr lang="en-US" dirty="0" smtClean="0"/>
              <a:t>), </a:t>
            </a:r>
          </a:p>
          <a:p>
            <a:endParaRPr lang="en-US" dirty="0"/>
          </a:p>
        </p:txBody>
      </p:sp>
      <p:sp>
        <p:nvSpPr>
          <p:cNvPr id="3" name="Title 2"/>
          <p:cNvSpPr>
            <a:spLocks noGrp="1"/>
          </p:cNvSpPr>
          <p:nvPr>
            <p:ph type="title"/>
          </p:nvPr>
        </p:nvSpPr>
        <p:spPr/>
        <p:txBody>
          <a:bodyPr>
            <a:normAutofit fontScale="90000"/>
          </a:bodyPr>
          <a:lstStyle/>
          <a:p>
            <a:pPr algn="ctr"/>
            <a:r>
              <a:rPr lang="en-US" dirty="0" smtClean="0"/>
              <a:t>An-</a:t>
            </a:r>
            <a:r>
              <a:rPr lang="en-US" dirty="0" err="1" smtClean="0"/>
              <a:t>Nissa</a:t>
            </a:r>
            <a:r>
              <a:rPr lang="en-US" dirty="0" smtClean="0"/>
              <a:t>  </a:t>
            </a:r>
            <a:r>
              <a:rPr lang="en-US" dirty="0" err="1" smtClean="0"/>
              <a:t>ayat</a:t>
            </a:r>
            <a:r>
              <a:rPr lang="en-US" dirty="0" smtClean="0"/>
              <a:t> 23</a:t>
            </a:r>
            <a:br>
              <a:rPr lang="en-US" dirty="0" smtClean="0"/>
            </a:br>
            <a:r>
              <a:rPr lang="en-US" dirty="0" smtClean="0"/>
              <a:t> (Q. II : 23)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err="1" smtClean="0"/>
              <a:t>anak-anak</a:t>
            </a:r>
            <a:r>
              <a:rPr lang="en-US" dirty="0" smtClean="0"/>
              <a:t> </a:t>
            </a:r>
            <a:r>
              <a:rPr lang="en-US" dirty="0" err="1" smtClean="0"/>
              <a:t>perempuan</a:t>
            </a:r>
            <a:r>
              <a:rPr lang="en-US" dirty="0" smtClean="0"/>
              <a:t> </a:t>
            </a:r>
            <a:r>
              <a:rPr lang="en-US" dirty="0" err="1" smtClean="0"/>
              <a:t>dari</a:t>
            </a:r>
            <a:r>
              <a:rPr lang="en-US" dirty="0" smtClean="0"/>
              <a:t> </a:t>
            </a:r>
            <a:r>
              <a:rPr lang="en-US" dirty="0" err="1" smtClean="0"/>
              <a:t>istrimu</a:t>
            </a:r>
            <a:r>
              <a:rPr lang="en-US" dirty="0" smtClean="0"/>
              <a:t> (</a:t>
            </a:r>
            <a:r>
              <a:rPr lang="en-US" dirty="0" err="1" smtClean="0"/>
              <a:t>anak</a:t>
            </a:r>
            <a:r>
              <a:rPr lang="en-US" dirty="0" smtClean="0"/>
              <a:t> </a:t>
            </a:r>
            <a:r>
              <a:rPr lang="en-US" dirty="0" err="1" smtClean="0"/>
              <a:t>tiri</a:t>
            </a:r>
            <a:r>
              <a:rPr lang="en-US" dirty="0" smtClean="0"/>
              <a:t>) yang </a:t>
            </a:r>
            <a:r>
              <a:rPr lang="en-US" dirty="0" err="1" smtClean="0"/>
              <a:t>dalam</a:t>
            </a:r>
            <a:r>
              <a:rPr lang="en-US" dirty="0" smtClean="0"/>
              <a:t> </a:t>
            </a:r>
            <a:r>
              <a:rPr lang="en-US" dirty="0" err="1" smtClean="0"/>
              <a:t>pemeliharaanmu</a:t>
            </a:r>
            <a:r>
              <a:rPr lang="en-US" dirty="0" smtClean="0"/>
              <a:t> </a:t>
            </a:r>
            <a:r>
              <a:rPr lang="en-US" dirty="0" err="1" smtClean="0"/>
              <a:t>dari</a:t>
            </a:r>
            <a:r>
              <a:rPr lang="en-US" dirty="0" smtClean="0"/>
              <a:t> </a:t>
            </a:r>
            <a:r>
              <a:rPr lang="en-US" dirty="0" err="1" smtClean="0"/>
              <a:t>istri</a:t>
            </a:r>
            <a:r>
              <a:rPr lang="en-US" dirty="0" smtClean="0"/>
              <a:t> yang </a:t>
            </a:r>
            <a:r>
              <a:rPr lang="en-US" dirty="0" err="1" smtClean="0"/>
              <a:t>telah</a:t>
            </a:r>
            <a:r>
              <a:rPr lang="en-US" dirty="0" smtClean="0"/>
              <a:t> </a:t>
            </a:r>
            <a:r>
              <a:rPr lang="en-US" dirty="0" err="1" smtClean="0"/>
              <a:t>kamu</a:t>
            </a:r>
            <a:r>
              <a:rPr lang="en-US" dirty="0" smtClean="0"/>
              <a:t> </a:t>
            </a:r>
            <a:r>
              <a:rPr lang="en-US" dirty="0" err="1" smtClean="0"/>
              <a:t>campuri</a:t>
            </a:r>
            <a:r>
              <a:rPr lang="en-US" dirty="0" smtClean="0"/>
              <a:t>, </a:t>
            </a:r>
            <a:r>
              <a:rPr lang="en-US" dirty="0" err="1" smtClean="0"/>
              <a:t>tetapi</a:t>
            </a:r>
            <a:r>
              <a:rPr lang="en-US" dirty="0" smtClean="0"/>
              <a:t> </a:t>
            </a:r>
            <a:r>
              <a:rPr lang="en-US" dirty="0" err="1" smtClean="0"/>
              <a:t>jika</a:t>
            </a:r>
            <a:r>
              <a:rPr lang="en-US" dirty="0" smtClean="0"/>
              <a:t> </a:t>
            </a:r>
            <a:r>
              <a:rPr lang="en-US" dirty="0" err="1" smtClean="0"/>
              <a:t>kamu</a:t>
            </a:r>
            <a:r>
              <a:rPr lang="en-US" dirty="0" smtClean="0"/>
              <a:t> </a:t>
            </a:r>
            <a:r>
              <a:rPr lang="en-US" dirty="0" err="1" smtClean="0"/>
              <a:t>belum</a:t>
            </a:r>
            <a:r>
              <a:rPr lang="en-US" dirty="0" smtClean="0"/>
              <a:t> </a:t>
            </a:r>
            <a:r>
              <a:rPr lang="en-US" dirty="0" err="1" smtClean="0"/>
              <a:t>campur</a:t>
            </a:r>
            <a:r>
              <a:rPr lang="en-US" dirty="0" smtClean="0"/>
              <a:t> </a:t>
            </a:r>
            <a:r>
              <a:rPr lang="en-US" dirty="0" err="1" smtClean="0"/>
              <a:t>dengan</a:t>
            </a:r>
            <a:r>
              <a:rPr lang="en-US" dirty="0" smtClean="0"/>
              <a:t> </a:t>
            </a:r>
            <a:r>
              <a:rPr lang="en-US" dirty="0" err="1" smtClean="0"/>
              <a:t>istrimu</a:t>
            </a:r>
            <a:r>
              <a:rPr lang="en-US" dirty="0" smtClean="0"/>
              <a:t> </a:t>
            </a:r>
            <a:r>
              <a:rPr lang="en-US" dirty="0" err="1" smtClean="0"/>
              <a:t>itu</a:t>
            </a:r>
            <a:r>
              <a:rPr lang="en-US" dirty="0" smtClean="0"/>
              <a:t> (</a:t>
            </a:r>
            <a:r>
              <a:rPr lang="en-US" dirty="0" err="1" smtClean="0"/>
              <a:t>dan</a:t>
            </a:r>
            <a:r>
              <a:rPr lang="en-US" dirty="0" smtClean="0"/>
              <a:t> </a:t>
            </a:r>
            <a:r>
              <a:rPr lang="en-US" dirty="0" err="1" smtClean="0"/>
              <a:t>sudah</a:t>
            </a:r>
            <a:r>
              <a:rPr lang="en-US" dirty="0" smtClean="0"/>
              <a:t> </a:t>
            </a:r>
            <a:r>
              <a:rPr lang="en-US" dirty="0" err="1" smtClean="0"/>
              <a:t>kamu</a:t>
            </a:r>
            <a:r>
              <a:rPr lang="en-US" dirty="0" smtClean="0"/>
              <a:t> </a:t>
            </a:r>
            <a:r>
              <a:rPr lang="en-US" dirty="0" err="1" smtClean="0"/>
              <a:t>ceraikan</a:t>
            </a:r>
            <a:r>
              <a:rPr lang="en-US" dirty="0" smtClean="0"/>
              <a:t>), </a:t>
            </a:r>
            <a:r>
              <a:rPr lang="en-US" dirty="0" err="1" smtClean="0"/>
              <a:t>maka</a:t>
            </a:r>
            <a:r>
              <a:rPr lang="en-US" dirty="0" smtClean="0"/>
              <a:t> </a:t>
            </a:r>
            <a:r>
              <a:rPr lang="en-US" dirty="0" err="1" smtClean="0"/>
              <a:t>tidak</a:t>
            </a:r>
            <a:r>
              <a:rPr lang="en-US" dirty="0" smtClean="0"/>
              <a:t> </a:t>
            </a:r>
            <a:r>
              <a:rPr lang="en-US" dirty="0" err="1" smtClean="0"/>
              <a:t>berdosa</a:t>
            </a:r>
            <a:r>
              <a:rPr lang="en-US" dirty="0" smtClean="0"/>
              <a:t> </a:t>
            </a:r>
            <a:r>
              <a:rPr lang="en-US" dirty="0" err="1" smtClean="0"/>
              <a:t>kamu</a:t>
            </a:r>
            <a:r>
              <a:rPr lang="en-US" dirty="0" smtClean="0"/>
              <a:t> (</a:t>
            </a:r>
            <a:r>
              <a:rPr lang="en-US" dirty="0" err="1" smtClean="0"/>
              <a:t>menikahinya</a:t>
            </a:r>
            <a:r>
              <a:rPr lang="en-US" dirty="0" smtClean="0"/>
              <a:t>), (</a:t>
            </a:r>
            <a:r>
              <a:rPr lang="en-US" dirty="0" err="1" smtClean="0"/>
              <a:t>dan</a:t>
            </a:r>
            <a:r>
              <a:rPr lang="en-US" dirty="0" smtClean="0"/>
              <a:t> </a:t>
            </a:r>
            <a:r>
              <a:rPr lang="en-US" dirty="0" err="1" smtClean="0"/>
              <a:t>diharamkan</a:t>
            </a:r>
            <a:r>
              <a:rPr lang="en-US" dirty="0" smtClean="0"/>
              <a:t> </a:t>
            </a:r>
            <a:r>
              <a:rPr lang="en-US" dirty="0" err="1" smtClean="0"/>
              <a:t>bagimu</a:t>
            </a:r>
            <a:r>
              <a:rPr lang="en-US" dirty="0" smtClean="0"/>
              <a:t>) </a:t>
            </a:r>
            <a:r>
              <a:rPr lang="en-US" dirty="0" err="1" smtClean="0"/>
              <a:t>istri-istri</a:t>
            </a:r>
            <a:r>
              <a:rPr lang="en-US" dirty="0" smtClean="0"/>
              <a:t> </a:t>
            </a:r>
            <a:r>
              <a:rPr lang="en-US" dirty="0" err="1" smtClean="0"/>
              <a:t>anak</a:t>
            </a:r>
            <a:r>
              <a:rPr lang="en-US" dirty="0" smtClean="0"/>
              <a:t> </a:t>
            </a:r>
            <a:r>
              <a:rPr lang="en-US" dirty="0" err="1" smtClean="0"/>
              <a:t>kandungmu</a:t>
            </a:r>
            <a:r>
              <a:rPr lang="en-US" dirty="0" smtClean="0"/>
              <a:t> (</a:t>
            </a:r>
            <a:r>
              <a:rPr lang="en-US" dirty="0" err="1" smtClean="0"/>
              <a:t>menantu</a:t>
            </a:r>
            <a:r>
              <a:rPr lang="en-US" dirty="0" smtClean="0"/>
              <a:t>), </a:t>
            </a:r>
            <a:r>
              <a:rPr lang="en-US" dirty="0" err="1" smtClean="0"/>
              <a:t>dan</a:t>
            </a:r>
            <a:r>
              <a:rPr lang="en-US" dirty="0" smtClean="0"/>
              <a:t> (</a:t>
            </a:r>
            <a:r>
              <a:rPr lang="en-US" dirty="0" err="1" smtClean="0"/>
              <a:t>diharamkan</a:t>
            </a:r>
            <a:r>
              <a:rPr lang="en-US" dirty="0" smtClean="0"/>
              <a:t>) </a:t>
            </a:r>
            <a:r>
              <a:rPr lang="en-US" dirty="0" err="1" smtClean="0"/>
              <a:t>mengumpulkan</a:t>
            </a:r>
            <a:r>
              <a:rPr lang="en-US" dirty="0" smtClean="0"/>
              <a:t> (</a:t>
            </a:r>
            <a:r>
              <a:rPr lang="en-US" dirty="0" err="1" smtClean="0"/>
              <a:t>dalam</a:t>
            </a:r>
            <a:r>
              <a:rPr lang="en-US" dirty="0" smtClean="0"/>
              <a:t> </a:t>
            </a:r>
            <a:r>
              <a:rPr lang="en-US" dirty="0" err="1" smtClean="0"/>
              <a:t>pernikahan</a:t>
            </a:r>
            <a:r>
              <a:rPr lang="en-US" dirty="0" smtClean="0"/>
              <a:t>) </a:t>
            </a:r>
            <a:r>
              <a:rPr lang="en-US" dirty="0" err="1" smtClean="0"/>
              <a:t>dua</a:t>
            </a:r>
            <a:r>
              <a:rPr lang="en-US" dirty="0" smtClean="0"/>
              <a:t> </a:t>
            </a:r>
            <a:r>
              <a:rPr lang="en-US" dirty="0" err="1" smtClean="0"/>
              <a:t>perempuan</a:t>
            </a:r>
            <a:r>
              <a:rPr lang="en-US" dirty="0" smtClean="0"/>
              <a:t> yang </a:t>
            </a:r>
            <a:r>
              <a:rPr lang="en-US" dirty="0" err="1" smtClean="0"/>
              <a:t>bersaudara</a:t>
            </a:r>
            <a:r>
              <a:rPr lang="en-US" dirty="0" smtClean="0"/>
              <a:t>, </a:t>
            </a:r>
            <a:r>
              <a:rPr lang="en-US" dirty="0" err="1" smtClean="0"/>
              <a:t>kecuali</a:t>
            </a:r>
            <a:r>
              <a:rPr lang="en-US" dirty="0" smtClean="0"/>
              <a:t> yang </a:t>
            </a:r>
            <a:r>
              <a:rPr lang="en-US" dirty="0" err="1" smtClean="0"/>
              <a:t>telah</a:t>
            </a:r>
            <a:r>
              <a:rPr lang="en-US" dirty="0" smtClean="0"/>
              <a:t> </a:t>
            </a:r>
            <a:r>
              <a:rPr lang="en-US" dirty="0" err="1" smtClean="0"/>
              <a:t>terjadi</a:t>
            </a:r>
            <a:r>
              <a:rPr lang="en-US" dirty="0" smtClean="0"/>
              <a:t> </a:t>
            </a:r>
            <a:r>
              <a:rPr lang="en-US" dirty="0" err="1" smtClean="0"/>
              <a:t>pada</a:t>
            </a:r>
            <a:r>
              <a:rPr lang="en-US" dirty="0" smtClean="0"/>
              <a:t> </a:t>
            </a:r>
            <a:r>
              <a:rPr lang="en-US" dirty="0" err="1" smtClean="0"/>
              <a:t>masa</a:t>
            </a:r>
            <a:r>
              <a:rPr lang="en-US" dirty="0" smtClean="0"/>
              <a:t> </a:t>
            </a:r>
            <a:r>
              <a:rPr lang="en-US" dirty="0" err="1" smtClean="0"/>
              <a:t>lampau</a:t>
            </a:r>
            <a:r>
              <a:rPr lang="en-US" dirty="0" smtClean="0"/>
              <a:t>. </a:t>
            </a:r>
            <a:r>
              <a:rPr lang="en-US" dirty="0" err="1" smtClean="0"/>
              <a:t>Sungguh</a:t>
            </a:r>
            <a:r>
              <a:rPr lang="en-US" dirty="0" smtClean="0"/>
              <a:t>, Allah </a:t>
            </a:r>
            <a:r>
              <a:rPr lang="en-US" dirty="0" err="1" smtClean="0"/>
              <a:t>Maha</a:t>
            </a:r>
            <a:r>
              <a:rPr lang="en-US" dirty="0" smtClean="0"/>
              <a:t> </a:t>
            </a:r>
            <a:r>
              <a:rPr lang="en-US" dirty="0" err="1" smtClean="0"/>
              <a:t>Pengampun</a:t>
            </a:r>
            <a:r>
              <a:rPr lang="en-US" dirty="0" smtClean="0"/>
              <a:t>, </a:t>
            </a:r>
            <a:r>
              <a:rPr lang="en-US" dirty="0" err="1" smtClean="0"/>
              <a:t>Maha</a:t>
            </a:r>
            <a:r>
              <a:rPr lang="en-US" dirty="0" smtClean="0"/>
              <a:t> </a:t>
            </a:r>
            <a:r>
              <a:rPr lang="en-US" dirty="0" err="1" smtClean="0"/>
              <a:t>Penyayang</a:t>
            </a:r>
            <a:r>
              <a:rPr lang="en-US" dirty="0" smtClean="0"/>
              <a:t>.</a:t>
            </a:r>
          </a:p>
          <a:p>
            <a:endParaRPr lang="en-US" dirty="0"/>
          </a:p>
        </p:txBody>
      </p:sp>
      <p:sp>
        <p:nvSpPr>
          <p:cNvPr id="3" name="Title 2"/>
          <p:cNvSpPr>
            <a:spLocks noGrp="1"/>
          </p:cNvSpPr>
          <p:nvPr>
            <p:ph type="title"/>
          </p:nvPr>
        </p:nvSpPr>
        <p:spPr/>
        <p:txBody>
          <a:bodyPr>
            <a:normAutofit fontScale="90000"/>
          </a:bodyPr>
          <a:lstStyle/>
          <a:p>
            <a:pPr algn="ctr"/>
            <a:r>
              <a:rPr lang="en-US" dirty="0" smtClean="0"/>
              <a:t>An-</a:t>
            </a:r>
            <a:r>
              <a:rPr lang="en-US" dirty="0" err="1" smtClean="0"/>
              <a:t>Nissa</a:t>
            </a:r>
            <a:r>
              <a:rPr lang="en-US" dirty="0" smtClean="0"/>
              <a:t>  </a:t>
            </a:r>
            <a:r>
              <a:rPr lang="en-US" dirty="0" err="1" smtClean="0"/>
              <a:t>ayat</a:t>
            </a:r>
            <a:r>
              <a:rPr lang="en-US" dirty="0" smtClean="0"/>
              <a:t> 23</a:t>
            </a:r>
            <a:br>
              <a:rPr lang="en-US" dirty="0" smtClean="0"/>
            </a:br>
            <a:r>
              <a:rPr lang="en-US" dirty="0" smtClean="0"/>
              <a:t> (Q. II : 23)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Laki-laki</a:t>
            </a:r>
            <a:r>
              <a:rPr lang="en-US" dirty="0" smtClean="0"/>
              <a:t> (</a:t>
            </a:r>
            <a:r>
              <a:rPr lang="en-US" dirty="0" err="1" smtClean="0"/>
              <a:t>suami</a:t>
            </a:r>
            <a:r>
              <a:rPr lang="en-US" dirty="0" smtClean="0"/>
              <a:t>) </a:t>
            </a:r>
            <a:r>
              <a:rPr lang="en-US" dirty="0" err="1" smtClean="0"/>
              <a:t>itu</a:t>
            </a:r>
            <a:r>
              <a:rPr lang="en-US" dirty="0" smtClean="0"/>
              <a:t> </a:t>
            </a:r>
            <a:r>
              <a:rPr lang="en-US" dirty="0" err="1" smtClean="0"/>
              <a:t>pelindung</a:t>
            </a:r>
            <a:r>
              <a:rPr lang="en-US" dirty="0" smtClean="0"/>
              <a:t> </a:t>
            </a:r>
            <a:r>
              <a:rPr lang="en-US" dirty="0" err="1" smtClean="0"/>
              <a:t>bagi</a:t>
            </a:r>
            <a:r>
              <a:rPr lang="en-US" dirty="0" smtClean="0"/>
              <a:t> </a:t>
            </a:r>
            <a:r>
              <a:rPr lang="en-US" dirty="0" err="1" smtClean="0"/>
              <a:t>perempuan</a:t>
            </a:r>
            <a:r>
              <a:rPr lang="en-US" dirty="0" smtClean="0"/>
              <a:t> (</a:t>
            </a:r>
            <a:r>
              <a:rPr lang="en-US" dirty="0" err="1" smtClean="0"/>
              <a:t>istri</a:t>
            </a:r>
            <a:r>
              <a:rPr lang="en-US" dirty="0" smtClean="0"/>
              <a:t>), </a:t>
            </a:r>
            <a:r>
              <a:rPr lang="en-US" dirty="0" err="1" smtClean="0"/>
              <a:t>karena</a:t>
            </a:r>
            <a:r>
              <a:rPr lang="en-US" dirty="0" smtClean="0"/>
              <a:t> Allah </a:t>
            </a:r>
            <a:r>
              <a:rPr lang="en-US" dirty="0" err="1" smtClean="0"/>
              <a:t>telah</a:t>
            </a:r>
            <a:r>
              <a:rPr lang="en-US" dirty="0" smtClean="0"/>
              <a:t> </a:t>
            </a:r>
            <a:r>
              <a:rPr lang="en-US" dirty="0" err="1" smtClean="0"/>
              <a:t>melebihkan</a:t>
            </a:r>
            <a:r>
              <a:rPr lang="en-US" dirty="0" smtClean="0"/>
              <a:t> </a:t>
            </a:r>
            <a:r>
              <a:rPr lang="en-US" dirty="0" err="1" smtClean="0"/>
              <a:t>sebagian</a:t>
            </a:r>
            <a:r>
              <a:rPr lang="en-US" dirty="0" smtClean="0"/>
              <a:t> </a:t>
            </a:r>
            <a:r>
              <a:rPr lang="en-US" dirty="0" err="1" smtClean="0"/>
              <a:t>mereka</a:t>
            </a:r>
            <a:r>
              <a:rPr lang="en-US" dirty="0" smtClean="0"/>
              <a:t> (</a:t>
            </a:r>
            <a:r>
              <a:rPr lang="en-US" dirty="0" err="1" smtClean="0"/>
              <a:t>laki-laki</a:t>
            </a:r>
            <a:r>
              <a:rPr lang="en-US" dirty="0" smtClean="0"/>
              <a:t>) </a:t>
            </a:r>
            <a:r>
              <a:rPr lang="en-US" dirty="0" err="1" smtClean="0"/>
              <a:t>atas</a:t>
            </a:r>
            <a:r>
              <a:rPr lang="en-US" dirty="0" smtClean="0"/>
              <a:t> </a:t>
            </a:r>
            <a:r>
              <a:rPr lang="en-US" dirty="0" err="1" smtClean="0"/>
              <a:t>sebagian</a:t>
            </a:r>
            <a:r>
              <a:rPr lang="en-US" dirty="0" smtClean="0"/>
              <a:t> yang  lain (</a:t>
            </a:r>
            <a:r>
              <a:rPr lang="en-US" dirty="0" err="1" smtClean="0"/>
              <a:t>perempuan</a:t>
            </a:r>
            <a:r>
              <a:rPr lang="en-US" dirty="0" smtClean="0"/>
              <a:t>), </a:t>
            </a:r>
            <a:r>
              <a:rPr lang="en-US" dirty="0" err="1" smtClean="0"/>
              <a:t>dan</a:t>
            </a:r>
            <a:r>
              <a:rPr lang="en-US" dirty="0" smtClean="0"/>
              <a:t> </a:t>
            </a:r>
            <a:r>
              <a:rPr lang="en-US" dirty="0" err="1" smtClean="0"/>
              <a:t>karena</a:t>
            </a:r>
            <a:r>
              <a:rPr lang="en-US" dirty="0" smtClean="0"/>
              <a:t> </a:t>
            </a:r>
            <a:r>
              <a:rPr lang="en-US" dirty="0" err="1" smtClean="0"/>
              <a:t>mereka</a:t>
            </a:r>
            <a:r>
              <a:rPr lang="en-US" dirty="0" smtClean="0"/>
              <a:t> (</a:t>
            </a:r>
            <a:r>
              <a:rPr lang="en-US" dirty="0" err="1" smtClean="0"/>
              <a:t>laki-laki</a:t>
            </a:r>
            <a:r>
              <a:rPr lang="en-US" dirty="0" smtClean="0"/>
              <a:t>) </a:t>
            </a:r>
            <a:r>
              <a:rPr lang="en-US" dirty="0" err="1" smtClean="0"/>
              <a:t>telah</a:t>
            </a:r>
            <a:r>
              <a:rPr lang="en-US" dirty="0" smtClean="0"/>
              <a:t> </a:t>
            </a:r>
            <a:r>
              <a:rPr lang="en-US" dirty="0" err="1" smtClean="0"/>
              <a:t>memberikan</a:t>
            </a:r>
            <a:r>
              <a:rPr lang="en-US" dirty="0" smtClean="0"/>
              <a:t> </a:t>
            </a:r>
            <a:r>
              <a:rPr lang="en-US" dirty="0" err="1" smtClean="0"/>
              <a:t>nafkah</a:t>
            </a:r>
            <a:r>
              <a:rPr lang="en-US" dirty="0" smtClean="0"/>
              <a:t> </a:t>
            </a:r>
            <a:r>
              <a:rPr lang="en-US" dirty="0" err="1" smtClean="0"/>
              <a:t>dari</a:t>
            </a:r>
            <a:r>
              <a:rPr lang="en-US" dirty="0" smtClean="0"/>
              <a:t> </a:t>
            </a:r>
            <a:r>
              <a:rPr lang="en-US" dirty="0" err="1" smtClean="0"/>
              <a:t>hartanya</a:t>
            </a:r>
            <a:r>
              <a:rPr lang="en-US" dirty="0" smtClean="0"/>
              <a:t>. </a:t>
            </a:r>
            <a:r>
              <a:rPr lang="en-US" dirty="0" err="1" smtClean="0"/>
              <a:t>Maka</a:t>
            </a:r>
            <a:r>
              <a:rPr lang="en-US" dirty="0" smtClean="0"/>
              <a:t> </a:t>
            </a:r>
            <a:r>
              <a:rPr lang="en-US" dirty="0" err="1" smtClean="0"/>
              <a:t>perempuan-perempuan</a:t>
            </a:r>
            <a:r>
              <a:rPr lang="en-US" dirty="0" smtClean="0"/>
              <a:t> yang </a:t>
            </a:r>
            <a:r>
              <a:rPr lang="en-US" dirty="0" err="1" smtClean="0"/>
              <a:t>saleh</a:t>
            </a:r>
            <a:r>
              <a:rPr lang="en-US" dirty="0" smtClean="0"/>
              <a:t>, </a:t>
            </a:r>
            <a:r>
              <a:rPr lang="en-US" dirty="0" err="1" smtClean="0"/>
              <a:t>adalah</a:t>
            </a:r>
            <a:r>
              <a:rPr lang="en-US" dirty="0" smtClean="0"/>
              <a:t> </a:t>
            </a:r>
            <a:r>
              <a:rPr lang="en-US" dirty="0" err="1" smtClean="0"/>
              <a:t>mereka</a:t>
            </a:r>
            <a:r>
              <a:rPr lang="en-US" dirty="0" smtClean="0"/>
              <a:t> yang </a:t>
            </a:r>
            <a:r>
              <a:rPr lang="en-US" dirty="0" err="1" smtClean="0"/>
              <a:t>taat</a:t>
            </a:r>
            <a:r>
              <a:rPr lang="en-US" dirty="0" smtClean="0"/>
              <a:t> (</a:t>
            </a:r>
            <a:r>
              <a:rPr lang="en-US" dirty="0" err="1" smtClean="0"/>
              <a:t>kepada</a:t>
            </a:r>
            <a:r>
              <a:rPr lang="en-US" dirty="0" smtClean="0"/>
              <a:t> Allah) </a:t>
            </a:r>
            <a:r>
              <a:rPr lang="en-US" dirty="0" err="1" smtClean="0"/>
              <a:t>dan</a:t>
            </a:r>
            <a:r>
              <a:rPr lang="en-US" dirty="0" smtClean="0"/>
              <a:t> </a:t>
            </a:r>
            <a:r>
              <a:rPr lang="en-US" dirty="0" err="1" smtClean="0"/>
              <a:t>menjaga</a:t>
            </a:r>
            <a:r>
              <a:rPr lang="en-US" dirty="0" smtClean="0"/>
              <a:t> </a:t>
            </a:r>
            <a:r>
              <a:rPr lang="en-US" dirty="0" err="1" smtClean="0"/>
              <a:t>diri</a:t>
            </a:r>
            <a:r>
              <a:rPr lang="en-US" dirty="0" smtClean="0"/>
              <a:t> </a:t>
            </a:r>
            <a:r>
              <a:rPr lang="en-US" dirty="0" err="1" smtClean="0"/>
              <a:t>ketika</a:t>
            </a:r>
            <a:r>
              <a:rPr lang="en-US" dirty="0" smtClean="0"/>
              <a:t> (</a:t>
            </a:r>
            <a:r>
              <a:rPr lang="en-US" dirty="0" err="1" smtClean="0"/>
              <a:t>suaminya</a:t>
            </a:r>
            <a:r>
              <a:rPr lang="en-US" dirty="0" smtClean="0"/>
              <a:t>) </a:t>
            </a:r>
            <a:r>
              <a:rPr lang="en-US" dirty="0" err="1" smtClean="0"/>
              <a:t>tidak</a:t>
            </a:r>
            <a:r>
              <a:rPr lang="en-US" dirty="0" smtClean="0"/>
              <a:t> </a:t>
            </a:r>
            <a:r>
              <a:rPr lang="en-US" dirty="0" err="1" smtClean="0"/>
              <a:t>ada</a:t>
            </a:r>
            <a:r>
              <a:rPr lang="en-US" dirty="0" smtClean="0"/>
              <a:t>, </a:t>
            </a:r>
            <a:r>
              <a:rPr lang="en-US" dirty="0" err="1" smtClean="0"/>
              <a:t>karena</a:t>
            </a:r>
            <a:r>
              <a:rPr lang="en-US" dirty="0" smtClean="0"/>
              <a:t> Allah </a:t>
            </a:r>
            <a:r>
              <a:rPr lang="en-US" dirty="0" err="1" smtClean="0"/>
              <a:t>telah</a:t>
            </a:r>
            <a:r>
              <a:rPr lang="en-US" dirty="0" smtClean="0"/>
              <a:t> </a:t>
            </a:r>
            <a:r>
              <a:rPr lang="en-US" dirty="0" err="1" smtClean="0"/>
              <a:t>menjaga</a:t>
            </a:r>
            <a:r>
              <a:rPr lang="en-US" dirty="0" smtClean="0"/>
              <a:t>  (</a:t>
            </a:r>
            <a:r>
              <a:rPr lang="en-US" dirty="0" err="1" smtClean="0"/>
              <a:t>mereka</a:t>
            </a:r>
            <a:r>
              <a:rPr lang="en-US" dirty="0" smtClean="0"/>
              <a:t>).</a:t>
            </a:r>
            <a:endParaRPr lang="en-US" dirty="0"/>
          </a:p>
        </p:txBody>
      </p:sp>
      <p:sp>
        <p:nvSpPr>
          <p:cNvPr id="3" name="Title 2"/>
          <p:cNvSpPr>
            <a:spLocks noGrp="1"/>
          </p:cNvSpPr>
          <p:nvPr>
            <p:ph type="title"/>
          </p:nvPr>
        </p:nvSpPr>
        <p:spPr/>
        <p:txBody>
          <a:bodyPr>
            <a:normAutofit fontScale="90000"/>
          </a:bodyPr>
          <a:lstStyle/>
          <a:p>
            <a:pPr algn="ctr"/>
            <a:r>
              <a:rPr lang="en-US" dirty="0" smtClean="0"/>
              <a:t>An-</a:t>
            </a:r>
            <a:r>
              <a:rPr lang="en-US" dirty="0" err="1" smtClean="0"/>
              <a:t>Nissa</a:t>
            </a:r>
            <a:r>
              <a:rPr lang="en-US" dirty="0" smtClean="0"/>
              <a:t>  </a:t>
            </a:r>
            <a:r>
              <a:rPr lang="en-US" dirty="0" err="1" smtClean="0"/>
              <a:t>ayat</a:t>
            </a:r>
            <a:r>
              <a:rPr lang="en-US" dirty="0" smtClean="0"/>
              <a:t> 34</a:t>
            </a:r>
            <a:br>
              <a:rPr lang="en-US" dirty="0" smtClean="0"/>
            </a:br>
            <a:r>
              <a:rPr lang="en-US" dirty="0" smtClean="0"/>
              <a:t> (Q. II : 34)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lstStyle/>
          <a:p>
            <a:r>
              <a:rPr lang="en-US" dirty="0" err="1" smtClean="0"/>
              <a:t>Perempuan-perempuan</a:t>
            </a:r>
            <a:r>
              <a:rPr lang="en-US" dirty="0" smtClean="0"/>
              <a:t> yang </a:t>
            </a:r>
            <a:r>
              <a:rPr lang="en-US" dirty="0" err="1" smtClean="0"/>
              <a:t>kamu</a:t>
            </a:r>
            <a:r>
              <a:rPr lang="en-US" dirty="0" smtClean="0"/>
              <a:t> </a:t>
            </a:r>
            <a:r>
              <a:rPr lang="en-US" dirty="0" err="1" smtClean="0"/>
              <a:t>khawatirkan</a:t>
            </a:r>
            <a:r>
              <a:rPr lang="en-US" dirty="0" smtClean="0"/>
              <a:t> </a:t>
            </a:r>
            <a:r>
              <a:rPr lang="en-US" dirty="0" err="1" smtClean="0"/>
              <a:t>akan</a:t>
            </a:r>
            <a:r>
              <a:rPr lang="en-US" dirty="0" smtClean="0"/>
              <a:t> </a:t>
            </a:r>
            <a:r>
              <a:rPr lang="en-US" i="1" dirty="0" err="1" smtClean="0"/>
              <a:t>nusyuz</a:t>
            </a:r>
            <a:r>
              <a:rPr lang="en-US" dirty="0" smtClean="0"/>
              <a:t>, </a:t>
            </a:r>
            <a:r>
              <a:rPr lang="en-US" dirty="0" err="1" smtClean="0"/>
              <a:t>hendaklah</a:t>
            </a:r>
            <a:r>
              <a:rPr lang="en-US" dirty="0" smtClean="0"/>
              <a:t> </a:t>
            </a:r>
            <a:r>
              <a:rPr lang="en-US" dirty="0" err="1" smtClean="0"/>
              <a:t>kamu</a:t>
            </a:r>
            <a:r>
              <a:rPr lang="en-US" dirty="0" smtClean="0"/>
              <a:t> </a:t>
            </a:r>
            <a:r>
              <a:rPr lang="en-US" dirty="0" err="1" smtClean="0"/>
              <a:t>beri</a:t>
            </a:r>
            <a:r>
              <a:rPr lang="en-US" dirty="0" smtClean="0"/>
              <a:t> </a:t>
            </a:r>
            <a:r>
              <a:rPr lang="en-US" dirty="0" err="1" smtClean="0"/>
              <a:t>nasihat</a:t>
            </a:r>
            <a:r>
              <a:rPr lang="en-US" dirty="0" smtClean="0"/>
              <a:t> </a:t>
            </a:r>
            <a:r>
              <a:rPr lang="en-US" dirty="0" err="1" smtClean="0"/>
              <a:t>kepada</a:t>
            </a:r>
            <a:r>
              <a:rPr lang="en-US" dirty="0" smtClean="0"/>
              <a:t> </a:t>
            </a:r>
            <a:r>
              <a:rPr lang="en-US" dirty="0" err="1" smtClean="0"/>
              <a:t>mereka</a:t>
            </a:r>
            <a:r>
              <a:rPr lang="en-US" dirty="0" smtClean="0"/>
              <a:t>, </a:t>
            </a:r>
            <a:r>
              <a:rPr lang="en-US" dirty="0" err="1" smtClean="0"/>
              <a:t>tinggalkanlah</a:t>
            </a:r>
            <a:r>
              <a:rPr lang="en-US" dirty="0" smtClean="0"/>
              <a:t> </a:t>
            </a:r>
            <a:r>
              <a:rPr lang="en-US" dirty="0" err="1" smtClean="0"/>
              <a:t>mereka</a:t>
            </a:r>
            <a:r>
              <a:rPr lang="en-US" dirty="0" smtClean="0"/>
              <a:t> </a:t>
            </a:r>
            <a:r>
              <a:rPr lang="en-US" dirty="0" err="1" smtClean="0"/>
              <a:t>di</a:t>
            </a:r>
            <a:r>
              <a:rPr lang="en-US" dirty="0" smtClean="0"/>
              <a:t> </a:t>
            </a:r>
            <a:r>
              <a:rPr lang="en-US" dirty="0" err="1" smtClean="0"/>
              <a:t>tempat</a:t>
            </a:r>
            <a:r>
              <a:rPr lang="en-US" dirty="0" smtClean="0"/>
              <a:t> </a:t>
            </a:r>
            <a:r>
              <a:rPr lang="en-US" dirty="0" err="1" smtClean="0"/>
              <a:t>tidur</a:t>
            </a:r>
            <a:r>
              <a:rPr lang="en-US" dirty="0" smtClean="0"/>
              <a:t> (</a:t>
            </a:r>
            <a:r>
              <a:rPr lang="en-US" dirty="0" err="1" smtClean="0"/>
              <a:t>pisah</a:t>
            </a:r>
            <a:r>
              <a:rPr lang="en-US" dirty="0" smtClean="0"/>
              <a:t> </a:t>
            </a:r>
            <a:r>
              <a:rPr lang="en-US" dirty="0" err="1" smtClean="0"/>
              <a:t>ranjang</a:t>
            </a:r>
            <a:r>
              <a:rPr lang="en-US" dirty="0" smtClean="0"/>
              <a:t>), </a:t>
            </a:r>
            <a:r>
              <a:rPr lang="en-US" dirty="0" err="1" smtClean="0"/>
              <a:t>dan</a:t>
            </a:r>
            <a:r>
              <a:rPr lang="en-US" dirty="0" smtClean="0"/>
              <a:t> (</a:t>
            </a:r>
            <a:r>
              <a:rPr lang="en-US" dirty="0" err="1" smtClean="0"/>
              <a:t>kalau</a:t>
            </a:r>
            <a:r>
              <a:rPr lang="en-US" dirty="0" smtClean="0"/>
              <a:t> </a:t>
            </a:r>
            <a:r>
              <a:rPr lang="en-US" dirty="0" err="1" smtClean="0"/>
              <a:t>perlu</a:t>
            </a:r>
            <a:r>
              <a:rPr lang="en-US" dirty="0" smtClean="0"/>
              <a:t>) </a:t>
            </a:r>
            <a:r>
              <a:rPr lang="en-US" dirty="0" err="1" smtClean="0"/>
              <a:t>pukullah</a:t>
            </a:r>
            <a:r>
              <a:rPr lang="en-US" dirty="0" smtClean="0"/>
              <a:t> </a:t>
            </a:r>
            <a:r>
              <a:rPr lang="en-US" dirty="0" err="1" smtClean="0"/>
              <a:t>mereka</a:t>
            </a:r>
            <a:r>
              <a:rPr lang="en-US" dirty="0" smtClean="0"/>
              <a:t>. </a:t>
            </a:r>
            <a:r>
              <a:rPr lang="en-US" dirty="0" err="1" smtClean="0"/>
              <a:t>Tetapi</a:t>
            </a:r>
            <a:r>
              <a:rPr lang="en-US" dirty="0" smtClean="0"/>
              <a:t> </a:t>
            </a:r>
            <a:r>
              <a:rPr lang="en-US" dirty="0" err="1" smtClean="0"/>
              <a:t>jika</a:t>
            </a:r>
            <a:r>
              <a:rPr lang="en-US" dirty="0" smtClean="0"/>
              <a:t> </a:t>
            </a:r>
            <a:r>
              <a:rPr lang="en-US" dirty="0" err="1" smtClean="0"/>
              <a:t>mereka</a:t>
            </a:r>
            <a:r>
              <a:rPr lang="en-US" dirty="0" smtClean="0"/>
              <a:t> </a:t>
            </a:r>
            <a:r>
              <a:rPr lang="en-US" dirty="0" err="1" smtClean="0"/>
              <a:t>menaatimu</a:t>
            </a:r>
            <a:r>
              <a:rPr lang="en-US" dirty="0" smtClean="0"/>
              <a:t>, </a:t>
            </a:r>
            <a:r>
              <a:rPr lang="en-US" dirty="0" err="1" smtClean="0"/>
              <a:t>maka</a:t>
            </a:r>
            <a:r>
              <a:rPr lang="en-US" dirty="0" smtClean="0"/>
              <a:t> </a:t>
            </a:r>
            <a:r>
              <a:rPr lang="en-US" dirty="0" err="1" smtClean="0"/>
              <a:t>janganlah</a:t>
            </a:r>
            <a:r>
              <a:rPr lang="en-US" dirty="0" smtClean="0"/>
              <a:t> </a:t>
            </a:r>
            <a:r>
              <a:rPr lang="en-US" dirty="0" err="1" smtClean="0"/>
              <a:t>kamu</a:t>
            </a:r>
            <a:r>
              <a:rPr lang="en-US" dirty="0" smtClean="0"/>
              <a:t> </a:t>
            </a:r>
            <a:r>
              <a:rPr lang="en-US" dirty="0" err="1" smtClean="0"/>
              <a:t>mencari-cari</a:t>
            </a:r>
            <a:r>
              <a:rPr lang="en-US" dirty="0" smtClean="0"/>
              <a:t> </a:t>
            </a:r>
            <a:r>
              <a:rPr lang="en-US" dirty="0" err="1" smtClean="0"/>
              <a:t>alasan</a:t>
            </a:r>
            <a:r>
              <a:rPr lang="en-US" dirty="0" smtClean="0"/>
              <a:t> </a:t>
            </a:r>
            <a:r>
              <a:rPr lang="en-US" dirty="0" err="1" smtClean="0"/>
              <a:t>untuk</a:t>
            </a:r>
            <a:r>
              <a:rPr lang="en-US" dirty="0" smtClean="0"/>
              <a:t> </a:t>
            </a:r>
            <a:r>
              <a:rPr lang="en-US" dirty="0" err="1" smtClean="0"/>
              <a:t>menyusahannya</a:t>
            </a:r>
            <a:r>
              <a:rPr lang="en-US" dirty="0" smtClean="0"/>
              <a:t>. </a:t>
            </a:r>
            <a:r>
              <a:rPr lang="en-US" dirty="0" err="1" smtClean="0"/>
              <a:t>Sungguh</a:t>
            </a:r>
            <a:r>
              <a:rPr lang="en-US" dirty="0" smtClean="0"/>
              <a:t>, Allah </a:t>
            </a:r>
            <a:r>
              <a:rPr lang="en-US" dirty="0" err="1" smtClean="0"/>
              <a:t>Maha</a:t>
            </a:r>
            <a:r>
              <a:rPr lang="en-US" dirty="0" smtClean="0"/>
              <a:t> </a:t>
            </a:r>
            <a:r>
              <a:rPr lang="en-US" dirty="0" err="1" smtClean="0"/>
              <a:t>tinggi</a:t>
            </a:r>
            <a:r>
              <a:rPr lang="en-US" dirty="0" smtClean="0"/>
              <a:t>, </a:t>
            </a:r>
            <a:r>
              <a:rPr lang="en-US" dirty="0" err="1" smtClean="0"/>
              <a:t>Mahabesar</a:t>
            </a:r>
            <a:r>
              <a:rPr lang="en-US" dirty="0" smtClean="0"/>
              <a:t>. </a:t>
            </a:r>
            <a:endParaRPr lang="en-US" dirty="0"/>
          </a:p>
        </p:txBody>
      </p:sp>
      <p:sp>
        <p:nvSpPr>
          <p:cNvPr id="3" name="Title 2"/>
          <p:cNvSpPr>
            <a:spLocks noGrp="1"/>
          </p:cNvSpPr>
          <p:nvPr>
            <p:ph type="title"/>
          </p:nvPr>
        </p:nvSpPr>
        <p:spPr/>
        <p:txBody>
          <a:bodyPr>
            <a:normAutofit fontScale="90000"/>
          </a:bodyPr>
          <a:lstStyle/>
          <a:p>
            <a:pPr algn="ctr"/>
            <a:r>
              <a:rPr lang="en-US" dirty="0" smtClean="0"/>
              <a:t>An-</a:t>
            </a:r>
            <a:r>
              <a:rPr lang="en-US" dirty="0" err="1" smtClean="0"/>
              <a:t>Nissa</a:t>
            </a:r>
            <a:r>
              <a:rPr lang="en-US" dirty="0" smtClean="0"/>
              <a:t>  </a:t>
            </a:r>
            <a:r>
              <a:rPr lang="en-US" dirty="0" err="1" smtClean="0"/>
              <a:t>ayat</a:t>
            </a:r>
            <a:r>
              <a:rPr lang="en-US" dirty="0" smtClean="0"/>
              <a:t> 34</a:t>
            </a:r>
            <a:br>
              <a:rPr lang="en-US" dirty="0" smtClean="0"/>
            </a:br>
            <a:r>
              <a:rPr lang="en-US" dirty="0" smtClean="0"/>
              <a:t> (Q. II : 34)</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525963"/>
          </a:xfrm>
        </p:spPr>
        <p:txBody>
          <a:bodyPr/>
          <a:lstStyle/>
          <a:p>
            <a:pPr algn="ctr">
              <a:buNone/>
            </a:pPr>
            <a:r>
              <a:rPr lang="en-US" dirty="0" smtClean="0"/>
              <a:t>	</a:t>
            </a:r>
            <a:r>
              <a:rPr lang="en-US" sz="4800" dirty="0" err="1" smtClean="0"/>
              <a:t>Meninggalkan</a:t>
            </a:r>
            <a:r>
              <a:rPr lang="en-US" sz="4800" dirty="0" smtClean="0"/>
              <a:t> </a:t>
            </a:r>
            <a:r>
              <a:rPr lang="en-US" sz="4800" dirty="0" err="1" smtClean="0"/>
              <a:t>kewajiban</a:t>
            </a:r>
            <a:r>
              <a:rPr lang="en-US" sz="4800" dirty="0" smtClean="0"/>
              <a:t> </a:t>
            </a:r>
            <a:r>
              <a:rPr lang="en-US" sz="4800" dirty="0" err="1" smtClean="0"/>
              <a:t>selaku</a:t>
            </a:r>
            <a:r>
              <a:rPr lang="en-US" sz="4800" dirty="0" smtClean="0"/>
              <a:t> </a:t>
            </a:r>
            <a:r>
              <a:rPr lang="en-US" sz="4800" dirty="0" err="1" smtClean="0"/>
              <a:t>istri</a:t>
            </a:r>
            <a:r>
              <a:rPr lang="en-US" sz="4800" dirty="0" smtClean="0"/>
              <a:t>, </a:t>
            </a:r>
            <a:r>
              <a:rPr lang="en-US" sz="4800" dirty="0" err="1" smtClean="0"/>
              <a:t>seperti</a:t>
            </a:r>
            <a:r>
              <a:rPr lang="en-US" sz="4800" dirty="0" smtClean="0"/>
              <a:t> </a:t>
            </a:r>
            <a:r>
              <a:rPr lang="en-US" sz="4800" dirty="0" err="1" smtClean="0"/>
              <a:t>meninggalkan</a:t>
            </a:r>
            <a:r>
              <a:rPr lang="en-US" sz="4800" dirty="0" smtClean="0"/>
              <a:t> </a:t>
            </a:r>
            <a:r>
              <a:rPr lang="en-US" sz="4800" dirty="0" err="1" smtClean="0"/>
              <a:t>rumah</a:t>
            </a:r>
            <a:r>
              <a:rPr lang="en-US" sz="4800" dirty="0" smtClean="0"/>
              <a:t> </a:t>
            </a:r>
            <a:r>
              <a:rPr lang="en-US" sz="4800" dirty="0" err="1" smtClean="0"/>
              <a:t>tanpa</a:t>
            </a:r>
            <a:r>
              <a:rPr lang="en-US" sz="4800" dirty="0" smtClean="0"/>
              <a:t> </a:t>
            </a:r>
            <a:r>
              <a:rPr lang="en-US" sz="4800" dirty="0" err="1" smtClean="0"/>
              <a:t>izin</a:t>
            </a:r>
            <a:r>
              <a:rPr lang="en-US" sz="4800" dirty="0" smtClean="0"/>
              <a:t> </a:t>
            </a:r>
            <a:r>
              <a:rPr lang="en-US" sz="4800" dirty="0" err="1" smtClean="0"/>
              <a:t>suaminya</a:t>
            </a:r>
            <a:endParaRPr lang="en-US" sz="4800" dirty="0"/>
          </a:p>
        </p:txBody>
      </p:sp>
      <p:sp>
        <p:nvSpPr>
          <p:cNvPr id="3" name="Title 2"/>
          <p:cNvSpPr>
            <a:spLocks noGrp="1"/>
          </p:cNvSpPr>
          <p:nvPr>
            <p:ph type="title"/>
          </p:nvPr>
        </p:nvSpPr>
        <p:spPr/>
        <p:txBody>
          <a:bodyPr/>
          <a:lstStyle/>
          <a:p>
            <a:pPr algn="ctr"/>
            <a:r>
              <a:rPr lang="en-US" sz="5400" dirty="0" err="1" smtClean="0"/>
              <a:t>Nusyuz</a:t>
            </a:r>
            <a:endParaRPr lang="en-US" sz="5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873691"/>
          </a:xfrm>
        </p:spPr>
        <p:txBody>
          <a:bodyPr>
            <a:normAutofit/>
          </a:bodyPr>
          <a:lstStyle/>
          <a:p>
            <a:pPr>
              <a:buNone/>
            </a:pPr>
            <a:r>
              <a:rPr lang="en-US" sz="3200" dirty="0" err="1" smtClean="0"/>
              <a:t>Dasar</a:t>
            </a:r>
            <a:r>
              <a:rPr lang="en-US" sz="3200" dirty="0" smtClean="0"/>
              <a:t> </a:t>
            </a:r>
            <a:r>
              <a:rPr lang="en-US" sz="3200" dirty="0" err="1" smtClean="0"/>
              <a:t>Hukum</a:t>
            </a:r>
            <a:r>
              <a:rPr lang="en-US" sz="3200" dirty="0" smtClean="0"/>
              <a:t> : Q.II : 23</a:t>
            </a:r>
          </a:p>
          <a:p>
            <a:r>
              <a:rPr lang="en-US" sz="3200" dirty="0" err="1" smtClean="0"/>
              <a:t>Dilarang</a:t>
            </a:r>
            <a:r>
              <a:rPr lang="en-US" sz="3200" dirty="0" smtClean="0"/>
              <a:t> </a:t>
            </a:r>
            <a:r>
              <a:rPr lang="en-US" sz="3200" dirty="0" err="1" smtClean="0"/>
              <a:t>kamu</a:t>
            </a:r>
            <a:r>
              <a:rPr lang="en-US" sz="3200" dirty="0" smtClean="0"/>
              <a:t> </a:t>
            </a:r>
            <a:r>
              <a:rPr lang="en-US" sz="3200" dirty="0" err="1" smtClean="0"/>
              <a:t>menikahi</a:t>
            </a:r>
            <a:r>
              <a:rPr lang="en-US" sz="3200" dirty="0" smtClean="0"/>
              <a:t> </a:t>
            </a:r>
            <a:r>
              <a:rPr lang="en-US" sz="3200" dirty="0" err="1" smtClean="0"/>
              <a:t>perempuan</a:t>
            </a:r>
            <a:r>
              <a:rPr lang="en-US" sz="3200" dirty="0" smtClean="0"/>
              <a:t> </a:t>
            </a:r>
            <a:r>
              <a:rPr lang="en-US" sz="3200" dirty="0" err="1" smtClean="0"/>
              <a:t>pernah</a:t>
            </a:r>
            <a:r>
              <a:rPr lang="en-US" sz="3200" dirty="0" smtClean="0"/>
              <a:t> </a:t>
            </a:r>
            <a:r>
              <a:rPr lang="en-US" sz="3200" dirty="0" err="1" smtClean="0"/>
              <a:t>menyusui</a:t>
            </a:r>
            <a:r>
              <a:rPr lang="en-US" sz="3200" dirty="0" smtClean="0"/>
              <a:t> </a:t>
            </a:r>
            <a:r>
              <a:rPr lang="en-US" sz="3200" dirty="0" err="1" smtClean="0"/>
              <a:t>kamu</a:t>
            </a:r>
            <a:endParaRPr lang="en-US" sz="3200" dirty="0" smtClean="0"/>
          </a:p>
          <a:p>
            <a:r>
              <a:rPr lang="en-US" sz="3200" dirty="0" err="1" smtClean="0"/>
              <a:t>Dilarang</a:t>
            </a:r>
            <a:r>
              <a:rPr lang="en-US" sz="3200" dirty="0" smtClean="0"/>
              <a:t> </a:t>
            </a:r>
            <a:r>
              <a:rPr lang="en-US" sz="3200" dirty="0" err="1" smtClean="0"/>
              <a:t>kamu</a:t>
            </a:r>
            <a:r>
              <a:rPr lang="en-US" sz="3200" dirty="0" smtClean="0"/>
              <a:t> </a:t>
            </a:r>
            <a:r>
              <a:rPr lang="en-US" sz="3200" dirty="0" err="1" smtClean="0"/>
              <a:t>menikahi</a:t>
            </a:r>
            <a:r>
              <a:rPr lang="en-US" sz="3200" dirty="0" smtClean="0"/>
              <a:t> </a:t>
            </a:r>
            <a:r>
              <a:rPr lang="en-US" sz="3200" dirty="0" err="1" smtClean="0"/>
              <a:t>perempuan</a:t>
            </a:r>
            <a:r>
              <a:rPr lang="en-US" sz="3200" dirty="0" smtClean="0"/>
              <a:t> </a:t>
            </a:r>
            <a:r>
              <a:rPr lang="en-US" sz="3200" dirty="0" err="1" smtClean="0"/>
              <a:t>sesama</a:t>
            </a:r>
            <a:r>
              <a:rPr lang="en-US" sz="3200" dirty="0" smtClean="0"/>
              <a:t> </a:t>
            </a:r>
            <a:r>
              <a:rPr lang="en-US" sz="3200" dirty="0" err="1" smtClean="0"/>
              <a:t>sesusuan</a:t>
            </a:r>
            <a:r>
              <a:rPr lang="en-US" sz="3200" dirty="0" smtClean="0"/>
              <a:t> </a:t>
            </a:r>
            <a:r>
              <a:rPr lang="en-US" sz="3200" dirty="0" err="1" smtClean="0"/>
              <a:t>yakni</a:t>
            </a:r>
            <a:r>
              <a:rPr lang="en-US" sz="3200" dirty="0" smtClean="0"/>
              <a:t> </a:t>
            </a:r>
            <a:r>
              <a:rPr lang="en-US" sz="3200" dirty="0" err="1" smtClean="0"/>
              <a:t>anak</a:t>
            </a:r>
            <a:r>
              <a:rPr lang="en-US" sz="3200" dirty="0" smtClean="0"/>
              <a:t> </a:t>
            </a:r>
            <a:r>
              <a:rPr lang="en-US" sz="3200" dirty="0" err="1" smtClean="0"/>
              <a:t>dari</a:t>
            </a:r>
            <a:r>
              <a:rPr lang="en-US" sz="3200" dirty="0" smtClean="0"/>
              <a:t> </a:t>
            </a:r>
            <a:r>
              <a:rPr lang="en-US" sz="3200" dirty="0" err="1" smtClean="0"/>
              <a:t>perempuan</a:t>
            </a:r>
            <a:r>
              <a:rPr lang="en-US" sz="3200" dirty="0" smtClean="0"/>
              <a:t> yang </a:t>
            </a:r>
            <a:r>
              <a:rPr lang="en-US" sz="3200" dirty="0" err="1" smtClean="0"/>
              <a:t>pernah</a:t>
            </a:r>
            <a:r>
              <a:rPr lang="en-US" sz="3200" dirty="0" smtClean="0"/>
              <a:t> </a:t>
            </a:r>
            <a:r>
              <a:rPr lang="en-US" sz="3200" dirty="0" err="1" smtClean="0"/>
              <a:t>menyusuimu</a:t>
            </a:r>
            <a:r>
              <a:rPr lang="en-US" sz="3200" dirty="0" smtClean="0"/>
              <a:t>  </a:t>
            </a:r>
            <a:endParaRPr lang="en-US" sz="3200" dirty="0"/>
          </a:p>
        </p:txBody>
      </p:sp>
      <p:sp>
        <p:nvSpPr>
          <p:cNvPr id="3" name="Title 2"/>
          <p:cNvSpPr>
            <a:spLocks noGrp="1"/>
          </p:cNvSpPr>
          <p:nvPr>
            <p:ph type="title"/>
          </p:nvPr>
        </p:nvSpPr>
        <p:spPr/>
        <p:txBody>
          <a:bodyPr>
            <a:normAutofit fontScale="90000"/>
          </a:bodyPr>
          <a:lstStyle/>
          <a:p>
            <a:pPr algn="ctr"/>
            <a:r>
              <a:rPr lang="en-US" dirty="0" err="1" smtClean="0"/>
              <a:t>Larangan</a:t>
            </a:r>
            <a:r>
              <a:rPr lang="en-US" dirty="0" smtClean="0"/>
              <a:t> </a:t>
            </a:r>
            <a:r>
              <a:rPr lang="en-US" dirty="0" err="1" smtClean="0"/>
              <a:t>Perkawinan</a:t>
            </a:r>
            <a:r>
              <a:rPr lang="en-US" dirty="0" smtClean="0"/>
              <a:t> </a:t>
            </a:r>
            <a:r>
              <a:rPr lang="en-US" dirty="0" err="1" smtClean="0"/>
              <a:t>karena</a:t>
            </a:r>
            <a:r>
              <a:rPr lang="en-US" dirty="0" smtClean="0"/>
              <a:t> </a:t>
            </a:r>
            <a:r>
              <a:rPr lang="en-US" dirty="0" err="1" smtClean="0"/>
              <a:t>Hubungan</a:t>
            </a:r>
            <a:r>
              <a:rPr lang="en-US" dirty="0" smtClean="0"/>
              <a:t> </a:t>
            </a:r>
            <a:r>
              <a:rPr lang="en-US" dirty="0" err="1" smtClean="0"/>
              <a:t>Sesusuan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000" dirty="0" err="1" smtClean="0"/>
              <a:t>Hubungan</a:t>
            </a:r>
            <a:r>
              <a:rPr lang="en-US" sz="4000" dirty="0" smtClean="0"/>
              <a:t> </a:t>
            </a:r>
            <a:r>
              <a:rPr lang="en-US" sz="4000" dirty="0" err="1" smtClean="0"/>
              <a:t>Semenda</a:t>
            </a:r>
            <a:r>
              <a:rPr lang="en-US" sz="4000" dirty="0" smtClean="0"/>
              <a:t> </a:t>
            </a:r>
            <a:r>
              <a:rPr lang="en-US" sz="4000" dirty="0" err="1" smtClean="0"/>
              <a:t>artinya</a:t>
            </a:r>
            <a:r>
              <a:rPr lang="en-US" sz="4000" dirty="0" smtClean="0"/>
              <a:t> </a:t>
            </a:r>
            <a:r>
              <a:rPr lang="en-US" sz="4000" dirty="0" err="1" smtClean="0"/>
              <a:t>ialah</a:t>
            </a:r>
            <a:r>
              <a:rPr lang="en-US" sz="4000" dirty="0" smtClean="0"/>
              <a:t>:</a:t>
            </a:r>
          </a:p>
          <a:p>
            <a:pPr>
              <a:buNone/>
            </a:pPr>
            <a:r>
              <a:rPr lang="en-US" sz="4000" dirty="0" smtClean="0"/>
              <a:t>		</a:t>
            </a:r>
            <a:r>
              <a:rPr lang="en-US" sz="4000" dirty="0" err="1" smtClean="0"/>
              <a:t>Hubungan</a:t>
            </a:r>
            <a:r>
              <a:rPr lang="en-US" sz="4000" dirty="0" smtClean="0"/>
              <a:t> </a:t>
            </a:r>
            <a:r>
              <a:rPr lang="en-US" sz="4000" dirty="0" err="1" smtClean="0"/>
              <a:t>Perkawinan</a:t>
            </a:r>
            <a:r>
              <a:rPr lang="en-US" sz="4000" dirty="0" smtClean="0"/>
              <a:t> yang 	</a:t>
            </a:r>
            <a:r>
              <a:rPr lang="en-US" sz="4000" dirty="0" err="1" smtClean="0"/>
              <a:t>terdahulu</a:t>
            </a:r>
            <a:r>
              <a:rPr lang="en-US" sz="4000" dirty="0" smtClean="0"/>
              <a:t>, </a:t>
            </a:r>
            <a:r>
              <a:rPr lang="en-US" sz="4000" dirty="0" err="1" smtClean="0"/>
              <a:t>misalnya</a:t>
            </a:r>
            <a:r>
              <a:rPr lang="en-US" sz="4000" dirty="0" smtClean="0"/>
              <a:t> 	</a:t>
            </a:r>
            <a:r>
              <a:rPr lang="en-US" sz="4000" dirty="0" err="1" smtClean="0"/>
              <a:t>kakak</a:t>
            </a:r>
            <a:r>
              <a:rPr lang="en-US" sz="4000" dirty="0" smtClean="0"/>
              <a:t>/</a:t>
            </a:r>
            <a:r>
              <a:rPr lang="en-US" sz="4000" dirty="0" err="1" smtClean="0"/>
              <a:t>adik</a:t>
            </a:r>
            <a:r>
              <a:rPr lang="en-US" sz="4000" dirty="0" smtClean="0"/>
              <a:t> </a:t>
            </a:r>
            <a:r>
              <a:rPr lang="en-US" sz="4000" dirty="0" err="1" smtClean="0"/>
              <a:t>perempuan</a:t>
            </a:r>
            <a:r>
              <a:rPr lang="en-US" sz="4000" dirty="0" smtClean="0"/>
              <a:t> </a:t>
            </a:r>
            <a:r>
              <a:rPr lang="en-US" sz="4000" dirty="0" err="1" smtClean="0"/>
              <a:t>dari</a:t>
            </a:r>
            <a:r>
              <a:rPr lang="en-US" sz="4000" dirty="0" smtClean="0"/>
              <a:t> 	</a:t>
            </a:r>
            <a:r>
              <a:rPr lang="en-US" sz="4000" dirty="0" err="1" smtClean="0"/>
              <a:t>istri</a:t>
            </a:r>
            <a:r>
              <a:rPr lang="en-US" sz="4000" dirty="0" smtClean="0"/>
              <a:t> </a:t>
            </a:r>
            <a:r>
              <a:rPr lang="en-US" sz="4000" dirty="0" err="1" smtClean="0"/>
              <a:t>kamu</a:t>
            </a:r>
            <a:r>
              <a:rPr lang="en-US" sz="4000" dirty="0" smtClean="0"/>
              <a:t> (</a:t>
            </a:r>
            <a:r>
              <a:rPr lang="en-US" sz="4000" dirty="0" err="1" smtClean="0"/>
              <a:t>laki-laki</a:t>
            </a:r>
            <a:r>
              <a:rPr lang="en-US" sz="4000" dirty="0" smtClean="0"/>
              <a:t>)</a:t>
            </a:r>
          </a:p>
          <a:p>
            <a:pPr>
              <a:buNone/>
            </a:pPr>
            <a:r>
              <a:rPr lang="en-US" sz="4000" dirty="0" smtClean="0"/>
              <a:t> </a:t>
            </a:r>
          </a:p>
        </p:txBody>
      </p:sp>
      <p:sp>
        <p:nvSpPr>
          <p:cNvPr id="3" name="Title 2"/>
          <p:cNvSpPr>
            <a:spLocks noGrp="1"/>
          </p:cNvSpPr>
          <p:nvPr>
            <p:ph type="title"/>
          </p:nvPr>
        </p:nvSpPr>
        <p:spPr/>
        <p:txBody>
          <a:bodyPr>
            <a:normAutofit fontScale="90000"/>
          </a:bodyPr>
          <a:lstStyle/>
          <a:p>
            <a:pPr algn="ctr"/>
            <a:r>
              <a:rPr lang="en-US" dirty="0" err="1" smtClean="0"/>
              <a:t>Larangan</a:t>
            </a:r>
            <a:r>
              <a:rPr lang="en-US" dirty="0" smtClean="0"/>
              <a:t> </a:t>
            </a:r>
            <a:r>
              <a:rPr lang="en-US" dirty="0" err="1" smtClean="0"/>
              <a:t>Perkawinan</a:t>
            </a:r>
            <a:r>
              <a:rPr lang="en-US" dirty="0" smtClean="0"/>
              <a:t> </a:t>
            </a:r>
            <a:r>
              <a:rPr lang="en-US" dirty="0" err="1" smtClean="0"/>
              <a:t>karena</a:t>
            </a:r>
            <a:r>
              <a:rPr lang="en-US" dirty="0" smtClean="0"/>
              <a:t> </a:t>
            </a:r>
            <a:r>
              <a:rPr lang="en-US" dirty="0" err="1" smtClean="0"/>
              <a:t>Hubungan</a:t>
            </a:r>
            <a:r>
              <a:rPr lang="en-US" dirty="0" smtClean="0"/>
              <a:t> </a:t>
            </a:r>
            <a:r>
              <a:rPr lang="en-US" dirty="0" err="1" smtClean="0"/>
              <a:t>Semenda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Dasar-Dasar Hukumnya:</a:t>
            </a:r>
          </a:p>
          <a:p>
            <a:r>
              <a:rPr lang="id-ID" dirty="0" smtClean="0"/>
              <a:t>Q.IV:23j</a:t>
            </a:r>
          </a:p>
          <a:p>
            <a:r>
              <a:rPr lang="id-ID" dirty="0" smtClean="0"/>
              <a:t>Q.IV:23k</a:t>
            </a:r>
          </a:p>
          <a:p>
            <a:r>
              <a:rPr lang="id-ID" dirty="0" smtClean="0"/>
              <a:t>Q.IV: 23l</a:t>
            </a:r>
          </a:p>
          <a:p>
            <a:r>
              <a:rPr lang="id-ID" dirty="0" smtClean="0"/>
              <a:t>Q.IV: 23 m</a:t>
            </a:r>
          </a:p>
          <a:p>
            <a:r>
              <a:rPr lang="id-ID" dirty="0" smtClean="0"/>
              <a:t>Q.IV: 24</a:t>
            </a:r>
          </a:p>
          <a:p>
            <a:r>
              <a:rPr lang="id-ID" dirty="0" smtClean="0"/>
              <a:t>Q.IV : 22</a:t>
            </a:r>
            <a:endParaRPr lang="en-US" dirty="0"/>
          </a:p>
        </p:txBody>
      </p:sp>
      <p:sp>
        <p:nvSpPr>
          <p:cNvPr id="3" name="Title 2"/>
          <p:cNvSpPr>
            <a:spLocks noGrp="1"/>
          </p:cNvSpPr>
          <p:nvPr>
            <p:ph type="title"/>
          </p:nvPr>
        </p:nvSpPr>
        <p:spPr/>
        <p:txBody>
          <a:bodyPr>
            <a:normAutofit fontScale="90000"/>
          </a:bodyPr>
          <a:lstStyle/>
          <a:p>
            <a:pPr algn="ctr"/>
            <a:r>
              <a:rPr lang="en-US" dirty="0" err="1" smtClean="0"/>
              <a:t>Larangan</a:t>
            </a:r>
            <a:r>
              <a:rPr lang="en-US" dirty="0" smtClean="0"/>
              <a:t> </a:t>
            </a:r>
            <a:r>
              <a:rPr lang="en-US" dirty="0" err="1" smtClean="0"/>
              <a:t>Perkawinan</a:t>
            </a:r>
            <a:r>
              <a:rPr lang="en-US" dirty="0" smtClean="0"/>
              <a:t> </a:t>
            </a:r>
            <a:r>
              <a:rPr lang="en-US" dirty="0" err="1" smtClean="0"/>
              <a:t>karena</a:t>
            </a:r>
            <a:r>
              <a:rPr lang="en-US" dirty="0" smtClean="0"/>
              <a:t> </a:t>
            </a:r>
            <a:r>
              <a:rPr lang="en-US" dirty="0" err="1" smtClean="0"/>
              <a:t>Hubungan</a:t>
            </a:r>
            <a:r>
              <a:rPr lang="en-US" dirty="0" smtClean="0"/>
              <a:t> </a:t>
            </a:r>
            <a:r>
              <a:rPr lang="en-US" dirty="0" err="1" smtClean="0"/>
              <a:t>Semenda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	</a:t>
            </a:r>
            <a:r>
              <a:rPr lang="en-US" dirty="0" err="1" smtClean="0"/>
              <a:t>Larangan-larangan</a:t>
            </a:r>
            <a:r>
              <a:rPr lang="en-US" dirty="0" smtClean="0"/>
              <a:t> </a:t>
            </a:r>
            <a:r>
              <a:rPr lang="en-US" dirty="0" err="1" smtClean="0"/>
              <a:t>Perkawinan</a:t>
            </a:r>
            <a:endParaRPr lang="en-US" dirty="0" smtClean="0"/>
          </a:p>
          <a:p>
            <a:r>
              <a:rPr lang="en-US" dirty="0" smtClean="0"/>
              <a:t>B.	</a:t>
            </a:r>
            <a:r>
              <a:rPr lang="en-US" dirty="0" err="1" smtClean="0"/>
              <a:t>Terjadinya</a:t>
            </a:r>
            <a:r>
              <a:rPr lang="en-US" dirty="0" smtClean="0"/>
              <a:t> </a:t>
            </a:r>
            <a:r>
              <a:rPr lang="en-US" dirty="0" err="1" smtClean="0"/>
              <a:t>Perkawinan</a:t>
            </a:r>
            <a:endParaRPr lang="en-US" dirty="0" smtClean="0"/>
          </a:p>
          <a:p>
            <a:r>
              <a:rPr lang="en-US" dirty="0" smtClean="0"/>
              <a:t>C.	</a:t>
            </a:r>
            <a:r>
              <a:rPr lang="en-US" dirty="0" err="1" smtClean="0"/>
              <a:t>Syahnya</a:t>
            </a:r>
            <a:r>
              <a:rPr lang="en-US" dirty="0" smtClean="0"/>
              <a:t> </a:t>
            </a:r>
            <a:r>
              <a:rPr lang="en-US" dirty="0" err="1" smtClean="0"/>
              <a:t>Perkawinan</a:t>
            </a:r>
            <a:r>
              <a:rPr lang="en-US" dirty="0" smtClean="0"/>
              <a:t> </a:t>
            </a:r>
            <a:r>
              <a:rPr lang="en-US" dirty="0" err="1" smtClean="0"/>
              <a:t>Menurut</a:t>
            </a:r>
            <a:r>
              <a:rPr lang="en-US" dirty="0" smtClean="0"/>
              <a:t> </a:t>
            </a:r>
            <a:r>
              <a:rPr lang="en-US" dirty="0" err="1" smtClean="0"/>
              <a:t>Hukum</a:t>
            </a:r>
            <a:r>
              <a:rPr lang="en-US" dirty="0" smtClean="0"/>
              <a:t> </a:t>
            </a:r>
          </a:p>
          <a:p>
            <a:pPr lvl="1"/>
            <a:r>
              <a:rPr lang="en-US" dirty="0" smtClean="0"/>
              <a:t>    </a:t>
            </a:r>
            <a:r>
              <a:rPr lang="en-US" sz="2800" dirty="0" smtClean="0"/>
              <a:t>Islam</a:t>
            </a:r>
          </a:p>
          <a:p>
            <a:r>
              <a:rPr lang="en-US" dirty="0" smtClean="0"/>
              <a:t>D.	</a:t>
            </a:r>
            <a:r>
              <a:rPr lang="en-US" dirty="0" err="1" smtClean="0"/>
              <a:t>Syahnya</a:t>
            </a:r>
            <a:r>
              <a:rPr lang="en-US" dirty="0" smtClean="0"/>
              <a:t> </a:t>
            </a:r>
            <a:r>
              <a:rPr lang="en-US" dirty="0" err="1" smtClean="0"/>
              <a:t>Perkawinan</a:t>
            </a:r>
            <a:r>
              <a:rPr lang="en-US" dirty="0" smtClean="0"/>
              <a:t> </a:t>
            </a:r>
            <a:r>
              <a:rPr lang="en-US" dirty="0" err="1" smtClean="0"/>
              <a:t>Menurut</a:t>
            </a:r>
            <a:r>
              <a:rPr lang="en-US" dirty="0" smtClean="0"/>
              <a:t> UU No. 1</a:t>
            </a:r>
          </a:p>
          <a:p>
            <a:pPr lvl="3">
              <a:buNone/>
            </a:pPr>
            <a:r>
              <a:rPr lang="en-US" sz="2800" dirty="0" err="1" smtClean="0"/>
              <a:t>tahun</a:t>
            </a:r>
            <a:r>
              <a:rPr lang="en-US" sz="2800" dirty="0" smtClean="0"/>
              <a:t> 1974 </a:t>
            </a:r>
            <a:r>
              <a:rPr lang="en-US" sz="2800" dirty="0" err="1" smtClean="0"/>
              <a:t>tentang</a:t>
            </a:r>
            <a:r>
              <a:rPr lang="en-US" sz="2800" dirty="0" smtClean="0"/>
              <a:t> </a:t>
            </a:r>
            <a:r>
              <a:rPr lang="en-US" sz="2800" dirty="0" err="1" smtClean="0"/>
              <a:t>Perkawinan</a:t>
            </a:r>
            <a:endParaRPr lang="en-US" sz="2800" dirty="0" smtClean="0"/>
          </a:p>
          <a:p>
            <a:r>
              <a:rPr lang="en-US" dirty="0" smtClean="0"/>
              <a:t>E.	</a:t>
            </a:r>
            <a:r>
              <a:rPr lang="en-US" dirty="0" err="1" smtClean="0"/>
              <a:t>Syahnya</a:t>
            </a:r>
            <a:r>
              <a:rPr lang="en-US" dirty="0" smtClean="0"/>
              <a:t> </a:t>
            </a:r>
            <a:r>
              <a:rPr lang="en-US" dirty="0" err="1" smtClean="0"/>
              <a:t>Perkawinan</a:t>
            </a:r>
            <a:r>
              <a:rPr lang="en-US" dirty="0" smtClean="0"/>
              <a:t> </a:t>
            </a:r>
            <a:r>
              <a:rPr lang="en-US" dirty="0" err="1" smtClean="0"/>
              <a:t>Menurut</a:t>
            </a:r>
            <a:r>
              <a:rPr lang="en-US" dirty="0" smtClean="0"/>
              <a:t> </a:t>
            </a:r>
            <a:r>
              <a:rPr lang="en-US" dirty="0" err="1" smtClean="0"/>
              <a:t>KUHPerdata</a:t>
            </a:r>
            <a:endParaRPr lang="en-US" dirty="0" smtClean="0"/>
          </a:p>
          <a:p>
            <a:r>
              <a:rPr lang="en-US" dirty="0" smtClean="0"/>
              <a:t>F.	</a:t>
            </a:r>
            <a:r>
              <a:rPr lang="en-US" dirty="0" err="1" smtClean="0"/>
              <a:t>Hak</a:t>
            </a:r>
            <a:r>
              <a:rPr lang="en-US" dirty="0" smtClean="0"/>
              <a:t> </a:t>
            </a:r>
            <a:r>
              <a:rPr lang="en-US" dirty="0" err="1" smtClean="0"/>
              <a:t>dan</a:t>
            </a:r>
            <a:r>
              <a:rPr lang="en-US" dirty="0" smtClean="0"/>
              <a:t> </a:t>
            </a:r>
            <a:r>
              <a:rPr lang="en-US" dirty="0" err="1" smtClean="0"/>
              <a:t>Kewajiban</a:t>
            </a:r>
            <a:r>
              <a:rPr lang="en-US" dirty="0" smtClean="0"/>
              <a:t> </a:t>
            </a:r>
            <a:r>
              <a:rPr lang="en-US" dirty="0" err="1" smtClean="0"/>
              <a:t>Suami</a:t>
            </a:r>
            <a:r>
              <a:rPr lang="en-US" dirty="0" smtClean="0"/>
              <a:t> </a:t>
            </a:r>
            <a:r>
              <a:rPr lang="en-US" dirty="0" err="1" smtClean="0"/>
              <a:t>Istri</a:t>
            </a:r>
            <a:r>
              <a:rPr lang="en-US" dirty="0" smtClean="0"/>
              <a:t> </a:t>
            </a:r>
            <a:r>
              <a:rPr lang="en-US" dirty="0" err="1" smtClean="0"/>
              <a:t>dalam</a:t>
            </a:r>
            <a:r>
              <a:rPr lang="en-US" dirty="0" smtClean="0"/>
              <a:t> </a:t>
            </a:r>
          </a:p>
          <a:p>
            <a:pPr lvl="3">
              <a:buNone/>
            </a:pPr>
            <a:r>
              <a:rPr lang="en-US" sz="2800" dirty="0" err="1" smtClean="0"/>
              <a:t>Perkawinan</a:t>
            </a:r>
            <a:endParaRPr lang="en-US" sz="2800" dirty="0" smtClean="0"/>
          </a:p>
          <a:p>
            <a:pPr lvl="2"/>
            <a:r>
              <a:rPr lang="en-US" sz="2800" dirty="0" smtClean="0"/>
              <a:t> </a:t>
            </a:r>
          </a:p>
        </p:txBody>
      </p:sp>
      <p:sp>
        <p:nvSpPr>
          <p:cNvPr id="3" name="Title 2"/>
          <p:cNvSpPr>
            <a:spLocks noGrp="1"/>
          </p:cNvSpPr>
          <p:nvPr>
            <p:ph type="title"/>
          </p:nvPr>
        </p:nvSpPr>
        <p:spPr/>
        <p:txBody>
          <a:bodyPr/>
          <a:lstStyle/>
          <a:p>
            <a:r>
              <a:rPr lang="en-US" dirty="0" smtClean="0"/>
              <a:t>Yang </a:t>
            </a:r>
            <a:r>
              <a:rPr lang="en-US" dirty="0" err="1" smtClean="0"/>
              <a:t>dipelajari</a:t>
            </a:r>
            <a:r>
              <a:rPr lang="en-US" dirty="0" smtClean="0"/>
              <a:t> </a:t>
            </a:r>
            <a:r>
              <a:rPr lang="en-US" dirty="0" err="1" smtClean="0"/>
              <a:t>pada</a:t>
            </a:r>
            <a:r>
              <a:rPr lang="en-US" dirty="0" smtClean="0"/>
              <a:t> </a:t>
            </a:r>
            <a:r>
              <a:rPr lang="en-US" dirty="0" err="1" smtClean="0"/>
              <a:t>Bab</a:t>
            </a:r>
            <a:r>
              <a:rPr lang="en-US" dirty="0" smtClean="0"/>
              <a:t> III:</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14600"/>
            <a:ext cx="8229600" cy="3492691"/>
          </a:xfrm>
        </p:spPr>
        <p:txBody>
          <a:bodyPr/>
          <a:lstStyle/>
          <a:p>
            <a:r>
              <a:rPr lang="id-ID" sz="4400" dirty="0" smtClean="0"/>
              <a:t>Dilarang kamu menikahi Ibu isteri kamu (mertua Kamu yang Perempuan)</a:t>
            </a:r>
          </a:p>
          <a:p>
            <a:endParaRPr lang="id-ID" dirty="0"/>
          </a:p>
        </p:txBody>
      </p:sp>
      <p:sp>
        <p:nvSpPr>
          <p:cNvPr id="3" name="Title 2"/>
          <p:cNvSpPr>
            <a:spLocks noGrp="1"/>
          </p:cNvSpPr>
          <p:nvPr>
            <p:ph type="title"/>
          </p:nvPr>
        </p:nvSpPr>
        <p:spPr/>
        <p:txBody>
          <a:bodyPr/>
          <a:lstStyle/>
          <a:p>
            <a:pPr algn="ctr"/>
            <a:r>
              <a:rPr lang="id-ID" dirty="0" smtClean="0"/>
              <a:t>Q.IV: 23 j</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3276600"/>
          </a:xfrm>
        </p:spPr>
        <p:txBody>
          <a:bodyPr>
            <a:normAutofit fontScale="92500" lnSpcReduction="10000"/>
          </a:bodyPr>
          <a:lstStyle/>
          <a:p>
            <a:pPr>
              <a:buNone/>
            </a:pPr>
            <a:r>
              <a:rPr lang="id-ID" dirty="0" smtClean="0"/>
              <a:t>	</a:t>
            </a:r>
            <a:r>
              <a:rPr lang="id-ID" sz="3600" dirty="0" smtClean="0"/>
              <a:t>Dilarang kamu menikahi anak tiri kamu yang perempuan yang ada dalam pemeliharaan kamu dari isteri yang telah kamu campuri, dan apabila isteri kamu itu belum kam campuri maka tidak mengapa kamu menikahi anak tiri itu </a:t>
            </a:r>
            <a:endParaRPr lang="id-ID" sz="3600" dirty="0"/>
          </a:p>
        </p:txBody>
      </p:sp>
      <p:sp>
        <p:nvSpPr>
          <p:cNvPr id="3" name="Title 2"/>
          <p:cNvSpPr>
            <a:spLocks noGrp="1"/>
          </p:cNvSpPr>
          <p:nvPr>
            <p:ph type="title"/>
          </p:nvPr>
        </p:nvSpPr>
        <p:spPr/>
        <p:txBody>
          <a:bodyPr/>
          <a:lstStyle/>
          <a:p>
            <a:pPr algn="ctr"/>
            <a:r>
              <a:rPr lang="id-ID" dirty="0" smtClean="0"/>
              <a:t>Q.IV: 23 k</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90800"/>
            <a:ext cx="8229600" cy="3416491"/>
          </a:xfrm>
        </p:spPr>
        <p:txBody>
          <a:bodyPr>
            <a:normAutofit/>
          </a:bodyPr>
          <a:lstStyle/>
          <a:p>
            <a:pPr>
              <a:buNone/>
            </a:pPr>
            <a:r>
              <a:rPr lang="id-ID" sz="4400" dirty="0" smtClean="0"/>
              <a:t>	Dilarang kamu menikahi isteri anak Shulbi kamu (menantu kamu yang perempuan) </a:t>
            </a:r>
            <a:endParaRPr lang="id-ID" sz="4400" dirty="0"/>
          </a:p>
        </p:txBody>
      </p:sp>
      <p:sp>
        <p:nvSpPr>
          <p:cNvPr id="3" name="Title 2"/>
          <p:cNvSpPr>
            <a:spLocks noGrp="1"/>
          </p:cNvSpPr>
          <p:nvPr>
            <p:ph type="title"/>
          </p:nvPr>
        </p:nvSpPr>
        <p:spPr/>
        <p:txBody>
          <a:bodyPr/>
          <a:lstStyle/>
          <a:p>
            <a:pPr algn="ctr"/>
            <a:r>
              <a:rPr lang="id-ID" dirty="0" smtClean="0"/>
              <a:t>Q.IV.23 l</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	</a:t>
            </a:r>
            <a:r>
              <a:rPr lang="id-ID" sz="3600" dirty="0" smtClean="0"/>
              <a:t>Jangan kamu menikahi saudara Isteri kamu yang perempuan, kecuali apabila kamu ceraikan yang lain (dilarang kamu menikahi dua orang perempuan bersaudara sekaligus)</a:t>
            </a:r>
            <a:endParaRPr lang="id-ID" sz="3600" dirty="0"/>
          </a:p>
        </p:txBody>
      </p:sp>
      <p:sp>
        <p:nvSpPr>
          <p:cNvPr id="3" name="Title 2"/>
          <p:cNvSpPr>
            <a:spLocks noGrp="1"/>
          </p:cNvSpPr>
          <p:nvPr>
            <p:ph type="title"/>
          </p:nvPr>
        </p:nvSpPr>
        <p:spPr/>
        <p:txBody>
          <a:bodyPr/>
          <a:lstStyle/>
          <a:p>
            <a:pPr algn="ctr"/>
            <a:r>
              <a:rPr lang="id-ID" dirty="0" smtClean="0"/>
              <a:t>Q.IV. 23 m</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Dihalalkan bagi kamu selain dari yang secara limitatif yang ditegaskan pula pada Q.XXXIII: 24, 35 dan 37 </a:t>
            </a:r>
            <a:endParaRPr lang="id-ID" dirty="0"/>
          </a:p>
        </p:txBody>
      </p:sp>
      <p:sp>
        <p:nvSpPr>
          <p:cNvPr id="3" name="Title 2"/>
          <p:cNvSpPr>
            <a:spLocks noGrp="1"/>
          </p:cNvSpPr>
          <p:nvPr>
            <p:ph type="title"/>
          </p:nvPr>
        </p:nvSpPr>
        <p:spPr/>
        <p:txBody>
          <a:bodyPr/>
          <a:lstStyle/>
          <a:p>
            <a:pPr algn="ctr"/>
            <a:r>
              <a:rPr lang="id-ID" dirty="0" smtClean="0"/>
              <a:t>Q.IV : 24</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Q.IV : 22</a:t>
            </a:r>
          </a:p>
          <a:p>
            <a:pPr>
              <a:buNone/>
            </a:pPr>
            <a:r>
              <a:rPr lang="id-ID" dirty="0" smtClean="0"/>
              <a:t>	Jangan kamu nikahi perempuan yang telah dinikahi oleh bapak kamu, perbuatan itu adalah perbuatan jahat dan keji</a:t>
            </a:r>
            <a:endParaRPr lang="id-ID" dirty="0"/>
          </a:p>
        </p:txBody>
      </p:sp>
      <p:sp>
        <p:nvSpPr>
          <p:cNvPr id="3" name="Title 2"/>
          <p:cNvSpPr>
            <a:spLocks noGrp="1"/>
          </p:cNvSpPr>
          <p:nvPr>
            <p:ph type="title"/>
          </p:nvPr>
        </p:nvSpPr>
        <p:spPr/>
        <p:txBody>
          <a:bodyPr>
            <a:normAutofit/>
          </a:bodyPr>
          <a:lstStyle/>
          <a:p>
            <a:pPr algn="ctr"/>
            <a:r>
              <a:rPr lang="id-ID" sz="3200" dirty="0" smtClean="0"/>
              <a:t>Larangan Perkawinan masih dlm rangka Hub Semenda yg Bersifat Khusus</a:t>
            </a:r>
            <a:endParaRPr lang="id-ID"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Abu Qais bin Al Aslat seorang Anshar yang shaleh meninggal dunia. Anaknya melamar bekas isteri Abu Qais itu (melamar bekas ibu tiri)</a:t>
            </a:r>
          </a:p>
          <a:p>
            <a:r>
              <a:rPr lang="id-ID" dirty="0" smtClean="0"/>
              <a:t>Wanita tersebut berkata bahwa saya menganggap engkau sebagai anakku, dan engkau termasuk dari kaumku.</a:t>
            </a:r>
          </a:p>
          <a:p>
            <a:r>
              <a:rPr lang="id-ID" dirty="0" smtClean="0"/>
              <a:t>Kemudian, menghadaplah Pemuda tersebut kepada Rasul. Rasul berdoa maka turunlah Q.IV:22</a:t>
            </a:r>
            <a:endParaRPr lang="id-ID" dirty="0"/>
          </a:p>
        </p:txBody>
      </p:sp>
      <p:sp>
        <p:nvSpPr>
          <p:cNvPr id="3" name="Title 2"/>
          <p:cNvSpPr>
            <a:spLocks noGrp="1"/>
          </p:cNvSpPr>
          <p:nvPr>
            <p:ph type="title"/>
          </p:nvPr>
        </p:nvSpPr>
        <p:spPr/>
        <p:txBody>
          <a:bodyPr/>
          <a:lstStyle/>
          <a:p>
            <a:pPr algn="ctr"/>
            <a:r>
              <a:rPr lang="id-ID" dirty="0" smtClean="0"/>
              <a:t>Dalam Riwayat</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14600"/>
            <a:ext cx="8229600" cy="3492691"/>
          </a:xfrm>
        </p:spPr>
        <p:txBody>
          <a:bodyPr/>
          <a:lstStyle/>
          <a:p>
            <a:r>
              <a:rPr lang="id-ID" dirty="0" smtClean="0"/>
              <a:t>Dasar Q.IV:24</a:t>
            </a:r>
          </a:p>
          <a:p>
            <a:pPr>
              <a:buNone/>
            </a:pPr>
            <a:r>
              <a:rPr lang="id-ID" dirty="0" smtClean="0"/>
              <a:t>	“Jangan Kamu nikahi seorang wanita yang bersuami”</a:t>
            </a:r>
          </a:p>
          <a:p>
            <a:pPr>
              <a:buNone/>
            </a:pPr>
            <a:endParaRPr lang="id-ID" dirty="0"/>
          </a:p>
        </p:txBody>
      </p:sp>
      <p:sp>
        <p:nvSpPr>
          <p:cNvPr id="3" name="Title 2"/>
          <p:cNvSpPr>
            <a:spLocks noGrp="1"/>
          </p:cNvSpPr>
          <p:nvPr>
            <p:ph type="title"/>
          </p:nvPr>
        </p:nvSpPr>
        <p:spPr/>
        <p:txBody>
          <a:bodyPr/>
          <a:lstStyle/>
          <a:p>
            <a:r>
              <a:rPr lang="id-ID" dirty="0" smtClean="0"/>
              <a:t>Larangan Perkawinan Polyandri</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sz="3200" dirty="0" smtClean="0"/>
              <a:t>Oleh Muslim, Abu Daud Al Tirmidzi dan Al Nasai berasal dari Abi Said Al Chudri</a:t>
            </a:r>
          </a:p>
          <a:p>
            <a:r>
              <a:rPr lang="id-ID" sz="3200" dirty="0" smtClean="0"/>
              <a:t>Dalam peperangan Anthos dalam tahun ke II H yang saat itu Kaum Muslimin mendapat kemenangan dan berhasil memperoleh tawanan beberapa wanita Ahlil Kitab yang masih bersuami</a:t>
            </a:r>
          </a:p>
          <a:p>
            <a:endParaRPr lang="id-ID" dirty="0"/>
          </a:p>
        </p:txBody>
      </p:sp>
      <p:sp>
        <p:nvSpPr>
          <p:cNvPr id="3" name="Title 2"/>
          <p:cNvSpPr>
            <a:spLocks noGrp="1"/>
          </p:cNvSpPr>
          <p:nvPr>
            <p:ph type="title"/>
          </p:nvPr>
        </p:nvSpPr>
        <p:spPr/>
        <p:txBody>
          <a:bodyPr/>
          <a:lstStyle/>
          <a:p>
            <a:pPr algn="ctr"/>
            <a:r>
              <a:rPr lang="id-ID" dirty="0" smtClean="0"/>
              <a:t>Dalam Riwayat</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Li’an diatur dalam Al Quran surah XXIV ayat 4,6</a:t>
            </a:r>
          </a:p>
          <a:p>
            <a:r>
              <a:rPr lang="id-ID" dirty="0" smtClean="0"/>
              <a:t>Q. XXIV:4</a:t>
            </a:r>
          </a:p>
          <a:p>
            <a:r>
              <a:rPr lang="id-ID" dirty="0" smtClean="0"/>
              <a:t>Surah An Nuur</a:t>
            </a:r>
          </a:p>
          <a:p>
            <a:r>
              <a:rPr lang="id-ID" dirty="0" smtClean="0"/>
              <a:t>Akibat isteri yang di li’an maka mereka bercerai untuk selama-lamanya, dan tidak dapat rujuk ataupun menikah lagi antara bekas suami-isteri itu.</a:t>
            </a:r>
          </a:p>
          <a:p>
            <a:r>
              <a:rPr lang="id-ID" dirty="0" smtClean="0"/>
              <a:t>Anak-anak yang dilahirkan hanya mempunyai hubungan dengan ibunya </a:t>
            </a:r>
          </a:p>
          <a:p>
            <a:pPr>
              <a:buNone/>
            </a:pPr>
            <a:endParaRPr lang="id-ID" dirty="0"/>
          </a:p>
        </p:txBody>
      </p:sp>
      <p:sp>
        <p:nvSpPr>
          <p:cNvPr id="3" name="Title 2"/>
          <p:cNvSpPr>
            <a:spLocks noGrp="1"/>
          </p:cNvSpPr>
          <p:nvPr>
            <p:ph type="title"/>
          </p:nvPr>
        </p:nvSpPr>
        <p:spPr/>
        <p:txBody>
          <a:bodyPr>
            <a:normAutofit fontScale="90000"/>
          </a:bodyPr>
          <a:lstStyle/>
          <a:p>
            <a:pPr algn="ctr"/>
            <a:r>
              <a:rPr lang="id-ID" dirty="0" smtClean="0"/>
              <a:t>Larangan Perkawinan terhadap Wanita yang di Li’an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normAutofit/>
          </a:bodyPr>
          <a:lstStyle/>
          <a:p>
            <a:pPr>
              <a:buNone/>
            </a:pPr>
            <a:r>
              <a:rPr lang="en-US" sz="2800" dirty="0" err="1" smtClean="0"/>
              <a:t>Larangan</a:t>
            </a:r>
            <a:r>
              <a:rPr lang="en-US" sz="2800" dirty="0" smtClean="0"/>
              <a:t>-</a:t>
            </a:r>
            <a:r>
              <a:rPr lang="en-US" sz="2800" dirty="0" err="1" smtClean="0"/>
              <a:t>larangan</a:t>
            </a:r>
            <a:r>
              <a:rPr lang="en-US" sz="2800" dirty="0" smtClean="0"/>
              <a:t> </a:t>
            </a:r>
            <a:r>
              <a:rPr lang="en-US" sz="2800" dirty="0" err="1" smtClean="0"/>
              <a:t>dalam</a:t>
            </a:r>
            <a:r>
              <a:rPr lang="en-US" sz="2800" dirty="0" smtClean="0"/>
              <a:t> </a:t>
            </a:r>
            <a:r>
              <a:rPr lang="en-US" sz="2800" dirty="0" err="1" smtClean="0"/>
              <a:t>perkawinan</a:t>
            </a:r>
            <a:r>
              <a:rPr lang="en-US" sz="2800" dirty="0" smtClean="0"/>
              <a:t> </a:t>
            </a:r>
            <a:r>
              <a:rPr lang="en-US" sz="2800" dirty="0" err="1" smtClean="0"/>
              <a:t>ini</a:t>
            </a:r>
            <a:r>
              <a:rPr lang="en-US" sz="2800" dirty="0" smtClean="0"/>
              <a:t>, </a:t>
            </a:r>
            <a:r>
              <a:rPr lang="en-US" sz="2800" dirty="0" err="1" smtClean="0"/>
              <a:t>ada</a:t>
            </a:r>
            <a:endParaRPr lang="en-US" sz="2800" dirty="0" smtClean="0"/>
          </a:p>
          <a:p>
            <a:pPr>
              <a:buNone/>
            </a:pPr>
            <a:r>
              <a:rPr lang="en-US" sz="2800" dirty="0" err="1" smtClean="0"/>
              <a:t>beberapa</a:t>
            </a:r>
            <a:r>
              <a:rPr lang="en-US" sz="2800" dirty="0" smtClean="0"/>
              <a:t> </a:t>
            </a:r>
            <a:r>
              <a:rPr lang="en-US" sz="2800" dirty="0" err="1" smtClean="0"/>
              <a:t>larangan</a:t>
            </a:r>
            <a:r>
              <a:rPr lang="en-US" sz="2800" dirty="0" smtClean="0"/>
              <a:t>, </a:t>
            </a:r>
            <a:r>
              <a:rPr lang="en-US" sz="2800" dirty="0" err="1" smtClean="0"/>
              <a:t>yakni</a:t>
            </a:r>
            <a:r>
              <a:rPr lang="en-US" sz="2800" dirty="0" smtClean="0"/>
              <a:t>:</a:t>
            </a:r>
          </a:p>
          <a:p>
            <a:r>
              <a:rPr lang="en-US" sz="2800" dirty="0" smtClean="0"/>
              <a:t>1.	</a:t>
            </a:r>
            <a:r>
              <a:rPr lang="en-US" sz="2800" dirty="0" err="1" smtClean="0"/>
              <a:t>Disebabkan</a:t>
            </a:r>
            <a:r>
              <a:rPr lang="en-US" sz="2800" dirty="0" smtClean="0"/>
              <a:t> </a:t>
            </a:r>
            <a:r>
              <a:rPr lang="en-US" sz="2800" dirty="0" err="1" smtClean="0"/>
              <a:t>Berlainan</a:t>
            </a:r>
            <a:r>
              <a:rPr lang="en-US" sz="2800" dirty="0" smtClean="0"/>
              <a:t> Agama;</a:t>
            </a:r>
          </a:p>
          <a:p>
            <a:r>
              <a:rPr lang="en-US" sz="2800" dirty="0" smtClean="0"/>
              <a:t>2.	</a:t>
            </a:r>
            <a:r>
              <a:rPr lang="en-US" sz="2800" dirty="0" err="1" smtClean="0"/>
              <a:t>Disebabkan</a:t>
            </a:r>
            <a:r>
              <a:rPr lang="en-US" sz="2800" dirty="0" smtClean="0"/>
              <a:t> </a:t>
            </a:r>
            <a:r>
              <a:rPr lang="en-US" sz="2800" dirty="0" err="1" smtClean="0"/>
              <a:t>hubungan</a:t>
            </a:r>
            <a:r>
              <a:rPr lang="en-US" sz="2800" dirty="0" smtClean="0"/>
              <a:t> </a:t>
            </a:r>
            <a:r>
              <a:rPr lang="en-US" sz="2800" dirty="0" err="1" smtClean="0"/>
              <a:t>darah</a:t>
            </a:r>
            <a:r>
              <a:rPr lang="en-US" sz="2800" dirty="0" smtClean="0"/>
              <a:t> yang </a:t>
            </a:r>
          </a:p>
          <a:p>
            <a:pPr lvl="3">
              <a:buNone/>
            </a:pPr>
            <a:r>
              <a:rPr lang="en-US" sz="2800" dirty="0" err="1" smtClean="0"/>
              <a:t>terlampau</a:t>
            </a:r>
            <a:r>
              <a:rPr lang="en-US" sz="2800" dirty="0" smtClean="0"/>
              <a:t> </a:t>
            </a:r>
            <a:r>
              <a:rPr lang="en-US" sz="2800" dirty="0" err="1" smtClean="0"/>
              <a:t>dekat</a:t>
            </a:r>
            <a:r>
              <a:rPr lang="en-US" sz="2800" dirty="0" smtClean="0"/>
              <a:t>;</a:t>
            </a:r>
          </a:p>
          <a:p>
            <a:r>
              <a:rPr lang="en-US" sz="2800" dirty="0" smtClean="0"/>
              <a:t>3.	</a:t>
            </a:r>
            <a:r>
              <a:rPr lang="en-US" sz="2800" dirty="0" err="1" smtClean="0"/>
              <a:t>Disebabkan</a:t>
            </a:r>
            <a:r>
              <a:rPr lang="en-US" sz="2800" dirty="0" smtClean="0"/>
              <a:t> </a:t>
            </a:r>
            <a:r>
              <a:rPr lang="en-US" sz="2800" dirty="0" err="1" smtClean="0"/>
              <a:t>hubungan</a:t>
            </a:r>
            <a:r>
              <a:rPr lang="en-US" sz="2800" dirty="0" smtClean="0"/>
              <a:t> </a:t>
            </a:r>
            <a:r>
              <a:rPr lang="en-US" sz="2800" dirty="0" err="1" smtClean="0"/>
              <a:t>persusuan</a:t>
            </a:r>
            <a:r>
              <a:rPr lang="en-US" sz="2800" dirty="0" smtClean="0"/>
              <a:t>;</a:t>
            </a:r>
          </a:p>
          <a:p>
            <a:r>
              <a:rPr lang="en-US" sz="2800" dirty="0" smtClean="0"/>
              <a:t>4.	</a:t>
            </a:r>
            <a:r>
              <a:rPr lang="en-US" sz="2800" dirty="0" err="1" smtClean="0"/>
              <a:t>Disebabkan</a:t>
            </a:r>
            <a:r>
              <a:rPr lang="en-US" sz="2800" dirty="0" smtClean="0"/>
              <a:t> </a:t>
            </a:r>
            <a:r>
              <a:rPr lang="en-US" sz="2800" dirty="0" err="1" smtClean="0"/>
              <a:t>hubungan</a:t>
            </a:r>
            <a:r>
              <a:rPr lang="en-US" sz="2800" dirty="0" smtClean="0"/>
              <a:t> </a:t>
            </a:r>
            <a:r>
              <a:rPr lang="en-US" sz="2800" dirty="0" err="1" smtClean="0"/>
              <a:t>semenda</a:t>
            </a:r>
            <a:r>
              <a:rPr lang="en-US" sz="2800" dirty="0" smtClean="0"/>
              <a:t>;</a:t>
            </a:r>
          </a:p>
          <a:p>
            <a:r>
              <a:rPr lang="en-US" sz="2800" dirty="0" smtClean="0"/>
              <a:t>5.	</a:t>
            </a:r>
            <a:r>
              <a:rPr lang="en-US" sz="2800" dirty="0" err="1" smtClean="0"/>
              <a:t>Disebabkan</a:t>
            </a:r>
            <a:r>
              <a:rPr lang="en-US" sz="2800" dirty="0" smtClean="0"/>
              <a:t> </a:t>
            </a:r>
            <a:r>
              <a:rPr lang="en-US" sz="2800" dirty="0" err="1" smtClean="0"/>
              <a:t>kepada</a:t>
            </a:r>
            <a:r>
              <a:rPr lang="en-US" sz="2800" dirty="0" smtClean="0"/>
              <a:t> </a:t>
            </a:r>
            <a:r>
              <a:rPr lang="en-US" sz="2800" dirty="0" err="1" smtClean="0"/>
              <a:t>Wanita</a:t>
            </a:r>
            <a:r>
              <a:rPr lang="en-US" sz="2800" dirty="0" smtClean="0"/>
              <a:t> yang </a:t>
            </a:r>
            <a:r>
              <a:rPr lang="en-US" sz="2800" dirty="0" err="1" smtClean="0"/>
              <a:t>di</a:t>
            </a:r>
            <a:r>
              <a:rPr lang="en-US" sz="2800" dirty="0" smtClean="0"/>
              <a:t> </a:t>
            </a:r>
            <a:r>
              <a:rPr lang="en-US" sz="2800" dirty="0" err="1" smtClean="0"/>
              <a:t>li’an</a:t>
            </a:r>
            <a:r>
              <a:rPr lang="en-US" sz="2800" dirty="0" smtClean="0"/>
              <a:t>;</a:t>
            </a:r>
          </a:p>
          <a:p>
            <a:pPr>
              <a:buNone/>
            </a:pPr>
            <a:endParaRPr lang="en-US" sz="2800" dirty="0"/>
          </a:p>
        </p:txBody>
      </p:sp>
      <p:sp>
        <p:nvSpPr>
          <p:cNvPr id="3" name="Title 2"/>
          <p:cNvSpPr>
            <a:spLocks noGrp="1"/>
          </p:cNvSpPr>
          <p:nvPr>
            <p:ph type="title"/>
          </p:nvPr>
        </p:nvSpPr>
        <p:spPr/>
        <p:txBody>
          <a:bodyPr>
            <a:normAutofit fontScale="90000"/>
          </a:bodyPr>
          <a:lstStyle/>
          <a:p>
            <a:pPr algn="ctr"/>
            <a:r>
              <a:rPr lang="en-US" dirty="0" err="1" smtClean="0"/>
              <a:t>Larangan</a:t>
            </a:r>
            <a:r>
              <a:rPr lang="en-US" dirty="0" smtClean="0"/>
              <a:t>-</a:t>
            </a:r>
            <a:r>
              <a:rPr lang="en-US" dirty="0" err="1" smtClean="0"/>
              <a:t>larangan</a:t>
            </a:r>
            <a:r>
              <a:rPr lang="en-US" dirty="0" smtClean="0"/>
              <a:t> </a:t>
            </a:r>
            <a:r>
              <a:rPr lang="en-US" dirty="0" err="1" smtClean="0"/>
              <a:t>Perkawinan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Tujuan Perkawinan sifatnya adalah Suci</a:t>
            </a:r>
          </a:p>
          <a:p>
            <a:r>
              <a:rPr lang="id-ID" dirty="0" smtClean="0"/>
              <a:t>Harus dicegah dari segala unsur penodaan</a:t>
            </a:r>
          </a:p>
          <a:p>
            <a:r>
              <a:rPr lang="id-ID" dirty="0" smtClean="0"/>
              <a:t>Budaya Barat cenderung menilai Perkawinan hanya didasarkan sekuler saja (Menurut adat dan kebudayaan saja)</a:t>
            </a:r>
          </a:p>
          <a:p>
            <a:r>
              <a:rPr lang="id-ID" dirty="0" smtClean="0"/>
              <a:t>Harus dapat menjaga dan atau mampu menjaga kesucian (Q.XXIV:3)</a:t>
            </a:r>
          </a:p>
          <a:p>
            <a:endParaRPr lang="id-ID" dirty="0" smtClean="0"/>
          </a:p>
          <a:p>
            <a:endParaRPr lang="id-ID" dirty="0"/>
          </a:p>
        </p:txBody>
      </p:sp>
      <p:sp>
        <p:nvSpPr>
          <p:cNvPr id="3" name="Title 2"/>
          <p:cNvSpPr>
            <a:spLocks noGrp="1"/>
          </p:cNvSpPr>
          <p:nvPr>
            <p:ph type="title"/>
          </p:nvPr>
        </p:nvSpPr>
        <p:spPr/>
        <p:txBody>
          <a:bodyPr>
            <a:normAutofit fontScale="90000"/>
          </a:bodyPr>
          <a:lstStyle/>
          <a:p>
            <a:pPr algn="ctr"/>
            <a:r>
              <a:rPr lang="id-ID" dirty="0" smtClean="0"/>
              <a:t>Larangan Menikahi Wanita Pezina maupun Laki-Laki Pezina</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lstStyle/>
          <a:p>
            <a:r>
              <a:rPr lang="id-ID" dirty="0" smtClean="0"/>
              <a:t>Laki-laki yang berzina tidak dapat menikahi perempuan baik. Ia hanya dapat menikahi wanita pezina atau wanita musyrik.</a:t>
            </a:r>
          </a:p>
          <a:p>
            <a:r>
              <a:rPr lang="id-ID" dirty="0" smtClean="0"/>
              <a:t>Perempuan pezina tidak dapat dinikahi laki-laki baik-baik, mereka hanya dapat menikahi dengan laki-laki pezina atau laki-laki musyrik</a:t>
            </a:r>
          </a:p>
          <a:p>
            <a:endParaRPr lang="id-ID" dirty="0"/>
          </a:p>
        </p:txBody>
      </p:sp>
      <p:sp>
        <p:nvSpPr>
          <p:cNvPr id="3" name="Title 2"/>
          <p:cNvSpPr>
            <a:spLocks noGrp="1"/>
          </p:cNvSpPr>
          <p:nvPr>
            <p:ph type="title"/>
          </p:nvPr>
        </p:nvSpPr>
        <p:spPr/>
        <p:txBody>
          <a:bodyPr>
            <a:normAutofit fontScale="90000"/>
          </a:bodyPr>
          <a:lstStyle/>
          <a:p>
            <a:pPr algn="ctr"/>
            <a:r>
              <a:rPr lang="id-ID" dirty="0" smtClean="0"/>
              <a:t>Larangan Menikahi Wanita Pezina maupun Laki-Laki Pezina</a:t>
            </a: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Kecuali Perempuan tersebut telah dinikahi lebih dahulu oleh laki-laki lain secara sah kemudian tertalaq lagi serta telah melewati tenggang waktu iddah (menunggu)</a:t>
            </a:r>
            <a:endParaRPr lang="id-ID" dirty="0"/>
          </a:p>
        </p:txBody>
      </p:sp>
      <p:sp>
        <p:nvSpPr>
          <p:cNvPr id="3" name="Title 2"/>
          <p:cNvSpPr>
            <a:spLocks noGrp="1"/>
          </p:cNvSpPr>
          <p:nvPr>
            <p:ph type="title"/>
          </p:nvPr>
        </p:nvSpPr>
        <p:spPr/>
        <p:txBody>
          <a:bodyPr>
            <a:normAutofit/>
          </a:bodyPr>
          <a:lstStyle/>
          <a:p>
            <a:pPr algn="ctr"/>
            <a:r>
              <a:rPr lang="id-ID" sz="3200" dirty="0" smtClean="0"/>
              <a:t>Larangan Suami Menikahi Perempuan (bekas isterinya) yang dithalak III </a:t>
            </a:r>
            <a:endParaRPr lang="id-ID"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09800"/>
            <a:ext cx="8229600" cy="4144963"/>
          </a:xfrm>
        </p:spPr>
        <p:txBody>
          <a:bodyPr/>
          <a:lstStyle/>
          <a:p>
            <a:r>
              <a:rPr lang="en-US" dirty="0" smtClean="0"/>
              <a:t>6.	</a:t>
            </a:r>
            <a:r>
              <a:rPr lang="en-US" sz="2800" dirty="0" err="1" smtClean="0"/>
              <a:t>Disebabkan</a:t>
            </a:r>
            <a:r>
              <a:rPr lang="en-US" sz="2800" dirty="0" smtClean="0"/>
              <a:t> </a:t>
            </a:r>
            <a:r>
              <a:rPr lang="en-US" sz="2800" dirty="0" err="1" smtClean="0"/>
              <a:t>adanya</a:t>
            </a:r>
            <a:r>
              <a:rPr lang="en-US" sz="2800" dirty="0" smtClean="0"/>
              <a:t> </a:t>
            </a:r>
            <a:r>
              <a:rPr lang="en-US" sz="2800" dirty="0" err="1" smtClean="0"/>
              <a:t>Polyandri</a:t>
            </a:r>
            <a:r>
              <a:rPr lang="en-US" sz="2800" dirty="0" smtClean="0"/>
              <a:t>;</a:t>
            </a:r>
          </a:p>
          <a:p>
            <a:r>
              <a:rPr lang="en-US" sz="2800" dirty="0" smtClean="0"/>
              <a:t>7.	</a:t>
            </a:r>
            <a:r>
              <a:rPr lang="en-US" sz="2800" dirty="0" err="1" smtClean="0"/>
              <a:t>Disebabkan</a:t>
            </a:r>
            <a:r>
              <a:rPr lang="en-US" sz="2800" dirty="0" smtClean="0"/>
              <a:t> </a:t>
            </a:r>
            <a:r>
              <a:rPr lang="en-US" sz="2800" dirty="0" err="1" smtClean="0"/>
              <a:t>terhadap</a:t>
            </a:r>
            <a:r>
              <a:rPr lang="en-US" sz="2800" dirty="0" smtClean="0"/>
              <a:t> </a:t>
            </a:r>
            <a:r>
              <a:rPr lang="en-US" sz="2800" dirty="0" err="1" smtClean="0"/>
              <a:t>Pria</a:t>
            </a:r>
            <a:r>
              <a:rPr lang="en-US" sz="2800" dirty="0" smtClean="0"/>
              <a:t> / </a:t>
            </a:r>
            <a:r>
              <a:rPr lang="en-US" sz="2800" dirty="0" err="1" smtClean="0"/>
              <a:t>Wanita</a:t>
            </a:r>
            <a:r>
              <a:rPr lang="en-US" sz="2800" dirty="0" smtClean="0"/>
              <a:t> yang</a:t>
            </a:r>
          </a:p>
          <a:p>
            <a:pPr lvl="2"/>
            <a:r>
              <a:rPr lang="en-US" sz="2800" dirty="0" smtClean="0"/>
              <a:t> </a:t>
            </a:r>
            <a:r>
              <a:rPr lang="en-US" sz="2800" dirty="0" err="1" smtClean="0"/>
              <a:t>pezina</a:t>
            </a:r>
            <a:r>
              <a:rPr lang="en-US" sz="2800" dirty="0" smtClean="0"/>
              <a:t>;</a:t>
            </a:r>
          </a:p>
          <a:p>
            <a:r>
              <a:rPr lang="en-US" sz="2800" dirty="0" smtClean="0"/>
              <a:t>8.	Dari </a:t>
            </a:r>
            <a:r>
              <a:rPr lang="en-US" sz="2800" dirty="0" err="1" smtClean="0"/>
              <a:t>bekas</a:t>
            </a:r>
            <a:r>
              <a:rPr lang="en-US" sz="2800" dirty="0" smtClean="0"/>
              <a:t> </a:t>
            </a:r>
            <a:r>
              <a:rPr lang="en-US" sz="2800" dirty="0" err="1" smtClean="0"/>
              <a:t>suami</a:t>
            </a:r>
            <a:r>
              <a:rPr lang="en-US" sz="2800" dirty="0" smtClean="0"/>
              <a:t> </a:t>
            </a:r>
            <a:r>
              <a:rPr lang="en-US" sz="2800" dirty="0" err="1" smtClean="0"/>
              <a:t>terhadap</a:t>
            </a:r>
            <a:r>
              <a:rPr lang="en-US" sz="2800" dirty="0" smtClean="0"/>
              <a:t> </a:t>
            </a:r>
            <a:r>
              <a:rPr lang="en-US" sz="2800" dirty="0" err="1" smtClean="0"/>
              <a:t>bekas</a:t>
            </a:r>
            <a:r>
              <a:rPr lang="en-US" sz="2800" dirty="0" smtClean="0"/>
              <a:t> </a:t>
            </a:r>
            <a:r>
              <a:rPr lang="en-US" sz="2800" dirty="0" err="1" smtClean="0"/>
              <a:t>istri</a:t>
            </a:r>
            <a:r>
              <a:rPr lang="en-US" sz="2800" dirty="0" smtClean="0"/>
              <a:t> </a:t>
            </a:r>
          </a:p>
          <a:p>
            <a:pPr lvl="3">
              <a:buNone/>
            </a:pPr>
            <a:r>
              <a:rPr lang="en-US" sz="2800" dirty="0" smtClean="0"/>
              <a:t>yang </a:t>
            </a:r>
            <a:r>
              <a:rPr lang="en-US" sz="2800" dirty="0" err="1" smtClean="0"/>
              <a:t>ditalaq</a:t>
            </a:r>
            <a:r>
              <a:rPr lang="en-US" sz="2800" dirty="0" smtClean="0"/>
              <a:t> </a:t>
            </a:r>
            <a:r>
              <a:rPr lang="en-US" sz="2800" dirty="0" err="1" smtClean="0"/>
              <a:t>tiga</a:t>
            </a:r>
            <a:r>
              <a:rPr lang="en-US" sz="2800" dirty="0" smtClean="0"/>
              <a:t>;</a:t>
            </a:r>
          </a:p>
          <a:p>
            <a:r>
              <a:rPr lang="en-US" sz="2800" dirty="0" smtClean="0"/>
              <a:t>9.	</a:t>
            </a:r>
            <a:r>
              <a:rPr lang="en-US" sz="2800" dirty="0" err="1" smtClean="0"/>
              <a:t>Larangan</a:t>
            </a:r>
            <a:r>
              <a:rPr lang="en-US" sz="2800" dirty="0" smtClean="0"/>
              <a:t> </a:t>
            </a:r>
            <a:r>
              <a:rPr lang="en-US" sz="2800" dirty="0" err="1" smtClean="0"/>
              <a:t>bagi</a:t>
            </a:r>
            <a:r>
              <a:rPr lang="en-US" sz="2800" dirty="0" smtClean="0"/>
              <a:t> </a:t>
            </a:r>
            <a:r>
              <a:rPr lang="en-US" sz="2800" dirty="0" err="1" smtClean="0"/>
              <a:t>Pria</a:t>
            </a:r>
            <a:r>
              <a:rPr lang="en-US" sz="2800" dirty="0" smtClean="0"/>
              <a:t> yang </a:t>
            </a:r>
            <a:r>
              <a:rPr lang="en-US" sz="2800" dirty="0" err="1" smtClean="0"/>
              <a:t>telah</a:t>
            </a:r>
            <a:r>
              <a:rPr lang="en-US" sz="2800" dirty="0" smtClean="0"/>
              <a:t> </a:t>
            </a:r>
            <a:r>
              <a:rPr lang="en-US" sz="2800" dirty="0" err="1" smtClean="0"/>
              <a:t>beristri</a:t>
            </a:r>
            <a:r>
              <a:rPr lang="en-US" sz="2800" dirty="0" smtClean="0"/>
              <a:t> 4 </a:t>
            </a:r>
          </a:p>
          <a:p>
            <a:pPr lvl="2"/>
            <a:r>
              <a:rPr lang="en-US" sz="2800" dirty="0" smtClean="0"/>
              <a:t>(</a:t>
            </a:r>
            <a:r>
              <a:rPr lang="en-US" sz="2800" dirty="0" err="1" smtClean="0"/>
              <a:t>empat</a:t>
            </a:r>
            <a:r>
              <a:rPr lang="en-US" sz="2800" dirty="0" smtClean="0"/>
              <a:t>)</a:t>
            </a:r>
            <a:endParaRPr lang="en-US" sz="2800" dirty="0"/>
          </a:p>
        </p:txBody>
      </p:sp>
      <p:sp>
        <p:nvSpPr>
          <p:cNvPr id="3" name="Title 2"/>
          <p:cNvSpPr>
            <a:spLocks noGrp="1"/>
          </p:cNvSpPr>
          <p:nvPr>
            <p:ph type="title"/>
          </p:nvPr>
        </p:nvSpPr>
        <p:spPr>
          <a:xfrm>
            <a:off x="381000" y="381000"/>
            <a:ext cx="8229600" cy="1143000"/>
          </a:xfrm>
        </p:spPr>
        <p:txBody>
          <a:bodyPr/>
          <a:lstStyle/>
          <a:p>
            <a:r>
              <a:rPr lang="en-US" dirty="0" err="1" smtClean="0"/>
              <a:t>Larangan</a:t>
            </a:r>
            <a:r>
              <a:rPr lang="en-US" dirty="0" smtClean="0"/>
              <a:t>-</a:t>
            </a:r>
            <a:r>
              <a:rPr lang="en-US" dirty="0" err="1" smtClean="0"/>
              <a:t>larangan</a:t>
            </a:r>
            <a:r>
              <a:rPr lang="en-US" dirty="0" smtClean="0"/>
              <a:t> </a:t>
            </a:r>
            <a:r>
              <a:rPr lang="en-US" dirty="0" err="1" smtClean="0"/>
              <a:t>Perkawinan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Dasar</a:t>
            </a:r>
            <a:r>
              <a:rPr lang="en-US" dirty="0" smtClean="0"/>
              <a:t> </a:t>
            </a:r>
            <a:r>
              <a:rPr lang="en-US" dirty="0" err="1" smtClean="0"/>
              <a:t>Hukum</a:t>
            </a:r>
            <a:r>
              <a:rPr lang="en-US" dirty="0" smtClean="0"/>
              <a:t>:</a:t>
            </a:r>
          </a:p>
          <a:p>
            <a:r>
              <a:rPr lang="en-US" dirty="0" smtClean="0"/>
              <a:t>-	Al Qur’an </a:t>
            </a:r>
            <a:r>
              <a:rPr lang="en-US" dirty="0" err="1" smtClean="0"/>
              <a:t>Surah</a:t>
            </a:r>
            <a:r>
              <a:rPr lang="en-US" dirty="0" smtClean="0"/>
              <a:t> Al </a:t>
            </a:r>
            <a:r>
              <a:rPr lang="en-US" dirty="0" err="1" smtClean="0"/>
              <a:t>Baqarah</a:t>
            </a:r>
            <a:r>
              <a:rPr lang="en-US" dirty="0" smtClean="0"/>
              <a:t> : 221 	(Q.II:221)</a:t>
            </a:r>
          </a:p>
          <a:p>
            <a:pPr>
              <a:buNone/>
            </a:pPr>
            <a:r>
              <a:rPr lang="en-US" dirty="0" smtClean="0"/>
              <a:t>		“Dan </a:t>
            </a:r>
            <a:r>
              <a:rPr lang="en-US" dirty="0" err="1" smtClean="0"/>
              <a:t>janganlah</a:t>
            </a:r>
            <a:r>
              <a:rPr lang="en-US" dirty="0" smtClean="0"/>
              <a:t> </a:t>
            </a:r>
            <a:r>
              <a:rPr lang="en-US" dirty="0" err="1" smtClean="0"/>
              <a:t>kamu</a:t>
            </a:r>
            <a:r>
              <a:rPr lang="en-US" dirty="0" smtClean="0"/>
              <a:t> </a:t>
            </a:r>
            <a:r>
              <a:rPr lang="en-US" dirty="0" err="1" smtClean="0"/>
              <a:t>menikahi</a:t>
            </a:r>
            <a:r>
              <a:rPr lang="en-US" dirty="0" smtClean="0"/>
              <a:t> </a:t>
            </a:r>
            <a:r>
              <a:rPr lang="en-US" dirty="0" err="1" smtClean="0"/>
              <a:t>wanita</a:t>
            </a:r>
            <a:r>
              <a:rPr lang="en-US" dirty="0" smtClean="0"/>
              <a:t>-	</a:t>
            </a:r>
            <a:r>
              <a:rPr lang="en-US" dirty="0" err="1" smtClean="0"/>
              <a:t>wanita</a:t>
            </a:r>
            <a:r>
              <a:rPr lang="en-US" dirty="0" smtClean="0"/>
              <a:t> </a:t>
            </a:r>
            <a:r>
              <a:rPr lang="en-US" dirty="0" err="1" smtClean="0"/>
              <a:t>musyrik</a:t>
            </a:r>
            <a:r>
              <a:rPr lang="en-US" dirty="0" smtClean="0"/>
              <a:t>, </a:t>
            </a:r>
            <a:r>
              <a:rPr lang="en-US" dirty="0" err="1" smtClean="0"/>
              <a:t>sebelum</a:t>
            </a:r>
            <a:r>
              <a:rPr lang="en-US" dirty="0" smtClean="0"/>
              <a:t> </a:t>
            </a:r>
            <a:r>
              <a:rPr lang="en-US" dirty="0" err="1" smtClean="0"/>
              <a:t>mereka</a:t>
            </a:r>
            <a:r>
              <a:rPr lang="en-US" dirty="0" smtClean="0"/>
              <a:t> </a:t>
            </a:r>
            <a:r>
              <a:rPr lang="en-US" dirty="0" err="1" smtClean="0"/>
              <a:t>beriman</a:t>
            </a:r>
            <a:r>
              <a:rPr lang="en-US" dirty="0" smtClean="0"/>
              <a:t>, 	</a:t>
            </a:r>
            <a:r>
              <a:rPr lang="en-US" dirty="0" err="1" smtClean="0"/>
              <a:t>sesungguhnya</a:t>
            </a:r>
            <a:r>
              <a:rPr lang="en-US" dirty="0" smtClean="0"/>
              <a:t> </a:t>
            </a:r>
            <a:r>
              <a:rPr lang="en-US" dirty="0" err="1" smtClean="0"/>
              <a:t>wanita</a:t>
            </a:r>
            <a:r>
              <a:rPr lang="en-US" dirty="0" smtClean="0"/>
              <a:t> </a:t>
            </a:r>
            <a:r>
              <a:rPr lang="en-US" dirty="0" err="1" smtClean="0"/>
              <a:t>budak</a:t>
            </a:r>
            <a:r>
              <a:rPr lang="en-US" dirty="0" smtClean="0"/>
              <a:t> yang </a:t>
            </a:r>
            <a:r>
              <a:rPr lang="en-US" dirty="0" err="1" smtClean="0"/>
              <a:t>mukmin</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daripada</a:t>
            </a:r>
            <a:r>
              <a:rPr lang="en-US" dirty="0" smtClean="0"/>
              <a:t> </a:t>
            </a:r>
            <a:r>
              <a:rPr lang="en-US" dirty="0" err="1" smtClean="0"/>
              <a:t>wanita</a:t>
            </a:r>
            <a:r>
              <a:rPr lang="en-US" dirty="0" smtClean="0"/>
              <a:t> </a:t>
            </a:r>
            <a:r>
              <a:rPr lang="en-US" dirty="0" err="1" smtClean="0"/>
              <a:t>musyrik</a:t>
            </a:r>
            <a:r>
              <a:rPr lang="en-US" dirty="0" smtClean="0"/>
              <a:t> 	</a:t>
            </a:r>
            <a:r>
              <a:rPr lang="en-US" dirty="0" err="1" smtClean="0"/>
              <a:t>walaupun</a:t>
            </a:r>
            <a:r>
              <a:rPr lang="en-US" dirty="0" smtClean="0"/>
              <a:t> </a:t>
            </a:r>
            <a:r>
              <a:rPr lang="en-US" dirty="0" err="1" smtClean="0"/>
              <a:t>dia</a:t>
            </a:r>
            <a:r>
              <a:rPr lang="en-US" dirty="0" smtClean="0"/>
              <a:t> </a:t>
            </a:r>
            <a:r>
              <a:rPr lang="en-US" dirty="0" err="1" smtClean="0"/>
              <a:t>menarik</a:t>
            </a:r>
            <a:r>
              <a:rPr lang="en-US" dirty="0" smtClean="0"/>
              <a:t> </a:t>
            </a:r>
            <a:r>
              <a:rPr lang="en-US" dirty="0" err="1" smtClean="0"/>
              <a:t>hatimu</a:t>
            </a:r>
            <a:r>
              <a:rPr lang="en-US" dirty="0" smtClean="0"/>
              <a:t>”</a:t>
            </a:r>
            <a:endParaRPr lang="en-US" dirty="0"/>
          </a:p>
        </p:txBody>
      </p:sp>
      <p:sp>
        <p:nvSpPr>
          <p:cNvPr id="3" name="Title 2"/>
          <p:cNvSpPr>
            <a:spLocks noGrp="1"/>
          </p:cNvSpPr>
          <p:nvPr>
            <p:ph type="title"/>
          </p:nvPr>
        </p:nvSpPr>
        <p:spPr/>
        <p:txBody>
          <a:bodyPr>
            <a:normAutofit fontScale="90000"/>
          </a:bodyPr>
          <a:lstStyle/>
          <a:p>
            <a:pPr algn="ctr"/>
            <a:r>
              <a:rPr lang="en-US" dirty="0" err="1" smtClean="0"/>
              <a:t>Larangan</a:t>
            </a:r>
            <a:r>
              <a:rPr lang="en-US" dirty="0" smtClean="0"/>
              <a:t> </a:t>
            </a:r>
            <a:r>
              <a:rPr lang="en-US" dirty="0" err="1" smtClean="0"/>
              <a:t>Perkawinan</a:t>
            </a:r>
            <a:r>
              <a:rPr lang="en-US" dirty="0" smtClean="0"/>
              <a:t> </a:t>
            </a:r>
            <a:r>
              <a:rPr lang="en-US" dirty="0" err="1" smtClean="0"/>
              <a:t>karena</a:t>
            </a:r>
            <a:r>
              <a:rPr lang="en-US" dirty="0" smtClean="0"/>
              <a:t> </a:t>
            </a:r>
            <a:r>
              <a:rPr lang="en-US" dirty="0" err="1" smtClean="0"/>
              <a:t>berlainan</a:t>
            </a:r>
            <a:r>
              <a:rPr lang="en-US" dirty="0" smtClean="0"/>
              <a:t> Agama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229600" cy="3721291"/>
          </a:xfrm>
        </p:spPr>
        <p:txBody>
          <a:bodyPr>
            <a:normAutofit/>
          </a:bodyPr>
          <a:lstStyle/>
          <a:p>
            <a:r>
              <a:rPr lang="en-US" sz="4000" dirty="0" err="1" smtClean="0"/>
              <a:t>Lihat</a:t>
            </a:r>
            <a:r>
              <a:rPr lang="en-US" sz="4000" dirty="0" smtClean="0"/>
              <a:t> Fatwa MUI </a:t>
            </a:r>
            <a:r>
              <a:rPr lang="en-US" sz="4000" dirty="0" err="1" smtClean="0"/>
              <a:t>tanggal</a:t>
            </a:r>
            <a:r>
              <a:rPr lang="en-US" sz="4000" dirty="0" smtClean="0"/>
              <a:t> 30 September 1986, </a:t>
            </a:r>
            <a:r>
              <a:rPr lang="en-US" sz="4000" dirty="0" err="1" smtClean="0"/>
              <a:t>tentang</a:t>
            </a:r>
            <a:r>
              <a:rPr lang="en-US" sz="4000" dirty="0" smtClean="0"/>
              <a:t> </a:t>
            </a:r>
            <a:r>
              <a:rPr lang="en-US" sz="4000" dirty="0" err="1" smtClean="0"/>
              <a:t>larangan</a:t>
            </a:r>
            <a:r>
              <a:rPr lang="en-US" sz="4000" dirty="0" smtClean="0"/>
              <a:t> </a:t>
            </a:r>
            <a:r>
              <a:rPr lang="en-US" sz="4000" dirty="0" err="1" smtClean="0"/>
              <a:t>Perkawinan</a:t>
            </a:r>
            <a:r>
              <a:rPr lang="en-US" sz="4000" dirty="0" smtClean="0"/>
              <a:t> </a:t>
            </a:r>
            <a:r>
              <a:rPr lang="en-US" sz="4000" dirty="0" err="1" smtClean="0"/>
              <a:t>antar</a:t>
            </a:r>
            <a:r>
              <a:rPr lang="en-US" sz="4000" dirty="0" smtClean="0"/>
              <a:t> Agama</a:t>
            </a:r>
            <a:endParaRPr lang="en-US" sz="4000" dirty="0"/>
          </a:p>
        </p:txBody>
      </p:sp>
      <p:sp>
        <p:nvSpPr>
          <p:cNvPr id="3" name="Title 2"/>
          <p:cNvSpPr>
            <a:spLocks noGrp="1"/>
          </p:cNvSpPr>
          <p:nvPr>
            <p:ph type="title"/>
          </p:nvPr>
        </p:nvSpPr>
        <p:spPr/>
        <p:txBody>
          <a:bodyPr>
            <a:normAutofit fontScale="90000"/>
          </a:bodyPr>
          <a:lstStyle/>
          <a:p>
            <a:pPr algn="ctr"/>
            <a:r>
              <a:rPr lang="en-US" dirty="0" err="1" smtClean="0"/>
              <a:t>Larangan</a:t>
            </a:r>
            <a:r>
              <a:rPr lang="en-US" dirty="0" smtClean="0"/>
              <a:t> </a:t>
            </a:r>
            <a:r>
              <a:rPr lang="en-US" dirty="0" err="1" smtClean="0"/>
              <a:t>Perkawinan</a:t>
            </a:r>
            <a:r>
              <a:rPr lang="en-US" dirty="0" smtClean="0"/>
              <a:t> </a:t>
            </a:r>
            <a:r>
              <a:rPr lang="en-US" dirty="0" err="1" smtClean="0"/>
              <a:t>karena</a:t>
            </a:r>
            <a:r>
              <a:rPr lang="en-US" dirty="0" smtClean="0"/>
              <a:t> </a:t>
            </a:r>
            <a:r>
              <a:rPr lang="en-US" dirty="0" err="1" smtClean="0"/>
              <a:t>berlainan</a:t>
            </a:r>
            <a:r>
              <a:rPr lang="en-US" dirty="0" smtClean="0"/>
              <a:t> Agama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Dan </a:t>
            </a:r>
            <a:r>
              <a:rPr lang="en-US" dirty="0" err="1" smtClean="0"/>
              <a:t>janganlah</a:t>
            </a:r>
            <a:r>
              <a:rPr lang="en-US" dirty="0" smtClean="0"/>
              <a:t> </a:t>
            </a:r>
            <a:r>
              <a:rPr lang="en-US" dirty="0" err="1" smtClean="0"/>
              <a:t>kamu</a:t>
            </a:r>
            <a:r>
              <a:rPr lang="en-US" dirty="0" smtClean="0"/>
              <a:t> </a:t>
            </a:r>
            <a:r>
              <a:rPr lang="en-US" dirty="0" err="1" smtClean="0"/>
              <a:t>nikahi</a:t>
            </a:r>
            <a:r>
              <a:rPr lang="en-US" dirty="0" smtClean="0"/>
              <a:t> </a:t>
            </a:r>
            <a:r>
              <a:rPr lang="en-US" dirty="0" err="1" smtClean="0"/>
              <a:t>perempuan</a:t>
            </a:r>
            <a:r>
              <a:rPr lang="en-US" dirty="0" smtClean="0"/>
              <a:t> </a:t>
            </a:r>
            <a:r>
              <a:rPr lang="en-US" dirty="0" err="1" smtClean="0"/>
              <a:t>musyrik</a:t>
            </a:r>
            <a:r>
              <a:rPr lang="en-US" dirty="0" smtClean="0"/>
              <a:t>, </a:t>
            </a:r>
            <a:r>
              <a:rPr lang="en-US" dirty="0" err="1" smtClean="0"/>
              <a:t>sebelum</a:t>
            </a:r>
            <a:r>
              <a:rPr lang="en-US" dirty="0" smtClean="0"/>
              <a:t> </a:t>
            </a:r>
            <a:r>
              <a:rPr lang="en-US" dirty="0" err="1" smtClean="0"/>
              <a:t>mereka</a:t>
            </a:r>
            <a:r>
              <a:rPr lang="en-US" dirty="0" smtClean="0"/>
              <a:t> </a:t>
            </a:r>
            <a:r>
              <a:rPr lang="en-US" dirty="0" err="1" smtClean="0"/>
              <a:t>beriman</a:t>
            </a:r>
            <a:r>
              <a:rPr lang="en-US" dirty="0" smtClean="0"/>
              <a:t>. </a:t>
            </a:r>
            <a:r>
              <a:rPr lang="en-US" dirty="0" err="1" smtClean="0"/>
              <a:t>Sungguh</a:t>
            </a:r>
            <a:r>
              <a:rPr lang="en-US" dirty="0" smtClean="0"/>
              <a:t>, </a:t>
            </a:r>
            <a:r>
              <a:rPr lang="en-US" dirty="0" err="1" smtClean="0"/>
              <a:t>hamba</a:t>
            </a:r>
            <a:r>
              <a:rPr lang="en-US" dirty="0" smtClean="0"/>
              <a:t> </a:t>
            </a:r>
            <a:r>
              <a:rPr lang="en-US" dirty="0" err="1" smtClean="0"/>
              <a:t>sahaya</a:t>
            </a:r>
            <a:r>
              <a:rPr lang="en-US" dirty="0" smtClean="0"/>
              <a:t> </a:t>
            </a:r>
            <a:r>
              <a:rPr lang="en-US" dirty="0" err="1" smtClean="0"/>
              <a:t>perempuan</a:t>
            </a:r>
            <a:r>
              <a:rPr lang="en-US" dirty="0" smtClean="0"/>
              <a:t> yang </a:t>
            </a:r>
            <a:r>
              <a:rPr lang="en-US" dirty="0" err="1" smtClean="0"/>
              <a:t>beriman</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daripada</a:t>
            </a:r>
            <a:r>
              <a:rPr lang="en-US" dirty="0" smtClean="0"/>
              <a:t> </a:t>
            </a:r>
            <a:r>
              <a:rPr lang="en-US" dirty="0" err="1" smtClean="0"/>
              <a:t>perempuan</a:t>
            </a:r>
            <a:r>
              <a:rPr lang="en-US" dirty="0" smtClean="0"/>
              <a:t> </a:t>
            </a:r>
            <a:r>
              <a:rPr lang="en-US" dirty="0" err="1" smtClean="0"/>
              <a:t>musyrik</a:t>
            </a:r>
            <a:r>
              <a:rPr lang="en-US" dirty="0" smtClean="0"/>
              <a:t> </a:t>
            </a:r>
            <a:r>
              <a:rPr lang="en-US" dirty="0" err="1" smtClean="0"/>
              <a:t>meskipun</a:t>
            </a:r>
            <a:r>
              <a:rPr lang="en-US" dirty="0" smtClean="0"/>
              <a:t> </a:t>
            </a:r>
            <a:r>
              <a:rPr lang="en-US" dirty="0" err="1" smtClean="0"/>
              <a:t>dia</a:t>
            </a:r>
            <a:r>
              <a:rPr lang="en-US" dirty="0" smtClean="0"/>
              <a:t> </a:t>
            </a:r>
            <a:r>
              <a:rPr lang="en-US" dirty="0" err="1" smtClean="0"/>
              <a:t>menarik</a:t>
            </a:r>
            <a:r>
              <a:rPr lang="en-US" dirty="0" smtClean="0"/>
              <a:t> </a:t>
            </a:r>
            <a:r>
              <a:rPr lang="en-US" dirty="0" err="1" smtClean="0"/>
              <a:t>hatimu</a:t>
            </a:r>
            <a:r>
              <a:rPr lang="en-US" dirty="0" smtClean="0"/>
              <a:t>. Dan </a:t>
            </a:r>
            <a:r>
              <a:rPr lang="en-US" dirty="0" err="1" smtClean="0"/>
              <a:t>janganlah</a:t>
            </a:r>
            <a:r>
              <a:rPr lang="en-US" dirty="0" smtClean="0"/>
              <a:t> </a:t>
            </a:r>
            <a:r>
              <a:rPr lang="en-US" dirty="0" err="1" smtClean="0"/>
              <a:t>kamu</a:t>
            </a:r>
            <a:r>
              <a:rPr lang="en-US" dirty="0" smtClean="0"/>
              <a:t> </a:t>
            </a:r>
            <a:r>
              <a:rPr lang="en-US" dirty="0" err="1" smtClean="0"/>
              <a:t>nikahkan</a:t>
            </a:r>
            <a:r>
              <a:rPr lang="en-US" dirty="0" smtClean="0"/>
              <a:t> </a:t>
            </a:r>
            <a:r>
              <a:rPr lang="en-US" dirty="0" err="1" smtClean="0"/>
              <a:t>orang</a:t>
            </a:r>
            <a:r>
              <a:rPr lang="en-US" dirty="0" smtClean="0"/>
              <a:t> (</a:t>
            </a:r>
            <a:r>
              <a:rPr lang="en-US" dirty="0" err="1" smtClean="0"/>
              <a:t>laki-laki</a:t>
            </a:r>
            <a:r>
              <a:rPr lang="en-US" dirty="0" smtClean="0"/>
              <a:t>) </a:t>
            </a:r>
            <a:r>
              <a:rPr lang="en-US" dirty="0" err="1" smtClean="0"/>
              <a:t>musyrik</a:t>
            </a:r>
            <a:r>
              <a:rPr lang="en-US" dirty="0" smtClean="0"/>
              <a:t> (</a:t>
            </a:r>
            <a:r>
              <a:rPr lang="en-US" dirty="0" err="1" smtClean="0"/>
              <a:t>dengan</a:t>
            </a:r>
            <a:r>
              <a:rPr lang="en-US" dirty="0" smtClean="0"/>
              <a:t> </a:t>
            </a:r>
            <a:r>
              <a:rPr lang="en-US" dirty="0" err="1" smtClean="0"/>
              <a:t>perempuan</a:t>
            </a:r>
            <a:r>
              <a:rPr lang="en-US" dirty="0" smtClean="0"/>
              <a:t> yang </a:t>
            </a:r>
            <a:r>
              <a:rPr lang="en-US" dirty="0" err="1" smtClean="0"/>
              <a:t>beriman</a:t>
            </a:r>
            <a:r>
              <a:rPr lang="en-US" dirty="0" smtClean="0"/>
              <a:t>) </a:t>
            </a:r>
            <a:r>
              <a:rPr lang="en-US" dirty="0" err="1" smtClean="0"/>
              <a:t>sebelum</a:t>
            </a:r>
            <a:r>
              <a:rPr lang="en-US" dirty="0" smtClean="0"/>
              <a:t> </a:t>
            </a:r>
            <a:r>
              <a:rPr lang="en-US" dirty="0" err="1" smtClean="0"/>
              <a:t>mereka</a:t>
            </a:r>
            <a:r>
              <a:rPr lang="en-US" dirty="0" smtClean="0"/>
              <a:t> </a:t>
            </a:r>
            <a:r>
              <a:rPr lang="en-US" dirty="0" err="1" smtClean="0"/>
              <a:t>beriman</a:t>
            </a:r>
            <a:r>
              <a:rPr lang="en-US" dirty="0" smtClean="0"/>
              <a:t>. </a:t>
            </a:r>
            <a:r>
              <a:rPr lang="en-US" dirty="0" err="1" smtClean="0"/>
              <a:t>Sungguh</a:t>
            </a:r>
            <a:r>
              <a:rPr lang="en-US" dirty="0" smtClean="0"/>
              <a:t>, </a:t>
            </a:r>
            <a:r>
              <a:rPr lang="en-US" dirty="0" err="1" smtClean="0"/>
              <a:t>hamba</a:t>
            </a:r>
            <a:r>
              <a:rPr lang="en-US" dirty="0" smtClean="0"/>
              <a:t> </a:t>
            </a:r>
            <a:r>
              <a:rPr lang="en-US" dirty="0" err="1" smtClean="0"/>
              <a:t>sahaya</a:t>
            </a:r>
            <a:r>
              <a:rPr lang="en-US" dirty="0" smtClean="0"/>
              <a:t> </a:t>
            </a:r>
            <a:r>
              <a:rPr lang="en-US" dirty="0" err="1" smtClean="0"/>
              <a:t>laki-laki</a:t>
            </a:r>
            <a:r>
              <a:rPr lang="en-US" dirty="0" smtClean="0"/>
              <a:t> yang </a:t>
            </a:r>
            <a:r>
              <a:rPr lang="en-US" dirty="0" err="1" smtClean="0"/>
              <a:t>beriman</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daripada</a:t>
            </a:r>
            <a:r>
              <a:rPr lang="en-US" dirty="0" smtClean="0"/>
              <a:t> </a:t>
            </a:r>
            <a:r>
              <a:rPr lang="en-US" dirty="0" err="1" smtClean="0"/>
              <a:t>laki-laki</a:t>
            </a:r>
            <a:r>
              <a:rPr lang="en-US" dirty="0" smtClean="0"/>
              <a:t> </a:t>
            </a:r>
            <a:r>
              <a:rPr lang="en-US" dirty="0" err="1" smtClean="0"/>
              <a:t>musyrik</a:t>
            </a:r>
            <a:r>
              <a:rPr lang="en-US" dirty="0" smtClean="0"/>
              <a:t> </a:t>
            </a:r>
            <a:r>
              <a:rPr lang="en-US" dirty="0" err="1" smtClean="0"/>
              <a:t>meskipun</a:t>
            </a:r>
            <a:r>
              <a:rPr lang="en-US" dirty="0" smtClean="0"/>
              <a:t> </a:t>
            </a:r>
            <a:r>
              <a:rPr lang="en-US" dirty="0" err="1" smtClean="0"/>
              <a:t>dia</a:t>
            </a:r>
            <a:r>
              <a:rPr lang="en-US" dirty="0" smtClean="0"/>
              <a:t> </a:t>
            </a:r>
            <a:r>
              <a:rPr lang="en-US" dirty="0" err="1" smtClean="0"/>
              <a:t>menarik</a:t>
            </a:r>
            <a:r>
              <a:rPr lang="en-US" dirty="0" smtClean="0"/>
              <a:t> </a:t>
            </a:r>
            <a:r>
              <a:rPr lang="en-US" dirty="0" err="1" smtClean="0"/>
              <a:t>hatimu</a:t>
            </a:r>
            <a:r>
              <a:rPr lang="en-US" dirty="0" smtClean="0"/>
              <a:t>. </a:t>
            </a:r>
            <a:r>
              <a:rPr lang="en-US" dirty="0" err="1" smtClean="0"/>
              <a:t>Mereka</a:t>
            </a:r>
            <a:r>
              <a:rPr lang="en-US" dirty="0" smtClean="0"/>
              <a:t> </a:t>
            </a:r>
            <a:r>
              <a:rPr lang="en-US" dirty="0" err="1" smtClean="0"/>
              <a:t>mengajak</a:t>
            </a:r>
            <a:r>
              <a:rPr lang="en-US" dirty="0" smtClean="0"/>
              <a:t> </a:t>
            </a:r>
            <a:r>
              <a:rPr lang="en-US" dirty="0" err="1" smtClean="0"/>
              <a:t>ke</a:t>
            </a:r>
            <a:r>
              <a:rPr lang="en-US" dirty="0" smtClean="0"/>
              <a:t> </a:t>
            </a:r>
            <a:r>
              <a:rPr lang="en-US" dirty="0" err="1" smtClean="0"/>
              <a:t>neraka</a:t>
            </a:r>
            <a:r>
              <a:rPr lang="en-US" dirty="0" smtClean="0"/>
              <a:t>, </a:t>
            </a:r>
            <a:r>
              <a:rPr lang="en-US" dirty="0" err="1" smtClean="0"/>
              <a:t>sedangkan</a:t>
            </a:r>
            <a:r>
              <a:rPr lang="en-US" dirty="0" smtClean="0"/>
              <a:t> Allah </a:t>
            </a:r>
            <a:r>
              <a:rPr lang="en-US" dirty="0" err="1" smtClean="0"/>
              <a:t>mengajak</a:t>
            </a:r>
            <a:r>
              <a:rPr lang="en-US" dirty="0" smtClean="0"/>
              <a:t> </a:t>
            </a:r>
            <a:r>
              <a:rPr lang="en-US" dirty="0" err="1" smtClean="0"/>
              <a:t>ke</a:t>
            </a:r>
            <a:r>
              <a:rPr lang="en-US" dirty="0" smtClean="0"/>
              <a:t> </a:t>
            </a:r>
            <a:r>
              <a:rPr lang="en-US" dirty="0" err="1" smtClean="0"/>
              <a:t>surga</a:t>
            </a:r>
            <a:r>
              <a:rPr lang="en-US" dirty="0" smtClean="0"/>
              <a:t> </a:t>
            </a:r>
            <a:r>
              <a:rPr lang="en-US" dirty="0" err="1" smtClean="0"/>
              <a:t>dan</a:t>
            </a:r>
            <a:r>
              <a:rPr lang="en-US" dirty="0" smtClean="0"/>
              <a:t> </a:t>
            </a:r>
            <a:r>
              <a:rPr lang="en-US" dirty="0" err="1" smtClean="0"/>
              <a:t>ampunan</a:t>
            </a:r>
            <a:r>
              <a:rPr lang="en-US" dirty="0" smtClean="0"/>
              <a:t> </a:t>
            </a:r>
            <a:r>
              <a:rPr lang="en-US" dirty="0" err="1" smtClean="0"/>
              <a:t>dengan</a:t>
            </a:r>
            <a:r>
              <a:rPr lang="en-US" dirty="0" smtClean="0"/>
              <a:t> </a:t>
            </a:r>
            <a:r>
              <a:rPr lang="en-US" dirty="0" err="1" smtClean="0"/>
              <a:t>izin-Nya</a:t>
            </a:r>
            <a:r>
              <a:rPr lang="en-US" dirty="0" smtClean="0"/>
              <a:t>. (Allah) </a:t>
            </a:r>
            <a:r>
              <a:rPr lang="en-US" dirty="0" err="1" smtClean="0"/>
              <a:t>menerangkan</a:t>
            </a:r>
            <a:r>
              <a:rPr lang="en-US" dirty="0" smtClean="0"/>
              <a:t> </a:t>
            </a:r>
            <a:r>
              <a:rPr lang="en-US" dirty="0" err="1" smtClean="0"/>
              <a:t>ayat-ayat-Nya</a:t>
            </a:r>
            <a:r>
              <a:rPr lang="en-US" dirty="0" smtClean="0"/>
              <a:t> </a:t>
            </a:r>
            <a:r>
              <a:rPr lang="en-US" dirty="0" err="1" smtClean="0"/>
              <a:t>kepada</a:t>
            </a:r>
            <a:r>
              <a:rPr lang="en-US" dirty="0" smtClean="0"/>
              <a:t> </a:t>
            </a:r>
            <a:r>
              <a:rPr lang="en-US" dirty="0" err="1" smtClean="0"/>
              <a:t>manusia</a:t>
            </a:r>
            <a:r>
              <a:rPr lang="en-US" dirty="0" smtClean="0"/>
              <a:t> agar </a:t>
            </a:r>
            <a:r>
              <a:rPr lang="en-US" dirty="0" err="1" smtClean="0"/>
              <a:t>mereka</a:t>
            </a:r>
            <a:r>
              <a:rPr lang="en-US" dirty="0" smtClean="0"/>
              <a:t> </a:t>
            </a:r>
            <a:r>
              <a:rPr lang="en-US" dirty="0" err="1" smtClean="0"/>
              <a:t>mengambil</a:t>
            </a:r>
            <a:r>
              <a:rPr lang="en-US" dirty="0" smtClean="0"/>
              <a:t> </a:t>
            </a:r>
            <a:r>
              <a:rPr lang="en-US" dirty="0" err="1" smtClean="0"/>
              <a:t>pelajaran</a:t>
            </a:r>
            <a:r>
              <a:rPr lang="en-US" dirty="0" smtClean="0"/>
              <a:t>.” </a:t>
            </a:r>
            <a:endParaRPr lang="en-US" dirty="0"/>
          </a:p>
        </p:txBody>
      </p:sp>
      <p:sp>
        <p:nvSpPr>
          <p:cNvPr id="3" name="Title 2"/>
          <p:cNvSpPr>
            <a:spLocks noGrp="1"/>
          </p:cNvSpPr>
          <p:nvPr>
            <p:ph type="title"/>
          </p:nvPr>
        </p:nvSpPr>
        <p:spPr/>
        <p:txBody>
          <a:bodyPr>
            <a:normAutofit/>
          </a:bodyPr>
          <a:lstStyle/>
          <a:p>
            <a:pPr algn="ctr"/>
            <a:r>
              <a:rPr lang="en-US" dirty="0" smtClean="0"/>
              <a:t>Q. II : 221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Ibnu</a:t>
            </a:r>
            <a:r>
              <a:rPr lang="en-US" dirty="0" smtClean="0"/>
              <a:t> </a:t>
            </a:r>
            <a:r>
              <a:rPr lang="en-US" dirty="0" err="1" smtClean="0"/>
              <a:t>Abi</a:t>
            </a:r>
            <a:r>
              <a:rPr lang="en-US" dirty="0" smtClean="0"/>
              <a:t> </a:t>
            </a:r>
            <a:r>
              <a:rPr lang="en-US" dirty="0" err="1" smtClean="0"/>
              <a:t>Mursid</a:t>
            </a:r>
            <a:r>
              <a:rPr lang="en-US" dirty="0" smtClean="0"/>
              <a:t> Al </a:t>
            </a:r>
            <a:r>
              <a:rPr lang="en-US" dirty="0" err="1" smtClean="0"/>
              <a:t>Chanawi</a:t>
            </a:r>
            <a:endParaRPr lang="en-US" dirty="0" smtClean="0"/>
          </a:p>
          <a:p>
            <a:pPr>
              <a:buNone/>
            </a:pPr>
            <a:r>
              <a:rPr lang="en-US" dirty="0" smtClean="0"/>
              <a:t>	</a:t>
            </a:r>
            <a:r>
              <a:rPr lang="en-US" dirty="0" err="1" smtClean="0"/>
              <a:t>memohon</a:t>
            </a:r>
            <a:r>
              <a:rPr lang="en-US" dirty="0" smtClean="0"/>
              <a:t> </a:t>
            </a:r>
            <a:r>
              <a:rPr lang="en-US" dirty="0" err="1" smtClean="0"/>
              <a:t>izin</a:t>
            </a:r>
            <a:r>
              <a:rPr lang="en-US" dirty="0" smtClean="0"/>
              <a:t> </a:t>
            </a:r>
            <a:r>
              <a:rPr lang="en-US" dirty="0" err="1" smtClean="0"/>
              <a:t>kepada</a:t>
            </a:r>
            <a:r>
              <a:rPr lang="en-US" dirty="0" smtClean="0"/>
              <a:t> </a:t>
            </a:r>
            <a:r>
              <a:rPr lang="en-US" dirty="0" err="1" smtClean="0"/>
              <a:t>Nabi</a:t>
            </a:r>
            <a:r>
              <a:rPr lang="en-US" dirty="0" smtClean="0"/>
              <a:t> Muhammad SAW, agar </a:t>
            </a:r>
            <a:r>
              <a:rPr lang="en-US" dirty="0" err="1" smtClean="0"/>
              <a:t>dia</a:t>
            </a:r>
            <a:r>
              <a:rPr lang="en-US" dirty="0" smtClean="0"/>
              <a:t> </a:t>
            </a:r>
            <a:r>
              <a:rPr lang="en-US" dirty="0" err="1" smtClean="0"/>
              <a:t>dapat</a:t>
            </a:r>
            <a:r>
              <a:rPr lang="en-US" dirty="0" smtClean="0"/>
              <a:t> </a:t>
            </a:r>
            <a:r>
              <a:rPr lang="en-US" dirty="0" err="1" smtClean="0"/>
              <a:t>diizinkan</a:t>
            </a:r>
            <a:r>
              <a:rPr lang="en-US" dirty="0" smtClean="0"/>
              <a:t> </a:t>
            </a:r>
            <a:r>
              <a:rPr lang="en-US" dirty="0" err="1" smtClean="0"/>
              <a:t>menikah</a:t>
            </a:r>
            <a:r>
              <a:rPr lang="en-US" dirty="0" smtClean="0"/>
              <a:t> </a:t>
            </a:r>
            <a:r>
              <a:rPr lang="en-US" dirty="0" err="1" smtClean="0"/>
              <a:t>dengan</a:t>
            </a:r>
            <a:r>
              <a:rPr lang="en-US" dirty="0" smtClean="0"/>
              <a:t> </a:t>
            </a:r>
            <a:r>
              <a:rPr lang="en-US" dirty="0" err="1" smtClean="0"/>
              <a:t>seorang</a:t>
            </a:r>
            <a:r>
              <a:rPr lang="en-US" dirty="0" smtClean="0"/>
              <a:t> </a:t>
            </a:r>
            <a:r>
              <a:rPr lang="en-US" dirty="0" err="1" smtClean="0"/>
              <a:t>wanita</a:t>
            </a:r>
            <a:r>
              <a:rPr lang="en-US" dirty="0" smtClean="0"/>
              <a:t> </a:t>
            </a:r>
            <a:r>
              <a:rPr lang="en-US" dirty="0" err="1" smtClean="0"/>
              <a:t>musyrik</a:t>
            </a:r>
            <a:r>
              <a:rPr lang="en-US" dirty="0" smtClean="0"/>
              <a:t> yang </a:t>
            </a:r>
            <a:r>
              <a:rPr lang="en-US" dirty="0" err="1" smtClean="0"/>
              <a:t>cantik</a:t>
            </a:r>
            <a:r>
              <a:rPr lang="en-US" dirty="0" smtClean="0"/>
              <a:t> </a:t>
            </a:r>
            <a:r>
              <a:rPr lang="en-US" dirty="0" err="1" smtClean="0"/>
              <a:t>dan</a:t>
            </a:r>
            <a:r>
              <a:rPr lang="en-US" dirty="0" smtClean="0"/>
              <a:t> </a:t>
            </a:r>
            <a:r>
              <a:rPr lang="en-US" dirty="0" err="1" smtClean="0"/>
              <a:t>amat</a:t>
            </a:r>
            <a:r>
              <a:rPr lang="en-US" dirty="0" smtClean="0"/>
              <a:t> </a:t>
            </a:r>
            <a:r>
              <a:rPr lang="en-US" dirty="0" err="1" smtClean="0"/>
              <a:t>terpandang</a:t>
            </a:r>
            <a:r>
              <a:rPr lang="en-US" dirty="0" smtClean="0"/>
              <a:t>.</a:t>
            </a:r>
          </a:p>
          <a:p>
            <a:pPr>
              <a:buNone/>
            </a:pPr>
            <a:endParaRPr lang="en-US" dirty="0" smtClean="0"/>
          </a:p>
          <a:p>
            <a:r>
              <a:rPr lang="en-US" dirty="0" smtClean="0"/>
              <a:t>Abdullah bin </a:t>
            </a:r>
            <a:r>
              <a:rPr lang="en-US" dirty="0" err="1" smtClean="0"/>
              <a:t>Rawahaih</a:t>
            </a:r>
            <a:r>
              <a:rPr lang="en-US" dirty="0" smtClean="0"/>
              <a:t>:</a:t>
            </a:r>
          </a:p>
          <a:p>
            <a:pPr>
              <a:buNone/>
            </a:pPr>
            <a:r>
              <a:rPr lang="en-US" dirty="0" smtClean="0"/>
              <a:t>	</a:t>
            </a:r>
            <a:r>
              <a:rPr lang="en-US" dirty="0" err="1" smtClean="0"/>
              <a:t>mempunyai</a:t>
            </a:r>
            <a:r>
              <a:rPr lang="en-US" dirty="0" smtClean="0"/>
              <a:t> </a:t>
            </a:r>
            <a:r>
              <a:rPr lang="en-US" dirty="0" err="1" smtClean="0"/>
              <a:t>seorang</a:t>
            </a:r>
            <a:r>
              <a:rPr lang="en-US" dirty="0" smtClean="0"/>
              <a:t> </a:t>
            </a:r>
            <a:r>
              <a:rPr lang="en-US" dirty="0" err="1" smtClean="0"/>
              <a:t>hamba</a:t>
            </a:r>
            <a:r>
              <a:rPr lang="en-US" dirty="0" smtClean="0"/>
              <a:t> </a:t>
            </a:r>
            <a:r>
              <a:rPr lang="en-US" dirty="0" err="1" smtClean="0"/>
              <a:t>sahaya</a:t>
            </a:r>
            <a:r>
              <a:rPr lang="en-US" dirty="0" smtClean="0"/>
              <a:t> (</a:t>
            </a:r>
            <a:r>
              <a:rPr lang="en-US" dirty="0" err="1" smtClean="0"/>
              <a:t>budak</a:t>
            </a:r>
            <a:r>
              <a:rPr lang="en-US" dirty="0" smtClean="0"/>
              <a:t>) yang </a:t>
            </a:r>
            <a:r>
              <a:rPr lang="en-US" dirty="0" err="1" smtClean="0"/>
              <a:t>kulitnya</a:t>
            </a:r>
            <a:r>
              <a:rPr lang="en-US" dirty="0" smtClean="0"/>
              <a:t> </a:t>
            </a:r>
            <a:r>
              <a:rPr lang="en-US" dirty="0" err="1" smtClean="0"/>
              <a:t>teramat</a:t>
            </a:r>
            <a:r>
              <a:rPr lang="en-US" dirty="0" smtClean="0"/>
              <a:t> </a:t>
            </a:r>
            <a:r>
              <a:rPr lang="en-US" dirty="0" err="1" smtClean="0"/>
              <a:t>Hitam</a:t>
            </a:r>
            <a:r>
              <a:rPr lang="en-US" dirty="0" smtClean="0"/>
              <a:t>. </a:t>
            </a:r>
            <a:r>
              <a:rPr lang="en-US" dirty="0" err="1" smtClean="0"/>
              <a:t>Ia</a:t>
            </a:r>
            <a:r>
              <a:rPr lang="en-US" dirty="0" smtClean="0"/>
              <a:t> </a:t>
            </a:r>
            <a:r>
              <a:rPr lang="en-US" dirty="0" err="1" smtClean="0"/>
              <a:t>menikahi</a:t>
            </a:r>
            <a:r>
              <a:rPr lang="en-US" dirty="0" smtClean="0"/>
              <a:t> </a:t>
            </a:r>
            <a:r>
              <a:rPr lang="en-US" dirty="0" err="1" smtClean="0"/>
              <a:t>budak</a:t>
            </a:r>
            <a:r>
              <a:rPr lang="en-US" dirty="0" smtClean="0"/>
              <a:t> </a:t>
            </a:r>
            <a:r>
              <a:rPr lang="en-US" dirty="0" err="1" smtClean="0"/>
              <a:t>itu</a:t>
            </a:r>
            <a:r>
              <a:rPr lang="en-US" dirty="0" smtClean="0"/>
              <a:t> </a:t>
            </a:r>
            <a:endParaRPr lang="en-US" dirty="0"/>
          </a:p>
        </p:txBody>
      </p:sp>
      <p:sp>
        <p:nvSpPr>
          <p:cNvPr id="3" name="Title 2"/>
          <p:cNvSpPr>
            <a:spLocks noGrp="1"/>
          </p:cNvSpPr>
          <p:nvPr>
            <p:ph type="title"/>
          </p:nvPr>
        </p:nvSpPr>
        <p:spPr/>
        <p:txBody>
          <a:bodyPr/>
          <a:lstStyle/>
          <a:p>
            <a:r>
              <a:rPr lang="en-US" dirty="0" err="1" smtClean="0"/>
              <a:t>Asbabun</a:t>
            </a:r>
            <a:r>
              <a:rPr lang="en-US" dirty="0" smtClean="0"/>
              <a:t> </a:t>
            </a:r>
            <a:r>
              <a:rPr lang="en-US" dirty="0" err="1" smtClean="0"/>
              <a:t>Nuzul</a:t>
            </a:r>
            <a:r>
              <a:rPr lang="en-US" dirty="0" smtClean="0"/>
              <a:t> </a:t>
            </a:r>
            <a:r>
              <a:rPr lang="en-US" dirty="0" err="1" smtClean="0"/>
              <a:t>dari</a:t>
            </a:r>
            <a:r>
              <a:rPr lang="en-US" dirty="0" smtClean="0"/>
              <a:t> Q.II : 221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1"/>
            <a:ext cx="8229600" cy="4038600"/>
          </a:xfrm>
        </p:spPr>
        <p:txBody>
          <a:bodyPr/>
          <a:lstStyle/>
          <a:p>
            <a:r>
              <a:rPr lang="en-US" dirty="0" err="1" smtClean="0"/>
              <a:t>Bahwa</a:t>
            </a:r>
            <a:r>
              <a:rPr lang="en-US" dirty="0" smtClean="0"/>
              <a:t> </a:t>
            </a:r>
            <a:r>
              <a:rPr lang="en-US" dirty="0" err="1" smtClean="0"/>
              <a:t>menikahi</a:t>
            </a:r>
            <a:r>
              <a:rPr lang="en-US" dirty="0" smtClean="0"/>
              <a:t> </a:t>
            </a:r>
            <a:r>
              <a:rPr lang="en-US" dirty="0" err="1" smtClean="0"/>
              <a:t>wanita</a:t>
            </a:r>
            <a:r>
              <a:rPr lang="en-US" dirty="0" smtClean="0"/>
              <a:t> </a:t>
            </a:r>
            <a:r>
              <a:rPr lang="en-US" dirty="0" err="1" smtClean="0"/>
              <a:t>budak</a:t>
            </a:r>
            <a:r>
              <a:rPr lang="en-US" dirty="0" smtClean="0"/>
              <a:t> (</a:t>
            </a:r>
            <a:r>
              <a:rPr lang="en-US" dirty="0" err="1" smtClean="0"/>
              <a:t>hamba</a:t>
            </a:r>
            <a:r>
              <a:rPr lang="en-US" dirty="0" smtClean="0"/>
              <a:t> </a:t>
            </a:r>
            <a:r>
              <a:rPr lang="en-US" dirty="0" err="1" smtClean="0"/>
              <a:t>sahaya</a:t>
            </a:r>
            <a:r>
              <a:rPr lang="en-US" dirty="0" smtClean="0"/>
              <a:t> </a:t>
            </a:r>
            <a:r>
              <a:rPr lang="en-US" dirty="0" err="1" smtClean="0"/>
              <a:t>atau</a:t>
            </a:r>
            <a:r>
              <a:rPr lang="en-US" dirty="0" smtClean="0"/>
              <a:t> </a:t>
            </a:r>
            <a:r>
              <a:rPr lang="en-US" dirty="0" err="1" smtClean="0"/>
              <a:t>pembantu</a:t>
            </a:r>
            <a:r>
              <a:rPr lang="en-US" dirty="0" smtClean="0"/>
              <a:t>) yang </a:t>
            </a:r>
            <a:r>
              <a:rPr lang="en-US" dirty="0" err="1" smtClean="0"/>
              <a:t>mukmin</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daripada</a:t>
            </a:r>
            <a:r>
              <a:rPr lang="en-US" dirty="0" smtClean="0"/>
              <a:t> </a:t>
            </a:r>
            <a:r>
              <a:rPr lang="en-US" dirty="0" err="1" smtClean="0"/>
              <a:t>menikahi</a:t>
            </a:r>
            <a:r>
              <a:rPr lang="en-US" dirty="0" smtClean="0"/>
              <a:t> </a:t>
            </a:r>
            <a:r>
              <a:rPr lang="en-US" dirty="0" err="1" smtClean="0"/>
              <a:t>wanita</a:t>
            </a:r>
            <a:r>
              <a:rPr lang="en-US" dirty="0" smtClean="0"/>
              <a:t> non </a:t>
            </a:r>
            <a:r>
              <a:rPr lang="en-US" dirty="0" err="1" smtClean="0"/>
              <a:t>muslim</a:t>
            </a:r>
            <a:r>
              <a:rPr lang="en-US" dirty="0" smtClean="0"/>
              <a:t> (</a:t>
            </a:r>
            <a:r>
              <a:rPr lang="en-US" dirty="0" err="1" smtClean="0"/>
              <a:t>musyrik</a:t>
            </a:r>
            <a:r>
              <a:rPr lang="en-US" dirty="0" smtClean="0"/>
              <a:t>) </a:t>
            </a:r>
            <a:r>
              <a:rPr lang="en-US" dirty="0" err="1" smtClean="0"/>
              <a:t>walaupun</a:t>
            </a:r>
            <a:r>
              <a:rPr lang="en-US" dirty="0" smtClean="0"/>
              <a:t> </a:t>
            </a:r>
            <a:r>
              <a:rPr lang="en-US" dirty="0" err="1" smtClean="0"/>
              <a:t>dia</a:t>
            </a:r>
            <a:r>
              <a:rPr lang="en-US" dirty="0" smtClean="0"/>
              <a:t> </a:t>
            </a:r>
            <a:r>
              <a:rPr lang="en-US" dirty="0" err="1" smtClean="0"/>
              <a:t>canti</a:t>
            </a:r>
            <a:r>
              <a:rPr lang="en-US" dirty="0" smtClean="0"/>
              <a:t> </a:t>
            </a:r>
            <a:r>
              <a:rPr lang="en-US" dirty="0" err="1" smtClean="0"/>
              <a:t>dan</a:t>
            </a:r>
            <a:r>
              <a:rPr lang="en-US" dirty="0" smtClean="0"/>
              <a:t> </a:t>
            </a:r>
            <a:r>
              <a:rPr lang="en-US" dirty="0" err="1" smtClean="0"/>
              <a:t>menarik</a:t>
            </a:r>
            <a:r>
              <a:rPr lang="en-US" dirty="0" smtClean="0"/>
              <a:t> </a:t>
            </a:r>
          </a:p>
          <a:p>
            <a:pPr>
              <a:buNone/>
            </a:pPr>
            <a:endParaRPr lang="en-US" dirty="0" smtClean="0"/>
          </a:p>
          <a:p>
            <a:r>
              <a:rPr lang="en-US" dirty="0" err="1" smtClean="0"/>
              <a:t>Lihat</a:t>
            </a:r>
            <a:r>
              <a:rPr lang="en-US" dirty="0" smtClean="0"/>
              <a:t> </a:t>
            </a:r>
            <a:r>
              <a:rPr lang="en-US" dirty="0" err="1" smtClean="0"/>
              <a:t>juga</a:t>
            </a:r>
            <a:r>
              <a:rPr lang="en-US" dirty="0" smtClean="0"/>
              <a:t> pad Fatwa MUI DKI Jaya </a:t>
            </a:r>
            <a:r>
              <a:rPr lang="en-US" dirty="0" err="1" smtClean="0"/>
              <a:t>tanggal</a:t>
            </a:r>
            <a:r>
              <a:rPr lang="en-US" dirty="0" smtClean="0"/>
              <a:t> 30 September 1986, </a:t>
            </a:r>
            <a:r>
              <a:rPr lang="en-US" dirty="0" err="1" smtClean="0"/>
              <a:t>tentang</a:t>
            </a:r>
            <a:r>
              <a:rPr lang="en-US" dirty="0" smtClean="0"/>
              <a:t> </a:t>
            </a:r>
            <a:r>
              <a:rPr lang="en-US" dirty="0" err="1" smtClean="0"/>
              <a:t>larangan</a:t>
            </a:r>
            <a:r>
              <a:rPr lang="en-US" dirty="0" smtClean="0"/>
              <a:t> </a:t>
            </a:r>
            <a:r>
              <a:rPr lang="en-US" dirty="0" err="1" smtClean="0"/>
              <a:t>Perkawinan</a:t>
            </a:r>
            <a:r>
              <a:rPr lang="en-US" dirty="0" smtClean="0"/>
              <a:t> </a:t>
            </a:r>
            <a:r>
              <a:rPr lang="en-US" dirty="0" err="1" smtClean="0"/>
              <a:t>Antar</a:t>
            </a:r>
            <a:r>
              <a:rPr lang="en-US" dirty="0" smtClean="0"/>
              <a:t> Agama</a:t>
            </a:r>
            <a:endParaRPr lang="en-US" dirty="0"/>
          </a:p>
        </p:txBody>
      </p:sp>
      <p:sp>
        <p:nvSpPr>
          <p:cNvPr id="3" name="Title 2"/>
          <p:cNvSpPr>
            <a:spLocks noGrp="1"/>
          </p:cNvSpPr>
          <p:nvPr>
            <p:ph type="title"/>
          </p:nvPr>
        </p:nvSpPr>
        <p:spPr/>
        <p:txBody>
          <a:bodyPr/>
          <a:lstStyle/>
          <a:p>
            <a:pPr algn="ctr"/>
            <a:r>
              <a:rPr lang="en-US" dirty="0" err="1" smtClean="0"/>
              <a:t>Berdasarkan</a:t>
            </a:r>
            <a:r>
              <a:rPr lang="en-US" dirty="0" smtClean="0"/>
              <a:t> Q.II:221</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394</TotalTime>
  <Words>926</Words>
  <Application>Microsoft Office PowerPoint</Application>
  <PresentationFormat>On-screen Show (4:3)</PresentationFormat>
  <Paragraphs>121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BAB III SYARAT DAN RUKUN  PERKAWINAN YANG SYAH</vt:lpstr>
      <vt:lpstr>Yang dipelajari pada Bab III:</vt:lpstr>
      <vt:lpstr>Larangan-larangan Perkawinan </vt:lpstr>
      <vt:lpstr>Larangan-larangan Perkawinan</vt:lpstr>
      <vt:lpstr>Larangan Perkawinan karena berlainan Agama</vt:lpstr>
      <vt:lpstr>Larangan Perkawinan karena berlainan Agama</vt:lpstr>
      <vt:lpstr>Q. II : 221</vt:lpstr>
      <vt:lpstr>Asbabun Nuzul dari Q.II : 221</vt:lpstr>
      <vt:lpstr>Berdasarkan Q.II:221</vt:lpstr>
      <vt:lpstr>Larangan Perkawinan karena Hubungan Darah yang Terlampau Dekat</vt:lpstr>
      <vt:lpstr>Larangan Perkawinan karena Hubungan Darah yang Terlampau Dekat</vt:lpstr>
      <vt:lpstr>An-Nissa  ayat 23  (Q. II : 23)</vt:lpstr>
      <vt:lpstr>An-Nissa  ayat 23  (Q. II : 23)</vt:lpstr>
      <vt:lpstr>An-Nissa  ayat 34  (Q. II : 34)</vt:lpstr>
      <vt:lpstr>An-Nissa  ayat 34  (Q. II : 34)</vt:lpstr>
      <vt:lpstr>Nusyuz</vt:lpstr>
      <vt:lpstr>Larangan Perkawinan karena Hubungan Sesusuan</vt:lpstr>
      <vt:lpstr>Larangan Perkawinan karena Hubungan Semenda</vt:lpstr>
      <vt:lpstr>Larangan Perkawinan karena Hubungan Semenda</vt:lpstr>
      <vt:lpstr>Q.IV: 23 j</vt:lpstr>
      <vt:lpstr>Q.IV: 23 k</vt:lpstr>
      <vt:lpstr>Q.IV.23 l</vt:lpstr>
      <vt:lpstr>Q.IV. 23 m</vt:lpstr>
      <vt:lpstr>Q.IV : 24</vt:lpstr>
      <vt:lpstr>Larangan Perkawinan masih dlm rangka Hub Semenda yg Bersifat Khusus</vt:lpstr>
      <vt:lpstr>Dalam Riwayat</vt:lpstr>
      <vt:lpstr>Larangan Perkawinan Polyandri</vt:lpstr>
      <vt:lpstr>Dalam Riwayat</vt:lpstr>
      <vt:lpstr>Larangan Perkawinan terhadap Wanita yang di Li’an</vt:lpstr>
      <vt:lpstr>Larangan Menikahi Wanita Pezina maupun Laki-Laki Pezina</vt:lpstr>
      <vt:lpstr>Larangan Menikahi Wanita Pezina maupun Laki-Laki Pezina</vt:lpstr>
      <vt:lpstr>Larangan Suami Menikahi Perempuan (bekas isterinya) yang dithalak III </vt:lpstr>
    </vt:vector>
  </TitlesOfParts>
  <Company>rhgcc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III SYARAT DAN RUKUN  PERKAWINAN YANG SYAH</dc:title>
  <dc:creator>Hendra</dc:creator>
  <cp:lastModifiedBy>Irda</cp:lastModifiedBy>
  <cp:revision>45</cp:revision>
  <dcterms:created xsi:type="dcterms:W3CDTF">2009-10-18T16:13:27Z</dcterms:created>
  <dcterms:modified xsi:type="dcterms:W3CDTF">2011-01-02T03:08:57Z</dcterms:modified>
</cp:coreProperties>
</file>