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3B8C69-6249-4247-B555-EBAF3C653DC1}" type="datetimeFigureOut">
              <a:rPr lang="en-US" smtClean="0"/>
              <a:pPr/>
              <a:t>11/13/2009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16E580-D557-45AF-A579-851D11C3F7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err="1" smtClean="0"/>
              <a:t>Hukum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Perkawinan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Irdanuraprida</a:t>
            </a:r>
            <a:r>
              <a:rPr lang="en-US" sz="3600" dirty="0" smtClean="0"/>
              <a:t> </a:t>
            </a:r>
            <a:r>
              <a:rPr lang="en-US" sz="3600" dirty="0" err="1" smtClean="0"/>
              <a:t>Idris</a:t>
            </a:r>
            <a:r>
              <a:rPr lang="en-US" sz="3600" dirty="0" smtClean="0"/>
              <a:t>, SH, MH</a:t>
            </a:r>
            <a:endParaRPr lang="en-U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Rukun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590800"/>
            <a:ext cx="5562600" cy="2667000"/>
          </a:xfrm>
        </p:spPr>
        <p:txBody>
          <a:bodyPr>
            <a:normAutofit/>
          </a:bodyPr>
          <a:lstStyle/>
          <a:p>
            <a:pPr marL="651510" indent="-514350">
              <a:buAutoNum type="alphaUcPeriod"/>
            </a:pPr>
            <a:r>
              <a:rPr lang="en-US" sz="4400" dirty="0" err="1" smtClean="0"/>
              <a:t>Syarat</a:t>
            </a:r>
            <a:r>
              <a:rPr lang="en-US" sz="4400" dirty="0" smtClean="0"/>
              <a:t> </a:t>
            </a:r>
            <a:r>
              <a:rPr lang="en-US" sz="4400" dirty="0" err="1" smtClean="0"/>
              <a:t>Umum</a:t>
            </a:r>
            <a:endParaRPr lang="en-US" sz="4400" dirty="0" smtClean="0"/>
          </a:p>
          <a:p>
            <a:pPr marL="651510" indent="-514350">
              <a:buAutoNum type="alphaUcPeriod"/>
            </a:pPr>
            <a:r>
              <a:rPr lang="en-US" sz="4400" dirty="0" err="1" smtClean="0"/>
              <a:t>Syarat</a:t>
            </a:r>
            <a:r>
              <a:rPr lang="en-US" sz="4400" dirty="0" smtClean="0"/>
              <a:t> </a:t>
            </a:r>
            <a:r>
              <a:rPr lang="en-US" sz="4400" dirty="0" err="1" smtClean="0"/>
              <a:t>Khusus</a:t>
            </a:r>
            <a:endParaRPr lang="en-US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/>
              <a:t>	</a:t>
            </a:r>
            <a:r>
              <a:rPr lang="en-US" sz="4800" dirty="0" err="1" smtClean="0"/>
              <a:t>Memperhatikan</a:t>
            </a:r>
            <a:r>
              <a:rPr lang="en-US" sz="4800" dirty="0" smtClean="0"/>
              <a:t> </a:t>
            </a:r>
            <a:r>
              <a:rPr lang="en-US" sz="4800" dirty="0" err="1" smtClean="0"/>
              <a:t>hal-hal</a:t>
            </a:r>
            <a:r>
              <a:rPr lang="en-US" sz="4800" dirty="0" smtClean="0"/>
              <a:t> yang </a:t>
            </a:r>
            <a:r>
              <a:rPr lang="en-US" sz="4800" dirty="0" err="1" smtClean="0"/>
              <a:t>terdapat</a:t>
            </a:r>
            <a:r>
              <a:rPr lang="en-US" sz="4800" dirty="0" smtClean="0"/>
              <a:t> </a:t>
            </a:r>
            <a:r>
              <a:rPr lang="en-US" sz="4800" dirty="0" err="1" smtClean="0"/>
              <a:t>pada</a:t>
            </a:r>
            <a:r>
              <a:rPr lang="en-US" sz="4800" dirty="0" smtClean="0"/>
              <a:t> </a:t>
            </a:r>
            <a:r>
              <a:rPr lang="en-US" sz="4800" dirty="0" err="1" smtClean="0"/>
              <a:t>larangan-larangan</a:t>
            </a:r>
            <a:r>
              <a:rPr lang="en-US" sz="4800" dirty="0" smtClean="0"/>
              <a:t> </a:t>
            </a:r>
            <a:r>
              <a:rPr lang="en-US" sz="4800" dirty="0" err="1" smtClean="0"/>
              <a:t>Perkawinan</a:t>
            </a:r>
            <a:endParaRPr lang="en-US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Islam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agama), </a:t>
            </a:r>
            <a:r>
              <a:rPr lang="en-US" dirty="0" err="1" smtClean="0"/>
              <a:t>akil</a:t>
            </a:r>
            <a:r>
              <a:rPr lang="en-US" dirty="0" smtClean="0"/>
              <a:t> </a:t>
            </a:r>
            <a:r>
              <a:rPr lang="en-US" dirty="0" err="1" smtClean="0"/>
              <a:t>baliq</a:t>
            </a:r>
            <a:r>
              <a:rPr lang="en-US" dirty="0" smtClean="0"/>
              <a:t> (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berakal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4236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Wali</a:t>
            </a:r>
            <a:r>
              <a:rPr lang="en-US" sz="3600" dirty="0" smtClean="0"/>
              <a:t> </a:t>
            </a:r>
            <a:r>
              <a:rPr lang="en-US" sz="3600" dirty="0" err="1" smtClean="0"/>
              <a:t>Nikah</a:t>
            </a:r>
            <a:r>
              <a:rPr lang="en-US" sz="3600" dirty="0" smtClean="0"/>
              <a:t>;</a:t>
            </a:r>
          </a:p>
          <a:p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2 (</a:t>
            </a:r>
            <a:r>
              <a:rPr lang="en-US" sz="3600" dirty="0" err="1" smtClean="0"/>
              <a:t>dua</a:t>
            </a:r>
            <a:r>
              <a:rPr lang="en-US" sz="3600" dirty="0" smtClean="0"/>
              <a:t>)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saksi</a:t>
            </a:r>
            <a:r>
              <a:rPr lang="en-US" sz="3600" dirty="0" smtClean="0"/>
              <a:t>;</a:t>
            </a:r>
          </a:p>
          <a:p>
            <a:r>
              <a:rPr lang="en-US" sz="3600" dirty="0" err="1" smtClean="0"/>
              <a:t>Bayarlah</a:t>
            </a:r>
            <a:r>
              <a:rPr lang="en-US" sz="3600" dirty="0" smtClean="0"/>
              <a:t> </a:t>
            </a:r>
            <a:r>
              <a:rPr lang="en-US" sz="3600" dirty="0" err="1" smtClean="0"/>
              <a:t>Mahar</a:t>
            </a:r>
            <a:r>
              <a:rPr lang="en-US" sz="3600" dirty="0" smtClean="0"/>
              <a:t> (</a:t>
            </a:r>
            <a:r>
              <a:rPr lang="en-US" sz="3600" dirty="0" err="1" smtClean="0"/>
              <a:t>Mas</a:t>
            </a:r>
            <a:r>
              <a:rPr lang="en-US" sz="3600" dirty="0" smtClean="0"/>
              <a:t> </a:t>
            </a:r>
            <a:r>
              <a:rPr lang="en-US" sz="3600" dirty="0" err="1" smtClean="0"/>
              <a:t>Kawin</a:t>
            </a:r>
            <a:r>
              <a:rPr lang="en-US" sz="3600" dirty="0" smtClean="0"/>
              <a:t>);</a:t>
            </a:r>
          </a:p>
          <a:p>
            <a:r>
              <a:rPr lang="en-US" sz="3600" dirty="0" err="1" smtClean="0"/>
              <a:t>Pernyataan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Ijab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i="1" dirty="0" err="1" smtClean="0"/>
              <a:t>Qabul</a:t>
            </a:r>
            <a:endParaRPr lang="en-US" sz="3600" i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As </a:t>
            </a:r>
            <a:r>
              <a:rPr lang="en-US" dirty="0" err="1" smtClean="0"/>
              <a:t>Syafii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Hadist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r>
              <a:rPr lang="en-US" dirty="0" smtClean="0"/>
              <a:t> yang </a:t>
            </a:r>
            <a:r>
              <a:rPr lang="en-US" dirty="0" err="1" smtClean="0"/>
              <a:t>diriwayatkan</a:t>
            </a:r>
            <a:r>
              <a:rPr lang="en-US" dirty="0" smtClean="0"/>
              <a:t> </a:t>
            </a:r>
            <a:r>
              <a:rPr lang="en-US" dirty="0" err="1" smtClean="0"/>
              <a:t>Buchari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Muslim (As </a:t>
            </a:r>
            <a:r>
              <a:rPr lang="en-US" dirty="0" err="1" smtClean="0"/>
              <a:t>Shahihani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Aisyah</a:t>
            </a:r>
            <a:r>
              <a:rPr lang="en-US" dirty="0" smtClean="0"/>
              <a:t> </a:t>
            </a:r>
            <a:r>
              <a:rPr lang="en-US" dirty="0" err="1" smtClean="0"/>
              <a:t>r.a</a:t>
            </a:r>
            <a:r>
              <a:rPr lang="en-US" dirty="0" smtClean="0"/>
              <a:t>.,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Siti</a:t>
            </a:r>
            <a:r>
              <a:rPr lang="en-US" dirty="0" smtClean="0"/>
              <a:t> </a:t>
            </a:r>
            <a:r>
              <a:rPr lang="en-US" dirty="0" err="1" smtClean="0"/>
              <a:t>Aisyah</a:t>
            </a:r>
            <a:r>
              <a:rPr lang="en-US" dirty="0" smtClean="0"/>
              <a:t> </a:t>
            </a:r>
            <a:r>
              <a:rPr lang="en-US" dirty="0" err="1" smtClean="0"/>
              <a:t>r.a</a:t>
            </a:r>
            <a:r>
              <a:rPr lang="en-US" dirty="0" smtClean="0"/>
              <a:t>.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bersabda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wanita</a:t>
            </a:r>
            <a:r>
              <a:rPr lang="en-US" dirty="0" smtClean="0"/>
              <a:t> yang </a:t>
            </a:r>
            <a:r>
              <a:rPr lang="en-US" dirty="0" err="1" smtClean="0"/>
              <a:t>menikah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nikahnya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batal</a:t>
            </a:r>
            <a:r>
              <a:rPr lang="en-US" dirty="0" smtClean="0"/>
              <a:t>, </a:t>
            </a:r>
            <a:r>
              <a:rPr lang="en-US" dirty="0" err="1" smtClean="0"/>
              <a:t>batal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batal</a:t>
            </a:r>
            <a:r>
              <a:rPr lang="en-US" dirty="0" smtClean="0"/>
              <a:t> (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kali)</a:t>
            </a:r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Mazhab</a:t>
            </a:r>
            <a:r>
              <a:rPr lang="en-US" dirty="0" smtClean="0"/>
              <a:t> Imam Abu </a:t>
            </a:r>
            <a:r>
              <a:rPr lang="en-US" dirty="0" err="1" smtClean="0"/>
              <a:t>Hanifah</a:t>
            </a:r>
            <a:r>
              <a:rPr lang="en-US" dirty="0" smtClean="0"/>
              <a:t>, </a:t>
            </a:r>
            <a:r>
              <a:rPr lang="en-US" dirty="0" err="1" smtClean="0"/>
              <a:t>Wanita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(</a:t>
            </a:r>
            <a:r>
              <a:rPr lang="en-US" dirty="0" err="1" smtClean="0"/>
              <a:t>janda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Mahar</a:t>
            </a:r>
            <a:r>
              <a:rPr lang="en-US" dirty="0" smtClean="0"/>
              <a:t> (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Dasarnya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:</a:t>
            </a:r>
          </a:p>
          <a:p>
            <a:pPr lvl="1"/>
            <a:r>
              <a:rPr lang="en-US" sz="4000" dirty="0" smtClean="0"/>
              <a:t>An </a:t>
            </a:r>
            <a:r>
              <a:rPr lang="en-US" sz="4000" dirty="0" err="1" smtClean="0"/>
              <a:t>Nisaa</a:t>
            </a:r>
            <a:r>
              <a:rPr lang="en-US" sz="4000" dirty="0" smtClean="0"/>
              <a:t> </a:t>
            </a:r>
            <a:r>
              <a:rPr lang="en-US" sz="4000" dirty="0" err="1" smtClean="0"/>
              <a:t>ayat</a:t>
            </a:r>
            <a:r>
              <a:rPr lang="en-US" sz="4000" dirty="0" smtClean="0"/>
              <a:t> 4 (Q.IV : 4)</a:t>
            </a:r>
          </a:p>
          <a:p>
            <a:pPr lvl="1"/>
            <a:r>
              <a:rPr lang="en-US" sz="4000" dirty="0" smtClean="0"/>
              <a:t>An </a:t>
            </a:r>
            <a:r>
              <a:rPr lang="en-US" sz="4000" dirty="0" err="1" smtClean="0"/>
              <a:t>Nisaa</a:t>
            </a:r>
            <a:r>
              <a:rPr lang="en-US" sz="4000" dirty="0" smtClean="0"/>
              <a:t> </a:t>
            </a:r>
            <a:r>
              <a:rPr lang="en-US" sz="4000" dirty="0" err="1" smtClean="0"/>
              <a:t>ayat</a:t>
            </a:r>
            <a:r>
              <a:rPr lang="en-US" sz="4000" dirty="0" smtClean="0"/>
              <a:t> 24 (Q.IV : 24)</a:t>
            </a:r>
          </a:p>
          <a:p>
            <a:pPr lvl="1"/>
            <a:r>
              <a:rPr lang="en-US" sz="4000" dirty="0" smtClean="0"/>
              <a:t>An </a:t>
            </a:r>
            <a:r>
              <a:rPr lang="en-US" sz="4000" dirty="0" err="1" smtClean="0"/>
              <a:t>Nisaa</a:t>
            </a:r>
            <a:r>
              <a:rPr lang="en-US" sz="4000" dirty="0" smtClean="0"/>
              <a:t> </a:t>
            </a:r>
            <a:r>
              <a:rPr lang="en-US" sz="4000" dirty="0" err="1" smtClean="0"/>
              <a:t>ayat</a:t>
            </a:r>
            <a:r>
              <a:rPr lang="en-US" sz="4000" dirty="0" smtClean="0"/>
              <a:t> 25 (Q.IV : 25)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1"/>
                </a:solidFill>
              </a:rPr>
              <a:t>An </a:t>
            </a:r>
            <a:r>
              <a:rPr lang="en-US" sz="4000" b="1" dirty="0" err="1" smtClean="0">
                <a:solidFill>
                  <a:schemeClr val="accent1"/>
                </a:solidFill>
              </a:rPr>
              <a:t>Nisaa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</a:rPr>
              <a:t>ayat</a:t>
            </a:r>
            <a:r>
              <a:rPr lang="en-US" sz="4000" b="1" dirty="0" smtClean="0">
                <a:solidFill>
                  <a:schemeClr val="accent1"/>
                </a:solidFill>
              </a:rPr>
              <a:t> 4 (Q.IV : 4)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Berikanlah</a:t>
            </a:r>
            <a:r>
              <a:rPr lang="en-US" sz="3200" dirty="0" smtClean="0"/>
              <a:t> </a:t>
            </a:r>
            <a:r>
              <a:rPr lang="en-US" sz="3200" dirty="0" err="1" smtClean="0"/>
              <a:t>maskawin</a:t>
            </a:r>
            <a:r>
              <a:rPr lang="en-US" sz="3200" dirty="0" smtClean="0"/>
              <a:t> (</a:t>
            </a:r>
            <a:r>
              <a:rPr lang="en-US" sz="3200" dirty="0" err="1" smtClean="0"/>
              <a:t>mahar</a:t>
            </a:r>
            <a:r>
              <a:rPr lang="en-US" sz="3200" dirty="0" smtClean="0"/>
              <a:t>) </a:t>
            </a:r>
            <a:r>
              <a:rPr lang="en-US" sz="3200" dirty="0" err="1" smtClean="0"/>
              <a:t>kepada</a:t>
            </a:r>
            <a:r>
              <a:rPr lang="en-US" sz="3200" dirty="0" smtClean="0"/>
              <a:t> </a:t>
            </a:r>
            <a:r>
              <a:rPr lang="en-US" sz="3200" dirty="0" err="1" smtClean="0"/>
              <a:t>wanita</a:t>
            </a:r>
            <a:r>
              <a:rPr lang="en-US" sz="3200" dirty="0" smtClean="0"/>
              <a:t> (yang </a:t>
            </a:r>
            <a:r>
              <a:rPr lang="en-US" sz="3200" dirty="0" err="1" smtClean="0"/>
              <a:t>kamu</a:t>
            </a:r>
            <a:r>
              <a:rPr lang="en-US" sz="3200" dirty="0" smtClean="0"/>
              <a:t> </a:t>
            </a:r>
            <a:r>
              <a:rPr lang="en-US" sz="3200" dirty="0" err="1" smtClean="0"/>
              <a:t>nikahi</a:t>
            </a:r>
            <a:r>
              <a:rPr lang="en-US" sz="3200" dirty="0" smtClean="0"/>
              <a:t>)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penuh</a:t>
            </a:r>
            <a:r>
              <a:rPr lang="en-US" sz="3200" dirty="0" smtClean="0"/>
              <a:t> </a:t>
            </a:r>
            <a:r>
              <a:rPr lang="en-US" sz="3200" dirty="0" err="1" smtClean="0"/>
              <a:t>kerelaan</a:t>
            </a:r>
            <a:endParaRPr lang="en-US" sz="3200" dirty="0" smtClean="0"/>
          </a:p>
          <a:p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kecilnya</a:t>
            </a:r>
            <a:r>
              <a:rPr lang="en-US" sz="3200" dirty="0" smtClean="0"/>
              <a:t> </a:t>
            </a:r>
            <a:r>
              <a:rPr lang="en-US" sz="3200" dirty="0" err="1" smtClean="0"/>
              <a:t>mas</a:t>
            </a:r>
            <a:r>
              <a:rPr lang="en-US" sz="3200" dirty="0" smtClean="0"/>
              <a:t> </a:t>
            </a:r>
            <a:r>
              <a:rPr lang="en-US" sz="3200" dirty="0" err="1" smtClean="0"/>
              <a:t>kawin</a:t>
            </a:r>
            <a:r>
              <a:rPr lang="en-US" sz="3200" dirty="0" smtClean="0"/>
              <a:t> </a:t>
            </a:r>
            <a:r>
              <a:rPr lang="en-US" sz="3200" dirty="0" err="1" smtClean="0"/>
              <a:t>ditetapkan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persetujuan</a:t>
            </a:r>
            <a:r>
              <a:rPr lang="en-US" sz="3200" dirty="0" smtClean="0"/>
              <a:t> </a:t>
            </a:r>
            <a:r>
              <a:rPr lang="en-US" sz="3200" dirty="0" err="1" smtClean="0"/>
              <a:t>kedua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, </a:t>
            </a:r>
            <a:r>
              <a:rPr lang="en-US" sz="3200" dirty="0" err="1" smtClean="0"/>
              <a:t>karena</a:t>
            </a:r>
            <a:r>
              <a:rPr lang="en-US" sz="3200" dirty="0" smtClean="0"/>
              <a:t> </a:t>
            </a:r>
            <a:r>
              <a:rPr lang="en-US" sz="3200" dirty="0" err="1" smtClean="0"/>
              <a:t>pemberian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haru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ikhlas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1"/>
                </a:solidFill>
              </a:rPr>
              <a:t>An </a:t>
            </a:r>
            <a:r>
              <a:rPr lang="en-US" sz="4000" b="1" dirty="0" err="1" smtClean="0">
                <a:solidFill>
                  <a:schemeClr val="accent1"/>
                </a:solidFill>
              </a:rPr>
              <a:t>Nisaa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</a:rPr>
              <a:t>ayat</a:t>
            </a:r>
            <a:r>
              <a:rPr lang="en-US" sz="4000" b="1" dirty="0" smtClean="0">
                <a:solidFill>
                  <a:schemeClr val="accent1"/>
                </a:solidFill>
              </a:rPr>
              <a:t> 24 (Q.IV : 24)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“…………. </a:t>
            </a:r>
            <a:r>
              <a:rPr lang="en-US" sz="3600" dirty="0" err="1" smtClean="0"/>
              <a:t>Berikanlah</a:t>
            </a:r>
            <a:r>
              <a:rPr lang="en-US" sz="3600" dirty="0" smtClean="0"/>
              <a:t> </a:t>
            </a:r>
            <a:r>
              <a:rPr lang="en-US" sz="3600" dirty="0" err="1" smtClean="0"/>
              <a:t>kepada</a:t>
            </a:r>
            <a:r>
              <a:rPr lang="en-US" sz="3600" dirty="0" smtClean="0"/>
              <a:t> </a:t>
            </a:r>
            <a:r>
              <a:rPr lang="en-US" sz="3600" dirty="0" err="1" smtClean="0"/>
              <a:t>isteri</a:t>
            </a:r>
            <a:r>
              <a:rPr lang="en-US" sz="3600" dirty="0" smtClean="0"/>
              <a:t> </a:t>
            </a:r>
            <a:r>
              <a:rPr lang="en-US" sz="3600" dirty="0" err="1" smtClean="0"/>
              <a:t>kamu</a:t>
            </a:r>
            <a:r>
              <a:rPr lang="en-US" sz="3600" dirty="0" smtClean="0"/>
              <a:t> </a:t>
            </a:r>
            <a:r>
              <a:rPr lang="en-US" sz="3600" dirty="0" err="1" smtClean="0"/>
              <a:t>maharnya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sempurna</a:t>
            </a:r>
            <a:r>
              <a:rPr lang="en-US" sz="3600" dirty="0" smtClean="0"/>
              <a:t>,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kewajiban</a:t>
            </a:r>
            <a:r>
              <a:rPr lang="en-US" sz="3600" dirty="0" smtClean="0"/>
              <a:t>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tiadalah</a:t>
            </a:r>
            <a:r>
              <a:rPr lang="en-US" sz="3600" dirty="0" smtClean="0"/>
              <a:t> </a:t>
            </a:r>
            <a:r>
              <a:rPr lang="en-US" sz="3600" dirty="0" err="1" smtClean="0"/>
              <a:t>mengapa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kamu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sesuatu</a:t>
            </a:r>
            <a:r>
              <a:rPr lang="en-US" sz="3600" dirty="0" smtClean="0"/>
              <a:t> yang </a:t>
            </a:r>
            <a:r>
              <a:rPr lang="en-US" sz="3600" dirty="0" err="1" smtClean="0"/>
              <a:t>kamu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saling</a:t>
            </a:r>
            <a:r>
              <a:rPr lang="en-US" sz="3600" dirty="0" smtClean="0"/>
              <a:t> </a:t>
            </a:r>
            <a:r>
              <a:rPr lang="en-US" sz="3600" dirty="0" err="1" smtClean="0"/>
              <a:t>merelakannya</a:t>
            </a:r>
            <a:r>
              <a:rPr lang="en-US" sz="3600" dirty="0" smtClean="0"/>
              <a:t>…………….”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4000" b="1" dirty="0" smtClean="0">
                <a:solidFill>
                  <a:schemeClr val="accent1"/>
                </a:solidFill>
              </a:rPr>
              <a:t>An </a:t>
            </a:r>
            <a:r>
              <a:rPr lang="en-US" sz="4000" b="1" dirty="0" err="1" smtClean="0">
                <a:solidFill>
                  <a:schemeClr val="accent1"/>
                </a:solidFill>
              </a:rPr>
              <a:t>Nisaa</a:t>
            </a:r>
            <a:r>
              <a:rPr lang="en-US" sz="4000" b="1" dirty="0" smtClean="0">
                <a:solidFill>
                  <a:schemeClr val="accent1"/>
                </a:solidFill>
              </a:rPr>
              <a:t> </a:t>
            </a:r>
            <a:r>
              <a:rPr lang="en-US" sz="4000" b="1" dirty="0" err="1" smtClean="0">
                <a:solidFill>
                  <a:schemeClr val="accent1"/>
                </a:solidFill>
              </a:rPr>
              <a:t>ayat</a:t>
            </a:r>
            <a:r>
              <a:rPr lang="en-US" sz="4000" b="1" dirty="0" smtClean="0">
                <a:solidFill>
                  <a:schemeClr val="accent1"/>
                </a:solidFill>
              </a:rPr>
              <a:t> 25 (Q.IV : 25)</a:t>
            </a:r>
            <a:br>
              <a:rPr lang="en-US" sz="4000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“……………………. Dan </a:t>
            </a:r>
            <a:r>
              <a:rPr lang="en-US" sz="4400" dirty="0" err="1" smtClean="0"/>
              <a:t>berilah</a:t>
            </a:r>
            <a:r>
              <a:rPr lang="en-US" sz="4400" dirty="0" smtClean="0"/>
              <a:t> </a:t>
            </a:r>
            <a:r>
              <a:rPr lang="en-US" sz="4400" dirty="0" err="1" smtClean="0"/>
              <a:t>mas</a:t>
            </a:r>
            <a:r>
              <a:rPr lang="en-US" sz="4400" dirty="0" smtClean="0"/>
              <a:t> </a:t>
            </a:r>
            <a:r>
              <a:rPr lang="en-US" sz="4400" dirty="0" err="1" smtClean="0"/>
              <a:t>kawinnya</a:t>
            </a:r>
            <a:r>
              <a:rPr lang="en-US" sz="4400" dirty="0" smtClean="0"/>
              <a:t> </a:t>
            </a:r>
            <a:r>
              <a:rPr lang="en-US" sz="4400" dirty="0" err="1" smtClean="0"/>
              <a:t>menurut</a:t>
            </a:r>
            <a:r>
              <a:rPr lang="en-US" sz="4400" dirty="0" smtClean="0"/>
              <a:t> yang </a:t>
            </a:r>
            <a:r>
              <a:rPr lang="en-US" sz="4400" dirty="0" err="1" smtClean="0"/>
              <a:t>patut</a:t>
            </a:r>
            <a:r>
              <a:rPr lang="en-US" sz="4400" dirty="0" smtClean="0"/>
              <a:t> ……………………”</a:t>
            </a:r>
            <a:endParaRPr lang="en-US" sz="4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UU </a:t>
            </a:r>
            <a:r>
              <a:rPr lang="en-US" dirty="0" err="1" smtClean="0"/>
              <a:t>Perkawinan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yang </a:t>
            </a:r>
            <a:r>
              <a:rPr lang="en-US" dirty="0" err="1" smtClean="0"/>
              <a:t>bahagia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Perkawinan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jiak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Monogami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r>
              <a:rPr lang="en-US" dirty="0" smtClean="0"/>
              <a:t> (</a:t>
            </a:r>
            <a:r>
              <a:rPr lang="en-US" dirty="0" err="1" smtClean="0"/>
              <a:t>wanita</a:t>
            </a:r>
            <a:r>
              <a:rPr lang="en-US" dirty="0" smtClean="0"/>
              <a:t> 16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19 </a:t>
            </a:r>
            <a:r>
              <a:rPr lang="en-US" dirty="0" err="1" smtClean="0"/>
              <a:t>tahun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2667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Islam:</a:t>
            </a:r>
          </a:p>
          <a:p>
            <a:pPr lvl="1"/>
            <a:r>
              <a:rPr lang="en-US" sz="4000" dirty="0" err="1" smtClean="0"/>
              <a:t>Lafaz</a:t>
            </a:r>
            <a:r>
              <a:rPr lang="en-US" sz="4000" dirty="0" smtClean="0"/>
              <a:t> </a:t>
            </a:r>
            <a:r>
              <a:rPr lang="en-US" sz="4000" dirty="0" err="1" smtClean="0"/>
              <a:t>Ijab</a:t>
            </a:r>
            <a:endParaRPr lang="en-US" sz="4000" dirty="0" smtClean="0"/>
          </a:p>
          <a:p>
            <a:pPr lvl="1"/>
            <a:r>
              <a:rPr lang="en-US" sz="4000" dirty="0" err="1" smtClean="0"/>
              <a:t>Lafaz</a:t>
            </a:r>
            <a:r>
              <a:rPr lang="en-US" sz="4000" dirty="0" smtClean="0"/>
              <a:t> </a:t>
            </a:r>
            <a:r>
              <a:rPr lang="en-US" sz="4000" dirty="0" err="1" smtClean="0"/>
              <a:t>Qabul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UU </a:t>
            </a:r>
            <a:r>
              <a:rPr lang="en-US" dirty="0" err="1" smtClean="0"/>
              <a:t>Perkawinan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tercatat</a:t>
            </a:r>
            <a:endParaRPr lang="en-US" dirty="0" smtClean="0"/>
          </a:p>
          <a:p>
            <a:r>
              <a:rPr lang="en-US" dirty="0" err="1" smtClean="0"/>
              <a:t>Mempersulit</a:t>
            </a:r>
            <a:r>
              <a:rPr lang="en-US" dirty="0" smtClean="0"/>
              <a:t> </a:t>
            </a:r>
            <a:r>
              <a:rPr lang="en-US" dirty="0" err="1" smtClean="0"/>
              <a:t>Perceraian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  J  A  B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err="1" smtClean="0"/>
              <a:t>Penawaran</a:t>
            </a:r>
            <a:r>
              <a:rPr lang="en-US" sz="4400" dirty="0" smtClean="0"/>
              <a:t> yang </a:t>
            </a:r>
            <a:r>
              <a:rPr lang="en-US" sz="4400" dirty="0" err="1" smtClean="0"/>
              <a:t>sah</a:t>
            </a:r>
            <a:r>
              <a:rPr lang="en-US" sz="4400" dirty="0" smtClean="0"/>
              <a:t> </a:t>
            </a:r>
            <a:r>
              <a:rPr lang="en-US" sz="4400" dirty="0" err="1" smtClean="0"/>
              <a:t>dari</a:t>
            </a:r>
            <a:r>
              <a:rPr lang="en-US" sz="4400" dirty="0" smtClean="0"/>
              <a:t> </a:t>
            </a:r>
            <a:r>
              <a:rPr lang="en-US" sz="4400" dirty="0" err="1" smtClean="0"/>
              <a:t>pihak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 err="1" smtClean="0"/>
              <a:t>wali</a:t>
            </a:r>
            <a:r>
              <a:rPr lang="en-US" sz="4400" dirty="0" smtClean="0"/>
              <a:t> </a:t>
            </a:r>
            <a:r>
              <a:rPr lang="en-US" sz="4400" dirty="0" err="1" smtClean="0"/>
              <a:t>perempuan</a:t>
            </a:r>
            <a:endParaRPr lang="en-US" sz="4400" dirty="0" smtClean="0"/>
          </a:p>
          <a:p>
            <a:pPr algn="ctr">
              <a:buNone/>
            </a:pPr>
            <a:r>
              <a:rPr lang="en-US" sz="4400" dirty="0" smtClean="0"/>
              <a:t>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wakilnya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/>
              <a:t>Q  A  B  U  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5400" dirty="0" smtClean="0"/>
              <a:t>	</a:t>
            </a:r>
            <a:r>
              <a:rPr lang="en-US" sz="5400" dirty="0" err="1" smtClean="0"/>
              <a:t>Penerimaan</a:t>
            </a:r>
            <a:r>
              <a:rPr lang="en-US" sz="5400" dirty="0" smtClean="0"/>
              <a:t> yang </a:t>
            </a:r>
            <a:r>
              <a:rPr lang="en-US" sz="5400" dirty="0" err="1" smtClean="0"/>
              <a:t>sah</a:t>
            </a:r>
            <a:r>
              <a:rPr lang="en-US" sz="5400" dirty="0" smtClean="0"/>
              <a:t> </a:t>
            </a:r>
            <a:r>
              <a:rPr lang="en-US" sz="5400" dirty="0" err="1" smtClean="0"/>
              <a:t>dari</a:t>
            </a:r>
            <a:r>
              <a:rPr lang="en-US" sz="5400" dirty="0" smtClean="0"/>
              <a:t> </a:t>
            </a:r>
            <a:r>
              <a:rPr lang="en-US" sz="5400" dirty="0" err="1" smtClean="0"/>
              <a:t>pihak</a:t>
            </a:r>
            <a:r>
              <a:rPr lang="en-US" sz="5400" dirty="0" smtClean="0"/>
              <a:t> </a:t>
            </a:r>
            <a:r>
              <a:rPr lang="en-US" sz="5400" dirty="0" err="1" smtClean="0"/>
              <a:t>calon</a:t>
            </a:r>
            <a:r>
              <a:rPr lang="en-US" sz="5400" dirty="0" smtClean="0"/>
              <a:t> </a:t>
            </a:r>
            <a:r>
              <a:rPr lang="en-US" sz="5400" dirty="0" err="1" smtClean="0"/>
              <a:t>pengantin</a:t>
            </a:r>
            <a:r>
              <a:rPr lang="en-US" sz="5400" dirty="0" smtClean="0"/>
              <a:t> </a:t>
            </a:r>
            <a:r>
              <a:rPr lang="en-US" sz="5400" dirty="0" err="1" smtClean="0"/>
              <a:t>laki-laki</a:t>
            </a:r>
            <a:r>
              <a:rPr lang="en-US" sz="5400" dirty="0" smtClean="0"/>
              <a:t> </a:t>
            </a:r>
            <a:r>
              <a:rPr lang="en-US" sz="5400" dirty="0" err="1" smtClean="0"/>
              <a:t>atau</a:t>
            </a:r>
            <a:r>
              <a:rPr lang="en-US" sz="5400" dirty="0" smtClean="0"/>
              <a:t> </a:t>
            </a:r>
            <a:r>
              <a:rPr lang="en-US" sz="5400" dirty="0" err="1" smtClean="0"/>
              <a:t>wakilnya</a:t>
            </a:r>
            <a:r>
              <a:rPr lang="en-US" sz="5400" dirty="0" smtClean="0"/>
              <a:t> </a:t>
            </a:r>
            <a:r>
              <a:rPr lang="en-US" sz="5400" dirty="0" err="1" smtClean="0"/>
              <a:t>dengan</a:t>
            </a:r>
            <a:r>
              <a:rPr lang="en-US" sz="5400" dirty="0" smtClean="0"/>
              <a:t> </a:t>
            </a:r>
            <a:r>
              <a:rPr lang="en-US" sz="5400" dirty="0" err="1" smtClean="0"/>
              <a:t>menyebutkan</a:t>
            </a:r>
            <a:r>
              <a:rPr lang="en-US" sz="5400" dirty="0" smtClean="0"/>
              <a:t> </a:t>
            </a:r>
            <a:r>
              <a:rPr lang="en-US" sz="5400" dirty="0" err="1" smtClean="0"/>
              <a:t>besarnya</a:t>
            </a:r>
            <a:r>
              <a:rPr lang="en-US" sz="5400" dirty="0" smtClean="0"/>
              <a:t> </a:t>
            </a:r>
            <a:r>
              <a:rPr lang="en-US" sz="5400" dirty="0" err="1" smtClean="0"/>
              <a:t>mahar</a:t>
            </a:r>
            <a:r>
              <a:rPr lang="en-US" sz="5400" dirty="0" smtClean="0"/>
              <a:t> (</a:t>
            </a:r>
            <a:r>
              <a:rPr lang="en-US" sz="5400" dirty="0" err="1" smtClean="0"/>
              <a:t>mas</a:t>
            </a:r>
            <a:r>
              <a:rPr lang="en-US" sz="5400" dirty="0" smtClean="0"/>
              <a:t> </a:t>
            </a:r>
            <a:r>
              <a:rPr lang="en-US" sz="5400" dirty="0" err="1" smtClean="0"/>
              <a:t>kawin</a:t>
            </a:r>
            <a:r>
              <a:rPr lang="en-US" sz="5400" dirty="0" smtClean="0"/>
              <a:t>) yang </a:t>
            </a:r>
            <a:r>
              <a:rPr lang="en-US" sz="5400" dirty="0" err="1" smtClean="0"/>
              <a:t>diberikan</a:t>
            </a:r>
            <a:endParaRPr lang="en-US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Rukun</a:t>
            </a:r>
            <a:r>
              <a:rPr lang="en-US" dirty="0" smtClean="0"/>
              <a:t> &amp;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;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kedua-duanya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berakal</a:t>
            </a:r>
            <a:r>
              <a:rPr lang="en-US" dirty="0" smtClean="0"/>
              <a:t> (</a:t>
            </a:r>
            <a:r>
              <a:rPr lang="en-US" i="1" dirty="0" err="1" smtClean="0"/>
              <a:t>akil</a:t>
            </a:r>
            <a:r>
              <a:rPr lang="en-US" i="1" dirty="0" smtClean="0"/>
              <a:t> </a:t>
            </a:r>
            <a:r>
              <a:rPr lang="en-US" i="1" dirty="0" err="1" smtClean="0"/>
              <a:t>baliq</a:t>
            </a:r>
            <a:r>
              <a:rPr lang="en-US" dirty="0" smtClean="0"/>
              <a:t>);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mempelai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);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pengantin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;</a:t>
            </a:r>
          </a:p>
          <a:p>
            <a:pPr marL="651510" indent="-514350">
              <a:buAutoNum type="arabicPeriod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mahar</a:t>
            </a:r>
            <a:r>
              <a:rPr lang="en-US" dirty="0" smtClean="0"/>
              <a:t> (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Rukun</a:t>
            </a:r>
            <a:r>
              <a:rPr lang="en-US" dirty="0" smtClean="0"/>
              <a:t> &amp;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 startAt="6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sekurang-kurangnya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yang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Islam </a:t>
            </a:r>
            <a:r>
              <a:rPr lang="en-US" dirty="0" err="1" smtClean="0"/>
              <a:t>Merdeka</a:t>
            </a:r>
            <a:r>
              <a:rPr lang="en-US" dirty="0" smtClean="0"/>
              <a:t>;</a:t>
            </a:r>
          </a:p>
          <a:p>
            <a:pPr marL="651510" indent="-514350">
              <a:buAutoNum type="arabicPeriod" startAt="6"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upacara</a:t>
            </a:r>
            <a:r>
              <a:rPr lang="en-US" dirty="0" smtClean="0"/>
              <a:t> </a:t>
            </a:r>
            <a:r>
              <a:rPr lang="en-US" dirty="0" err="1" smtClean="0"/>
              <a:t>ijab</a:t>
            </a:r>
            <a:r>
              <a:rPr lang="en-US" dirty="0" smtClean="0"/>
              <a:t> </a:t>
            </a:r>
            <a:r>
              <a:rPr lang="en-US" dirty="0" err="1" smtClean="0"/>
              <a:t>qabul</a:t>
            </a:r>
            <a:endParaRPr lang="en-US" dirty="0" smtClean="0"/>
          </a:p>
          <a:p>
            <a:pPr marL="651510" indent="-514350">
              <a:buAutoNum type="arabicPeriod" startAt="6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aqad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 (</a:t>
            </a:r>
            <a:r>
              <a:rPr lang="en-US" dirty="0" err="1" smtClean="0"/>
              <a:t>perkawinan</a:t>
            </a:r>
            <a:r>
              <a:rPr lang="en-US" dirty="0" smtClean="0"/>
              <a:t>)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seyogyanya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i="1" dirty="0" err="1" smtClean="0"/>
              <a:t>walimah</a:t>
            </a:r>
            <a:r>
              <a:rPr lang="en-US" dirty="0" smtClean="0"/>
              <a:t> (</a:t>
            </a:r>
            <a:r>
              <a:rPr lang="en-US" dirty="0" err="1" smtClean="0"/>
              <a:t>pesta</a:t>
            </a:r>
            <a:r>
              <a:rPr lang="en-US" dirty="0" smtClean="0"/>
              <a:t> </a:t>
            </a:r>
            <a:r>
              <a:rPr lang="en-US" dirty="0" err="1" smtClean="0"/>
              <a:t>pernikahan</a:t>
            </a:r>
            <a:r>
              <a:rPr lang="en-US" dirty="0" smtClean="0"/>
              <a:t>);</a:t>
            </a:r>
          </a:p>
          <a:p>
            <a:pPr marL="651510" indent="-514350">
              <a:buAutoNum type="arabicPeriod" startAt="6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authentik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Q.II: 282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i="1" dirty="0" smtClean="0"/>
              <a:t>‘</a:t>
            </a:r>
            <a:r>
              <a:rPr lang="en-US" i="1" dirty="0" err="1" smtClean="0"/>
              <a:t>ilanun</a:t>
            </a:r>
            <a:r>
              <a:rPr lang="en-US" i="1" dirty="0" smtClean="0"/>
              <a:t> </a:t>
            </a:r>
            <a:r>
              <a:rPr lang="en-US" i="1" dirty="0" err="1" smtClean="0"/>
              <a:t>nikah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r>
              <a:rPr lang="en-US" dirty="0" smtClean="0"/>
              <a:t>),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Pencatat</a:t>
            </a:r>
            <a:r>
              <a:rPr lang="en-US" dirty="0" smtClean="0"/>
              <a:t> </a:t>
            </a:r>
            <a:r>
              <a:rPr lang="en-US" dirty="0" err="1" smtClean="0"/>
              <a:t>Nikah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 </a:t>
            </a:r>
            <a:r>
              <a:rPr lang="en-US" dirty="0" err="1" smtClean="0"/>
              <a:t>Baqarah</a:t>
            </a:r>
            <a:r>
              <a:rPr lang="en-US" dirty="0" smtClean="0"/>
              <a:t> (Q.II : 282)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beriman</a:t>
            </a:r>
            <a:r>
              <a:rPr lang="en-US" dirty="0" smtClean="0"/>
              <a:t>,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bermu’amalah</a:t>
            </a:r>
            <a:r>
              <a:rPr lang="en-US" dirty="0" smtClean="0"/>
              <a:t>…………..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menuliskannya</a:t>
            </a:r>
            <a:r>
              <a:rPr lang="en-US" dirty="0" smtClean="0"/>
              <a:t>. Dan </a:t>
            </a:r>
            <a:r>
              <a:rPr lang="en-US" dirty="0" err="1" smtClean="0"/>
              <a:t>hendaklah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menuliskannya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………….……………………………………….. Dan </a:t>
            </a:r>
            <a:r>
              <a:rPr lang="en-US" dirty="0" err="1" smtClean="0"/>
              <a:t>persaksikkanlah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(</a:t>
            </a:r>
            <a:r>
              <a:rPr lang="en-US" dirty="0" err="1" smtClean="0"/>
              <a:t>diantaramu</a:t>
            </a:r>
            <a:r>
              <a:rPr lang="en-US" dirty="0" smtClean="0"/>
              <a:t>).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saksi-saksi</a:t>
            </a:r>
            <a:r>
              <a:rPr lang="en-US" dirty="0" smtClean="0"/>
              <a:t> yang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ridhai</a:t>
            </a:r>
            <a:r>
              <a:rPr lang="en-US" dirty="0" smtClean="0"/>
              <a:t>, </a:t>
            </a:r>
            <a:r>
              <a:rPr lang="en-US" dirty="0" err="1" smtClean="0"/>
              <a:t>supaya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yang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mengingatkannya</a:t>
            </a:r>
            <a:r>
              <a:rPr lang="en-US" dirty="0" smtClean="0"/>
              <a:t>……………………”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Stadblaad</a:t>
            </a:r>
            <a:r>
              <a:rPr lang="en-US" sz="3200" dirty="0" smtClean="0"/>
              <a:t> 1937 (S. 1937  </a:t>
            </a:r>
            <a:r>
              <a:rPr lang="en-US" sz="3200" dirty="0" err="1" smtClean="0"/>
              <a:t>Nomor</a:t>
            </a:r>
            <a:r>
              <a:rPr lang="en-US" sz="3200" dirty="0" smtClean="0"/>
              <a:t> 638) </a:t>
            </a:r>
            <a:r>
              <a:rPr lang="en-US" sz="3200" dirty="0" err="1" smtClean="0"/>
              <a:t>jo</a:t>
            </a:r>
            <a:r>
              <a:rPr lang="en-US" sz="3200" dirty="0" smtClean="0"/>
              <a:t> S. 1937  No.610 </a:t>
            </a:r>
            <a:r>
              <a:rPr lang="en-US" sz="3200" dirty="0" err="1" smtClean="0"/>
              <a:t>dan</a:t>
            </a:r>
            <a:r>
              <a:rPr lang="en-US" sz="3200" dirty="0" smtClean="0"/>
              <a:t> No. 116</a:t>
            </a:r>
          </a:p>
          <a:p>
            <a:r>
              <a:rPr lang="en-US" sz="3200" dirty="0" err="1" smtClean="0"/>
              <a:t>Peraturan</a:t>
            </a:r>
            <a:r>
              <a:rPr lang="en-US" sz="3200" dirty="0" smtClean="0"/>
              <a:t> </a:t>
            </a:r>
            <a:r>
              <a:rPr lang="en-US" sz="3200" dirty="0" err="1" smtClean="0"/>
              <a:t>Pemerintah</a:t>
            </a:r>
            <a:r>
              <a:rPr lang="en-US" sz="3200" dirty="0" smtClean="0"/>
              <a:t>  No.45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1957</a:t>
            </a:r>
          </a:p>
          <a:p>
            <a:r>
              <a:rPr lang="en-US" sz="3200" dirty="0" err="1" smtClean="0"/>
              <a:t>Undang-undang</a:t>
            </a:r>
            <a:r>
              <a:rPr lang="en-US" sz="3200" dirty="0" smtClean="0"/>
              <a:t> No. 22 </a:t>
            </a:r>
            <a:r>
              <a:rPr lang="en-US" sz="3200" dirty="0" err="1" smtClean="0"/>
              <a:t>tahun</a:t>
            </a:r>
            <a:r>
              <a:rPr lang="en-US" sz="3200" dirty="0" smtClean="0"/>
              <a:t> 1946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Pencatatan</a:t>
            </a:r>
            <a:r>
              <a:rPr lang="en-US" sz="3200" dirty="0" smtClean="0"/>
              <a:t> </a:t>
            </a:r>
            <a:r>
              <a:rPr lang="en-US" sz="3200" dirty="0" err="1" smtClean="0"/>
              <a:t>Nikah</a:t>
            </a:r>
            <a:r>
              <a:rPr lang="en-US" sz="3200" dirty="0" smtClean="0"/>
              <a:t>, </a:t>
            </a:r>
            <a:r>
              <a:rPr lang="en-US" sz="3200" dirty="0" err="1" smtClean="0"/>
              <a:t>Talak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Rujuk</a:t>
            </a:r>
            <a:endParaRPr lang="en-US" sz="3200" dirty="0" smtClean="0"/>
          </a:p>
          <a:p>
            <a:r>
              <a:rPr lang="en-US" sz="3200" dirty="0" err="1" smtClean="0"/>
              <a:t>Undang-undang</a:t>
            </a:r>
            <a:r>
              <a:rPr lang="en-US" sz="3200" dirty="0" smtClean="0"/>
              <a:t> No. 1 1974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Perkawinan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UU No. 1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/>
              <a:t>1974</a:t>
            </a:r>
            <a:br>
              <a:rPr lang="en-US" dirty="0" smtClean="0"/>
            </a:br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ayat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Perkawinan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sah</a:t>
            </a:r>
            <a:r>
              <a:rPr lang="en-US" sz="3600" dirty="0" smtClean="0"/>
              <a:t>,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dilakukan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 </a:t>
            </a:r>
            <a:r>
              <a:rPr lang="en-US" sz="3600" dirty="0" err="1" smtClean="0"/>
              <a:t>hukummasing-masing</a:t>
            </a:r>
            <a:r>
              <a:rPr lang="en-US" sz="3600" dirty="0" smtClean="0"/>
              <a:t> </a:t>
            </a:r>
            <a:r>
              <a:rPr lang="en-US" sz="3600" dirty="0" err="1" smtClean="0"/>
              <a:t>agamanya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kepercayaannya</a:t>
            </a:r>
            <a:r>
              <a:rPr lang="en-US" sz="3600" dirty="0" smtClean="0"/>
              <a:t> </a:t>
            </a:r>
            <a:r>
              <a:rPr lang="en-US" sz="3600" dirty="0" err="1" smtClean="0"/>
              <a:t>itu</a:t>
            </a:r>
            <a:endParaRPr lang="en-US" sz="3600" dirty="0" smtClean="0"/>
          </a:p>
          <a:p>
            <a:r>
              <a:rPr lang="en-US" sz="3600" dirty="0" err="1" smtClean="0"/>
              <a:t>Tiap-tiap</a:t>
            </a:r>
            <a:r>
              <a:rPr lang="en-US" sz="3600" dirty="0" smtClean="0"/>
              <a:t> </a:t>
            </a:r>
            <a:r>
              <a:rPr lang="en-US" sz="3600" dirty="0" err="1" smtClean="0"/>
              <a:t>Perkawinan</a:t>
            </a:r>
            <a:r>
              <a:rPr lang="en-US" sz="3600" dirty="0" smtClean="0"/>
              <a:t> </a:t>
            </a:r>
            <a:r>
              <a:rPr lang="en-US" sz="3600" dirty="0" err="1" smtClean="0"/>
              <a:t>dicatat</a:t>
            </a:r>
            <a:r>
              <a:rPr lang="en-US" sz="3600" dirty="0" smtClean="0"/>
              <a:t> </a:t>
            </a:r>
            <a:r>
              <a:rPr lang="en-US" sz="3600" dirty="0" err="1" smtClean="0"/>
              <a:t>menurut</a:t>
            </a:r>
            <a:r>
              <a:rPr lang="en-US" sz="3600" dirty="0" smtClean="0"/>
              <a:t> </a:t>
            </a:r>
            <a:r>
              <a:rPr lang="en-US" sz="3600" dirty="0" err="1" smtClean="0"/>
              <a:t>peraturan</a:t>
            </a:r>
            <a:r>
              <a:rPr lang="en-US" sz="3600" dirty="0" smtClean="0"/>
              <a:t> </a:t>
            </a:r>
            <a:r>
              <a:rPr lang="en-US" sz="3600" dirty="0" err="1" smtClean="0"/>
              <a:t>perundang-undangan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178</TotalTime>
  <Words>580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Hukum Perkawinan</vt:lpstr>
      <vt:lpstr>Terjadinya Perkawinan</vt:lpstr>
      <vt:lpstr>I  J  A  B</vt:lpstr>
      <vt:lpstr> Q  A  B  U  L</vt:lpstr>
      <vt:lpstr>Kesepakatan para ulama terhadap Rukun &amp; Syarat Nikah</vt:lpstr>
      <vt:lpstr>Kesepakatan para ulama terhadap Rukun &amp; Syarat Nikah</vt:lpstr>
      <vt:lpstr>Al Baqarah (Q.II : 282)</vt:lpstr>
      <vt:lpstr>Dasar Hukum Perkawinan di Indonesia</vt:lpstr>
      <vt:lpstr>UU No. 1 tahun 1974 Pasal 2 ayat (1) dan  ayat (2)</vt:lpstr>
      <vt:lpstr>Rukun dan Syarat </vt:lpstr>
      <vt:lpstr>Syarat Umum</vt:lpstr>
      <vt:lpstr>Syarat Khusus</vt:lpstr>
      <vt:lpstr>Syarat Khusus</vt:lpstr>
      <vt:lpstr>Wali Nikah</vt:lpstr>
      <vt:lpstr>Mahar (Mas Kawin)</vt:lpstr>
      <vt:lpstr>An Nisaa ayat 4 (Q.IV : 4) </vt:lpstr>
      <vt:lpstr>An Nisaa ayat 24 (Q.IV : 24) </vt:lpstr>
      <vt:lpstr>An Nisaa ayat 25 (Q.IV : 25) </vt:lpstr>
      <vt:lpstr>Asas atau Prinsip UU Perkawinan</vt:lpstr>
      <vt:lpstr>Asas atau Prinsip UU Perkawinan</vt:lpstr>
      <vt:lpstr>Slide 21</vt:lpstr>
    </vt:vector>
  </TitlesOfParts>
  <Company>rhgcc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Perkawinan</dc:title>
  <dc:creator>Hendra</dc:creator>
  <cp:lastModifiedBy>Hendra</cp:lastModifiedBy>
  <cp:revision>19</cp:revision>
  <dcterms:created xsi:type="dcterms:W3CDTF">2009-11-13T08:57:01Z</dcterms:created>
  <dcterms:modified xsi:type="dcterms:W3CDTF">2009-11-13T17:08:42Z</dcterms:modified>
</cp:coreProperties>
</file>