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6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9F06327-9100-4404-A63F-3E82AEEC3727}" type="datetimeFigureOut">
              <a:rPr lang="id-ID" smtClean="0"/>
              <a:t>01/06/2012</a:t>
            </a:fld>
            <a:endParaRPr lang="id-ID"/>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D76D971-FEEB-4707-B067-400119902DA2}" type="slidenum">
              <a:rPr lang="id-ID" smtClean="0"/>
              <a:t>‹#›</a:t>
            </a:fld>
            <a:endParaRPr lang="id-ID"/>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id-ID"/>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F06327-9100-4404-A63F-3E82AEEC3727}" type="datetimeFigureOut">
              <a:rPr lang="id-ID" smtClean="0"/>
              <a:t>01/06/2012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D76D971-FEEB-4707-B067-400119902DA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F06327-9100-4404-A63F-3E82AEEC3727}" type="datetimeFigureOut">
              <a:rPr lang="id-ID" smtClean="0"/>
              <a:t>01/06/2012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D76D971-FEEB-4707-B067-400119902DA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F06327-9100-4404-A63F-3E82AEEC3727}" type="datetimeFigureOut">
              <a:rPr lang="id-ID" smtClean="0"/>
              <a:t>01/06/2012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D76D971-FEEB-4707-B067-400119902DA2}" type="slidenum">
              <a:rPr lang="id-ID" smtClean="0"/>
              <a:t>‹#›</a:t>
            </a:fld>
            <a:endParaRPr lang="id-ID"/>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D9F06327-9100-4404-A63F-3E82AEEC3727}" type="datetimeFigureOut">
              <a:rPr lang="id-ID" smtClean="0"/>
              <a:t>01/06/2012</a:t>
            </a:fld>
            <a:endParaRPr lang="id-ID"/>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D76D971-FEEB-4707-B067-400119902DA2}" type="slidenum">
              <a:rPr lang="id-ID" smtClean="0"/>
              <a:t>‹#›</a:t>
            </a:fld>
            <a:endParaRPr lang="id-ID"/>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id-ID"/>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F06327-9100-4404-A63F-3E82AEEC3727}" type="datetimeFigureOut">
              <a:rPr lang="id-ID" smtClean="0"/>
              <a:t>01/06/2012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D76D971-FEEB-4707-B067-400119902DA2}" type="slidenum">
              <a:rPr lang="id-ID" smtClean="0"/>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F06327-9100-4404-A63F-3E82AEEC3727}" type="datetimeFigureOut">
              <a:rPr lang="id-ID" smtClean="0"/>
              <a:t>01/06/2012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D76D971-FEEB-4707-B067-400119902DA2}" type="slidenum">
              <a:rPr lang="id-ID" smtClean="0"/>
              <a:t>‹#›</a:t>
            </a:fld>
            <a:endParaRPr lang="id-ID"/>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9F06327-9100-4404-A63F-3E82AEEC3727}" type="datetimeFigureOut">
              <a:rPr lang="id-ID" smtClean="0"/>
              <a:t>01/06/2012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D76D971-FEEB-4707-B067-400119902DA2}" type="slidenum">
              <a:rPr lang="id-ID" smtClean="0"/>
              <a:t>‹#›</a:t>
            </a:fld>
            <a:endParaRPr lang="id-ID"/>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9F06327-9100-4404-A63F-3E82AEEC3727}" type="datetimeFigureOut">
              <a:rPr lang="id-ID" smtClean="0"/>
              <a:t>01/06/2012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D76D971-FEEB-4707-B067-400119902DA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06327-9100-4404-A63F-3E82AEEC3727}" type="datetimeFigureOut">
              <a:rPr lang="id-ID" smtClean="0"/>
              <a:t>01/06/2012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D76D971-FEEB-4707-B067-400119902DA2}" type="slidenum">
              <a:rPr lang="id-ID" smtClean="0"/>
              <a:t>‹#›</a:t>
            </a:fld>
            <a:endParaRPr lang="id-ID"/>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06327-9100-4404-A63F-3E82AEEC3727}" type="datetimeFigureOut">
              <a:rPr lang="id-ID" smtClean="0"/>
              <a:t>01/06/2012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D76D971-FEEB-4707-B067-400119902DA2}" type="slidenum">
              <a:rPr lang="id-ID" smtClean="0"/>
              <a:t>‹#›</a:t>
            </a:fld>
            <a:endParaRPr lang="id-ID"/>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9F06327-9100-4404-A63F-3E82AEEC3727}" type="datetimeFigureOut">
              <a:rPr lang="id-ID" smtClean="0"/>
              <a:t>01/06/2012</a:t>
            </a:fld>
            <a:endParaRPr lang="id-ID"/>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id-ID"/>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D76D971-FEEB-4707-B067-400119902DA2}"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id-ID"/>
          </a:p>
        </p:txBody>
      </p:sp>
      <p:sp>
        <p:nvSpPr>
          <p:cNvPr id="2" name="Title 1"/>
          <p:cNvSpPr>
            <a:spLocks noGrp="1"/>
          </p:cNvSpPr>
          <p:nvPr>
            <p:ph type="title"/>
          </p:nvPr>
        </p:nvSpPr>
        <p:spPr/>
        <p:txBody>
          <a:bodyPr/>
          <a:lstStyle/>
          <a:p>
            <a:r>
              <a:rPr lang="id-ID" dirty="0" smtClean="0"/>
              <a:t>Hukum Perkawinan Menurut UU Perkawinan</a:t>
            </a:r>
            <a:endParaRPr lang="id-ID" dirty="0"/>
          </a:p>
        </p:txBody>
      </p:sp>
    </p:spTree>
    <p:extLst>
      <p:ext uri="{BB962C8B-B14F-4D97-AF65-F5344CB8AC3E}">
        <p14:creationId xmlns:p14="http://schemas.microsoft.com/office/powerpoint/2010/main" val="25255211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smtClean="0"/>
              <a:t>1.	Perkawinan harus didasarkan atas perjanjian kedua 	calon suami isteri</a:t>
            </a:r>
          </a:p>
          <a:p>
            <a:r>
              <a:rPr lang="id-ID" dirty="0" smtClean="0"/>
              <a:t>2.	Untuk melangsungkan perkawinan seorang yang belum 	mencapai usia 21 tahun harus mendapat izin dari kedua 	orang tua	</a:t>
            </a:r>
          </a:p>
          <a:p>
            <a:r>
              <a:rPr lang="id-ID" dirty="0" smtClean="0"/>
              <a:t>3.	dalam hal salah seorang dari kedua orang tua telah 	meninggal dunia atau dlam keadaan tidak mampu 	menyatakan kehendaknya, maka izin tersebut cukup 	diperoleh dari orang tua yang masih hidup atau dari 	orang tua yang mampu menyatakan kehendaknya</a:t>
            </a:r>
          </a:p>
          <a:p>
            <a:r>
              <a:rPr lang="id-ID" dirty="0" smtClean="0"/>
              <a:t>4.	Dalam hal kedua orang tua telah meninggal dunia atau 	dalam keadaan tidak mampu untuk menyatakan 	kehendaknya, maka izin diperoleh dari wali, orang yang 	memelihara atau keluarga yang mempunyai hubungan 	darah dalam garis keturunan lurus ke atas selama mereka 	masih hidup dan dalam keadaan dapat menyatakan 	kehendaknya.</a:t>
            </a:r>
          </a:p>
          <a:p>
            <a:endParaRPr lang="id-ID" dirty="0" smtClean="0"/>
          </a:p>
          <a:p>
            <a:endParaRPr lang="id-ID" dirty="0"/>
          </a:p>
        </p:txBody>
      </p:sp>
      <p:sp>
        <p:nvSpPr>
          <p:cNvPr id="3" name="Title 2"/>
          <p:cNvSpPr>
            <a:spLocks noGrp="1"/>
          </p:cNvSpPr>
          <p:nvPr>
            <p:ph type="title"/>
          </p:nvPr>
        </p:nvSpPr>
        <p:spPr/>
        <p:txBody>
          <a:bodyPr/>
          <a:lstStyle/>
          <a:p>
            <a:r>
              <a:rPr lang="id-ID" dirty="0" smtClean="0"/>
              <a:t>Syarat-syarat perkawinan</a:t>
            </a:r>
            <a:endParaRPr lang="id-ID" dirty="0"/>
          </a:p>
        </p:txBody>
      </p:sp>
    </p:spTree>
    <p:extLst>
      <p:ext uri="{BB962C8B-B14F-4D97-AF65-F5344CB8AC3E}">
        <p14:creationId xmlns:p14="http://schemas.microsoft.com/office/powerpoint/2010/main" val="2588963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5.	Dalam hal ada perbedaan pendapat, atau salah seorang 	atau lebih di anatar mereka tidak menyatakan 	pendapatnya, maka Pengadilan dalam daerah hukum 	tempat tinggal orang yang akan melangsungkan 	perkawinan atas permintaan orang tersebut dapat 	memberikan izin setelah lebih dahulu mendengar orang-	orang tersebut</a:t>
            </a:r>
          </a:p>
          <a:p>
            <a:r>
              <a:rPr lang="id-ID" dirty="0" smtClean="0"/>
              <a:t>6.	Ketentuan ini berlaku sepanjang hukum masing-masing 	agamanya dan kepercayaannya itu dari yang 	bersangkutan tidak menentukan lain</a:t>
            </a:r>
          </a:p>
          <a:p>
            <a:endParaRPr lang="id-ID" dirty="0"/>
          </a:p>
        </p:txBody>
      </p:sp>
      <p:sp>
        <p:nvSpPr>
          <p:cNvPr id="3" name="Title 2"/>
          <p:cNvSpPr>
            <a:spLocks noGrp="1"/>
          </p:cNvSpPr>
          <p:nvPr>
            <p:ph type="title"/>
          </p:nvPr>
        </p:nvSpPr>
        <p:spPr/>
        <p:txBody>
          <a:bodyPr/>
          <a:lstStyle/>
          <a:p>
            <a:r>
              <a:rPr lang="id-ID" dirty="0"/>
              <a:t>Syarat-syarat perkawinan</a:t>
            </a:r>
          </a:p>
        </p:txBody>
      </p:sp>
    </p:spTree>
    <p:extLst>
      <p:ext uri="{BB962C8B-B14F-4D97-AF65-F5344CB8AC3E}">
        <p14:creationId xmlns:p14="http://schemas.microsoft.com/office/powerpoint/2010/main" val="2012863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dirty="0" smtClean="0"/>
          </a:p>
          <a:p>
            <a:r>
              <a:rPr lang="id-ID" dirty="0" smtClean="0"/>
              <a:t>Perkawinan hanya diiznkan jika pihak pria sudah mencapai  usia 19 tahun dan pihak wanita sudah 	mencapai usia 16 tahun</a:t>
            </a:r>
          </a:p>
          <a:p>
            <a:pPr marL="45720" indent="0">
              <a:buNone/>
            </a:pPr>
            <a:endParaRPr lang="id-ID" dirty="0" smtClean="0"/>
          </a:p>
          <a:p>
            <a:r>
              <a:rPr lang="id-ID" dirty="0" smtClean="0"/>
              <a:t>Dalam hal terjadi penyimpangan, maka dapat dimintakan dispensasi kepada Pengadilan atau pejabat lain yang ditunjuk oleh kedua orang tua pihak pria maupun pihak wanita</a:t>
            </a:r>
          </a:p>
          <a:p>
            <a:endParaRPr lang="id-ID" dirty="0" smtClean="0"/>
          </a:p>
          <a:p>
            <a:endParaRPr lang="id-ID" dirty="0"/>
          </a:p>
        </p:txBody>
      </p:sp>
      <p:sp>
        <p:nvSpPr>
          <p:cNvPr id="3" name="Title 2"/>
          <p:cNvSpPr>
            <a:spLocks noGrp="1"/>
          </p:cNvSpPr>
          <p:nvPr>
            <p:ph type="title"/>
          </p:nvPr>
        </p:nvSpPr>
        <p:spPr/>
        <p:txBody>
          <a:bodyPr/>
          <a:lstStyle/>
          <a:p>
            <a:r>
              <a:rPr lang="id-ID" dirty="0" smtClean="0"/>
              <a:t>Usia untuk menikah</a:t>
            </a:r>
            <a:endParaRPr lang="id-ID" dirty="0"/>
          </a:p>
        </p:txBody>
      </p:sp>
    </p:spTree>
    <p:extLst>
      <p:ext uri="{BB962C8B-B14F-4D97-AF65-F5344CB8AC3E}">
        <p14:creationId xmlns:p14="http://schemas.microsoft.com/office/powerpoint/2010/main" val="1190294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Berhubungan darah dalam garis keturunan lurus ke bawah ataupun ke atas;</a:t>
            </a:r>
          </a:p>
          <a:p>
            <a:r>
              <a:rPr lang="id-ID" dirty="0" smtClean="0"/>
              <a:t>Berhubungan darah dalam garis keturunan menyamping yaitu antara saudara, antara seorang dengan saudara orang tua dan antara seorang dengan saudara neneknya;</a:t>
            </a:r>
          </a:p>
          <a:p>
            <a:r>
              <a:rPr lang="id-ID" dirty="0" smtClean="0"/>
              <a:t>Berhubungan semenda, yakni mertua, anak tiri, menantu dan ibu/bapak tiri;</a:t>
            </a:r>
          </a:p>
          <a:p>
            <a:r>
              <a:rPr lang="id-ID" dirty="0" smtClean="0"/>
              <a:t>Berhubungan susuan, yakni orang tua susuan, anak susuan, saudara susuan dan bibi/paman susuan;</a:t>
            </a:r>
          </a:p>
          <a:p>
            <a:r>
              <a:rPr lang="id-ID" dirty="0" smtClean="0"/>
              <a:t>Berhubungan saudara dengan istri atau sebagai bibi atau kemenakan dari istri, dalam hal seorang suami beristri lebih dari seorang;</a:t>
            </a:r>
          </a:p>
          <a:p>
            <a:r>
              <a:rPr lang="id-ID" dirty="0" smtClean="0"/>
              <a:t>Mempunyai hubungan yang oleh agamanya atau peraturan lain yang berlaku, dilarang kawin</a:t>
            </a:r>
            <a:endParaRPr lang="id-ID" dirty="0"/>
          </a:p>
        </p:txBody>
      </p:sp>
      <p:sp>
        <p:nvSpPr>
          <p:cNvPr id="3" name="Title 2"/>
          <p:cNvSpPr>
            <a:spLocks noGrp="1"/>
          </p:cNvSpPr>
          <p:nvPr>
            <p:ph type="title"/>
          </p:nvPr>
        </p:nvSpPr>
        <p:spPr/>
        <p:txBody>
          <a:bodyPr/>
          <a:lstStyle/>
          <a:p>
            <a:r>
              <a:rPr lang="id-ID" dirty="0" smtClean="0"/>
              <a:t>Larangan perkawinan</a:t>
            </a:r>
            <a:endParaRPr lang="id-ID" dirty="0"/>
          </a:p>
        </p:txBody>
      </p:sp>
    </p:spTree>
    <p:extLst>
      <p:ext uri="{BB962C8B-B14F-4D97-AF65-F5344CB8AC3E}">
        <p14:creationId xmlns:p14="http://schemas.microsoft.com/office/powerpoint/2010/main" val="3779436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Seseorang yang masih terikat tali perkawinan dengan orang lain tidak dapat kawin lagi, kecuali hal yang telah diatur pada UU Perkawinan Pasal 3 ayat (2) dan pasal 4</a:t>
            </a:r>
          </a:p>
          <a:p>
            <a:endParaRPr lang="id-ID" dirty="0"/>
          </a:p>
          <a:p>
            <a:r>
              <a:rPr lang="id-ID" dirty="0" smtClean="0"/>
              <a:t>Apabila suami dan isteri yang telah bercerai kemudian kawin lagi satu dengan yang lain dan bercerai lagi untuk kedua kalinya, maka di anatar mereka tidak boleh dilangsungkan perkawinan lagi, sepanjang hukum masing-masing agamanya dan kepercayaannya itu dari yang bersangkutan tidak menentukan lain</a:t>
            </a:r>
            <a:endParaRPr lang="id-ID" dirty="0"/>
          </a:p>
        </p:txBody>
      </p:sp>
      <p:sp>
        <p:nvSpPr>
          <p:cNvPr id="3" name="Title 2"/>
          <p:cNvSpPr>
            <a:spLocks noGrp="1"/>
          </p:cNvSpPr>
          <p:nvPr>
            <p:ph type="title"/>
          </p:nvPr>
        </p:nvSpPr>
        <p:spPr/>
        <p:txBody>
          <a:bodyPr/>
          <a:lstStyle/>
          <a:p>
            <a:r>
              <a:rPr lang="id-ID" dirty="0"/>
              <a:t>Larangan perkawinan</a:t>
            </a:r>
          </a:p>
        </p:txBody>
      </p:sp>
    </p:spTree>
    <p:extLst>
      <p:ext uri="{BB962C8B-B14F-4D97-AF65-F5344CB8AC3E}">
        <p14:creationId xmlns:p14="http://schemas.microsoft.com/office/powerpoint/2010/main" val="854516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204863"/>
            <a:ext cx="8407893" cy="3921615"/>
          </a:xfrm>
        </p:spPr>
        <p:txBody>
          <a:bodyPr>
            <a:normAutofit/>
          </a:bodyPr>
          <a:lstStyle/>
          <a:p>
            <a:r>
              <a:rPr lang="id-ID" sz="4000" dirty="0" smtClean="0"/>
              <a:t>Pengadilan dapat memberi izin kepada seorang suami untuk beristri lebih dari seorang apabila dikehendaki oleh pihak-pihak yang bersangkutan</a:t>
            </a:r>
            <a:endParaRPr lang="id-ID" sz="4000" dirty="0"/>
          </a:p>
        </p:txBody>
      </p:sp>
      <p:sp>
        <p:nvSpPr>
          <p:cNvPr id="3" name="Title 2"/>
          <p:cNvSpPr>
            <a:spLocks noGrp="1"/>
          </p:cNvSpPr>
          <p:nvPr>
            <p:ph type="title"/>
          </p:nvPr>
        </p:nvSpPr>
        <p:spPr/>
        <p:txBody>
          <a:bodyPr/>
          <a:lstStyle/>
          <a:p>
            <a:r>
              <a:rPr lang="id-ID" dirty="0" smtClean="0"/>
              <a:t>Pasal 3 ayat (2) UU Perkawinan</a:t>
            </a:r>
            <a:endParaRPr lang="id-ID" dirty="0"/>
          </a:p>
        </p:txBody>
      </p:sp>
    </p:spTree>
    <p:extLst>
      <p:ext uri="{BB962C8B-B14F-4D97-AF65-F5344CB8AC3E}">
        <p14:creationId xmlns:p14="http://schemas.microsoft.com/office/powerpoint/2010/main" val="4272112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Dalam hal seorang suami akan beristri lebih dari seorang, maka ia wajib mengajukan permohonan kepada Pengadilan di daerah tempat tinggalnya</a:t>
            </a:r>
          </a:p>
          <a:p>
            <a:endParaRPr lang="id-ID" dirty="0"/>
          </a:p>
          <a:p>
            <a:r>
              <a:rPr lang="id-ID" dirty="0" smtClean="0"/>
              <a:t>Pengadilan dimaksud, hanya memberikan izin kepada seorang suami yang akan beristri lebih dari seorang apabila:</a:t>
            </a:r>
          </a:p>
          <a:p>
            <a:pPr lvl="1"/>
            <a:r>
              <a:rPr lang="id-ID" dirty="0" smtClean="0"/>
              <a:t>a. Istri tidak dapat menjalankan kewajibannya sebagai istri;</a:t>
            </a:r>
          </a:p>
          <a:p>
            <a:pPr lvl="1"/>
            <a:r>
              <a:rPr lang="id-ID" dirty="0" smtClean="0"/>
              <a:t>b. Istri mendapat cacat badan/atau penyakit yang tidak dapat disembuhkan;</a:t>
            </a:r>
          </a:p>
          <a:p>
            <a:pPr lvl="1"/>
            <a:r>
              <a:rPr lang="id-ID" dirty="0" smtClean="0"/>
              <a:t>Istri tidak dapat melahirkan keturunan</a:t>
            </a:r>
            <a:endParaRPr lang="id-ID" dirty="0"/>
          </a:p>
        </p:txBody>
      </p:sp>
      <p:sp>
        <p:nvSpPr>
          <p:cNvPr id="3" name="Title 2"/>
          <p:cNvSpPr>
            <a:spLocks noGrp="1"/>
          </p:cNvSpPr>
          <p:nvPr>
            <p:ph type="title"/>
          </p:nvPr>
        </p:nvSpPr>
        <p:spPr/>
        <p:txBody>
          <a:bodyPr/>
          <a:lstStyle/>
          <a:p>
            <a:r>
              <a:rPr lang="id-ID" dirty="0" smtClean="0"/>
              <a:t>Pasal 4 UU Perkawinan</a:t>
            </a:r>
            <a:endParaRPr lang="id-ID" dirty="0"/>
          </a:p>
        </p:txBody>
      </p:sp>
    </p:spTree>
    <p:extLst>
      <p:ext uri="{BB962C8B-B14F-4D97-AF65-F5344CB8AC3E}">
        <p14:creationId xmlns:p14="http://schemas.microsoft.com/office/powerpoint/2010/main" val="582379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17070989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71</TotalTime>
  <Words>305</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Grid</vt:lpstr>
      <vt:lpstr>Hukum Perkawinan Menurut UU Perkawinan</vt:lpstr>
      <vt:lpstr>Syarat-syarat perkawinan</vt:lpstr>
      <vt:lpstr>Syarat-syarat perkawinan</vt:lpstr>
      <vt:lpstr>Usia untuk menikah</vt:lpstr>
      <vt:lpstr>Larangan perkawinan</vt:lpstr>
      <vt:lpstr>Larangan perkawinan</vt:lpstr>
      <vt:lpstr>Pasal 3 ayat (2) UU Perkawinan</vt:lpstr>
      <vt:lpstr>Pasal 4 UU Perkawinan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Syarat-Syarat Sahnya Perkawinan Menurut UU Perkawinan</dc:title>
  <dc:creator>hendra</dc:creator>
  <cp:lastModifiedBy>hendra</cp:lastModifiedBy>
  <cp:revision>6</cp:revision>
  <dcterms:created xsi:type="dcterms:W3CDTF">2012-06-01T15:48:56Z</dcterms:created>
  <dcterms:modified xsi:type="dcterms:W3CDTF">2012-06-01T17:00:27Z</dcterms:modified>
</cp:coreProperties>
</file>