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84F05-7550-490A-AFB7-96320AF4AAD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CEB68-98B7-4BA6-8B88-F01FBBEDD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786BE46-690F-401B-B22E-7CFB946FA18F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73FC2F-4429-4DE3-8092-3E1C8986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PENGANTAR HUKUM INDONESIA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Fokky</a:t>
            </a:r>
            <a:r>
              <a:rPr lang="en-US" sz="2800" dirty="0" smtClean="0"/>
              <a:t> </a:t>
            </a:r>
            <a:r>
              <a:rPr lang="en-US" sz="2800" dirty="0" err="1" smtClean="0"/>
              <a:t>Fuad</a:t>
            </a:r>
            <a:endParaRPr lang="en-US" sz="2800" dirty="0" smtClean="0"/>
          </a:p>
          <a:p>
            <a:r>
              <a:rPr lang="en-US" sz="2800" dirty="0" smtClean="0"/>
              <a:t>Dr (UI), SH (UB), </a:t>
            </a:r>
            <a:r>
              <a:rPr lang="en-US" sz="2800" dirty="0" err="1" smtClean="0"/>
              <a:t>M.Hum</a:t>
            </a:r>
            <a:r>
              <a:rPr lang="en-US" sz="2800" dirty="0" smtClean="0"/>
              <a:t> (UB)</a:t>
            </a:r>
          </a:p>
          <a:p>
            <a:r>
              <a:rPr lang="en-US" sz="2800" dirty="0" err="1" smtClean="0"/>
              <a:t>Universitas</a:t>
            </a:r>
            <a:r>
              <a:rPr lang="en-US" sz="2800" dirty="0" smtClean="0"/>
              <a:t> Al </a:t>
            </a:r>
            <a:r>
              <a:rPr lang="en-US" sz="2800" dirty="0" err="1" smtClean="0"/>
              <a:t>Azhar</a:t>
            </a:r>
            <a:r>
              <a:rPr lang="en-US" sz="2800" dirty="0" smtClean="0"/>
              <a:t> Indonesia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Sejarah</a:t>
            </a:r>
            <a:r>
              <a:rPr lang="en-US" sz="3600" dirty="0" smtClean="0"/>
              <a:t> </a:t>
            </a:r>
            <a:r>
              <a:rPr lang="en-US" sz="3600" dirty="0" err="1" smtClean="0"/>
              <a:t>Hukum</a:t>
            </a:r>
            <a:r>
              <a:rPr lang="en-US" sz="3600" dirty="0" smtClean="0"/>
              <a:t> Indonesia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3999"/>
            <a:ext cx="5105400" cy="53340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(5).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berlakunya</a:t>
            </a:r>
            <a:r>
              <a:rPr lang="en-US" dirty="0" smtClean="0"/>
              <a:t> </a:t>
            </a:r>
            <a:r>
              <a:rPr lang="en-US" dirty="0" err="1" smtClean="0"/>
              <a:t>ordonansi</a:t>
            </a:r>
            <a:r>
              <a:rPr lang="en-US" dirty="0" smtClean="0"/>
              <a:t> </a:t>
            </a:r>
            <a:r>
              <a:rPr lang="en-US" dirty="0" err="1" smtClean="0"/>
              <a:t>berlakunya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daerah-daerah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(6).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Pribumi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411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Masa</a:t>
            </a:r>
            <a:r>
              <a:rPr lang="en-US" sz="3200" dirty="0" smtClean="0"/>
              <a:t> </a:t>
            </a:r>
            <a:r>
              <a:rPr lang="en-US" sz="3200" dirty="0" err="1" smtClean="0"/>
              <a:t>Kemerdekaan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UUD 1945, </a:t>
            </a:r>
            <a:r>
              <a:rPr lang="en-US" dirty="0" err="1" smtClean="0"/>
              <a:t>Pasal</a:t>
            </a:r>
            <a:r>
              <a:rPr lang="en-US" dirty="0" smtClean="0"/>
              <a:t> II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Peralihan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Negara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diadakan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Indonesia </a:t>
            </a:r>
            <a:r>
              <a:rPr lang="en-US" dirty="0" err="1" smtClean="0"/>
              <a:t>Merdeka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Azas</a:t>
            </a:r>
            <a:r>
              <a:rPr lang="en-US" dirty="0" smtClean="0"/>
              <a:t> </a:t>
            </a:r>
            <a:r>
              <a:rPr lang="en-US" dirty="0" err="1" smtClean="0"/>
              <a:t>Konkordansi</a:t>
            </a:r>
            <a:r>
              <a:rPr lang="en-US" dirty="0" smtClean="0"/>
              <a:t>: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Negara </a:t>
            </a:r>
            <a:r>
              <a:rPr lang="en-US" dirty="0" err="1" smtClean="0"/>
              <a:t>Penjajah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Negara </a:t>
            </a:r>
            <a:r>
              <a:rPr lang="en-US" dirty="0" err="1" smtClean="0"/>
              <a:t>Terjajah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Indonesia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Indonesia:</a:t>
            </a:r>
          </a:p>
          <a:p>
            <a:pPr marL="633222" indent="-514350">
              <a:buAutoNum type="alphaL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Kontinental</a:t>
            </a:r>
            <a:endParaRPr lang="en-US" dirty="0" smtClean="0"/>
          </a:p>
          <a:p>
            <a:pPr marL="633222" indent="-514350">
              <a:buAutoNum type="alphaL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 smtClean="0"/>
          </a:p>
          <a:p>
            <a:pPr marL="633222" indent="-514350">
              <a:buAutoNum type="alphaL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Islam</a:t>
            </a:r>
          </a:p>
          <a:p>
            <a:pPr marL="633222" indent="-514350">
              <a:buAutoNum type="alphaL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Anglo Saxon (</a:t>
            </a:r>
            <a:r>
              <a:rPr lang="en-US" i="1" dirty="0" smtClean="0"/>
              <a:t>Common Law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dirty="0" err="1" smtClean="0"/>
              <a:t>Pengantar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 Indonesia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matakuliah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mempelajari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pernah-sedang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Indonesia</a:t>
            </a:r>
          </a:p>
          <a:p>
            <a:pPr>
              <a:buNone/>
            </a:pPr>
            <a:r>
              <a:rPr lang="en-US" sz="2800" dirty="0" err="1" smtClean="0"/>
              <a:t>Hukum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sedang</a:t>
            </a:r>
            <a:r>
              <a:rPr lang="en-US" sz="2800" dirty="0" smtClean="0"/>
              <a:t>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(</a:t>
            </a:r>
            <a:r>
              <a:rPr lang="en-US" sz="2800" dirty="0" err="1" smtClean="0"/>
              <a:t>berwujud</a:t>
            </a:r>
            <a:r>
              <a:rPr lang="en-US" sz="2800" dirty="0" smtClean="0"/>
              <a:t>)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ius</a:t>
            </a:r>
            <a:r>
              <a:rPr lang="en-US" sz="2800" dirty="0" smtClean="0"/>
              <a:t> </a:t>
            </a:r>
            <a:r>
              <a:rPr lang="en-US" sz="2800" dirty="0" err="1" smtClean="0"/>
              <a:t>constitutum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Hukum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(</a:t>
            </a:r>
            <a:r>
              <a:rPr lang="en-US" sz="2800" dirty="0" err="1" smtClean="0"/>
              <a:t>sedang</a:t>
            </a:r>
            <a:r>
              <a:rPr lang="en-US" sz="2800" dirty="0" smtClean="0"/>
              <a:t> </a:t>
            </a:r>
            <a:r>
              <a:rPr lang="en-US" sz="2800" dirty="0" err="1" smtClean="0"/>
              <a:t>dirancang</a:t>
            </a:r>
            <a:r>
              <a:rPr lang="en-US" sz="2800" dirty="0" smtClean="0"/>
              <a:t>)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ius</a:t>
            </a:r>
            <a:r>
              <a:rPr lang="en-US" sz="2800" dirty="0" smtClean="0"/>
              <a:t> </a:t>
            </a:r>
            <a:r>
              <a:rPr lang="en-US" sz="2800" dirty="0" err="1" smtClean="0"/>
              <a:t>constituendum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Ruang</a:t>
            </a:r>
            <a:r>
              <a:rPr lang="en-US" sz="3200" dirty="0" smtClean="0"/>
              <a:t> </a:t>
            </a:r>
            <a:r>
              <a:rPr lang="en-US" sz="3200" dirty="0" err="1" smtClean="0"/>
              <a:t>Lingkup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Indonesia:</a:t>
            </a:r>
          </a:p>
          <a:p>
            <a:pPr>
              <a:buNone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Tatanegara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Negara </a:t>
            </a:r>
          </a:p>
          <a:p>
            <a:pPr>
              <a:buNone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err="1" smtClean="0"/>
              <a:t>Hukum</a:t>
            </a:r>
            <a:r>
              <a:rPr lang="en-US" dirty="0" smtClean="0"/>
              <a:t> Islam,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Sejarah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Indonesia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257800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Hindia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633222" indent="-514350">
              <a:buAutoNum type="alphaLcPeriod"/>
            </a:pPr>
            <a:r>
              <a:rPr lang="en-US" dirty="0" err="1" smtClean="0"/>
              <a:t>Periode</a:t>
            </a:r>
            <a:r>
              <a:rPr lang="en-US" dirty="0" smtClean="0"/>
              <a:t> 1814-1855:</a:t>
            </a:r>
          </a:p>
          <a:p>
            <a:pPr marL="633222" indent="-514350">
              <a:buNone/>
            </a:pP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i="1" dirty="0" err="1" smtClean="0"/>
              <a:t>Algemeine</a:t>
            </a:r>
            <a:r>
              <a:rPr lang="en-US" i="1" dirty="0" smtClean="0"/>
              <a:t> </a:t>
            </a:r>
            <a:r>
              <a:rPr lang="en-US" i="1" dirty="0" err="1" smtClean="0"/>
              <a:t>Verordering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) </a:t>
            </a:r>
            <a:r>
              <a:rPr lang="en-US" dirty="0" err="1" smtClean="0"/>
              <a:t>disebut</a:t>
            </a:r>
            <a:r>
              <a:rPr lang="en-US" dirty="0" smtClean="0"/>
              <a:t> pula </a:t>
            </a:r>
            <a:r>
              <a:rPr lang="en-US" i="1" dirty="0" err="1" smtClean="0"/>
              <a:t>Koninklijke</a:t>
            </a:r>
            <a:r>
              <a:rPr lang="en-US" i="1" dirty="0" smtClean="0"/>
              <a:t> </a:t>
            </a:r>
            <a:r>
              <a:rPr lang="en-US" i="1" dirty="0" err="1" smtClean="0"/>
              <a:t>Besluit</a:t>
            </a:r>
            <a:r>
              <a:rPr lang="en-US" i="1" dirty="0" smtClean="0"/>
              <a:t> </a:t>
            </a:r>
            <a:r>
              <a:rPr lang="en-US" dirty="0" smtClean="0"/>
              <a:t>. </a:t>
            </a:r>
            <a:r>
              <a:rPr lang="en-US" dirty="0" err="1" smtClean="0"/>
              <a:t>Tahun</a:t>
            </a:r>
            <a:r>
              <a:rPr lang="en-US" dirty="0" smtClean="0"/>
              <a:t> 1839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Jajahan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 </a:t>
            </a:r>
            <a:r>
              <a:rPr lang="en-US" dirty="0" err="1" smtClean="0"/>
              <a:t>mengangkat</a:t>
            </a:r>
            <a:r>
              <a:rPr lang="en-US" dirty="0" smtClean="0"/>
              <a:t> </a:t>
            </a:r>
            <a:r>
              <a:rPr lang="en-US" dirty="0" err="1" smtClean="0"/>
              <a:t>Komisi</a:t>
            </a:r>
            <a:r>
              <a:rPr lang="en-US" dirty="0" smtClean="0"/>
              <a:t> UU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Hindia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.</a:t>
            </a:r>
            <a:endParaRPr lang="en-US" i="1" dirty="0" smtClean="0"/>
          </a:p>
          <a:p>
            <a:pPr marL="633222" indent="-514350">
              <a:buNone/>
            </a:pPr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3124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Sejarah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Indonesia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Komisi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dipimpin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Mr. </a:t>
            </a:r>
            <a:r>
              <a:rPr lang="en-US" sz="2400" dirty="0" err="1" smtClean="0"/>
              <a:t>Scolten</a:t>
            </a:r>
            <a:r>
              <a:rPr lang="en-US" sz="2400" dirty="0" smtClean="0"/>
              <a:t> van </a:t>
            </a:r>
            <a:r>
              <a:rPr lang="en-US" sz="2400" dirty="0" err="1" smtClean="0"/>
              <a:t>Oud</a:t>
            </a:r>
            <a:r>
              <a:rPr lang="en-US" sz="2400" dirty="0" smtClean="0"/>
              <a:t> </a:t>
            </a:r>
            <a:r>
              <a:rPr lang="en-US" sz="2400" dirty="0" err="1" smtClean="0"/>
              <a:t>Harleem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berhasil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i="1" dirty="0" err="1" smtClean="0"/>
              <a:t>Reglement</a:t>
            </a:r>
            <a:r>
              <a:rPr lang="en-US" sz="2400" i="1" dirty="0" smtClean="0"/>
              <a:t> of de </a:t>
            </a:r>
            <a:r>
              <a:rPr lang="en-US" sz="2400" i="1" dirty="0" err="1" smtClean="0"/>
              <a:t>Rechterlijke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Organisatie</a:t>
            </a:r>
            <a:r>
              <a:rPr lang="en-US" sz="2400" dirty="0" smtClean="0"/>
              <a:t> (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Peradilan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i="1" dirty="0" err="1" smtClean="0"/>
              <a:t>Algemeine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Bepalingan</a:t>
            </a:r>
            <a:r>
              <a:rPr lang="en-US" sz="2400" i="1" dirty="0" smtClean="0"/>
              <a:t> van </a:t>
            </a:r>
            <a:r>
              <a:rPr lang="en-US" sz="2400" i="1" dirty="0" err="1" smtClean="0"/>
              <a:t>Wetgeving</a:t>
            </a:r>
            <a:r>
              <a:rPr lang="en-US" sz="2400" dirty="0" smtClean="0"/>
              <a:t> (</a:t>
            </a:r>
            <a:r>
              <a:rPr lang="en-US" sz="2400" dirty="0" err="1" smtClean="0"/>
              <a:t>Ketentuan</a:t>
            </a:r>
            <a:r>
              <a:rPr lang="en-US" sz="2400" dirty="0" smtClean="0"/>
              <a:t> </a:t>
            </a:r>
            <a:r>
              <a:rPr lang="en-US" sz="2400" dirty="0" err="1" smtClean="0"/>
              <a:t>Perundang-undangan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sz="2400" i="1" dirty="0" err="1" smtClean="0"/>
              <a:t>Burgerlijke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Wetboek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Kitab</a:t>
            </a:r>
            <a:r>
              <a:rPr lang="en-US" sz="2400" dirty="0" smtClean="0"/>
              <a:t> </a:t>
            </a:r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Perdata</a:t>
            </a:r>
            <a:r>
              <a:rPr lang="en-US" sz="2400" dirty="0" smtClean="0"/>
              <a:t>)  </a:t>
            </a:r>
          </a:p>
          <a:p>
            <a:pPr>
              <a:buNone/>
            </a:pPr>
            <a:r>
              <a:rPr lang="en-US" sz="2400" i="1" dirty="0" err="1" smtClean="0"/>
              <a:t>Wetboek</a:t>
            </a:r>
            <a:r>
              <a:rPr lang="en-US" sz="2400" i="1" dirty="0" smtClean="0"/>
              <a:t> van </a:t>
            </a:r>
            <a:r>
              <a:rPr lang="en-US" sz="2400" i="1" dirty="0" err="1" smtClean="0"/>
              <a:t>Koephandel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atau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WvK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Kitab</a:t>
            </a:r>
            <a:r>
              <a:rPr lang="en-US" sz="2400" dirty="0" smtClean="0"/>
              <a:t> </a:t>
            </a:r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i="1" dirty="0" err="1" smtClean="0"/>
              <a:t>Reglement</a:t>
            </a:r>
            <a:r>
              <a:rPr lang="en-US" sz="2400" i="1" dirty="0" smtClean="0"/>
              <a:t> op de </a:t>
            </a:r>
            <a:r>
              <a:rPr lang="en-US" sz="2400" i="1" dirty="0" err="1" smtClean="0"/>
              <a:t>Burgerlijke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Rechtsvordering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Acara</a:t>
            </a:r>
            <a:r>
              <a:rPr lang="en-US" sz="2400" dirty="0" smtClean="0"/>
              <a:t> </a:t>
            </a:r>
            <a:r>
              <a:rPr lang="en-US" sz="2400" dirty="0" err="1" smtClean="0"/>
              <a:t>Perdata</a:t>
            </a:r>
            <a:r>
              <a:rPr lang="en-US" sz="2400" dirty="0" smtClean="0"/>
              <a:t>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Sejarah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Indonesia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54102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Masa</a:t>
            </a:r>
            <a:r>
              <a:rPr lang="en-US" dirty="0" smtClean="0"/>
              <a:t> 1855-1926:</a:t>
            </a:r>
          </a:p>
          <a:p>
            <a:pPr>
              <a:buNone/>
            </a:pP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75 RR yang </a:t>
            </a:r>
            <a:r>
              <a:rPr lang="en-US" dirty="0" err="1" smtClean="0"/>
              <a:t>membagi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Hindia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3 </a:t>
            </a:r>
            <a:r>
              <a:rPr lang="en-US" dirty="0" err="1" smtClean="0"/>
              <a:t>Golongan</a:t>
            </a:r>
            <a:r>
              <a:rPr lang="en-US" dirty="0" smtClean="0"/>
              <a:t>:</a:t>
            </a:r>
          </a:p>
          <a:p>
            <a:pPr marL="633222" indent="-514350">
              <a:buAutoNum type="arabicPeriod"/>
            </a:pP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endParaRPr lang="en-US" dirty="0" smtClean="0"/>
          </a:p>
          <a:p>
            <a:pPr marL="633222" indent="-514350">
              <a:buAutoNum type="arabicPeriod"/>
            </a:pP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: </a:t>
            </a:r>
            <a:r>
              <a:rPr lang="en-US" dirty="0" err="1" smtClean="0"/>
              <a:t>Cina</a:t>
            </a:r>
            <a:r>
              <a:rPr lang="en-US" dirty="0" smtClean="0"/>
              <a:t>, Arab</a:t>
            </a:r>
          </a:p>
          <a:p>
            <a:pPr marL="633222" indent="-514350">
              <a:buAutoNum type="arabicPeriod"/>
            </a:pP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Bumiputra</a:t>
            </a:r>
            <a:r>
              <a:rPr lang="en-US" dirty="0" smtClean="0"/>
              <a:t>/</a:t>
            </a:r>
            <a:r>
              <a:rPr lang="en-US" dirty="0" err="1" smtClean="0"/>
              <a:t>Pribumi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1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6482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0"/>
            <a:ext cx="2743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Sejarah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Indonesia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7848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c. </a:t>
            </a:r>
            <a:r>
              <a:rPr lang="en-US" dirty="0" err="1" smtClean="0"/>
              <a:t>Masa</a:t>
            </a:r>
            <a:r>
              <a:rPr lang="en-US" dirty="0" smtClean="0"/>
              <a:t> 1926-1942:</a:t>
            </a:r>
          </a:p>
          <a:p>
            <a:pPr>
              <a:buNone/>
            </a:pP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i="1" dirty="0" err="1" smtClean="0"/>
              <a:t>Indische</a:t>
            </a:r>
            <a:r>
              <a:rPr lang="en-US" i="1" dirty="0" smtClean="0"/>
              <a:t> </a:t>
            </a:r>
            <a:r>
              <a:rPr lang="en-US" i="1" dirty="0" err="1" smtClean="0"/>
              <a:t>Staatsregering</a:t>
            </a:r>
            <a:r>
              <a:rPr lang="en-US" dirty="0" smtClean="0"/>
              <a:t> (IS), </a:t>
            </a:r>
            <a:r>
              <a:rPr lang="en-US" dirty="0" err="1" smtClean="0"/>
              <a:t>Pasal</a:t>
            </a:r>
            <a:r>
              <a:rPr lang="en-US" dirty="0" smtClean="0"/>
              <a:t> 141:</a:t>
            </a:r>
          </a:p>
          <a:p>
            <a:pPr marL="633222" indent="-514350">
              <a:buNone/>
            </a:pPr>
            <a:r>
              <a:rPr lang="en-US" dirty="0" smtClean="0"/>
              <a:t>(1).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Material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ordonansi</a:t>
            </a:r>
            <a:endParaRPr lang="en-US" dirty="0" smtClean="0"/>
          </a:p>
          <a:p>
            <a:pPr marL="633222" indent="-514350">
              <a:buNone/>
            </a:pPr>
            <a:r>
              <a:rPr lang="en-US" dirty="0" smtClean="0"/>
              <a:t>(2a).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ordonansi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Sejarah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Indonesia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(2b).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ordonansi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Pribumi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(3).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 &amp;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Sejarah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Indonesia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7772400" cy="462560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(4). </a:t>
            </a:r>
            <a:r>
              <a:rPr lang="en-US" dirty="0" err="1" smtClean="0"/>
              <a:t>Orang-orang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&amp; </a:t>
            </a:r>
            <a:r>
              <a:rPr lang="en-US" dirty="0" err="1" smtClean="0"/>
              <a:t>Pribumi</a:t>
            </a:r>
            <a:r>
              <a:rPr lang="en-US" dirty="0" smtClean="0"/>
              <a:t>,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tunduk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aturan-aturan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berhak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menundukkan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sukarela</a:t>
            </a:r>
            <a:r>
              <a:rPr lang="en-US" dirty="0" smtClean="0"/>
              <a:t> yang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ordonansi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</TotalTime>
  <Words>486</Words>
  <Application>Microsoft Office PowerPoint</Application>
  <PresentationFormat>On-screen Show (4:3)</PresentationFormat>
  <Paragraphs>70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PENGANTAR HUKUM INDONESIA</vt:lpstr>
      <vt:lpstr>Pengertian</vt:lpstr>
      <vt:lpstr>Ruang Lingkup</vt:lpstr>
      <vt:lpstr>Sejarah Hukum Indonesia</vt:lpstr>
      <vt:lpstr>Sejarah Hukum Indonesia</vt:lpstr>
      <vt:lpstr>Sejarah Hukum Indonesia</vt:lpstr>
      <vt:lpstr>Sejarah Hukum Indonesia</vt:lpstr>
      <vt:lpstr>Sejarah Hukum Indonesia</vt:lpstr>
      <vt:lpstr>Sejarah Hukum Indonesia</vt:lpstr>
      <vt:lpstr>Sejarah Hukum Indonesia</vt:lpstr>
      <vt:lpstr>Masa Kemerdekaan</vt:lpstr>
      <vt:lpstr>Sistem Hukum Indonesia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HUKUM INDONESIA</dc:title>
  <dc:creator> </dc:creator>
  <cp:lastModifiedBy> </cp:lastModifiedBy>
  <cp:revision>2</cp:revision>
  <dcterms:created xsi:type="dcterms:W3CDTF">2012-10-02T09:13:11Z</dcterms:created>
  <dcterms:modified xsi:type="dcterms:W3CDTF">2012-10-02T09:20:36Z</dcterms:modified>
</cp:coreProperties>
</file>