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66C5F-B534-4F2F-8180-95F9B9B911C6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F1751-9E7A-4EC3-AA6F-38BFC983E9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2CCF2A-72FF-4607-A6C2-C8DBCD28609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C191239-24A7-4738-96E9-8DB4C4FC8CA1}" type="datetimeFigureOut">
              <a:rPr lang="en-US" smtClean="0"/>
              <a:t>10/2/2012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232B2A6-1B18-4535-9783-364365F166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5410200" cy="4625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r>
              <a:rPr lang="en-US" dirty="0" err="1" smtClean="0"/>
              <a:t>disebut</a:t>
            </a:r>
            <a:r>
              <a:rPr lang="en-US" dirty="0" smtClean="0"/>
              <a:t> pula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syariah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Islam:</a:t>
            </a:r>
          </a:p>
          <a:p>
            <a:pPr>
              <a:buNone/>
            </a:pPr>
            <a:r>
              <a:rPr lang="en-US" dirty="0" smtClean="0"/>
              <a:t>1. Al-Quran, </a:t>
            </a:r>
            <a:r>
              <a:rPr lang="en-US" dirty="0" err="1" smtClean="0"/>
              <a:t>dasar</a:t>
            </a:r>
            <a:r>
              <a:rPr lang="en-US" dirty="0" smtClean="0"/>
              <a:t>: Qs [3]: 138</a:t>
            </a:r>
          </a:p>
          <a:p>
            <a:pPr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Inilah</a:t>
            </a:r>
            <a:r>
              <a:rPr lang="en-US" i="1" dirty="0" smtClean="0"/>
              <a:t> al-Quran </a:t>
            </a:r>
            <a:r>
              <a:rPr lang="en-US" i="1" dirty="0" err="1" smtClean="0"/>
              <a:t>suatu</a:t>
            </a:r>
            <a:r>
              <a:rPr lang="en-US" i="1" dirty="0" smtClean="0"/>
              <a:t> </a:t>
            </a:r>
            <a:r>
              <a:rPr lang="en-US" i="1" dirty="0" err="1" smtClean="0"/>
              <a:t>keterangan</a:t>
            </a:r>
            <a:r>
              <a:rPr lang="en-US" i="1" dirty="0" smtClean="0"/>
              <a:t> yang </a:t>
            </a:r>
            <a:r>
              <a:rPr lang="en-US" i="1" dirty="0" err="1" smtClean="0"/>
              <a:t>jelas</a:t>
            </a:r>
            <a:r>
              <a:rPr lang="en-US" i="1" dirty="0" smtClean="0"/>
              <a:t> 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semua</a:t>
            </a:r>
            <a:r>
              <a:rPr lang="en-US" i="1" dirty="0" smtClean="0"/>
              <a:t> </a:t>
            </a:r>
            <a:r>
              <a:rPr lang="en-US" i="1" dirty="0" err="1" smtClean="0"/>
              <a:t>manusia</a:t>
            </a:r>
            <a:r>
              <a:rPr lang="en-US" i="1" dirty="0" smtClean="0"/>
              <a:t>,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menjadi</a:t>
            </a:r>
            <a:r>
              <a:rPr lang="en-US" i="1" dirty="0" smtClean="0"/>
              <a:t> </a:t>
            </a:r>
            <a:r>
              <a:rPr lang="en-US" i="1" dirty="0" err="1" smtClean="0"/>
              <a:t>petunjuk</a:t>
            </a:r>
            <a:r>
              <a:rPr lang="en-US" i="1" dirty="0" smtClean="0"/>
              <a:t> </a:t>
            </a:r>
            <a:r>
              <a:rPr lang="en-US" i="1" dirty="0" err="1" smtClean="0"/>
              <a:t>serta</a:t>
            </a:r>
            <a:r>
              <a:rPr lang="en-US" i="1" dirty="0" smtClean="0"/>
              <a:t> </a:t>
            </a:r>
            <a:r>
              <a:rPr lang="en-US" i="1" dirty="0" err="1" smtClean="0"/>
              <a:t>pelajaran</a:t>
            </a:r>
            <a:r>
              <a:rPr lang="en-US" i="1" dirty="0" smtClean="0"/>
              <a:t> </a:t>
            </a:r>
            <a:r>
              <a:rPr lang="en-US" i="1" dirty="0" err="1" smtClean="0"/>
              <a:t>bagi</a:t>
            </a:r>
            <a:r>
              <a:rPr lang="en-US" i="1" dirty="0" smtClean="0"/>
              <a:t> </a:t>
            </a:r>
            <a:r>
              <a:rPr lang="en-US" i="1" dirty="0" err="1" smtClean="0"/>
              <a:t>orang-orang</a:t>
            </a:r>
            <a:r>
              <a:rPr lang="en-US" i="1" dirty="0" smtClean="0"/>
              <a:t> yang </a:t>
            </a:r>
            <a:r>
              <a:rPr lang="en-US" i="1" dirty="0" err="1" smtClean="0"/>
              <a:t>bertaqwa</a:t>
            </a:r>
            <a:r>
              <a:rPr lang="en-US" i="1" dirty="0" smtClean="0"/>
              <a:t>”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0"/>
            <a:ext cx="3124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5715000" cy="48542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al-Quran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pengambilan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as-</a:t>
            </a:r>
            <a:r>
              <a:rPr lang="en-US" dirty="0" err="1" smtClean="0"/>
              <a:t>Sunnah</a:t>
            </a:r>
            <a:r>
              <a:rPr lang="en-US" dirty="0" smtClean="0"/>
              <a:t> (</a:t>
            </a:r>
            <a:r>
              <a:rPr lang="en-US" dirty="0" err="1" smtClean="0"/>
              <a:t>hadits</a:t>
            </a:r>
            <a:r>
              <a:rPr lang="en-US" dirty="0" smtClean="0"/>
              <a:t>):</a:t>
            </a:r>
          </a:p>
          <a:p>
            <a:pPr>
              <a:buNone/>
            </a:pPr>
            <a:r>
              <a:rPr lang="en-US" dirty="0" err="1" smtClean="0"/>
              <a:t>Perkataan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Saw. As-</a:t>
            </a:r>
            <a:r>
              <a:rPr lang="en-US" dirty="0" err="1" smtClean="0"/>
              <a:t>Sunnah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yang </a:t>
            </a:r>
            <a:r>
              <a:rPr lang="en-US" dirty="0" err="1" smtClean="0"/>
              <a:t>menguatkan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Quran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0"/>
            <a:ext cx="32004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as-</a:t>
            </a:r>
            <a:r>
              <a:rPr lang="en-US" dirty="0" err="1" smtClean="0"/>
              <a:t>Sunnah</a:t>
            </a:r>
            <a:r>
              <a:rPr lang="en-US" dirty="0" smtClean="0"/>
              <a:t> (</a:t>
            </a:r>
            <a:r>
              <a:rPr lang="en-US" dirty="0" err="1" smtClean="0"/>
              <a:t>hadits</a:t>
            </a:r>
            <a:r>
              <a:rPr lang="en-US" dirty="0" smtClean="0"/>
              <a:t>) </a:t>
            </a:r>
            <a:r>
              <a:rPr lang="en-US" dirty="0" err="1" smtClean="0"/>
              <a:t>diriwayatkan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perawi</a:t>
            </a:r>
            <a:r>
              <a:rPr lang="en-US" dirty="0" smtClean="0"/>
              <a:t> (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) yang </a:t>
            </a:r>
            <a:r>
              <a:rPr lang="en-US" dirty="0" err="1" smtClean="0"/>
              <a:t>mendengarkan</a:t>
            </a:r>
            <a:r>
              <a:rPr lang="en-US" dirty="0" smtClean="0"/>
              <a:t> </a:t>
            </a:r>
            <a:r>
              <a:rPr lang="en-US" dirty="0" err="1" smtClean="0"/>
              <a:t>pengakuan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ucapan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Muhammad saw. </a:t>
            </a:r>
          </a:p>
          <a:p>
            <a:pPr>
              <a:buNone/>
            </a:pP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Bukhari</a:t>
            </a:r>
            <a:r>
              <a:rPr lang="en-US" dirty="0" smtClean="0"/>
              <a:t>-Muslim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setelah</a:t>
            </a:r>
            <a:r>
              <a:rPr lang="en-US" dirty="0" smtClean="0"/>
              <a:t> Quran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hirarki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5191"/>
            <a:ext cx="5334000" cy="462560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dirty="0" err="1" smtClean="0"/>
              <a:t>Ijtihad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ahli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 yang </a:t>
            </a:r>
            <a:r>
              <a:rPr lang="en-US" dirty="0" err="1" smtClean="0"/>
              <a:t>mendasarkan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Quran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Hadits</a:t>
            </a:r>
            <a:r>
              <a:rPr lang="en-US" dirty="0" smtClean="0"/>
              <a:t>. </a:t>
            </a:r>
            <a:r>
              <a:rPr lang="en-US" dirty="0" err="1" smtClean="0"/>
              <a:t>Ijtihad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umat</a:t>
            </a:r>
            <a:r>
              <a:rPr lang="en-US" dirty="0" smtClean="0"/>
              <a:t> </a:t>
            </a:r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rumit</a:t>
            </a:r>
            <a:r>
              <a:rPr lang="en-US" dirty="0" smtClean="0"/>
              <a:t>. </a:t>
            </a:r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bayi</a:t>
            </a:r>
            <a:r>
              <a:rPr lang="en-US" dirty="0" smtClean="0"/>
              <a:t> </a:t>
            </a:r>
            <a:r>
              <a:rPr lang="en-US" dirty="0" err="1" smtClean="0"/>
              <a:t>tabung</a:t>
            </a:r>
            <a:r>
              <a:rPr lang="en-US" dirty="0" smtClean="0"/>
              <a:t>,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0"/>
            <a:ext cx="3505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Islam:</a:t>
            </a:r>
          </a:p>
          <a:p>
            <a:pPr marL="633222" indent="-514350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Ibadah</a:t>
            </a:r>
            <a:r>
              <a:rPr lang="en-US" dirty="0" smtClean="0"/>
              <a:t>: </a:t>
            </a:r>
            <a:r>
              <a:rPr lang="en-US" dirty="0" err="1" smtClean="0"/>
              <a:t>sholat</a:t>
            </a:r>
            <a:r>
              <a:rPr lang="en-US" dirty="0" smtClean="0"/>
              <a:t>, </a:t>
            </a:r>
            <a:r>
              <a:rPr lang="en-US" dirty="0" err="1" smtClean="0"/>
              <a:t>puasa</a:t>
            </a:r>
            <a:r>
              <a:rPr lang="en-US" dirty="0" smtClean="0"/>
              <a:t>, </a:t>
            </a:r>
            <a:r>
              <a:rPr lang="en-US" dirty="0" err="1" smtClean="0"/>
              <a:t>haji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berkeluarga</a:t>
            </a:r>
            <a:r>
              <a:rPr lang="en-US" dirty="0" smtClean="0"/>
              <a:t>: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perceraian</a:t>
            </a:r>
            <a:r>
              <a:rPr lang="en-US" dirty="0" smtClean="0"/>
              <a:t>, </a:t>
            </a:r>
            <a:r>
              <a:rPr lang="en-US" dirty="0" err="1" smtClean="0"/>
              <a:t>waris</a:t>
            </a:r>
            <a:endParaRPr lang="en-US" dirty="0" smtClean="0"/>
          </a:p>
          <a:p>
            <a:pPr marL="633222" indent="-514350">
              <a:buAutoNum type="arabicPeriod"/>
            </a:pP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(</a:t>
            </a:r>
            <a:r>
              <a:rPr lang="en-US" i="1" dirty="0" err="1" smtClean="0"/>
              <a:t>muamallah</a:t>
            </a:r>
            <a:r>
              <a:rPr lang="en-US" dirty="0" smtClean="0"/>
              <a:t>): </a:t>
            </a:r>
            <a:r>
              <a:rPr lang="en-US" dirty="0" err="1" smtClean="0"/>
              <a:t>jual-beli</a:t>
            </a:r>
            <a:r>
              <a:rPr lang="en-US" dirty="0" smtClean="0"/>
              <a:t>, </a:t>
            </a:r>
            <a:r>
              <a:rPr lang="en-US" dirty="0" err="1" smtClean="0"/>
              <a:t>sewa-menyewa</a:t>
            </a:r>
            <a:r>
              <a:rPr lang="en-US" dirty="0" smtClean="0"/>
              <a:t>, </a:t>
            </a:r>
            <a:r>
              <a:rPr lang="en-US" dirty="0" err="1" smtClean="0"/>
              <a:t>dsb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4.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bernegara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5. </a:t>
            </a:r>
            <a:r>
              <a:rPr lang="en-US" dirty="0" err="1" smtClean="0"/>
              <a:t>Hukum-hukum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kepidanaan</a:t>
            </a:r>
            <a:r>
              <a:rPr lang="en-US" dirty="0" smtClean="0"/>
              <a:t> (</a:t>
            </a:r>
            <a:r>
              <a:rPr lang="en-US" i="1" dirty="0" err="1" smtClean="0"/>
              <a:t>hudud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en-US" dirty="0" smtClean="0"/>
              <a:t>6. </a:t>
            </a:r>
            <a:r>
              <a:rPr lang="en-US" dirty="0" err="1" smtClean="0"/>
              <a:t>Hukum-hukum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/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7. </a:t>
            </a:r>
            <a:r>
              <a:rPr lang="en-US" dirty="0" err="1" smtClean="0"/>
              <a:t>Hukum-hukum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sopan-santun</a:t>
            </a:r>
            <a:r>
              <a:rPr lang="en-US" dirty="0" smtClean="0"/>
              <a:t> (</a:t>
            </a:r>
            <a:r>
              <a:rPr lang="en-US" i="1" dirty="0" smtClean="0"/>
              <a:t>al-</a:t>
            </a:r>
            <a:r>
              <a:rPr lang="en-US" i="1" dirty="0" err="1" smtClean="0"/>
              <a:t>adab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Hukum</a:t>
            </a:r>
            <a:r>
              <a:rPr lang="en-US" dirty="0" smtClean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lima </a:t>
            </a:r>
            <a:r>
              <a:rPr lang="en-US" dirty="0" err="1" smtClean="0"/>
              <a:t>kaidah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(</a:t>
            </a:r>
            <a:r>
              <a:rPr lang="en-US" i="1" dirty="0" smtClean="0"/>
              <a:t>al </a:t>
            </a:r>
            <a:r>
              <a:rPr lang="en-US" i="1" dirty="0" err="1" smtClean="0"/>
              <a:t>ahkam</a:t>
            </a:r>
            <a:r>
              <a:rPr lang="en-US" i="1" dirty="0" smtClean="0"/>
              <a:t> al </a:t>
            </a:r>
            <a:r>
              <a:rPr lang="en-US" i="1" dirty="0" err="1" smtClean="0"/>
              <a:t>khamsah</a:t>
            </a:r>
            <a:r>
              <a:rPr lang="en-US" dirty="0" smtClean="0"/>
              <a:t>):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haram</a:t>
            </a:r>
            <a:r>
              <a:rPr lang="en-US" dirty="0" smtClean="0"/>
              <a:t>: </a:t>
            </a:r>
            <a:r>
              <a:rPr lang="en-US" dirty="0" err="1" smtClean="0"/>
              <a:t>larangan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Halal</a:t>
            </a:r>
            <a:r>
              <a:rPr lang="en-US" dirty="0" smtClean="0"/>
              <a:t>/</a:t>
            </a:r>
            <a:r>
              <a:rPr lang="en-US" dirty="0" err="1" smtClean="0"/>
              <a:t>mubah</a:t>
            </a:r>
            <a:r>
              <a:rPr lang="en-US" dirty="0" smtClean="0"/>
              <a:t>/</a:t>
            </a:r>
            <a:r>
              <a:rPr lang="en-US" dirty="0" err="1" smtClean="0"/>
              <a:t>jaiz</a:t>
            </a:r>
            <a:r>
              <a:rPr lang="en-US" dirty="0" smtClean="0"/>
              <a:t>: </a:t>
            </a:r>
            <a:r>
              <a:rPr lang="en-US" dirty="0" err="1" smtClean="0"/>
              <a:t>boleh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Fardhu</a:t>
            </a:r>
            <a:r>
              <a:rPr lang="en-US" dirty="0" smtClean="0"/>
              <a:t>: </a:t>
            </a:r>
            <a:r>
              <a:rPr lang="en-US" dirty="0" err="1" smtClean="0"/>
              <a:t>wajib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Makruh</a:t>
            </a:r>
            <a:r>
              <a:rPr lang="en-US" dirty="0" smtClean="0"/>
              <a:t>: </a:t>
            </a:r>
            <a:r>
              <a:rPr lang="en-US" dirty="0" err="1" smtClean="0"/>
              <a:t>tercela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Sunnah</a:t>
            </a:r>
            <a:r>
              <a:rPr lang="en-US" dirty="0" smtClean="0"/>
              <a:t>: </a:t>
            </a:r>
            <a:r>
              <a:rPr lang="en-US" dirty="0" err="1" smtClean="0"/>
              <a:t>anjuran</a:t>
            </a:r>
            <a:endParaRPr lang="en-US" dirty="0" smtClean="0"/>
          </a:p>
          <a:p>
            <a:pPr marL="633222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291</Words>
  <Application>Microsoft Office PowerPoint</Application>
  <PresentationFormat>On-screen Show (4:3)</PresentationFormat>
  <Paragraphs>45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Hukum Islam</vt:lpstr>
      <vt:lpstr>Hukum Islam</vt:lpstr>
      <vt:lpstr>Hukum Islam</vt:lpstr>
      <vt:lpstr>Hukum Islam</vt:lpstr>
      <vt:lpstr>Hukum Islam</vt:lpstr>
      <vt:lpstr>Hukum Islam</vt:lpstr>
      <vt:lpstr>Hukum Islam</vt:lpstr>
      <vt:lpstr>Hukum Islam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Hukum Islam</dc:title>
  <dc:creator> </dc:creator>
  <cp:lastModifiedBy> </cp:lastModifiedBy>
  <cp:revision>1</cp:revision>
  <dcterms:created xsi:type="dcterms:W3CDTF">2012-10-02T09:46:50Z</dcterms:created>
  <dcterms:modified xsi:type="dcterms:W3CDTF">2012-10-02T09:47:12Z</dcterms:modified>
</cp:coreProperties>
</file>