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7A50-E5EC-4FB7-8B65-602972CF8B39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6B51-203C-432B-8B13-A7FE26C19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44FE98-EBFD-4933-9D14-009F295FED96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38B610-9A65-4387-930E-FE7CF4E24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5.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HAM,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haknya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848600" cy="4625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6. </a:t>
            </a:r>
            <a:r>
              <a:rPr lang="en-US" dirty="0" err="1" smtClean="0"/>
              <a:t>Pemberontak</a:t>
            </a:r>
            <a:r>
              <a:rPr lang="en-US" dirty="0" smtClean="0"/>
              <a:t> </a:t>
            </a:r>
            <a:r>
              <a:rPr lang="en-US" dirty="0" err="1" smtClean="0"/>
              <a:t>thdp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(</a:t>
            </a:r>
            <a:r>
              <a:rPr lang="en-US" i="1" dirty="0" smtClean="0"/>
              <a:t>belligerent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pemberontakan</a:t>
            </a:r>
            <a:r>
              <a:rPr lang="en-US" dirty="0" smtClean="0"/>
              <a:t> </a:t>
            </a:r>
            <a:r>
              <a:rPr lang="en-US" dirty="0" err="1" smtClean="0"/>
              <a:t>thdp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562600" cy="46256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berdaulat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581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: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Kebiasaan-kebiasaan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Azas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beradab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Doktrin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715000" cy="4625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a.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bilateral,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multilateral,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657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Kebiasaan-kebiasaan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kebiasaan-kebiasaan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c. </a:t>
            </a:r>
            <a:r>
              <a:rPr lang="en-US" dirty="0" err="1" smtClean="0"/>
              <a:t>Azas-azas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Azas-azas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Ps.38 (1) </a:t>
            </a:r>
            <a:r>
              <a:rPr lang="en-US" dirty="0" err="1" smtClean="0"/>
              <a:t>Mahkamah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Azas-azas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pacta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servanda</a:t>
            </a:r>
            <a:r>
              <a:rPr lang="en-US" dirty="0" smtClean="0"/>
              <a:t>, </a:t>
            </a:r>
            <a:r>
              <a:rPr lang="en-US" dirty="0" err="1" smtClean="0"/>
              <a:t>azas</a:t>
            </a:r>
            <a:r>
              <a:rPr lang="en-US" dirty="0" smtClean="0"/>
              <a:t> non </a:t>
            </a:r>
            <a:r>
              <a:rPr lang="en-US" dirty="0" err="1" smtClean="0"/>
              <a:t>intervensi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Doktrin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Prof.Dr</a:t>
            </a:r>
            <a:r>
              <a:rPr lang="en-US" dirty="0" smtClean="0"/>
              <a:t>. </a:t>
            </a:r>
            <a:r>
              <a:rPr lang="en-US" dirty="0" err="1" smtClean="0"/>
              <a:t>Mochtar</a:t>
            </a:r>
            <a:r>
              <a:rPr lang="en-US" dirty="0" smtClean="0"/>
              <a:t> </a:t>
            </a:r>
            <a:r>
              <a:rPr lang="en-US" dirty="0" err="1" smtClean="0"/>
              <a:t>Kusumaatmadja,SH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(</a:t>
            </a:r>
            <a:r>
              <a:rPr lang="en-US" i="1" dirty="0" smtClean="0"/>
              <a:t>archipelago</a:t>
            </a:r>
            <a:r>
              <a:rPr lang="en-US" dirty="0" smtClean="0"/>
              <a:t>)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6019800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:</a:t>
            </a:r>
          </a:p>
          <a:p>
            <a:pPr marL="633222" indent="-514350">
              <a:buAutoNum type="arabicPeriod"/>
            </a:pPr>
            <a:r>
              <a:rPr lang="en-US" dirty="0" smtClean="0"/>
              <a:t>Negara</a:t>
            </a:r>
          </a:p>
          <a:p>
            <a:pPr marL="633222" indent="-514350">
              <a:buNone/>
            </a:pPr>
            <a:r>
              <a:rPr lang="en-US" dirty="0" smtClean="0"/>
              <a:t>Negara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berdaulat</a:t>
            </a:r>
            <a:r>
              <a:rPr lang="en-US" dirty="0" smtClean="0"/>
              <a:t>. 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Tahta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</a:t>
            </a:r>
            <a:r>
              <a:rPr lang="en-US" dirty="0" err="1" smtClean="0"/>
              <a:t>Vatikan</a:t>
            </a:r>
            <a:endParaRPr lang="en-US" dirty="0" smtClean="0"/>
          </a:p>
          <a:p>
            <a:pPr marL="633222" indent="-514350">
              <a:buNone/>
            </a:pP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tahta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</a:t>
            </a:r>
            <a:r>
              <a:rPr lang="en-US" dirty="0" err="1" smtClean="0"/>
              <a:t>Vatikan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3124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6096000" cy="4625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Palang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International Red Cross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Jenewa</a:t>
            </a:r>
            <a:r>
              <a:rPr lang="en-US" dirty="0" smtClean="0"/>
              <a:t> 1949 yang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Organsasi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PBB, FAO, </a:t>
            </a:r>
            <a:r>
              <a:rPr lang="en-US" dirty="0" err="1" smtClean="0"/>
              <a:t>Unesco</a:t>
            </a:r>
            <a:r>
              <a:rPr lang="en-US" dirty="0" smtClean="0"/>
              <a:t>, WHO,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4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338</Words>
  <Application>Microsoft Office PowerPoint</Application>
  <PresentationFormat>On-screen Show (4:3)</PresentationFormat>
  <Paragraphs>54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  <vt:lpstr>Hukum Internasional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Internasional</dc:title>
  <dc:creator> </dc:creator>
  <cp:lastModifiedBy> </cp:lastModifiedBy>
  <cp:revision>1</cp:revision>
  <dcterms:created xsi:type="dcterms:W3CDTF">2012-10-02T09:47:49Z</dcterms:created>
  <dcterms:modified xsi:type="dcterms:W3CDTF">2012-10-02T09:47:57Z</dcterms:modified>
</cp:coreProperties>
</file>