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819F1-DD64-48D2-86F1-81AB15C27716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65752-FB41-491E-B9D4-C1F7BC2FAF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25CD-8E0A-41F6-B1D5-BFFFDBB8A73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9A4A-80F8-4477-AC0C-C465A41837A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25CD-8E0A-41F6-B1D5-BFFFDBB8A73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9A4A-80F8-4477-AC0C-C465A41837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25CD-8E0A-41F6-B1D5-BFFFDBB8A73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9A4A-80F8-4477-AC0C-C465A41837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25CD-8E0A-41F6-B1D5-BFFFDBB8A73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9A4A-80F8-4477-AC0C-C465A41837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25CD-8E0A-41F6-B1D5-BFFFDBB8A73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9A4A-80F8-4477-AC0C-C465A41837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25CD-8E0A-41F6-B1D5-BFFFDBB8A73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9A4A-80F8-4477-AC0C-C465A41837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25CD-8E0A-41F6-B1D5-BFFFDBB8A73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9A4A-80F8-4477-AC0C-C465A41837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25CD-8E0A-41F6-B1D5-BFFFDBB8A73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9A4A-80F8-4477-AC0C-C465A41837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25CD-8E0A-41F6-B1D5-BFFFDBB8A73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9A4A-80F8-4477-AC0C-C465A41837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25CD-8E0A-41F6-B1D5-BFFFDBB8A73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9A4A-80F8-4477-AC0C-C465A41837A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C0525CD-8E0A-41F6-B1D5-BFFFDBB8A73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7859A4A-80F8-4477-AC0C-C465A41837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C0525CD-8E0A-41F6-B1D5-BFFFDBB8A73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7859A4A-80F8-4477-AC0C-C465A41837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HUKUM TATA NEGARA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Tata Negara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5191"/>
            <a:ext cx="6172200" cy="462560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HTN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,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: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Jean </a:t>
            </a:r>
            <a:r>
              <a:rPr lang="en-US" dirty="0" err="1" smtClean="0"/>
              <a:t>Bodin</a:t>
            </a:r>
            <a:r>
              <a:rPr lang="en-US" dirty="0" smtClean="0"/>
              <a:t> (1530-1596),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(power)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memaksakan</a:t>
            </a:r>
            <a:r>
              <a:rPr lang="en-US" dirty="0" smtClean="0"/>
              <a:t> </a:t>
            </a:r>
            <a:r>
              <a:rPr lang="en-US" dirty="0" err="1" smtClean="0"/>
              <a:t>kehendaknya</a:t>
            </a:r>
            <a:r>
              <a:rPr lang="en-US" dirty="0" smtClean="0"/>
              <a:t> (force)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447800"/>
            <a:ext cx="2971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Tata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Negara:</a:t>
            </a:r>
          </a:p>
          <a:p>
            <a:pPr marL="633222" indent="-514350">
              <a:buAutoNum type="alphaLcPeriod"/>
            </a:pPr>
            <a:r>
              <a:rPr lang="en-US" dirty="0" smtClean="0"/>
              <a:t>Rakyat</a:t>
            </a:r>
          </a:p>
          <a:p>
            <a:pPr marL="633222" indent="-514350">
              <a:buAutoNum type="alphaLcPeriod"/>
            </a:pPr>
            <a:r>
              <a:rPr lang="en-US" dirty="0" smtClean="0"/>
              <a:t>Wilayah</a:t>
            </a:r>
          </a:p>
          <a:p>
            <a:pPr marL="633222" indent="-514350">
              <a:buAutoNum type="alphaLcPeriod"/>
            </a:pPr>
            <a:r>
              <a:rPr lang="en-US" dirty="0" err="1" smtClean="0"/>
              <a:t>Pemerintahan</a:t>
            </a:r>
            <a:r>
              <a:rPr lang="en-US" dirty="0" smtClean="0"/>
              <a:t> yang </a:t>
            </a:r>
            <a:r>
              <a:rPr lang="en-US" dirty="0" err="1" smtClean="0"/>
              <a:t>berdaulat</a:t>
            </a:r>
            <a:endParaRPr lang="en-US" dirty="0" smtClean="0"/>
          </a:p>
          <a:p>
            <a:pPr marL="633222" indent="-514350">
              <a:buAutoNum type="alphaLcPeriod"/>
            </a:pP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lain</a:t>
            </a:r>
          </a:p>
          <a:p>
            <a:pPr marL="633222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Tata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Rakyat: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&amp;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yang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menempati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Penetapan</a:t>
            </a:r>
            <a:r>
              <a:rPr lang="en-US" dirty="0" smtClean="0"/>
              <a:t> status </a:t>
            </a:r>
            <a:r>
              <a:rPr lang="en-US" dirty="0" err="1" smtClean="0"/>
              <a:t>kewarganegaraan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err="1" smtClean="0"/>
              <a:t>Ius</a:t>
            </a:r>
            <a:r>
              <a:rPr lang="en-US" dirty="0" smtClean="0"/>
              <a:t> </a:t>
            </a:r>
            <a:r>
              <a:rPr lang="en-US" dirty="0" err="1" smtClean="0"/>
              <a:t>sanguinis</a:t>
            </a:r>
            <a:r>
              <a:rPr lang="en-US" dirty="0" smtClean="0"/>
              <a:t>: status </a:t>
            </a:r>
            <a:r>
              <a:rPr lang="en-US" dirty="0" err="1" smtClean="0"/>
              <a:t>kewarganegaraan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keturunan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Ius</a:t>
            </a:r>
            <a:r>
              <a:rPr lang="en-US" dirty="0" smtClean="0"/>
              <a:t> Soli: status </a:t>
            </a:r>
            <a:r>
              <a:rPr lang="en-US" dirty="0" err="1" smtClean="0"/>
              <a:t>kewarganegaraan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kelahiran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Tata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Wilayah Negara: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darat</a:t>
            </a:r>
            <a:r>
              <a:rPr lang="en-US" dirty="0" smtClean="0"/>
              <a:t>, </a:t>
            </a:r>
            <a:r>
              <a:rPr lang="en-US" dirty="0" err="1" smtClean="0"/>
              <a:t>laut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. Wilayah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melangsungkan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Wilayah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melarang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&amp;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lain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Tata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negaranya</a:t>
            </a:r>
            <a:r>
              <a:rPr lang="en-US" dirty="0" smtClean="0"/>
              <a:t>:</a:t>
            </a:r>
          </a:p>
          <a:p>
            <a:pPr marL="633222" indent="-514350">
              <a:buAutoNum type="alphaLcPeriod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penghormatan</a:t>
            </a:r>
            <a:r>
              <a:rPr lang="en-US" dirty="0" smtClean="0"/>
              <a:t> </a:t>
            </a:r>
            <a:r>
              <a:rPr lang="en-US" dirty="0" err="1" smtClean="0"/>
              <a:t>wilayahnya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lain</a:t>
            </a:r>
          </a:p>
          <a:p>
            <a:pPr marL="633222" indent="-514350">
              <a:buAutoNum type="alphaLcPeriod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wilayahnya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melepaskan</a:t>
            </a:r>
            <a:r>
              <a:rPr lang="en-US" dirty="0" smtClean="0"/>
              <a:t> </a:t>
            </a:r>
            <a:r>
              <a:rPr lang="en-US" dirty="0" err="1" smtClean="0"/>
              <a:t>wilayahnya</a:t>
            </a:r>
            <a:endParaRPr lang="en-US" dirty="0" smtClean="0"/>
          </a:p>
          <a:p>
            <a:pPr marL="633222" indent="-514350">
              <a:buAutoNum type="alphaLcPeriod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kekuasaanya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Tata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5105400" cy="462560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Negara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Indonesia:</a:t>
            </a:r>
          </a:p>
          <a:p>
            <a:pPr>
              <a:buNone/>
            </a:pP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bekas</a:t>
            </a:r>
            <a:r>
              <a:rPr lang="en-US" dirty="0" smtClean="0"/>
              <a:t> </a:t>
            </a:r>
            <a:r>
              <a:rPr lang="en-US" dirty="0" err="1" smtClean="0"/>
              <a:t>Hindia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Irian</a:t>
            </a:r>
            <a:r>
              <a:rPr lang="en-US" dirty="0" smtClean="0"/>
              <a:t> Barat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NKRI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1 Mei 1963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438400"/>
            <a:ext cx="44196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Tata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Negara lain:</a:t>
            </a:r>
          </a:p>
          <a:p>
            <a:pPr>
              <a:buNone/>
            </a:pP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lain </a:t>
            </a:r>
            <a:r>
              <a:rPr lang="en-US" dirty="0" err="1" smtClean="0"/>
              <a:t>tidaklah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, </a:t>
            </a:r>
            <a:r>
              <a:rPr lang="en-US" dirty="0" err="1" smtClean="0"/>
              <a:t>walau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lain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lain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</TotalTime>
  <Words>271</Words>
  <Application>Microsoft Office PowerPoint</Application>
  <PresentationFormat>On-screen Show (4:3)</PresentationFormat>
  <Paragraphs>38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HUKUM TATA NEGARA</vt:lpstr>
      <vt:lpstr>Hukum Tata Negara </vt:lpstr>
      <vt:lpstr>Hukum Tata Negara</vt:lpstr>
      <vt:lpstr>Hukum Tata Negara</vt:lpstr>
      <vt:lpstr>Hukum Tata Negara</vt:lpstr>
      <vt:lpstr>Hukum Tata Negara</vt:lpstr>
      <vt:lpstr>Hukum Tata Negara</vt:lpstr>
      <vt:lpstr>Hukum Tata Negara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TATA NEGARA</dc:title>
  <dc:creator> </dc:creator>
  <cp:lastModifiedBy> </cp:lastModifiedBy>
  <cp:revision>1</cp:revision>
  <dcterms:created xsi:type="dcterms:W3CDTF">2012-10-02T09:21:22Z</dcterms:created>
  <dcterms:modified xsi:type="dcterms:W3CDTF">2012-10-02T09:22:56Z</dcterms:modified>
</cp:coreProperties>
</file>