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8CB46-798E-4A2D-B3B7-CE8E65F5861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4A2FB-6307-4C87-A5F1-28E9F737B5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EF3248-2724-4849-97F0-89003C7EBB7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5A2381-20C2-4F5B-92F4-5C76C71A89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Negara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HAN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undag-undang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dg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mengaturnya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54102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freies</a:t>
            </a:r>
            <a:r>
              <a:rPr lang="en-US" i="1" dirty="0" smtClean="0"/>
              <a:t> </a:t>
            </a:r>
            <a:r>
              <a:rPr lang="en-US" i="1" dirty="0" err="1" smtClean="0"/>
              <a:t>ermessen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371600"/>
            <a:ext cx="3657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Azas-azas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:</a:t>
            </a:r>
          </a:p>
          <a:p>
            <a:pPr marL="633222" indent="-514350">
              <a:buAutoNum type="alphaLcPeriod"/>
            </a:pP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(</a:t>
            </a:r>
            <a:r>
              <a:rPr lang="en-US" i="1" dirty="0" err="1" smtClean="0"/>
              <a:t>detournament</a:t>
            </a:r>
            <a:r>
              <a:rPr lang="en-US" i="1" dirty="0" smtClean="0"/>
              <a:t> de </a:t>
            </a:r>
            <a:r>
              <a:rPr lang="en-US" i="1" dirty="0" err="1" smtClean="0"/>
              <a:t>pouvoir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g.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jujur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h.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kewajaran</a:t>
            </a:r>
            <a:endParaRPr lang="en-US" dirty="0" smtClean="0"/>
          </a:p>
          <a:p>
            <a:pPr marL="690372" indent="-571500">
              <a:buNone/>
            </a:pP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yang </a:t>
            </a:r>
            <a:r>
              <a:rPr lang="en-US" dirty="0" err="1" smtClean="0"/>
              <a:t>wajar</a:t>
            </a:r>
            <a:endParaRPr lang="en-US" dirty="0" smtClean="0"/>
          </a:p>
          <a:p>
            <a:pPr marL="690372" indent="-571500">
              <a:buNone/>
            </a:pPr>
            <a:r>
              <a:rPr lang="en-US" dirty="0" smtClean="0"/>
              <a:t>j.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 marL="690372" indent="-571500">
              <a:buNone/>
            </a:pPr>
            <a:r>
              <a:rPr lang="en-US" dirty="0" smtClean="0"/>
              <a:t>k.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endParaRPr lang="en-US" dirty="0" smtClean="0"/>
          </a:p>
          <a:p>
            <a:pPr marL="690372" indent="-571500">
              <a:buNone/>
            </a:pPr>
            <a:r>
              <a:rPr lang="en-US" dirty="0" smtClean="0"/>
              <a:t>l.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690372" indent="-571500">
              <a:buNone/>
            </a:pPr>
            <a:endParaRPr lang="en-US" dirty="0" smtClean="0"/>
          </a:p>
          <a:p>
            <a:pPr marL="690372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188</Words>
  <Application>Microsoft Office PowerPoint</Application>
  <PresentationFormat>On-screen Show (4:3)</PresentationFormat>
  <Paragraphs>30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Hukum Administrasi</vt:lpstr>
      <vt:lpstr>Hukum Administrasi Negara</vt:lpstr>
      <vt:lpstr>Hukum Administrasi Negara</vt:lpstr>
      <vt:lpstr>Hukum Administrasi Negara</vt:lpstr>
      <vt:lpstr>Hukum Administrasi Negara</vt:lpstr>
      <vt:lpstr>Hukum Administras Negara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Administrasi</dc:title>
  <dc:creator> </dc:creator>
  <cp:lastModifiedBy> </cp:lastModifiedBy>
  <cp:revision>1</cp:revision>
  <dcterms:created xsi:type="dcterms:W3CDTF">2012-10-02T09:24:31Z</dcterms:created>
  <dcterms:modified xsi:type="dcterms:W3CDTF">2012-10-02T09:24:51Z</dcterms:modified>
</cp:coreProperties>
</file>