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776B6-B1C9-450D-BF95-7F1BD1635F07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268D6-234E-41B1-AC61-CF5FEEFDD6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0D4B-F597-4271-9C30-958B3CA1D98E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1E43-77EB-46BB-B920-7D2D6EC76F7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0D4B-F597-4271-9C30-958B3CA1D98E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1E43-77EB-46BB-B920-7D2D6EC76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0D4B-F597-4271-9C30-958B3CA1D98E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1E43-77EB-46BB-B920-7D2D6EC76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0D4B-F597-4271-9C30-958B3CA1D98E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1E43-77EB-46BB-B920-7D2D6EC76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0D4B-F597-4271-9C30-958B3CA1D98E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1E43-77EB-46BB-B920-7D2D6EC76F7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0D4B-F597-4271-9C30-958B3CA1D98E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1E43-77EB-46BB-B920-7D2D6EC76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0D4B-F597-4271-9C30-958B3CA1D98E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1E43-77EB-46BB-B920-7D2D6EC76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0D4B-F597-4271-9C30-958B3CA1D98E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1E43-77EB-46BB-B920-7D2D6EC76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0D4B-F597-4271-9C30-958B3CA1D98E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1E43-77EB-46BB-B920-7D2D6EC76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30D4B-F597-4271-9C30-958B3CA1D98E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D1E43-77EB-46BB-B920-7D2D6EC76F7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4330D4B-F597-4271-9C30-958B3CA1D98E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7ED1E43-77EB-46BB-B920-7D2D6EC76F7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4330D4B-F597-4271-9C30-958B3CA1D98E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7ED1E43-77EB-46BB-B920-7D2D6EC76F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5191"/>
            <a:ext cx="6019800" cy="462560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berati</a:t>
            </a:r>
            <a:r>
              <a:rPr lang="en-US" dirty="0" smtClean="0"/>
              <a:t> </a:t>
            </a:r>
            <a:r>
              <a:rPr lang="en-US" dirty="0" err="1" smtClean="0"/>
              <a:t>penderitaan</a:t>
            </a:r>
            <a:r>
              <a:rPr lang="en-US" dirty="0" smtClean="0"/>
              <a:t>. </a:t>
            </a:r>
            <a:r>
              <a:rPr lang="en-US" dirty="0" err="1" smtClean="0"/>
              <a:t>Penjatuhan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penjatuhan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penderitaan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yang </a:t>
            </a:r>
            <a:r>
              <a:rPr lang="en-US" dirty="0" err="1" smtClean="0"/>
              <a:t>memaksa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kelengkapan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0"/>
            <a:ext cx="304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943600" cy="462560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Azas-azas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:</a:t>
            </a:r>
          </a:p>
          <a:p>
            <a:pPr marL="633222" indent="-514350">
              <a:buAutoNum type="arabicPeriod"/>
            </a:pPr>
            <a:r>
              <a:rPr lang="en-US" dirty="0" err="1" smtClean="0"/>
              <a:t>Azas</a:t>
            </a:r>
            <a:r>
              <a:rPr lang="en-US" dirty="0" smtClean="0"/>
              <a:t> </a:t>
            </a:r>
            <a:r>
              <a:rPr lang="en-US" dirty="0" err="1" smtClean="0"/>
              <a:t>Legalitas</a:t>
            </a:r>
            <a:r>
              <a:rPr lang="en-US" dirty="0" smtClean="0"/>
              <a:t>: </a:t>
            </a:r>
          </a:p>
          <a:p>
            <a:pPr marL="633222" indent="-514350">
              <a:buNone/>
            </a:pPr>
            <a:r>
              <a:rPr lang="en-US" i="1" dirty="0" err="1" smtClean="0"/>
              <a:t>Nullum</a:t>
            </a:r>
            <a:r>
              <a:rPr lang="en-US" i="1" dirty="0" smtClean="0"/>
              <a:t> </a:t>
            </a:r>
            <a:r>
              <a:rPr lang="en-US" i="1" dirty="0" err="1" smtClean="0"/>
              <a:t>delictum</a:t>
            </a:r>
            <a:r>
              <a:rPr lang="en-US" i="1" dirty="0" smtClean="0"/>
              <a:t> </a:t>
            </a:r>
            <a:r>
              <a:rPr lang="en-US" i="1" dirty="0" err="1" smtClean="0"/>
              <a:t>noela</a:t>
            </a:r>
            <a:r>
              <a:rPr lang="en-US" i="1" dirty="0" smtClean="0"/>
              <a:t> </a:t>
            </a:r>
            <a:r>
              <a:rPr lang="en-US" i="1" dirty="0" err="1" smtClean="0"/>
              <a:t>poena</a:t>
            </a:r>
            <a:r>
              <a:rPr lang="en-US" i="1" dirty="0" smtClean="0"/>
              <a:t> </a:t>
            </a:r>
            <a:r>
              <a:rPr lang="en-US" i="1" dirty="0" err="1" smtClean="0"/>
              <a:t>siena</a:t>
            </a:r>
            <a:r>
              <a:rPr lang="en-US" i="1" dirty="0" smtClean="0"/>
              <a:t> </a:t>
            </a:r>
            <a:r>
              <a:rPr lang="en-US" i="1" dirty="0" err="1" smtClean="0"/>
              <a:t>previa</a:t>
            </a:r>
            <a:r>
              <a:rPr lang="en-US" i="1" dirty="0" smtClean="0"/>
              <a:t> </a:t>
            </a:r>
            <a:r>
              <a:rPr lang="en-US" i="1" dirty="0" err="1" smtClean="0"/>
              <a:t>lege</a:t>
            </a:r>
            <a:r>
              <a:rPr lang="en-US" i="1" dirty="0" smtClean="0"/>
              <a:t> </a:t>
            </a:r>
            <a:r>
              <a:rPr lang="en-US" i="1" dirty="0" err="1" smtClean="0"/>
              <a:t>poenali</a:t>
            </a:r>
            <a:r>
              <a:rPr lang="en-US" dirty="0" smtClean="0"/>
              <a:t>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dipidana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</a:p>
          <a:p>
            <a:pPr marL="633222" indent="-514350">
              <a:buNone/>
            </a:pPr>
            <a:r>
              <a:rPr lang="en-US" dirty="0" smtClean="0"/>
              <a:t>(Ps.1 ay. 1 KUHP)</a:t>
            </a:r>
          </a:p>
          <a:p>
            <a:pPr marL="633222" indent="-514350">
              <a:buNone/>
            </a:pPr>
            <a:r>
              <a:rPr lang="en-US" i="1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1" y="1447800"/>
            <a:ext cx="2667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azas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surut</a:t>
            </a:r>
            <a:r>
              <a:rPr lang="en-US" dirty="0" smtClean="0"/>
              <a:t>.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dijatuhi</a:t>
            </a:r>
            <a:r>
              <a:rPr lang="en-US" dirty="0" smtClean="0"/>
              <a:t> </a:t>
            </a:r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hanyalah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Azas</a:t>
            </a:r>
            <a:r>
              <a:rPr lang="en-US" dirty="0" smtClean="0"/>
              <a:t> </a:t>
            </a:r>
            <a:r>
              <a:rPr lang="en-US" dirty="0" err="1" smtClean="0"/>
              <a:t>Teritorial</a:t>
            </a:r>
            <a:r>
              <a:rPr lang="en-US" dirty="0" smtClean="0"/>
              <a:t> (</a:t>
            </a:r>
            <a:r>
              <a:rPr lang="en-US" dirty="0" err="1" smtClean="0"/>
              <a:t>Pasal</a:t>
            </a:r>
            <a:r>
              <a:rPr lang="en-US" dirty="0" smtClean="0"/>
              <a:t> 2 KUHP):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diberlakukan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perbuatan-perbuatan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teritorial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Azas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diberlakukan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negaranya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kekebalan</a:t>
            </a:r>
            <a:r>
              <a:rPr lang="en-US" dirty="0" smtClean="0"/>
              <a:t> </a:t>
            </a:r>
            <a:r>
              <a:rPr lang="en-US" dirty="0" err="1" smtClean="0"/>
              <a:t>diplomatik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Azas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Aktif</a:t>
            </a:r>
            <a:r>
              <a:rPr lang="en-US" dirty="0" smtClean="0"/>
              <a:t>: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WNI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Indonesia. (</a:t>
            </a:r>
            <a:r>
              <a:rPr lang="en-US" dirty="0" err="1" smtClean="0"/>
              <a:t>pasal</a:t>
            </a:r>
            <a:r>
              <a:rPr lang="en-US" dirty="0" smtClean="0"/>
              <a:t> 3 KUHP)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Penghapus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:</a:t>
            </a:r>
          </a:p>
          <a:p>
            <a:pPr marL="633222" indent="-514350">
              <a:buAutoNum type="alphaLcPeriod"/>
            </a:pP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pemaaf</a:t>
            </a:r>
            <a:r>
              <a:rPr lang="en-US" dirty="0" smtClean="0"/>
              <a:t>: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perbuatannya</a:t>
            </a:r>
            <a:r>
              <a:rPr lang="en-US" dirty="0" smtClean="0"/>
              <a:t> </a:t>
            </a:r>
            <a:r>
              <a:rPr lang="en-US" dirty="0" err="1" smtClean="0"/>
              <a:t>dimaafkan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mempertanggungjawabkannya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gila</a:t>
            </a:r>
            <a:r>
              <a:rPr lang="en-US" dirty="0" smtClean="0"/>
              <a:t> (Ps.44 KUHP)</a:t>
            </a:r>
          </a:p>
          <a:p>
            <a:pPr marL="633222" indent="-514350">
              <a:buAutoNum type="alphaLcPeriod"/>
            </a:pP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pembenar</a:t>
            </a:r>
            <a:r>
              <a:rPr lang="en-US" dirty="0" smtClean="0"/>
              <a:t>: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tindakannya</a:t>
            </a:r>
            <a:r>
              <a:rPr lang="en-US" dirty="0" smtClean="0"/>
              <a:t> </a:t>
            </a:r>
            <a:r>
              <a:rPr lang="en-US" dirty="0" err="1" smtClean="0"/>
              <a:t>dibenarkan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(Ps.49 KUHP)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245</Words>
  <Application>Microsoft Office PowerPoint</Application>
  <PresentationFormat>On-screen Show (4:3)</PresentationFormat>
  <Paragraphs>28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Hukum Pidana</vt:lpstr>
      <vt:lpstr>Hukum Pidana</vt:lpstr>
      <vt:lpstr>Hukum Pidana</vt:lpstr>
      <vt:lpstr>Hukum Pidana</vt:lpstr>
      <vt:lpstr>Hukum Pidana</vt:lpstr>
      <vt:lpstr>Hukum Pidana</vt:lpstr>
      <vt:lpstr>Hukum Pidana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Pidana</dc:title>
  <dc:creator> </dc:creator>
  <cp:lastModifiedBy> </cp:lastModifiedBy>
  <cp:revision>1</cp:revision>
  <dcterms:created xsi:type="dcterms:W3CDTF">2012-10-02T09:36:50Z</dcterms:created>
  <dcterms:modified xsi:type="dcterms:W3CDTF">2012-10-02T09:37:03Z</dcterms:modified>
</cp:coreProperties>
</file>