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07F59-565B-4F1D-8ADA-6AE7479E8DF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CF6EA-2A6D-4F79-ADEE-144F0EC23F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E84892E-2D97-4E73-8EC1-FB65164B5DDA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8F30407-B746-4ED0-B6A1-6F173E74D2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UU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i="1" dirty="0" err="1" smtClean="0"/>
              <a:t>onrechmatige</a:t>
            </a:r>
            <a:r>
              <a:rPr lang="en-US" i="1" dirty="0" smtClean="0"/>
              <a:t> </a:t>
            </a:r>
            <a:r>
              <a:rPr lang="en-US" i="1" dirty="0" err="1" smtClean="0"/>
              <a:t>daad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Ps.1365 BW: </a:t>
            </a:r>
          </a:p>
          <a:p>
            <a:pPr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mewajibkan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kesalahannya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pPr marL="633222" indent="-514350">
              <a:buAutoNum type="alphaLcPeriod"/>
            </a:pP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&amp; </a:t>
            </a:r>
            <a:r>
              <a:rPr lang="en-US" dirty="0" err="1" smtClean="0"/>
              <a:t>ongkos</a:t>
            </a:r>
            <a:r>
              <a:rPr lang="en-US" dirty="0" smtClean="0"/>
              <a:t> yang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diderita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Penjatuhan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6553200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IV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&amp; </a:t>
            </a:r>
            <a:r>
              <a:rPr lang="en-US" dirty="0" err="1" smtClean="0"/>
              <a:t>Daluwarsa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, </a:t>
            </a:r>
            <a:r>
              <a:rPr lang="en-US" dirty="0" err="1" smtClean="0"/>
              <a:t>akte</a:t>
            </a:r>
            <a:r>
              <a:rPr lang="en-US" dirty="0" smtClean="0"/>
              <a:t>.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 &amp; </a:t>
            </a:r>
            <a:r>
              <a:rPr lang="en-US" dirty="0" err="1" smtClean="0"/>
              <a:t>akte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Kesaksian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Persangkaan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Pengakuan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sumpah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6050" y="1447800"/>
            <a:ext cx="26479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Daluwarsa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Ps. 1946 BW: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dibebaskan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dg </a:t>
            </a:r>
            <a:r>
              <a:rPr lang="en-US" dirty="0" err="1" smtClean="0"/>
              <a:t>lewatnya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&amp; </a:t>
            </a:r>
            <a:r>
              <a:rPr lang="en-US" dirty="0" err="1" smtClean="0"/>
              <a:t>atas</a:t>
            </a:r>
            <a:r>
              <a:rPr lang="en-US" dirty="0" smtClean="0"/>
              <a:t> syarat2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UU</a:t>
            </a:r>
          </a:p>
          <a:p>
            <a:pPr>
              <a:buNone/>
            </a:pPr>
            <a:r>
              <a:rPr lang="en-US" dirty="0" smtClean="0"/>
              <a:t>Ex: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30 </a:t>
            </a:r>
            <a:r>
              <a:rPr lang="en-US" dirty="0" err="1" smtClean="0"/>
              <a:t>thn</a:t>
            </a:r>
            <a:r>
              <a:rPr lang="en-US" dirty="0" smtClean="0"/>
              <a:t> dg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menuntutnya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6248400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I </a:t>
            </a:r>
            <a:r>
              <a:rPr lang="en-US" dirty="0" err="1" smtClean="0"/>
              <a:t>perihal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BW,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: </a:t>
            </a:r>
            <a:r>
              <a:rPr lang="en-US" dirty="0" err="1" smtClean="0"/>
              <a:t>orang</a:t>
            </a:r>
            <a:r>
              <a:rPr lang="en-US" dirty="0" smtClean="0"/>
              <a:t> (</a:t>
            </a:r>
            <a:r>
              <a:rPr lang="en-US" i="1" dirty="0" err="1" smtClean="0"/>
              <a:t>natuurlijke</a:t>
            </a:r>
            <a:r>
              <a:rPr lang="en-US" i="1" dirty="0" smtClean="0"/>
              <a:t> </a:t>
            </a:r>
            <a:r>
              <a:rPr lang="en-US" i="1" dirty="0" err="1" smtClean="0"/>
              <a:t>persoon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i="1" dirty="0" err="1" smtClean="0"/>
              <a:t>recht</a:t>
            </a:r>
            <a:r>
              <a:rPr lang="en-US" i="1" dirty="0" smtClean="0"/>
              <a:t> </a:t>
            </a:r>
            <a:r>
              <a:rPr lang="en-US" i="1" dirty="0" err="1" smtClean="0"/>
              <a:t>persoon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ibunya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447800"/>
            <a:ext cx="2667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: </a:t>
            </a:r>
            <a:r>
              <a:rPr lang="en-US" dirty="0" err="1" smtClean="0"/>
              <a:t>jual-beli</a:t>
            </a:r>
            <a:r>
              <a:rPr lang="en-US" dirty="0" smtClean="0"/>
              <a:t>, </a:t>
            </a:r>
            <a:r>
              <a:rPr lang="en-US" dirty="0" err="1" smtClean="0"/>
              <a:t>sewa-menyewa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2578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: </a:t>
            </a:r>
            <a:r>
              <a:rPr lang="en-US" dirty="0" err="1" smtClean="0"/>
              <a:t>Direktur</a:t>
            </a:r>
            <a:r>
              <a:rPr lang="en-US" dirty="0" smtClean="0"/>
              <a:t> PT, Manager </a:t>
            </a:r>
            <a:r>
              <a:rPr lang="en-US" dirty="0" err="1" smtClean="0"/>
              <a:t>Koperasi</a:t>
            </a:r>
            <a:r>
              <a:rPr lang="en-US" dirty="0" smtClean="0"/>
              <a:t>,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Buku</a:t>
            </a:r>
            <a:r>
              <a:rPr lang="en-US" dirty="0" smtClean="0"/>
              <a:t> II </a:t>
            </a:r>
            <a:r>
              <a:rPr lang="en-US" dirty="0" err="1" smtClean="0"/>
              <a:t>tentang</a:t>
            </a:r>
            <a:r>
              <a:rPr lang="en-US" dirty="0" smtClean="0"/>
              <a:t> Benda</a:t>
            </a:r>
          </a:p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Benda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Benda </a:t>
            </a:r>
            <a:r>
              <a:rPr lang="en-US" dirty="0" err="1" smtClean="0"/>
              <a:t>berwujud</a:t>
            </a:r>
            <a:r>
              <a:rPr lang="en-US" dirty="0" smtClean="0"/>
              <a:t> &amp;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berwujud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(Ps.503 BW)</a:t>
            </a:r>
          </a:p>
          <a:p>
            <a:pPr>
              <a:buNone/>
            </a:pPr>
            <a:r>
              <a:rPr lang="en-US" dirty="0" smtClean="0"/>
              <a:t>Benda </a:t>
            </a:r>
            <a:r>
              <a:rPr lang="en-US" dirty="0" err="1" smtClean="0"/>
              <a:t>bergerak</a:t>
            </a:r>
            <a:r>
              <a:rPr lang="en-US" dirty="0" smtClean="0"/>
              <a:t> &amp;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(Ps.504 BW)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III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 2 </a:t>
            </a:r>
            <a:r>
              <a:rPr lang="en-US" dirty="0" err="1" smtClean="0"/>
              <a:t>pihak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lainyang</a:t>
            </a:r>
            <a:r>
              <a:rPr lang="en-US" dirty="0" smtClean="0"/>
              <a:t>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kreditur</a:t>
            </a:r>
            <a:r>
              <a:rPr lang="en-US" dirty="0" smtClean="0"/>
              <a:t> (</a:t>
            </a:r>
            <a:r>
              <a:rPr lang="en-US" dirty="0" err="1" smtClean="0"/>
              <a:t>penghutang</a:t>
            </a:r>
            <a:r>
              <a:rPr lang="en-US" dirty="0" smtClean="0"/>
              <a:t>) &amp;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debitur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5715000" cy="46256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Ps.1313 &amp; 1314 BW: </a:t>
            </a:r>
          </a:p>
          <a:p>
            <a:pPr>
              <a:buNone/>
            </a:pP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/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mengikatkan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lain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</a:p>
          <a:p>
            <a:pPr>
              <a:buNone/>
            </a:pPr>
            <a:r>
              <a:rPr lang="en-US" dirty="0" err="1" smtClean="0"/>
              <a:t>Wanprestasi</a:t>
            </a:r>
            <a:r>
              <a:rPr lang="en-US" dirty="0" smtClean="0"/>
              <a:t>: </a:t>
            </a:r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447800"/>
            <a:ext cx="3505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&amp;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(Ps.1320 BW):</a:t>
            </a:r>
          </a:p>
          <a:p>
            <a:pPr marL="633222" indent="-514350">
              <a:buAutoNum type="arabicPeriod"/>
            </a:pP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diperjanjikan</a:t>
            </a: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halal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Dibagi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Perikatan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UU </a:t>
            </a:r>
            <a:r>
              <a:rPr lang="en-US" dirty="0" err="1" smtClean="0"/>
              <a:t>saja</a:t>
            </a:r>
            <a:r>
              <a:rPr lang="en-US" dirty="0" smtClean="0"/>
              <a:t>: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, ex: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orangtuanya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UU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i="1" dirty="0" err="1" smtClean="0"/>
              <a:t>zaakwaarneming</a:t>
            </a:r>
            <a:r>
              <a:rPr lang="en-US" dirty="0" smtClean="0"/>
              <a:t>), ex: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kebun</a:t>
            </a:r>
            <a:r>
              <a:rPr lang="en-US" dirty="0" smtClean="0"/>
              <a:t> </a:t>
            </a:r>
            <a:r>
              <a:rPr lang="en-US" dirty="0" err="1" smtClean="0"/>
              <a:t>tetanggakrn</a:t>
            </a:r>
            <a:r>
              <a:rPr lang="en-US" dirty="0" smtClean="0"/>
              <a:t> </a:t>
            </a:r>
            <a:r>
              <a:rPr lang="en-US" dirty="0" err="1" smtClean="0"/>
              <a:t>rumahnya</a:t>
            </a:r>
            <a:r>
              <a:rPr lang="en-US" dirty="0" smtClean="0"/>
              <a:t> </a:t>
            </a:r>
            <a:r>
              <a:rPr lang="en-US" dirty="0" err="1" smtClean="0"/>
              <a:t>ditinggal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543</Words>
  <Application>Microsoft Office PowerPoint</Application>
  <PresentationFormat>On-screen Show (4:3)</PresentationFormat>
  <Paragraphs>75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Hukum Perdata</vt:lpstr>
      <vt:lpstr>Hukum Perdata</vt:lpstr>
      <vt:lpstr>Hukum Perdata</vt:lpstr>
      <vt:lpstr>Hukum Perdata</vt:lpstr>
      <vt:lpstr>Hukum Perdata</vt:lpstr>
      <vt:lpstr>Hukum Perdata</vt:lpstr>
      <vt:lpstr>Hukum Perdata</vt:lpstr>
      <vt:lpstr>Hukum Perdata</vt:lpstr>
      <vt:lpstr>Hukum Perdata</vt:lpstr>
      <vt:lpstr>Hukum Perdata</vt:lpstr>
      <vt:lpstr>Hukum Perdata</vt:lpstr>
      <vt:lpstr>Hukum Perdata</vt:lpstr>
      <vt:lpstr>Hukum Perdata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Perdata</dc:title>
  <dc:creator> </dc:creator>
  <cp:lastModifiedBy> </cp:lastModifiedBy>
  <cp:revision>1</cp:revision>
  <dcterms:created xsi:type="dcterms:W3CDTF">2012-10-02T09:37:57Z</dcterms:created>
  <dcterms:modified xsi:type="dcterms:W3CDTF">2012-10-02T09:38:26Z</dcterms:modified>
</cp:coreProperties>
</file>