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3034B-2D48-4BE1-A044-F697E1CC052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ECCDA-241A-4097-BFE5-9805A056DE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AE510BC-FCAD-4411-9169-59FC0C93F4C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5D7928-BE54-4377-AE91-BDFBF87A82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Kewarisan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:</a:t>
            </a:r>
          </a:p>
          <a:p>
            <a:pPr marL="633222" indent="-514350">
              <a:buAutoNum type="alphaL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 Individual</a:t>
            </a:r>
          </a:p>
          <a:p>
            <a:pPr marL="633222" indent="-514350">
              <a:buAutoNum type="alphaL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 </a:t>
            </a:r>
            <a:r>
              <a:rPr lang="en-US" dirty="0" err="1" smtClean="0"/>
              <a:t>Kolektif</a:t>
            </a:r>
            <a:endParaRPr lang="en-US" dirty="0" smtClean="0"/>
          </a:p>
          <a:p>
            <a:pPr marL="633222" indent="-514350">
              <a:buAutoNum type="alphaL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 </a:t>
            </a:r>
            <a:r>
              <a:rPr lang="en-US" dirty="0" err="1" smtClean="0"/>
              <a:t>Mayorat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5715000" cy="462560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 individual:</a:t>
            </a:r>
          </a:p>
          <a:p>
            <a:pPr>
              <a:buNone/>
            </a:pP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diwariskan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Sunda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 </a:t>
            </a:r>
            <a:r>
              <a:rPr lang="en-US" dirty="0" err="1" smtClean="0"/>
              <a:t>kolektif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dibagikan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,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diwarisi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, ex: </a:t>
            </a:r>
            <a:r>
              <a:rPr lang="en-US" dirty="0" err="1" smtClean="0"/>
              <a:t>Minangkabau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"/>
            <a:ext cx="266700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09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3434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51053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 </a:t>
            </a:r>
            <a:r>
              <a:rPr lang="en-US" dirty="0" err="1" smtClean="0"/>
              <a:t>Mayorat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waris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lain.</a:t>
            </a:r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Masyarakat</a:t>
            </a:r>
            <a:r>
              <a:rPr lang="en-US" dirty="0" smtClean="0"/>
              <a:t> Bali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29718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5257800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Hazairin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endapan</a:t>
            </a:r>
            <a:r>
              <a:rPr lang="en-US" dirty="0" smtClean="0"/>
              <a:t> </a:t>
            </a:r>
            <a:r>
              <a:rPr lang="en-US" dirty="0" err="1" smtClean="0"/>
              <a:t>kesusilaan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kaidah-kaidah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kaidah-kaidah</a:t>
            </a:r>
            <a:r>
              <a:rPr lang="en-US" dirty="0" smtClean="0"/>
              <a:t> </a:t>
            </a:r>
            <a:r>
              <a:rPr lang="en-US" dirty="0" err="1" smtClean="0"/>
              <a:t>kesusilaan</a:t>
            </a:r>
            <a:r>
              <a:rPr lang="en-US" dirty="0" smtClean="0"/>
              <a:t> yang </a:t>
            </a:r>
            <a:r>
              <a:rPr lang="en-US" dirty="0" err="1" smtClean="0"/>
              <a:t>kebenarannya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47800"/>
            <a:ext cx="335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7848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Ciri-Corak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Magis</a:t>
            </a:r>
            <a:r>
              <a:rPr lang="en-US" dirty="0" smtClean="0"/>
              <a:t> </a:t>
            </a:r>
            <a:r>
              <a:rPr lang="en-US" dirty="0" err="1" smtClean="0"/>
              <a:t>religius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kehidupannya</a:t>
            </a:r>
            <a:r>
              <a:rPr lang="en-US" dirty="0" smtClean="0"/>
              <a:t>,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mengkaitkan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yang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&amp; </a:t>
            </a:r>
            <a:r>
              <a:rPr lang="en-US" dirty="0" err="1" smtClean="0"/>
              <a:t>lingkungannya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Komunal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mengutamakan</a:t>
            </a:r>
            <a:r>
              <a:rPr lang="en-US" dirty="0" smtClean="0"/>
              <a:t> &amp; </a:t>
            </a:r>
            <a:r>
              <a:rPr lang="en-US" dirty="0" err="1" smtClean="0"/>
              <a:t>mendahulukan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. </a:t>
            </a:r>
            <a:r>
              <a:rPr lang="en-US" dirty="0" err="1" smtClean="0"/>
              <a:t>Walau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hak-hak</a:t>
            </a:r>
            <a:r>
              <a:rPr lang="en-US" dirty="0" smtClean="0"/>
              <a:t> individual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.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kebersamaan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029200" cy="462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Kontan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berakhir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serempak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jual-beli</a:t>
            </a:r>
            <a:r>
              <a:rPr lang="en-US" dirty="0" smtClean="0"/>
              <a:t>,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kontan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Konkret</a:t>
            </a:r>
            <a:r>
              <a:rPr lang="en-US" dirty="0" smtClean="0"/>
              <a:t>/Visual:</a:t>
            </a:r>
          </a:p>
          <a:p>
            <a:pPr>
              <a:buNone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dikehendaki</a:t>
            </a:r>
            <a:r>
              <a:rPr lang="en-US" dirty="0" smtClean="0"/>
              <a:t> </a:t>
            </a:r>
            <a:r>
              <a:rPr lang="en-US" dirty="0" err="1" smtClean="0"/>
              <a:t>ditransformasikan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791200" cy="46256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resapan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Islam:</a:t>
            </a:r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tahlilan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upacara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yang </a:t>
            </a:r>
            <a:r>
              <a:rPr lang="en-US" dirty="0" err="1" smtClean="0"/>
              <a:t>diresapi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350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Tanah </a:t>
            </a:r>
            <a:r>
              <a:rPr lang="en-US" dirty="0" err="1" smtClean="0"/>
              <a:t>Adat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kebendaan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. Tanah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magis</a:t>
            </a:r>
            <a:r>
              <a:rPr lang="en-US" dirty="0" smtClean="0"/>
              <a:t> </a:t>
            </a:r>
            <a:r>
              <a:rPr lang="en-US" dirty="0" err="1" smtClean="0"/>
              <a:t>religius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sekedar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Tanah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ulayat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komunal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: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Ulayat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: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. Persekutuan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ulayat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Ex: </a:t>
            </a:r>
            <a:r>
              <a:rPr lang="en-US" dirty="0" err="1" smtClean="0"/>
              <a:t>padang</a:t>
            </a:r>
            <a:r>
              <a:rPr lang="en-US" dirty="0" smtClean="0"/>
              <a:t> </a:t>
            </a:r>
            <a:r>
              <a:rPr lang="en-US" dirty="0" err="1" smtClean="0"/>
              <a:t>penggembalaan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, </a:t>
            </a:r>
            <a:r>
              <a:rPr lang="en-US" dirty="0" err="1" smtClean="0"/>
              <a:t>sekolah</a:t>
            </a:r>
            <a:r>
              <a:rPr lang="en-US" dirty="0" smtClean="0"/>
              <a:t>, </a:t>
            </a:r>
            <a:r>
              <a:rPr lang="en-US" dirty="0" err="1" smtClean="0"/>
              <a:t>pemakaman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Larangan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, </a:t>
            </a:r>
            <a:r>
              <a:rPr lang="en-US" dirty="0" err="1" smtClean="0"/>
              <a:t>mengusahakan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dikuasainya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ulayat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ulayat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.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ulayat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</TotalTime>
  <Words>413</Words>
  <Application>Microsoft Office PowerPoint</Application>
  <PresentationFormat>On-screen Show (4:3)</PresentationFormat>
  <Paragraphs>67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Hukum Adat</vt:lpstr>
      <vt:lpstr>Hukum Adat</vt:lpstr>
      <vt:lpstr>Hukum Adat</vt:lpstr>
      <vt:lpstr>Hukum Adat</vt:lpstr>
      <vt:lpstr>Hukum Adat</vt:lpstr>
      <vt:lpstr>Hukum Adat</vt:lpstr>
      <vt:lpstr>Hukum Adat</vt:lpstr>
      <vt:lpstr>Hukum Adat</vt:lpstr>
      <vt:lpstr>Hukum Adat</vt:lpstr>
      <vt:lpstr>Hukum Adat</vt:lpstr>
      <vt:lpstr>Hukum Adat</vt:lpstr>
      <vt:lpstr>Hukum Adat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Adat</dc:title>
  <dc:creator> </dc:creator>
  <cp:lastModifiedBy> </cp:lastModifiedBy>
  <cp:revision>1</cp:revision>
  <dcterms:created xsi:type="dcterms:W3CDTF">2012-10-02T09:43:40Z</dcterms:created>
  <dcterms:modified xsi:type="dcterms:W3CDTF">2012-10-02T09:44:51Z</dcterms:modified>
</cp:coreProperties>
</file>