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953-A4B1-4716-93C3-566ADC7BD037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BA04-9124-4EF8-BCDB-BD6BC5B729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CF2A-72FF-4607-A6C2-C8DBCD2860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958971-10EF-4F64-95B6-EAA427FB3FE5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E15A95-A90B-497A-87F1-49101C52EF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715000" cy="48542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Agraria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i="1" dirty="0" err="1" smtClean="0"/>
              <a:t>agger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i="1" dirty="0" err="1" smtClean="0"/>
              <a:t>agrarius</a:t>
            </a:r>
            <a:r>
              <a:rPr lang="en-US" i="1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berakit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sebanding</a:t>
            </a:r>
            <a:r>
              <a:rPr lang="en-US" dirty="0" smtClean="0"/>
              <a:t> dg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Tanah </a:t>
            </a:r>
            <a:r>
              <a:rPr lang="en-US" dirty="0" err="1" smtClean="0"/>
              <a:t>menurut</a:t>
            </a:r>
            <a:r>
              <a:rPr lang="en-US" dirty="0" smtClean="0"/>
              <a:t> UUPA: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(Ps.20 UUPA):</a:t>
            </a:r>
          </a:p>
          <a:p>
            <a:pPr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yang </a:t>
            </a:r>
            <a:r>
              <a:rPr lang="en-US" dirty="0" err="1" smtClean="0"/>
              <a:t>terkuat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terpenuh</a:t>
            </a:r>
            <a:r>
              <a:rPr lang="en-US" dirty="0" smtClean="0"/>
              <a:t>,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diwariskan</a:t>
            </a:r>
            <a:r>
              <a:rPr lang="en-US" dirty="0" smtClean="0"/>
              <a:t>.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Indonesia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Usaha:</a:t>
            </a:r>
          </a:p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25-35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diperpanjang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25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peternakan</a:t>
            </a:r>
            <a:r>
              <a:rPr lang="en-US" dirty="0" smtClean="0"/>
              <a:t> &amp; </a:t>
            </a:r>
            <a:r>
              <a:rPr lang="en-US" dirty="0" err="1" smtClean="0"/>
              <a:t>perikanan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2578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miliknya</a:t>
            </a:r>
            <a:r>
              <a:rPr lang="en-US" dirty="0" smtClean="0"/>
              <a:t>. HGB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25-30 </a:t>
            </a:r>
            <a:r>
              <a:rPr lang="en-US" dirty="0" err="1" smtClean="0"/>
              <a:t>tahun</a:t>
            </a:r>
            <a:r>
              <a:rPr lang="en-US" dirty="0" smtClean="0"/>
              <a:t> &amp;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diperpanjang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kali </a:t>
            </a:r>
            <a:r>
              <a:rPr lang="en-US" dirty="0" err="1" smtClean="0"/>
              <a:t>selama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perumahan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memungut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pemberiannya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memberikannya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dg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tanahnya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sewa-menyewa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sesuatunya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dg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dg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bersangkutan</a:t>
            </a:r>
            <a:r>
              <a:rPr lang="en-US" dirty="0" smtClean="0"/>
              <a:t> (Ps.44 UUPA)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&amp;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dg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. 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&amp;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a. WNI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berkedudukan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Indonesia &amp; </a:t>
            </a:r>
            <a:r>
              <a:rPr lang="en-US" dirty="0" err="1" smtClean="0"/>
              <a:t>berkedudukan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perwakilan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Tanah</a:t>
            </a:r>
          </a:p>
          <a:p>
            <a:pPr>
              <a:buNone/>
            </a:pP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memungut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Hak-hak</a:t>
            </a:r>
            <a:r>
              <a:rPr lang="en-US" dirty="0" smtClean="0"/>
              <a:t> lain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gadai</a:t>
            </a:r>
            <a:r>
              <a:rPr lang="en-US" dirty="0" smtClean="0"/>
              <a:t>,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menumpang</a:t>
            </a:r>
            <a:r>
              <a:rPr lang="en-US" dirty="0" smtClean="0"/>
              <a:t>,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372</Words>
  <Application>Microsoft Office PowerPoint</Application>
  <PresentationFormat>On-screen Show (4:3)</PresentationFormat>
  <Paragraphs>40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Hukum Agraria</vt:lpstr>
      <vt:lpstr>Hukum Agraria</vt:lpstr>
      <vt:lpstr>Hukum Agraria</vt:lpstr>
      <vt:lpstr>Hukum Agraria</vt:lpstr>
      <vt:lpstr>Hukum Agraria</vt:lpstr>
      <vt:lpstr>Hukum Agraria</vt:lpstr>
      <vt:lpstr>Hukum Agraria</vt:lpstr>
      <vt:lpstr>Hukum Agraria</vt:lpstr>
      <vt:lpstr>Hukum Agraria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Agraria</dc:title>
  <dc:creator> </dc:creator>
  <cp:lastModifiedBy> </cp:lastModifiedBy>
  <cp:revision>1</cp:revision>
  <dcterms:created xsi:type="dcterms:W3CDTF">2012-10-02T09:39:46Z</dcterms:created>
  <dcterms:modified xsi:type="dcterms:W3CDTF">2012-10-02T09:40:34Z</dcterms:modified>
</cp:coreProperties>
</file>