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1" r:id="rId5"/>
    <p:sldId id="276" r:id="rId6"/>
    <p:sldId id="277" r:id="rId7"/>
    <p:sldId id="278" r:id="rId8"/>
    <p:sldId id="301" r:id="rId9"/>
    <p:sldId id="300" r:id="rId10"/>
    <p:sldId id="266" r:id="rId11"/>
    <p:sldId id="267" r:id="rId12"/>
    <p:sldId id="273" r:id="rId13"/>
    <p:sldId id="27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5" r:id="rId29"/>
    <p:sldId id="294" r:id="rId30"/>
    <p:sldId id="297" r:id="rId31"/>
    <p:sldId id="298" r:id="rId32"/>
    <p:sldId id="299" r:id="rId33"/>
    <p:sldId id="279" r:id="rId34"/>
    <p:sldId id="280" r:id="rId35"/>
    <p:sldId id="258" r:id="rId36"/>
    <p:sldId id="259" r:id="rId37"/>
    <p:sldId id="271" r:id="rId38"/>
    <p:sldId id="260" r:id="rId39"/>
    <p:sldId id="268" r:id="rId40"/>
    <p:sldId id="262" r:id="rId41"/>
    <p:sldId id="272" r:id="rId42"/>
    <p:sldId id="275" r:id="rId43"/>
    <p:sldId id="263" r:id="rId44"/>
    <p:sldId id="264" r:id="rId45"/>
    <p:sldId id="26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Legal Reasoning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48600" cy="141759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Fuad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(UI), SH (UB),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M.Hum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(UB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31" y="232358"/>
            <a:ext cx="1595302" cy="4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532"/>
            <a:ext cx="1714500" cy="4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Proses </a:t>
            </a:r>
            <a:r>
              <a:rPr lang="en-US" sz="2800" dirty="0">
                <a:latin typeface="Times New Roman"/>
                <a:ea typeface="Times New Roman"/>
              </a:rPr>
              <a:t>reasoning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berdasarkan</a:t>
            </a:r>
            <a:r>
              <a:rPr lang="en-US" sz="2800" dirty="0">
                <a:latin typeface="Times New Roman"/>
                <a:ea typeface="Times New Roman"/>
              </a:rPr>
              <a:t> case law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reasoing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deduktif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case law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konsep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tercipta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contoh-contoh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tertentu</a:t>
            </a:r>
            <a:r>
              <a:rPr lang="en-US" sz="2800" dirty="0">
                <a:latin typeface="Times New Roman"/>
                <a:ea typeface="Times New Roman"/>
              </a:rPr>
              <a:t>. Hal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mencerminkan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/>
                <a:ea typeface="Times New Roman"/>
              </a:rPr>
              <a:t>Sifat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Induktif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Deduktif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Dalam</a:t>
            </a:r>
            <a:r>
              <a:rPr lang="en-US" sz="2800" dirty="0">
                <a:effectLst/>
                <a:latin typeface="Times New Roman"/>
                <a:ea typeface="Times New Roman"/>
              </a:rPr>
              <a:t> Legal Reasoning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73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terminologi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1796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dimengerti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Laporan-laporan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Rancangan-rancangan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menafsirkan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sz="3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4999"/>
            <a:ext cx="6400800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penafsiran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</a:t>
            </a:r>
            <a:r>
              <a:rPr lang="en-US" sz="2800" b="0" dirty="0" smtClean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Reasoning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486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bersidang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materiil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pun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pun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Kenneth J.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Vandevelde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epistimologis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(identify the applicable sources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hokum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(analyze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souces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Mensintesiskan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koheran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mengelompokkan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(synthesize the applicable rules of law in to a coherent structure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Menelaah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(research the available facts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kasus-kasus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(apply the structure of rules to the facts)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formulasi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3716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“</a:t>
            </a:r>
            <a:r>
              <a:rPr lang="en-US" sz="3200" i="1" dirty="0">
                <a:latin typeface="Times New Roman"/>
                <a:ea typeface="Times New Roman"/>
              </a:rPr>
              <a:t>reason</a:t>
            </a:r>
            <a:r>
              <a:rPr lang="en-US" sz="3200" dirty="0">
                <a:latin typeface="Times New Roman"/>
                <a:ea typeface="Times New Roman"/>
              </a:rPr>
              <a:t>”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atau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hakim </a:t>
            </a:r>
            <a:r>
              <a:rPr lang="en-US" sz="3200" dirty="0" err="1">
                <a:latin typeface="Times New Roman"/>
                <a:ea typeface="Times New Roman"/>
              </a:rPr>
              <a:t>memutuskan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perkara</a:t>
            </a:r>
            <a:r>
              <a:rPr lang="en-US" sz="3200" dirty="0">
                <a:latin typeface="Times New Roman"/>
                <a:ea typeface="Times New Roman"/>
              </a:rPr>
              <a:t>/ </a:t>
            </a:r>
            <a:r>
              <a:rPr lang="en-US" sz="3200" dirty="0" err="1">
                <a:latin typeface="Times New Roman"/>
                <a:ea typeface="Times New Roman"/>
              </a:rPr>
              <a:t>kasus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pengacara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meng-argumentasi-kan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ahli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</a:p>
          <a:p>
            <a:endParaRPr lang="en-US" sz="32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168" y="533400"/>
            <a:ext cx="3771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menggiring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dibangun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menjatuhkan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7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40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membuktikan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5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didengar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60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berpangkal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pangkalnya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alasan-alasan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04800"/>
            <a:ext cx="2957945" cy="58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8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83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saksi-saksi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hakim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 smtClean="0"/>
              <a:t>saksi-saksi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dalil-dali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sangkalan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kesemuanya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bersesuaian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pasal-pasal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terpenuhi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dikabulkan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4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hakim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putusannya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,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kemanfaatan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folosofis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43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menjustifikasi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doktrinal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problem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niveaus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van rationale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juridische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argumentatie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5451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5715000" cy="4102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(1) UU No. 48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2009 ; 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mengadili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9532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6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02609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kegiatan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baik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perbuatan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perjanjian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transaksi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perdagangan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dll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pelanggaran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pidana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perdata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administratif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memasukkannya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ada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/>
              </a:rPr>
              <a:t>Pengertian</a:t>
            </a:r>
            <a:endParaRPr lang="en-US" sz="36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0178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premis-premis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8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799"/>
            <a:ext cx="5562600" cy="320040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berdialog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berdebat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kuatnya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5736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0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main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prosedural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11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Ilmu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6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statemen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 smtClean="0">
                <a:latin typeface="Times New Roman"/>
                <a:ea typeface="Times New Roman"/>
              </a:rPr>
              <a:t>berguna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dalam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mengambil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pertimbangan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memutuskan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praktisi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legal reasoning </a:t>
            </a:r>
            <a:r>
              <a:rPr lang="en-US" sz="2400" dirty="0" err="1">
                <a:latin typeface="Times New Roman"/>
                <a:ea typeface="Times New Roman"/>
              </a:rPr>
              <a:t>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berguna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mencari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dengan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tujuan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menghindari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pelanggaran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di </a:t>
            </a:r>
            <a:r>
              <a:rPr lang="en-US" sz="2400" dirty="0" err="1">
                <a:latin typeface="Times New Roman"/>
                <a:ea typeface="Times New Roman"/>
              </a:rPr>
              <a:t>kemudian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argumentasi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apabila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sengketa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ataupun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tersebut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114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penyusun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, legal reasoning </a:t>
            </a:r>
            <a:r>
              <a:rPr lang="en-US" sz="3200" dirty="0" err="1">
                <a:latin typeface="Times New Roman"/>
                <a:ea typeface="Times New Roman"/>
              </a:rPr>
              <a:t>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berguna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untuk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mencari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disusun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perlu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dikeluarkan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3200" dirty="0" smtClean="0">
                <a:latin typeface="Times New Roman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76200"/>
            <a:ext cx="371994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Sedangkan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pelaksana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i="1" dirty="0">
                <a:latin typeface="Times New Roman"/>
                <a:ea typeface="Times New Roman"/>
              </a:rPr>
              <a:t>legal reasoning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berguna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pengertian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mendalam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tentang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agar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menjalankan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tanpa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mengerti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maksud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tujuannya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hakiki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Kegunaan</a:t>
            </a:r>
            <a:endParaRPr lang="en-US" b="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8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2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 law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common law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b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adilinya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</a:t>
            </a:r>
            <a:r>
              <a:rPr lang="en-US" sz="3200" b="0" dirty="0" smtClean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Reasoning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62989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7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mempertimbangkan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engertian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81000"/>
            <a:ext cx="3429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029200" cy="3657600"/>
          </a:xfrm>
        </p:spPr>
        <p:txBody>
          <a:bodyPr>
            <a:noAutofit/>
          </a:bodyPr>
          <a:lstStyle/>
          <a:p>
            <a:pPr algn="just"/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 err="1" smtClean="0">
                <a:latin typeface="Times New Roman"/>
                <a:ea typeface="Times New Roman"/>
              </a:rPr>
              <a:t>Akibat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doktrin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kaku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seakan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kehilangan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kasus-kasus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sudah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diputuskan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terdahulu</a:t>
            </a:r>
            <a:endParaRPr lang="en-US" sz="2800" dirty="0">
              <a:latin typeface="Times New Roman"/>
              <a:ea typeface="Times New Roman"/>
            </a:endParaRPr>
          </a:p>
          <a:p>
            <a:pPr marL="109728" indent="0" algn="just">
              <a:buNone/>
            </a:pP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873" y="1219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7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5181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perkembangan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teori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ahli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mengharapkan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berupaya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“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”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tetapi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juga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diadilinya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</a:rPr>
              <a:t>Kerangka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analitis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tentang</a:t>
            </a:r>
            <a:r>
              <a:rPr lang="en-US" sz="2800" b="0" dirty="0" smtClean="0">
                <a:effectLst/>
              </a:rPr>
              <a:t> Legal Reasoning</a:t>
            </a:r>
            <a:endParaRPr lang="en-US" sz="2800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58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400" dirty="0">
                <a:latin typeface="Times New Roman"/>
                <a:ea typeface="Times New Roman"/>
              </a:rPr>
              <a:t>Di </a:t>
            </a:r>
            <a:r>
              <a:rPr lang="en-US" sz="2400" dirty="0" err="1">
                <a:latin typeface="Times New Roman"/>
                <a:ea typeface="Times New Roman"/>
              </a:rPr>
              <a:t>negara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yang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menganut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sistem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common law </a:t>
            </a:r>
            <a:r>
              <a:rPr lang="en-US" sz="2400" dirty="0" err="1">
                <a:latin typeface="Times New Roman"/>
                <a:ea typeface="Times New Roman"/>
              </a:rPr>
              <a:t>seperti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Serikat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Inggris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juga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perdebatan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legal reasoning yang </a:t>
            </a:r>
            <a:r>
              <a:rPr lang="en-US" sz="2400" dirty="0" err="1">
                <a:latin typeface="Times New Roman"/>
                <a:ea typeface="Times New Roman"/>
              </a:rPr>
              <a:t>didasarkan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“stare </a:t>
            </a:r>
            <a:r>
              <a:rPr lang="en-US" sz="2400" i="1" dirty="0" err="1">
                <a:latin typeface="Times New Roman"/>
                <a:ea typeface="Times New Roman"/>
              </a:rPr>
              <a:t>decisis</a:t>
            </a:r>
            <a:r>
              <a:rPr lang="en-US" sz="2400" i="1" dirty="0">
                <a:latin typeface="Times New Roman"/>
                <a:ea typeface="Times New Roman"/>
              </a:rPr>
              <a:t>” </a:t>
            </a:r>
            <a:r>
              <a:rPr lang="en-US" sz="2400" dirty="0">
                <a:latin typeface="Times New Roman"/>
                <a:ea typeface="Times New Roman"/>
              </a:rPr>
              <a:t>yang </a:t>
            </a:r>
            <a:r>
              <a:rPr lang="en-US" sz="2400" dirty="0" err="1">
                <a:latin typeface="Times New Roman"/>
                <a:ea typeface="Times New Roman"/>
              </a:rPr>
              <a:t>mewajibkan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mengacu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terdahulu</a:t>
            </a:r>
            <a:r>
              <a:rPr lang="en-US" sz="2400" dirty="0" smtClean="0"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</a:rPr>
              <a:t>Kerangka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analitis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tentang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Legal Reasoning</a:t>
            </a:r>
            <a:endParaRPr lang="en-US" sz="3600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318164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41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Prof. Montrose </a:t>
            </a:r>
            <a:r>
              <a:rPr lang="en-US" sz="2800" dirty="0" err="1">
                <a:latin typeface="Times New Roman"/>
                <a:ea typeface="Times New Roman"/>
              </a:rPr>
              <a:t>misalnya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menyatakan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explisit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kerangka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analitis</a:t>
            </a:r>
            <a:r>
              <a:rPr lang="en-US" sz="2800" dirty="0">
                <a:latin typeface="Times New Roman"/>
                <a:ea typeface="Times New Roman"/>
              </a:rPr>
              <a:t> reasoning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pandangan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kebanyakan</a:t>
            </a:r>
            <a:r>
              <a:rPr lang="en-US" sz="2800" dirty="0">
                <a:latin typeface="Times New Roman"/>
                <a:ea typeface="Times New Roman"/>
              </a:rPr>
              <a:t> hakim 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terutama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dekade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akhir-akhir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praktek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modern </a:t>
            </a:r>
            <a:r>
              <a:rPr lang="en-US" sz="2800" dirty="0" err="1">
                <a:latin typeface="Times New Roman"/>
                <a:ea typeface="Times New Roman"/>
              </a:rPr>
              <a:t>membatasi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mengesampingkan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3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>
                <a:latin typeface="Times New Roman"/>
                <a:ea typeface="Times New Roman"/>
              </a:rPr>
              <a:t>Sementara</a:t>
            </a:r>
            <a:r>
              <a:rPr lang="en-US" sz="2400" dirty="0">
                <a:latin typeface="Times New Roman"/>
                <a:ea typeface="Times New Roman"/>
              </a:rPr>
              <a:t> Mr. Cross </a:t>
            </a:r>
            <a:r>
              <a:rPr lang="en-US" sz="2400" dirty="0" err="1">
                <a:latin typeface="Times New Roman"/>
                <a:ea typeface="Times New Roman"/>
              </a:rPr>
              <a:t>menyatakan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keberatannya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akibat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tersebut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kaku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adalah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hakim-hakim </a:t>
            </a:r>
            <a:r>
              <a:rPr lang="en-US" sz="2400" dirty="0" err="1">
                <a:latin typeface="Times New Roman"/>
                <a:ea typeface="Times New Roman"/>
              </a:rPr>
              <a:t>sering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melalui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pendahulunya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Selanjutnya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tidak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sepakat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tugas</a:t>
            </a:r>
            <a:r>
              <a:rPr lang="en-US" sz="2400" dirty="0">
                <a:latin typeface="Times New Roman"/>
                <a:ea typeface="Times New Roman"/>
              </a:rPr>
              <a:t> hakim di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sebagai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keseluruhan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8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867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menurutnya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membawa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pola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dominan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penolakan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membuat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apabila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alasan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membedakan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terjadi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89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jangkauan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Dari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95101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48768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524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865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3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2017</Words>
  <Application>Microsoft Office PowerPoint</Application>
  <PresentationFormat>On-screen Show (4:3)</PresentationFormat>
  <Paragraphs>128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Penalaran Hukum - Legal Reasoning</vt:lpstr>
      <vt:lpstr>Pengertian</vt:lpstr>
      <vt:lpstr>Pengertian</vt:lpstr>
      <vt:lpstr>Pengertian</vt:lpstr>
      <vt:lpstr>Pengertian</vt:lpstr>
      <vt:lpstr>PROSES BERNALAR</vt:lpstr>
      <vt:lpstr>PROSES BERNALAR </vt:lpstr>
      <vt:lpstr>PROSES BERNALAR </vt:lpstr>
      <vt:lpstr>PROSES BERNALAR </vt:lpstr>
      <vt:lpstr>Sifat Induktif dan Deduktif Dalam Legal Reasoning</vt:lpstr>
      <vt:lpstr>Sifat Induktif dan Deduktif Dalam Legal Reasoning</vt:lpstr>
      <vt:lpstr>Sifat Induktif dan Deduktif Dalam Legal Reasoning</vt:lpstr>
      <vt:lpstr>Sifat Induktif dan Deduktif Dalam Legal Reasoning </vt:lpstr>
      <vt:lpstr>Penalaran Dalam Pertimbangan Hukum</vt:lpstr>
      <vt:lpstr>Penalaran Dalam Pertimbangan Hukum</vt:lpstr>
      <vt:lpstr>Langkah Penalaran Hukum</vt:lpstr>
      <vt:lpstr>Langkah Penalaran Hukum</vt:lpstr>
      <vt:lpstr>Langkah Penalaran Hukum</vt:lpstr>
      <vt:lpstr>Langkah Penalaran Hukum</vt:lpstr>
      <vt:lpstr>Langkah Penalaran Hukum</vt:lpstr>
      <vt:lpstr>Penalaran oleh Hakim</vt:lpstr>
      <vt:lpstr>Penalaran oleh Hakim</vt:lpstr>
      <vt:lpstr>Penalaran oleh Hakim</vt:lpstr>
      <vt:lpstr>Penalaran oleh Hakim</vt:lpstr>
      <vt:lpstr>Penalaran oleh Hakim</vt:lpstr>
      <vt:lpstr>Penalaran oleh Hakim</vt:lpstr>
      <vt:lpstr>Argumentasi Dalam Pertimbangan Hukum</vt:lpstr>
      <vt:lpstr>Argumentasi Dalam Pertimbangan Hukum</vt:lpstr>
      <vt:lpstr>Argumentasi Dalam Pertimbangan Hukum</vt:lpstr>
      <vt:lpstr>Lapisan Rasional Argumentasi Hukum</vt:lpstr>
      <vt:lpstr>Lapisan Rasional Argumentasi Hukum</vt:lpstr>
      <vt:lpstr>Lapisan Rasional Argumentasi Hukum</vt:lpstr>
      <vt:lpstr>Fungsi dan Kegunaan Penalaran dalam Ilmu</vt:lpstr>
      <vt:lpstr>Fungsi dan Kegunaan</vt:lpstr>
      <vt:lpstr>Kegunaan</vt:lpstr>
      <vt:lpstr>Kegunaan</vt:lpstr>
      <vt:lpstr>Kegunaan</vt:lpstr>
      <vt:lpstr>Kerangka Analitis tentang Legal Reasoning </vt:lpstr>
      <vt:lpstr>Kerangka Analitis tentang Legal Reasoning </vt:lpstr>
      <vt:lpstr>Kerangka Analitis tentang Legal Reasoning </vt:lpstr>
      <vt:lpstr>Kerangka analitis tentang Legal Reasoning</vt:lpstr>
      <vt:lpstr>Kerangka analitis tentang Legal Reasoning</vt:lpstr>
      <vt:lpstr>Kerangka Analitis</vt:lpstr>
      <vt:lpstr>Kerangka Analitis</vt:lpstr>
      <vt:lpstr>Kerangka Analitis</vt:lpstr>
    </vt:vector>
  </TitlesOfParts>
  <Company>Universitas Al Azhar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Penalaran Hukum   Legal Reasoning</dc:title>
  <dc:creator>uai-user</dc:creator>
  <cp:lastModifiedBy>anin</cp:lastModifiedBy>
  <cp:revision>28</cp:revision>
  <dcterms:created xsi:type="dcterms:W3CDTF">2013-06-18T01:40:05Z</dcterms:created>
  <dcterms:modified xsi:type="dcterms:W3CDTF">2014-07-05T03:57:32Z</dcterms:modified>
</cp:coreProperties>
</file>