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E304-45B4-409A-AA13-E4EEF5D3C2AA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C8AF-F3AE-47F8-8EF0-32CBC913F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.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pelanggaran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endParaRPr lang="en-US" b="1" dirty="0" smtClean="0"/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hakim </a:t>
            </a:r>
            <a:r>
              <a:rPr lang="en-US" dirty="0" err="1" smtClean="0"/>
              <a:t>pidana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dituntuan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hakim </a:t>
            </a:r>
            <a:r>
              <a:rPr lang="en-US" dirty="0" err="1" smtClean="0"/>
              <a:t>perdata</a:t>
            </a:r>
            <a:r>
              <a:rPr lang="en-US" dirty="0" smtClean="0"/>
              <a:t>). 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(</a:t>
            </a:r>
            <a:r>
              <a:rPr lang="en-US" dirty="0" err="1" smtClean="0"/>
              <a:t>prosedur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dirty="0" err="1" smtClean="0"/>
              <a:t>sipil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dirty="0" err="1" smtClean="0"/>
              <a:t>sipil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Lahirnya</a:t>
            </a:r>
            <a:r>
              <a:rPr lang="en-US" b="1" dirty="0" smtClean="0"/>
              <a:t> </a:t>
            </a:r>
            <a:r>
              <a:rPr lang="en-US" b="1" dirty="0" err="1" smtClean="0"/>
              <a:t>delik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(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terulis</a:t>
            </a:r>
            <a:r>
              <a:rPr lang="en-US" dirty="0" smtClean="0"/>
              <a:t>) </a:t>
            </a:r>
            <a:r>
              <a:rPr lang="en-US" dirty="0" err="1" smtClean="0"/>
              <a:t>tidak</a:t>
            </a:r>
            <a:r>
              <a:rPr lang="en-US" dirty="0" smtClean="0"/>
              <a:t> lain </a:t>
            </a:r>
            <a:r>
              <a:rPr lang="en-US" dirty="0" err="1" smtClean="0"/>
              <a:t>ialah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terulis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(rule of </a:t>
            </a:r>
            <a:r>
              <a:rPr lang="en-US" dirty="0" err="1" smtClean="0"/>
              <a:t>behaviour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mempertahankannya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statis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stastis</a:t>
            </a:r>
            <a:r>
              <a:rPr lang="en-US" dirty="0" smtClean="0"/>
              <a:t> pula.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Aliran</a:t>
            </a:r>
            <a:r>
              <a:rPr lang="en-US" b="1" dirty="0" smtClean="0"/>
              <a:t> </a:t>
            </a:r>
            <a:r>
              <a:rPr lang="en-US" b="1" dirty="0" err="1" smtClean="0"/>
              <a:t>pikiran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liberalistis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bercorak</a:t>
            </a:r>
            <a:r>
              <a:rPr lang="en-US" dirty="0" smtClean="0"/>
              <a:t> </a:t>
            </a:r>
            <a:r>
              <a:rPr lang="en-US" dirty="0" err="1" smtClean="0"/>
              <a:t>rasionalistis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intelektualistis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liberalisme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tradisonal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liberalistis</a:t>
            </a:r>
            <a:r>
              <a:rPr lang="en-US" dirty="0" smtClean="0"/>
              <a:t>  </a:t>
            </a:r>
            <a:r>
              <a:rPr lang="en-US" dirty="0" err="1" smtClean="0"/>
              <a:t>tiap</a:t>
            </a:r>
            <a:r>
              <a:rPr lang="en-US" dirty="0" smtClean="0"/>
              <a:t>-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,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Sisitem</a:t>
            </a:r>
            <a:r>
              <a:rPr lang="en-US" b="1" dirty="0" smtClean="0"/>
              <a:t> </a:t>
            </a:r>
            <a:r>
              <a:rPr lang="en-US" b="1" dirty="0" err="1" smtClean="0"/>
              <a:t>terbuka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b="1" i="1" dirty="0" err="1" smtClean="0"/>
              <a:t>prae-existente</a:t>
            </a:r>
            <a:r>
              <a:rPr lang="en-US" b="1" i="1" dirty="0" smtClean="0"/>
              <a:t> </a:t>
            </a:r>
            <a:r>
              <a:rPr lang="en-US" b="1" i="1" dirty="0" err="1" smtClean="0"/>
              <a:t>regels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Delik-delik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 	</a:t>
            </a:r>
            <a:r>
              <a:rPr lang="en-US" dirty="0" err="1" smtClean="0"/>
              <a:t>delik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ghaib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menodai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pengkhianat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menodai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, </a:t>
            </a:r>
            <a:r>
              <a:rPr lang="en-US" dirty="0" err="1" smtClean="0"/>
              <a:t>menentang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yang paling </a:t>
            </a:r>
            <a:r>
              <a:rPr lang="en-US" dirty="0" err="1" smtClean="0"/>
              <a:t>berat</a:t>
            </a:r>
            <a:r>
              <a:rPr lang="en-US" dirty="0" smtClean="0"/>
              <a:t>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suku-suku</a:t>
            </a:r>
            <a:r>
              <a:rPr lang="en-US" dirty="0" smtClean="0"/>
              <a:t> </a:t>
            </a:r>
            <a:r>
              <a:rPr lang="en-US" dirty="0" err="1" smtClean="0"/>
              <a:t>dayak</a:t>
            </a:r>
            <a:r>
              <a:rPr lang="en-US" dirty="0" smtClean="0"/>
              <a:t>, </a:t>
            </a:r>
            <a:r>
              <a:rPr lang="en-US" dirty="0" err="1" smtClean="0"/>
              <a:t>dipulau-pulau</a:t>
            </a:r>
            <a:r>
              <a:rPr lang="en-US" dirty="0" smtClean="0"/>
              <a:t> </a:t>
            </a:r>
            <a:r>
              <a:rPr lang="en-US" dirty="0" err="1" smtClean="0"/>
              <a:t>seram</a:t>
            </a:r>
            <a:r>
              <a:rPr lang="en-US" dirty="0" smtClean="0"/>
              <a:t>, </a:t>
            </a:r>
            <a:r>
              <a:rPr lang="en-US" dirty="0" err="1" smtClean="0"/>
              <a:t>buru</a:t>
            </a:r>
            <a:r>
              <a:rPr lang="en-US" dirty="0" smtClean="0"/>
              <a:t>, </a:t>
            </a:r>
            <a:r>
              <a:rPr lang="en-US" dirty="0" err="1" smtClean="0"/>
              <a:t>timor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pulau-pulau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maluku</a:t>
            </a:r>
            <a:r>
              <a:rPr lang="en-US" dirty="0" smtClean="0"/>
              <a:t>, yang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penghianat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sekongkol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musuh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Lapangan</a:t>
            </a:r>
            <a:r>
              <a:rPr lang="en-US" b="1" dirty="0" smtClean="0"/>
              <a:t> </a:t>
            </a:r>
            <a:r>
              <a:rPr lang="en-US" b="1" dirty="0" err="1" smtClean="0"/>
              <a:t>Berlakunya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Adat</a:t>
            </a:r>
            <a:r>
              <a:rPr lang="en-US" b="1" dirty="0" smtClean="0"/>
              <a:t> </a:t>
            </a:r>
            <a:r>
              <a:rPr lang="en-US" b="1" dirty="0" err="1" smtClean="0"/>
              <a:t>Delik</a:t>
            </a:r>
            <a:endParaRPr lang="en-US" b="1" dirty="0" smtClean="0"/>
          </a:p>
          <a:p>
            <a:pPr algn="just">
              <a:buNone/>
            </a:pPr>
            <a:r>
              <a:rPr lang="en-US" smtClean="0"/>
              <a:t>		Dalam</a:t>
            </a:r>
            <a:r>
              <a:rPr lang="en-US" dirty="0" smtClean="0"/>
              <a:t>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strafbare</a:t>
            </a:r>
            <a:r>
              <a:rPr lang="en-US" b="1" i="1" dirty="0" smtClean="0"/>
              <a:t> </a:t>
            </a:r>
            <a:r>
              <a:rPr lang="en-US" b="1" i="1" dirty="0" err="1" smtClean="0"/>
              <a:t>feitin</a:t>
            </a:r>
            <a:r>
              <a:rPr lang="en-US" b="1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berwewenang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voorwaardelijke</a:t>
            </a:r>
            <a:r>
              <a:rPr lang="en-US" b="1" i="1" dirty="0" smtClean="0"/>
              <a:t> </a:t>
            </a:r>
            <a:r>
              <a:rPr lang="en-US" b="1" i="1" dirty="0" err="1" smtClean="0"/>
              <a:t>veroordeeling</a:t>
            </a:r>
            <a:r>
              <a:rPr lang="en-US" b="1" i="1" dirty="0" smtClean="0"/>
              <a:t>).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368152"/>
          </a:xfrm>
        </p:spPr>
        <p:txBody>
          <a:bodyPr/>
          <a:lstStyle/>
          <a:p>
            <a:r>
              <a:rPr lang="en-US" dirty="0" err="1" smtClean="0"/>
              <a:t>Thank’s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Hukum Adat dan Delik adat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May</cp:lastModifiedBy>
  <cp:revision>22</cp:revision>
  <dcterms:created xsi:type="dcterms:W3CDTF">2012-03-25T03:14:57Z</dcterms:created>
  <dcterms:modified xsi:type="dcterms:W3CDTF">2015-03-05T07:18:13Z</dcterms:modified>
</cp:coreProperties>
</file>