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14D7-F8A0-4103-AB1E-1FDEEB39A57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05AC6-FFCC-44D3-B9CE-62A21EE32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/</a:t>
            </a:r>
            <a:r>
              <a:rPr lang="en-US" dirty="0" err="1" smtClean="0"/>
              <a:t>kekerabatan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tuanya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kekerabatan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patrilineal</a:t>
            </a:r>
            <a:r>
              <a:rPr lang="en-US" dirty="0" smtClean="0"/>
              <a:t>, </a:t>
            </a:r>
            <a:r>
              <a:rPr lang="en-US" dirty="0" err="1" smtClean="0"/>
              <a:t>wangsa-wangsa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lain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matrilineal </a:t>
            </a:r>
            <a:r>
              <a:rPr lang="en-US" dirty="0" err="1" smtClean="0"/>
              <a:t>wangsa-wangsa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lain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beribu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melahirkannya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berayah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,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dia.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381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3.Tetapi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yang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yang </a:t>
            </a:r>
            <a:r>
              <a:rPr lang="en-US" dirty="0" err="1" smtClean="0"/>
              <a:t>malang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4.Karena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ekskomunikasi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nias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ditoleransikan</a:t>
            </a:r>
            <a:r>
              <a:rPr lang="en-US" dirty="0" smtClean="0"/>
              <a:t>;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ejekan</a:t>
            </a:r>
            <a:r>
              <a:rPr lang="en-US" dirty="0" smtClean="0"/>
              <a:t>: “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”, “</a:t>
            </a:r>
            <a:r>
              <a:rPr lang="en-US" dirty="0" err="1" smtClean="0"/>
              <a:t>astra</a:t>
            </a:r>
            <a:r>
              <a:rPr lang="en-US" dirty="0" smtClean="0"/>
              <a:t>” (</a:t>
            </a:r>
            <a:r>
              <a:rPr lang="en-US" dirty="0" err="1" smtClean="0"/>
              <a:t>bali</a:t>
            </a:r>
            <a:r>
              <a:rPr lang="en-US" dirty="0" smtClean="0"/>
              <a:t>), “</a:t>
            </a:r>
            <a:r>
              <a:rPr lang="en-US" dirty="0" err="1" smtClean="0"/>
              <a:t>haram</a:t>
            </a:r>
            <a:r>
              <a:rPr lang="en-US" dirty="0" smtClean="0"/>
              <a:t> </a:t>
            </a:r>
            <a:r>
              <a:rPr lang="en-US" dirty="0" err="1" smtClean="0"/>
              <a:t>jadah</a:t>
            </a:r>
            <a:r>
              <a:rPr lang="en-US" dirty="0" smtClean="0"/>
              <a:t>” (</a:t>
            </a:r>
            <a:r>
              <a:rPr lang="en-US" dirty="0" err="1" smtClean="0"/>
              <a:t>jawa</a:t>
            </a:r>
            <a:r>
              <a:rPr lang="en-US" dirty="0" smtClean="0"/>
              <a:t>),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pengesahannya</a:t>
            </a:r>
            <a:r>
              <a:rPr lang="en-US" dirty="0" smtClean="0"/>
              <a:t> (</a:t>
            </a:r>
            <a:r>
              <a:rPr lang="en-US" dirty="0" err="1" smtClean="0"/>
              <a:t>bali</a:t>
            </a:r>
            <a:r>
              <a:rPr lang="en-US" dirty="0" smtClean="0"/>
              <a:t>).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. Di </a:t>
            </a:r>
            <a:r>
              <a:rPr lang="en-US" dirty="0" err="1" smtClean="0"/>
              <a:t>bali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5.Di </a:t>
            </a:r>
            <a:r>
              <a:rPr lang="en-US" dirty="0" err="1" smtClean="0"/>
              <a:t>minahasa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yang </a:t>
            </a:r>
            <a:r>
              <a:rPr lang="en-US" dirty="0" err="1" smtClean="0"/>
              <a:t>menurunkannya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ayah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kesangsian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(</a:t>
            </a:r>
            <a:r>
              <a:rPr lang="en-US" dirty="0" err="1" smtClean="0"/>
              <a:t>lilikur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berdiam</a:t>
            </a:r>
            <a:r>
              <a:rPr lang="en-US" dirty="0" smtClean="0"/>
              <a:t> </a:t>
            </a:r>
            <a:r>
              <a:rPr lang="en-US" dirty="0" err="1" smtClean="0"/>
              <a:t>serumah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6.Bila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lain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ayah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yang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menyangkal</a:t>
            </a:r>
            <a:r>
              <a:rPr lang="en-US" dirty="0" smtClean="0"/>
              <a:t> </a:t>
            </a:r>
            <a:r>
              <a:rPr lang="en-US" dirty="0" err="1" smtClean="0"/>
              <a:t>kebapaanya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;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82210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7.Menurut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rupanya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relevant,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pelangsung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: -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.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berangkali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sana-sini</a:t>
            </a:r>
            <a:r>
              <a:rPr lang="en-US" dirty="0" smtClean="0"/>
              <a:t> (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)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.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kelompok-kelompok</a:t>
            </a:r>
            <a:r>
              <a:rPr lang="en-US" b="1" dirty="0" smtClean="0"/>
              <a:t> </a:t>
            </a:r>
            <a:r>
              <a:rPr lang="en-US" b="1" dirty="0" err="1" smtClean="0"/>
              <a:t>kerabat</a:t>
            </a:r>
            <a:r>
              <a:rPr lang="en-US" b="1" dirty="0" smtClean="0"/>
              <a:t>/ </a:t>
            </a:r>
            <a:r>
              <a:rPr lang="en-US" b="1" dirty="0" err="1" smtClean="0"/>
              <a:t>wangsanya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wangsa</a:t>
            </a:r>
            <a:r>
              <a:rPr lang="en-US" dirty="0" smtClean="0"/>
              <a:t> ayah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belaka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wangsa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tertib</a:t>
            </a:r>
            <a:r>
              <a:rPr lang="en-US" dirty="0" smtClean="0"/>
              <a:t> parental.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berintensitas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.</a:t>
            </a:r>
            <a:endParaRPr lang="en-US" b="1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600" b="1" dirty="0" err="1" smtClean="0"/>
              <a:t>pemeliharaan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yatim</a:t>
            </a:r>
            <a:r>
              <a:rPr lang="en-US" sz="3600" b="1" dirty="0" smtClean="0"/>
              <a:t> (-</a:t>
            </a:r>
            <a:r>
              <a:rPr lang="en-US" sz="3600" b="1" dirty="0" err="1" smtClean="0"/>
              <a:t>piatu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001419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tuanya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situ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kekauasaan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bertata</a:t>
            </a:r>
            <a:r>
              <a:rPr lang="en-US" dirty="0" smtClean="0"/>
              <a:t> </a:t>
            </a:r>
            <a:r>
              <a:rPr lang="en-US" dirty="0" err="1" smtClean="0"/>
              <a:t>kewangsaan</a:t>
            </a:r>
            <a:r>
              <a:rPr lang="en-US" dirty="0" smtClean="0"/>
              <a:t> parental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tinggala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dayak-ngaju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/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err="1" smtClean="0"/>
              <a:t>Pengambilan</a:t>
            </a:r>
            <a:r>
              <a:rPr lang="en-US" dirty="0" smtClean="0"/>
              <a:t>  /</a:t>
            </a:r>
            <a:r>
              <a:rPr lang="en-US" dirty="0" err="1" smtClean="0"/>
              <a:t>pengakatan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Pengambilan</a:t>
            </a:r>
            <a:r>
              <a:rPr lang="en-US" dirty="0" smtClean="0"/>
              <a:t>/</a:t>
            </a:r>
            <a:r>
              <a:rPr lang="en-US" dirty="0" err="1" smtClean="0"/>
              <a:t>pengakatan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adopsi</a:t>
            </a:r>
            <a:r>
              <a:rPr lang="en-US" dirty="0" smtClean="0"/>
              <a:t>, </a:t>
            </a:r>
            <a:r>
              <a:rPr lang="en-US" dirty="0" err="1" smtClean="0"/>
              <a:t>adopsi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nusantara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perbuatana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terjalin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kewangsaan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(daughter)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penerus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</a:t>
            </a:r>
            <a:r>
              <a:rPr lang="en-US" dirty="0" err="1" smtClean="0"/>
              <a:t>seneta</a:t>
            </a:r>
            <a:r>
              <a:rPr lang="en-US" dirty="0" smtClean="0"/>
              <a:t>) </a:t>
            </a:r>
            <a:r>
              <a:rPr lang="en-US" dirty="0" err="1" smtClean="0"/>
              <a:t>dibali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smtClean="0"/>
              <a:t> alasannya</a:t>
            </a:r>
            <a:r>
              <a:rPr lang="en-US" dirty="0" smtClean="0"/>
              <a:t> yang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matinya</a:t>
            </a:r>
            <a:r>
              <a:rPr lang="en-US" dirty="0" smtClean="0"/>
              <a:t> sang ayah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(son).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232248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Thank’s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410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Hukum kekeluargaan/kekerabatan</vt:lpstr>
      <vt:lpstr> Hubungan anak dengan orang tuanya </vt:lpstr>
      <vt:lpstr>PowerPoint Presentation</vt:lpstr>
      <vt:lpstr>PowerPoint Presentation</vt:lpstr>
      <vt:lpstr>PowerPoint Presentation</vt:lpstr>
      <vt:lpstr>pemeliharaan anak yatim (-piatu)</vt:lpstr>
      <vt:lpstr>Pengambilan  /pengakatan anak</vt:lpstr>
      <vt:lpstr>Thank’s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kekluargaan/kekerabatan</dc:title>
  <dc:creator>Maya</dc:creator>
  <cp:lastModifiedBy>May</cp:lastModifiedBy>
  <cp:revision>21</cp:revision>
  <dcterms:created xsi:type="dcterms:W3CDTF">2012-03-24T15:13:44Z</dcterms:created>
  <dcterms:modified xsi:type="dcterms:W3CDTF">2015-03-05T07:16:38Z</dcterms:modified>
</cp:coreProperties>
</file>