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1434-4544-470D-8853-BD9955B06BC3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B296-E2B6-4906-A0CB-ABEA7B9A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885"/>
            <a:ext cx="8229600" cy="500141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mempelai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arwah</a:t>
            </a:r>
            <a:r>
              <a:rPr lang="en-US" dirty="0" smtClean="0"/>
              <a:t> </a:t>
            </a:r>
            <a:r>
              <a:rPr lang="en-US" dirty="0" err="1" smtClean="0"/>
              <a:t>leluhur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dimintakan</a:t>
            </a:r>
            <a:r>
              <a:rPr lang="en-US" dirty="0" smtClean="0"/>
              <a:t> </a:t>
            </a:r>
            <a:r>
              <a:rPr lang="en-US" dirty="0" err="1" smtClean="0"/>
              <a:t>restu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magis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Prof </a:t>
            </a:r>
            <a:r>
              <a:rPr lang="en-US" dirty="0" err="1" smtClean="0"/>
              <a:t>Hazairin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ketenangan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kebahagiaan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Van </a:t>
            </a:r>
            <a:r>
              <a:rPr lang="en-US" dirty="0" err="1" smtClean="0"/>
              <a:t>Gennep</a:t>
            </a:r>
            <a:r>
              <a:rPr lang="en-US" dirty="0" smtClean="0"/>
              <a:t> (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).</a:t>
            </a:r>
          </a:p>
          <a:p>
            <a:pPr marL="514350" indent="-514350" algn="just">
              <a:buNone/>
            </a:pPr>
            <a:r>
              <a:rPr lang="en-US" dirty="0" smtClean="0"/>
              <a:t>	“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yang </a:t>
            </a:r>
            <a:r>
              <a:rPr lang="en-US" dirty="0" err="1" smtClean="0"/>
              <a:t>melambangkan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/</a:t>
            </a:r>
            <a:r>
              <a:rPr lang="en-US" dirty="0" err="1" smtClean="0"/>
              <a:t>perubahan</a:t>
            </a:r>
            <a:r>
              <a:rPr lang="en-US" dirty="0" smtClean="0"/>
              <a:t> status yang </a:t>
            </a:r>
            <a:r>
              <a:rPr lang="en-US" dirty="0" err="1" smtClean="0"/>
              <a:t>tadinya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ritual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bersatu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suami-istri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perpisahan</a:t>
            </a:r>
            <a:r>
              <a:rPr lang="en-US" dirty="0" smtClean="0"/>
              <a:t> 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status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status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pPr marL="514350" indent="-514350" algn="just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Prof </a:t>
            </a:r>
            <a:r>
              <a:rPr lang="en-US" dirty="0" err="1" smtClean="0"/>
              <a:t>Djojodiguno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“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paguyuban</a:t>
            </a:r>
            <a:r>
              <a:rPr lang="en-US" dirty="0" smtClean="0"/>
              <a:t>”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PERTUNANGAN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Pertunangan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pertunangan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dilangsungkan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Pertunangan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pengikat</a:t>
            </a:r>
            <a:r>
              <a:rPr lang="en-US" dirty="0" smtClean="0"/>
              <a:t> (</a:t>
            </a:r>
            <a:r>
              <a:rPr lang="en-US" dirty="0" err="1" smtClean="0"/>
              <a:t>paningset</a:t>
            </a:r>
            <a:r>
              <a:rPr lang="en-US" dirty="0" smtClean="0"/>
              <a:t>, </a:t>
            </a:r>
            <a:r>
              <a:rPr lang="en-US" dirty="0" err="1" smtClean="0"/>
              <a:t>panyancang</a:t>
            </a:r>
            <a:r>
              <a:rPr lang="en-US" dirty="0" smtClean="0"/>
              <a:t>, </a:t>
            </a:r>
            <a:r>
              <a:rPr lang="en-US" dirty="0" err="1" smtClean="0"/>
              <a:t>paweweh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Lamaran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err="1" smtClean="0"/>
              <a:t>Tujuannya</a:t>
            </a:r>
            <a:r>
              <a:rPr lang="en-US" dirty="0" smtClean="0"/>
              <a:t> :</a:t>
            </a:r>
          </a:p>
          <a:p>
            <a:pPr algn="just">
              <a:buFontTx/>
              <a:buChar char="-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menyertai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lari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lari</a:t>
            </a:r>
            <a:endParaRPr lang="en-US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 err="1" smtClean="0"/>
              <a:t>lampung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, </a:t>
            </a:r>
            <a:r>
              <a:rPr lang="en-US" dirty="0" err="1" smtClean="0"/>
              <a:t>melarikan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dirumah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memepelai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/>
              <a:t> </a:t>
            </a:r>
            <a:r>
              <a:rPr lang="en-US" dirty="0" err="1" smtClean="0"/>
              <a:t>tetua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/>
              <a:t>Kalimantan: </a:t>
            </a:r>
            <a:r>
              <a:rPr lang="en-US" dirty="0" err="1" smtClean="0"/>
              <a:t>laki-laki</a:t>
            </a:r>
            <a:r>
              <a:rPr lang="en-US" dirty="0" smtClean="0"/>
              <a:t> yang </a:t>
            </a:r>
            <a:r>
              <a:rPr lang="en-US" dirty="0" err="1" smtClean="0"/>
              <a:t>melarikan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pertunangan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lain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mebayar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/>
              <a:t> </a:t>
            </a:r>
            <a:r>
              <a:rPr lang="en-US" dirty="0" err="1" smtClean="0"/>
              <a:t>tunangan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err="1" smtClean="0"/>
              <a:t>Pembatalan</a:t>
            </a:r>
            <a:r>
              <a:rPr lang="en-US" sz="3600" dirty="0" smtClean="0"/>
              <a:t> </a:t>
            </a:r>
            <a:r>
              <a:rPr lang="en-US" sz="3600" dirty="0" err="1" smtClean="0"/>
              <a:t>pertunangan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hal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berikut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pertunangan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janjinya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ikat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1.Sistem </a:t>
            </a:r>
            <a:r>
              <a:rPr lang="en-US" dirty="0" err="1" smtClean="0"/>
              <a:t>endogami</a:t>
            </a:r>
            <a:r>
              <a:rPr lang="en-US" dirty="0" smtClean="0"/>
              <a:t>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sukunya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Toraja</a:t>
            </a:r>
            <a:r>
              <a:rPr lang="en-US" dirty="0" smtClean="0"/>
              <a:t>. </a:t>
            </a:r>
            <a:r>
              <a:rPr lang="en-US" dirty="0" err="1" smtClean="0"/>
              <a:t>Sisitem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lenyap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2.Sistem </a:t>
            </a:r>
            <a:r>
              <a:rPr lang="en-US" dirty="0" err="1" smtClean="0"/>
              <a:t>eksogami</a:t>
            </a:r>
            <a:r>
              <a:rPr lang="en-US" dirty="0" smtClean="0"/>
              <a:t> 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diharuskan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/>
              <a:t> </a:t>
            </a:r>
            <a:r>
              <a:rPr lang="en-US" dirty="0" err="1" smtClean="0"/>
              <a:t>sukunya</a:t>
            </a:r>
            <a:r>
              <a:rPr lang="en-US" dirty="0" smtClean="0"/>
              <a:t>/</a:t>
            </a:r>
            <a:r>
              <a:rPr lang="en-US" dirty="0" err="1" smtClean="0"/>
              <a:t>kerabat</a:t>
            </a:r>
            <a:r>
              <a:rPr lang="en-US" dirty="0" smtClean="0"/>
              <a:t>/</a:t>
            </a:r>
            <a:r>
              <a:rPr lang="en-US" dirty="0" err="1" smtClean="0"/>
              <a:t>marganya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tapanuli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Eleutherogami</a:t>
            </a:r>
            <a:r>
              <a:rPr lang="en-US" dirty="0" smtClean="0"/>
              <a:t> :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ibu</a:t>
            </a:r>
            <a:r>
              <a:rPr lang="en-US" dirty="0" smtClean="0"/>
              <a:t>, </a:t>
            </a:r>
            <a:r>
              <a:rPr lang="en-US" dirty="0" err="1" smtClean="0"/>
              <a:t>nenek</a:t>
            </a:r>
            <a:r>
              <a:rPr lang="en-US" dirty="0" smtClean="0"/>
              <a:t>, </a:t>
            </a:r>
            <a:r>
              <a:rPr lang="en-US" dirty="0" err="1" smtClean="0"/>
              <a:t>cucu</a:t>
            </a:r>
            <a:r>
              <a:rPr lang="en-US" dirty="0" smtClean="0"/>
              <a:t>. Dan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pengikutnya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Perceraian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dikalangan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sebab-sebab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 :</a:t>
            </a:r>
          </a:p>
          <a:p>
            <a:pPr>
              <a:buFontTx/>
              <a:buChar char="-"/>
            </a:pP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Kemandulan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lama</a:t>
            </a:r>
          </a:p>
          <a:p>
            <a:pPr>
              <a:buFontTx/>
              <a:buChar char="-"/>
            </a:pP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berkelakuan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/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(</a:t>
            </a:r>
            <a:r>
              <a:rPr lang="en-US" smtClean="0"/>
              <a:t>ketidakcocokan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24036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r>
              <a:rPr lang="en-US" sz="6600" dirty="0" smtClean="0"/>
              <a:t>  </a:t>
            </a:r>
            <a:r>
              <a:rPr lang="en-US" sz="6600" dirty="0" err="1" smtClean="0"/>
              <a:t>Terima</a:t>
            </a:r>
            <a:r>
              <a:rPr lang="en-US" sz="6600" dirty="0" smtClean="0"/>
              <a:t> </a:t>
            </a:r>
            <a:r>
              <a:rPr lang="en-US" sz="6600" dirty="0" err="1" smtClean="0"/>
              <a:t>Kasih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Hukum Perkawinan</vt:lpstr>
      <vt:lpstr>Hukum Perkawinan</vt:lpstr>
      <vt:lpstr>PowerPoint Presentation</vt:lpstr>
      <vt:lpstr>PERTUNANGAN </vt:lpstr>
      <vt:lpstr>Perkawinan Tanpa Lamaran</vt:lpstr>
      <vt:lpstr>Pembatalan pertunangan dapat dilakukan dalam hal sebagai berikut:</vt:lpstr>
      <vt:lpstr>PowerPoint Presentation</vt:lpstr>
      <vt:lpstr>  Terima Kasih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Perkawinan Adat dan Hukum Waris Adat</dc:title>
  <dc:creator>Maya</dc:creator>
  <cp:lastModifiedBy>May</cp:lastModifiedBy>
  <cp:revision>17</cp:revision>
  <dcterms:created xsi:type="dcterms:W3CDTF">2012-03-04T17:10:04Z</dcterms:created>
  <dcterms:modified xsi:type="dcterms:W3CDTF">2015-03-05T07:16:57Z</dcterms:modified>
</cp:coreProperties>
</file>