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D7AF0B-5B78-495C-A1CA-52AFD21C9ED6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AE8C35-A05F-4364-85DD-D82743CD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adat</a:t>
            </a:r>
            <a:r>
              <a:rPr lang="en-US" sz="3600" dirty="0" smtClean="0"/>
              <a:t> </a:t>
            </a:r>
            <a:r>
              <a:rPr lang="en-US" sz="3600" dirty="0" err="1" smtClean="0"/>
              <a:t>waris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Prof </a:t>
            </a:r>
            <a:r>
              <a:rPr lang="en-US" sz="3600" dirty="0" err="1" smtClean="0"/>
              <a:t>Soepomo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prof</a:t>
            </a:r>
            <a:r>
              <a:rPr lang="en-US" dirty="0" smtClean="0"/>
              <a:t> </a:t>
            </a:r>
            <a:r>
              <a:rPr lang="en-US" dirty="0" err="1" smtClean="0"/>
              <a:t>soepomo</a:t>
            </a:r>
            <a:r>
              <a:rPr lang="en-US" dirty="0" smtClean="0"/>
              <a:t> :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mengoperkan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</a:t>
            </a:r>
            <a:r>
              <a:rPr lang="en-US" dirty="0" err="1" smtClean="0"/>
              <a:t>immateriele</a:t>
            </a:r>
            <a:r>
              <a:rPr lang="en-US" dirty="0" smtClean="0"/>
              <a:t> </a:t>
            </a:r>
            <a:r>
              <a:rPr lang="en-US" dirty="0" err="1" smtClean="0"/>
              <a:t>goderen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generasi</a:t>
            </a:r>
            <a:r>
              <a:rPr lang="en-US" dirty="0" smtClean="0"/>
              <a:t>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turunanya</a:t>
            </a:r>
            <a:endParaRPr lang="en-US" dirty="0" smtClean="0"/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/>
              <a:t>Menurut</a:t>
            </a:r>
            <a:r>
              <a:rPr lang="en-US" dirty="0" smtClean="0"/>
              <a:t> Prof </a:t>
            </a:r>
            <a:r>
              <a:rPr lang="en-US" dirty="0" err="1" smtClean="0"/>
              <a:t>TerHaar</a:t>
            </a:r>
            <a:r>
              <a:rPr lang="en-US" dirty="0" smtClean="0"/>
              <a:t> :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mengesankan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penerusan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pengoperan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imateriil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peralihan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pewaris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, 3 (</a:t>
            </a:r>
            <a:r>
              <a:rPr lang="en-US" sz="3200" dirty="0" err="1" smtClean="0"/>
              <a:t>tiga</a:t>
            </a:r>
            <a:r>
              <a:rPr lang="en-US" sz="3200" dirty="0" smtClean="0"/>
              <a:t>)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waris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pewaris</a:t>
            </a:r>
            <a:r>
              <a:rPr lang="en-US" dirty="0" smtClean="0"/>
              <a:t> yang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yang </a:t>
            </a:r>
            <a:r>
              <a:rPr lang="en-US" dirty="0" err="1" smtClean="0"/>
              <a:t>ditinggalkan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kewarisan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kewarisan</a:t>
            </a:r>
            <a:r>
              <a:rPr lang="en-US" dirty="0" smtClean="0"/>
              <a:t> individual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</a:t>
            </a:r>
            <a:r>
              <a:rPr lang="en-US" dirty="0" smtClean="0"/>
              <a:t> </a:t>
            </a:r>
            <a:r>
              <a:rPr lang="en-US" dirty="0" err="1" smtClean="0"/>
              <a:t>dibagi-bagikan</a:t>
            </a:r>
            <a:r>
              <a:rPr lang="en-US" dirty="0" smtClean="0"/>
              <a:t> </a:t>
            </a:r>
            <a:r>
              <a:rPr lang="en-US" dirty="0" err="1" smtClean="0"/>
              <a:t>antra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masyarkat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kewarisan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diwarisi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pusaka</a:t>
            </a:r>
            <a:r>
              <a:rPr lang="en-US" dirty="0" smtClean="0"/>
              <a:t>”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dibagi-bagi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	-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warisnya</a:t>
            </a:r>
            <a:r>
              <a:rPr lang="en-US" dirty="0" smtClean="0"/>
              <a:t> </a:t>
            </a:r>
            <a:r>
              <a:rPr lang="en-US" dirty="0" err="1" smtClean="0"/>
              <a:t>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Minangkabau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kewarisan</a:t>
            </a:r>
            <a:r>
              <a:rPr lang="en-US" dirty="0" smtClean="0"/>
              <a:t> </a:t>
            </a:r>
            <a:r>
              <a:rPr lang="en-US" dirty="0" err="1" smtClean="0"/>
              <a:t>mayorat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diwarisi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bali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mayorat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pewaris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landraad</a:t>
            </a:r>
            <a:r>
              <a:rPr lang="en-US" dirty="0" smtClean="0"/>
              <a:t> </a:t>
            </a:r>
            <a:r>
              <a:rPr lang="en-US" dirty="0" err="1" smtClean="0"/>
              <a:t>purwerejo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23 </a:t>
            </a:r>
            <a:r>
              <a:rPr lang="en-US" dirty="0" err="1" smtClean="0"/>
              <a:t>maret</a:t>
            </a:r>
            <a:r>
              <a:rPr lang="en-US" dirty="0" smtClean="0"/>
              <a:t> 1938 </a:t>
            </a:r>
            <a:r>
              <a:rPr lang="en-US" dirty="0" err="1" smtClean="0"/>
              <a:t>adalah</a:t>
            </a:r>
            <a:r>
              <a:rPr lang="en-US" dirty="0" smtClean="0"/>
              <a:t> “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pewaris</a:t>
            </a:r>
            <a:r>
              <a:rPr lang="en-US" dirty="0" smtClean="0"/>
              <a:t>,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mencakupi</a:t>
            </a:r>
            <a:r>
              <a:rPr lang="en-US" dirty="0" smtClean="0"/>
              <a:t>”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Prof. </a:t>
            </a:r>
            <a:r>
              <a:rPr lang="en-US" dirty="0" err="1" smtClean="0"/>
              <a:t>Djojodiguno</a:t>
            </a:r>
            <a:r>
              <a:rPr lang="en-US" dirty="0"/>
              <a:t> </a:t>
            </a:r>
            <a:r>
              <a:rPr lang="en-US" dirty="0" smtClean="0"/>
              <a:t>“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 </a:t>
            </a:r>
            <a:r>
              <a:rPr lang="en-US" dirty="0" err="1" smtClean="0"/>
              <a:t>pewaris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kerukunan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”</a:t>
            </a:r>
          </a:p>
          <a:p>
            <a:pPr algn="just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-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Kep</a:t>
            </a:r>
            <a:r>
              <a:rPr lang="en-US" dirty="0" smtClean="0"/>
              <a:t>. MA </a:t>
            </a:r>
            <a:r>
              <a:rPr lang="en-US" dirty="0" err="1" smtClean="0"/>
              <a:t>tanggal</a:t>
            </a:r>
            <a:r>
              <a:rPr lang="en-US" dirty="0" smtClean="0"/>
              <a:t> 1 November 1961 </a:t>
            </a:r>
            <a:r>
              <a:rPr lang="en-US" dirty="0" err="1" smtClean="0"/>
              <a:t>Reg</a:t>
            </a:r>
            <a:r>
              <a:rPr lang="en-US" dirty="0" smtClean="0"/>
              <a:t> No.179 K/sip/1961: “</a:t>
            </a:r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perempuan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laki-laki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peninggal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”</a:t>
            </a:r>
          </a:p>
          <a:p>
            <a:pPr algn="just">
              <a:buFontTx/>
              <a:buChar char="-"/>
            </a:pPr>
            <a:r>
              <a:rPr lang="en-US" b="1" dirty="0" err="1" smtClean="0"/>
              <a:t>Anak</a:t>
            </a:r>
            <a:r>
              <a:rPr lang="en-US" b="1" dirty="0" smtClean="0"/>
              <a:t> yang </a:t>
            </a:r>
            <a:r>
              <a:rPr lang="en-US" b="1" dirty="0" err="1" smtClean="0"/>
              <a:t>lahir</a:t>
            </a:r>
            <a:r>
              <a:rPr lang="en-US" b="1" dirty="0" smtClean="0"/>
              <a:t> </a:t>
            </a:r>
            <a:r>
              <a:rPr lang="en-US" b="1" dirty="0" err="1" smtClean="0"/>
              <a:t>diluar</a:t>
            </a:r>
            <a:r>
              <a:rPr lang="en-US" b="1" dirty="0" smtClean="0"/>
              <a:t> </a:t>
            </a:r>
            <a:r>
              <a:rPr lang="en-US" b="1" dirty="0" err="1" smtClean="0"/>
              <a:t>perkawinan</a:t>
            </a:r>
            <a:r>
              <a:rPr lang="en-US" b="1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/family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2300" b="1" dirty="0" err="1" smtClean="0"/>
              <a:t>Anak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angkat</a:t>
            </a:r>
            <a:r>
              <a:rPr lang="en-US" sz="2300" b="1" dirty="0" smtClean="0"/>
              <a:t>: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bali</a:t>
            </a:r>
            <a:r>
              <a:rPr lang="en-US" sz="2300" dirty="0" smtClean="0"/>
              <a:t> </a:t>
            </a:r>
            <a:r>
              <a:rPr lang="en-US" sz="2300" dirty="0" err="1" smtClean="0"/>
              <a:t>kedudukan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r>
              <a:rPr lang="en-US" sz="2300" dirty="0" smtClean="0"/>
              <a:t> </a:t>
            </a:r>
            <a:r>
              <a:rPr lang="en-US" sz="2300" dirty="0" err="1" smtClean="0"/>
              <a:t>angkat</a:t>
            </a:r>
            <a:r>
              <a:rPr lang="en-US" sz="2300" dirty="0" smtClean="0"/>
              <a:t> </a:t>
            </a:r>
            <a:r>
              <a:rPr lang="en-US" sz="2300" dirty="0" err="1" smtClean="0"/>
              <a:t>sama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r>
              <a:rPr lang="en-US" sz="2300" dirty="0" smtClean="0"/>
              <a:t> </a:t>
            </a:r>
            <a:r>
              <a:rPr lang="en-US" sz="2300" dirty="0" err="1" smtClean="0"/>
              <a:t>angkat</a:t>
            </a:r>
            <a:r>
              <a:rPr lang="en-US" sz="2300" dirty="0" smtClean="0"/>
              <a:t> </a:t>
            </a:r>
            <a:r>
              <a:rPr lang="en-US" sz="2300" dirty="0" err="1" smtClean="0"/>
              <a:t>melepas</a:t>
            </a:r>
            <a:r>
              <a:rPr lang="en-US" sz="2300" dirty="0" smtClean="0"/>
              <a:t> </a:t>
            </a:r>
            <a:r>
              <a:rPr lang="en-US" sz="2300" dirty="0" err="1" smtClean="0"/>
              <a:t>kan</a:t>
            </a:r>
            <a:r>
              <a:rPr lang="en-US" sz="2300" dirty="0" smtClean="0"/>
              <a:t> </a:t>
            </a:r>
            <a:r>
              <a:rPr lang="en-US" sz="2300" dirty="0" err="1" smtClean="0"/>
              <a:t>pertalian</a:t>
            </a:r>
            <a:r>
              <a:rPr lang="en-US" sz="2300" dirty="0" smtClean="0"/>
              <a:t> </a:t>
            </a:r>
            <a:r>
              <a:rPr lang="en-US" sz="2300" dirty="0" err="1" smtClean="0"/>
              <a:t>keluarga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orangtua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</a:t>
            </a:r>
            <a:r>
              <a:rPr lang="en-US" sz="2300" dirty="0" smtClean="0"/>
              <a:t> </a:t>
            </a:r>
            <a:r>
              <a:rPr lang="en-US" sz="2300" dirty="0" err="1" smtClean="0"/>
              <a:t>sedangkan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masyarakat</a:t>
            </a:r>
            <a:r>
              <a:rPr lang="en-US" sz="2300" dirty="0" smtClean="0"/>
              <a:t> </a:t>
            </a:r>
            <a:r>
              <a:rPr lang="en-US" sz="2300" dirty="0" err="1" smtClean="0"/>
              <a:t>jawa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sunda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r>
              <a:rPr lang="en-US" sz="2300" dirty="0" smtClean="0"/>
              <a:t> </a:t>
            </a:r>
            <a:r>
              <a:rPr lang="en-US" sz="2300" dirty="0" err="1" smtClean="0"/>
              <a:t>angkat</a:t>
            </a:r>
            <a:r>
              <a:rPr lang="en-US" sz="2300" dirty="0" smtClean="0"/>
              <a:t> 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memutus</a:t>
            </a:r>
            <a:r>
              <a:rPr lang="en-US" sz="2300" dirty="0" smtClean="0"/>
              <a:t> </a:t>
            </a:r>
            <a:r>
              <a:rPr lang="en-US" sz="2300" dirty="0" err="1" smtClean="0"/>
              <a:t>pertalian</a:t>
            </a:r>
            <a:r>
              <a:rPr lang="en-US" sz="2300" dirty="0" smtClean="0"/>
              <a:t> </a:t>
            </a:r>
            <a:r>
              <a:rPr lang="en-US" sz="2300" dirty="0" err="1" smtClean="0"/>
              <a:t>ke;luarga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orangtua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kandungnya</a:t>
            </a:r>
            <a:r>
              <a:rPr lang="en-US" sz="2300" dirty="0" smtClean="0"/>
              <a:t>.</a:t>
            </a:r>
            <a:endParaRPr lang="en-US" sz="2300" dirty="0"/>
          </a:p>
          <a:p>
            <a:pPr algn="just">
              <a:buFontTx/>
              <a:buChar char="-"/>
            </a:pPr>
            <a:r>
              <a:rPr lang="en-US" sz="2300" b="1" dirty="0" err="1" smtClean="0"/>
              <a:t>Abak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tiri</a:t>
            </a:r>
            <a:r>
              <a:rPr lang="en-US" sz="2300" b="1" dirty="0" smtClean="0"/>
              <a:t>, </a:t>
            </a:r>
            <a:r>
              <a:rPr lang="en-US" sz="2300" dirty="0" err="1" smtClean="0"/>
              <a:t>anak</a:t>
            </a:r>
            <a:r>
              <a:rPr lang="en-US" sz="2300" dirty="0" smtClean="0"/>
              <a:t> </a:t>
            </a:r>
            <a:r>
              <a:rPr lang="en-US" sz="2300" dirty="0" err="1" smtClean="0"/>
              <a:t>tiri</a:t>
            </a:r>
            <a:r>
              <a:rPr lang="en-US" sz="2300" dirty="0" smtClean="0"/>
              <a:t> yang </a:t>
            </a:r>
            <a:r>
              <a:rPr lang="en-US" sz="2300" dirty="0" err="1" smtClean="0"/>
              <a:t>hidup</a:t>
            </a:r>
            <a:r>
              <a:rPr lang="en-US" sz="2300" dirty="0" smtClean="0"/>
              <a:t> </a:t>
            </a:r>
            <a:r>
              <a:rPr lang="en-US" sz="2300" dirty="0" err="1" smtClean="0"/>
              <a:t>serumah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ibu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bapak</a:t>
            </a:r>
            <a:r>
              <a:rPr lang="en-US" sz="2300" dirty="0" smtClean="0"/>
              <a:t> </a:t>
            </a:r>
            <a:r>
              <a:rPr lang="en-US" sz="2300" dirty="0" err="1" smtClean="0"/>
              <a:t>tiri</a:t>
            </a:r>
            <a:r>
              <a:rPr lang="en-US" sz="2300" dirty="0" smtClean="0"/>
              <a:t>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berhak</a:t>
            </a:r>
            <a:r>
              <a:rPr lang="en-US" sz="2300" dirty="0" smtClean="0"/>
              <a:t> </a:t>
            </a:r>
            <a:r>
              <a:rPr lang="en-US" sz="2300" dirty="0" err="1" smtClean="0"/>
              <a:t>atas</a:t>
            </a:r>
            <a:r>
              <a:rPr lang="en-US" sz="2300" dirty="0" smtClean="0"/>
              <a:t> </a:t>
            </a:r>
            <a:r>
              <a:rPr lang="en-US" sz="2300" dirty="0" err="1" smtClean="0"/>
              <a:t>harta</a:t>
            </a:r>
            <a:r>
              <a:rPr lang="en-US" sz="2300" dirty="0" smtClean="0"/>
              <a:t> </a:t>
            </a:r>
            <a:r>
              <a:rPr lang="en-US" sz="2300" dirty="0" err="1" smtClean="0"/>
              <a:t>peninggalan</a:t>
            </a:r>
            <a:r>
              <a:rPr lang="en-US" sz="2300" dirty="0" smtClean="0"/>
              <a:t> </a:t>
            </a:r>
            <a:r>
              <a:rPr lang="en-US" sz="2300" dirty="0" err="1" smtClean="0"/>
              <a:t>ibu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kandungnya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r>
              <a:rPr lang="en-US" sz="2300" dirty="0" smtClean="0"/>
              <a:t> </a:t>
            </a:r>
            <a:r>
              <a:rPr lang="en-US" sz="2300" dirty="0" err="1" smtClean="0"/>
              <a:t>tiri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mendapatkan</a:t>
            </a:r>
            <a:r>
              <a:rPr lang="en-US" sz="2300" dirty="0" smtClean="0"/>
              <a:t> </a:t>
            </a:r>
            <a:r>
              <a:rPr lang="en-US" sz="2300" dirty="0" err="1" smtClean="0"/>
              <a:t>penghasilan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bagian</a:t>
            </a:r>
            <a:r>
              <a:rPr lang="en-US" sz="2300" dirty="0" smtClean="0"/>
              <a:t> </a:t>
            </a:r>
            <a:r>
              <a:rPr lang="en-US" sz="2300" dirty="0" err="1" smtClean="0"/>
              <a:t>harta</a:t>
            </a:r>
            <a:r>
              <a:rPr lang="en-US" sz="2300" dirty="0" smtClean="0"/>
              <a:t> </a:t>
            </a:r>
            <a:r>
              <a:rPr lang="en-US" sz="2300" dirty="0" err="1" smtClean="0"/>
              <a:t>peningglan</a:t>
            </a:r>
            <a:r>
              <a:rPr lang="en-US" sz="2300" dirty="0" smtClean="0"/>
              <a:t> </a:t>
            </a:r>
            <a:r>
              <a:rPr lang="en-US" sz="2300" dirty="0" err="1" smtClean="0"/>
              <a:t>bapak</a:t>
            </a:r>
            <a:r>
              <a:rPr lang="en-US" sz="2300" dirty="0" smtClean="0"/>
              <a:t> </a:t>
            </a:r>
            <a:r>
              <a:rPr lang="en-US" sz="2300" dirty="0" err="1" smtClean="0"/>
              <a:t>tiri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diberikan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ibu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kandungnya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nafkah</a:t>
            </a:r>
            <a:r>
              <a:rPr lang="en-US" sz="2300" dirty="0" smtClean="0"/>
              <a:t> </a:t>
            </a:r>
            <a:r>
              <a:rPr lang="en-US" sz="2300" dirty="0" err="1" smtClean="0"/>
              <a:t>janda</a:t>
            </a:r>
            <a:r>
              <a:rPr lang="en-US" sz="2300" dirty="0" smtClean="0"/>
              <a:t> (</a:t>
            </a:r>
            <a:r>
              <a:rPr lang="en-US" sz="2300" dirty="0" err="1" smtClean="0"/>
              <a:t>menurut</a:t>
            </a:r>
            <a:r>
              <a:rPr lang="en-US" sz="2300" dirty="0" smtClean="0"/>
              <a:t> </a:t>
            </a:r>
            <a:r>
              <a:rPr lang="en-US" sz="2300" dirty="0" err="1" smtClean="0"/>
              <a:t>landraad</a:t>
            </a:r>
            <a:r>
              <a:rPr lang="en-US" sz="2300" dirty="0" smtClean="0"/>
              <a:t> </a:t>
            </a:r>
            <a:r>
              <a:rPr lang="en-US" sz="2300" dirty="0" err="1" smtClean="0"/>
              <a:t>purwerejo</a:t>
            </a:r>
            <a:r>
              <a:rPr lang="en-US" sz="2300" dirty="0" smtClean="0"/>
              <a:t>, 14-8-1973)</a:t>
            </a:r>
          </a:p>
          <a:p>
            <a:pPr algn="just">
              <a:buFontTx/>
              <a:buChar char="-"/>
            </a:pPr>
            <a:r>
              <a:rPr lang="en-US" sz="2300" b="1" dirty="0" err="1" smtClean="0"/>
              <a:t>Kedudukan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janda</a:t>
            </a:r>
            <a:r>
              <a:rPr lang="en-US" sz="2300" b="1" dirty="0" smtClean="0"/>
              <a:t>, </a:t>
            </a:r>
            <a:r>
              <a:rPr lang="en-US" sz="2300" dirty="0" err="1" smtClean="0"/>
              <a:t>janda</a:t>
            </a:r>
            <a:r>
              <a:rPr lang="en-US" sz="2300" dirty="0" smtClean="0"/>
              <a:t> </a:t>
            </a:r>
            <a:r>
              <a:rPr lang="en-US" sz="2300" dirty="0" err="1" smtClean="0"/>
              <a:t>bukan</a:t>
            </a:r>
            <a:r>
              <a:rPr lang="en-US" sz="2300" dirty="0" smtClean="0"/>
              <a:t> </a:t>
            </a:r>
            <a:r>
              <a:rPr lang="en-US" sz="2300" dirty="0" err="1" smtClean="0"/>
              <a:t>ahli</a:t>
            </a:r>
            <a:r>
              <a:rPr lang="en-US" sz="2300" dirty="0" smtClean="0"/>
              <a:t> </a:t>
            </a:r>
            <a:r>
              <a:rPr lang="en-US" sz="2300" dirty="0" err="1" smtClean="0"/>
              <a:t>waris</a:t>
            </a:r>
            <a:r>
              <a:rPr lang="en-US" sz="2300" dirty="0" smtClean="0"/>
              <a:t>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 err="1" smtClean="0"/>
              <a:t>bukanlah</a:t>
            </a:r>
            <a:r>
              <a:rPr lang="en-US" sz="2300" dirty="0" smtClean="0"/>
              <a:t> </a:t>
            </a:r>
            <a:r>
              <a:rPr lang="en-US" sz="2300" dirty="0" err="1" smtClean="0"/>
              <a:t>keturunan</a:t>
            </a:r>
            <a:r>
              <a:rPr lang="en-US" sz="2300" dirty="0" smtClean="0"/>
              <a:t> </a:t>
            </a:r>
            <a:r>
              <a:rPr lang="en-US" sz="2300" dirty="0" err="1" smtClean="0"/>
              <a:t>pewaris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orang</a:t>
            </a:r>
            <a:r>
              <a:rPr lang="en-US" sz="2300" dirty="0" smtClean="0"/>
              <a:t> </a:t>
            </a:r>
            <a:r>
              <a:rPr lang="en-US" sz="2300" dirty="0" err="1" smtClean="0"/>
              <a:t>luar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menurut</a:t>
            </a:r>
            <a:r>
              <a:rPr lang="en-US" sz="2300" dirty="0"/>
              <a:t> </a:t>
            </a:r>
            <a:r>
              <a:rPr lang="en-US" sz="2300" dirty="0" err="1" smtClean="0"/>
              <a:t>Kep</a:t>
            </a:r>
            <a:r>
              <a:rPr lang="en-US" sz="2300" dirty="0" smtClean="0"/>
              <a:t>. MA </a:t>
            </a:r>
            <a:r>
              <a:rPr lang="en-US" sz="2300" dirty="0" err="1" smtClean="0"/>
              <a:t>tanggal</a:t>
            </a:r>
            <a:r>
              <a:rPr lang="en-US" sz="2300" dirty="0" smtClean="0"/>
              <a:t> 20 </a:t>
            </a:r>
            <a:r>
              <a:rPr lang="en-US" sz="2300" dirty="0" err="1" smtClean="0"/>
              <a:t>april</a:t>
            </a:r>
            <a:r>
              <a:rPr lang="en-US" sz="2300" dirty="0" smtClean="0"/>
              <a:t> 1960 </a:t>
            </a:r>
            <a:r>
              <a:rPr lang="en-US" sz="2300" dirty="0" err="1" smtClean="0"/>
              <a:t>reg</a:t>
            </a:r>
            <a:r>
              <a:rPr lang="en-US" sz="2300" dirty="0" smtClean="0"/>
              <a:t> No. 110/K/SIP/1960: </a:t>
            </a:r>
            <a:r>
              <a:rPr lang="en-US" sz="2300" dirty="0" err="1" smtClean="0"/>
              <a:t>janda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menjadi</a:t>
            </a:r>
            <a:r>
              <a:rPr lang="en-US" sz="2300" dirty="0" smtClean="0"/>
              <a:t> </a:t>
            </a:r>
            <a:r>
              <a:rPr lang="en-US" sz="2300" dirty="0" err="1" smtClean="0"/>
              <a:t>ahli</a:t>
            </a:r>
            <a:r>
              <a:rPr lang="en-US" sz="2300" dirty="0" smtClean="0"/>
              <a:t> </a:t>
            </a:r>
            <a:r>
              <a:rPr lang="en-US" sz="2300" dirty="0" err="1" smtClean="0"/>
              <a:t>waris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almarhum</a:t>
            </a:r>
            <a:r>
              <a:rPr lang="en-US" sz="2300" dirty="0" smtClean="0"/>
              <a:t> </a:t>
            </a:r>
            <a:r>
              <a:rPr lang="en-US" sz="2300" dirty="0" err="1" smtClean="0"/>
              <a:t>suaminya</a:t>
            </a:r>
            <a:r>
              <a:rPr lang="en-US" sz="2300" dirty="0" smtClean="0"/>
              <a:t>:</a:t>
            </a:r>
          </a:p>
          <a:p>
            <a:pPr algn="just">
              <a:buNone/>
            </a:pPr>
            <a:r>
              <a:rPr lang="en-US" sz="2300" b="1" dirty="0" smtClean="0"/>
              <a:t> </a:t>
            </a:r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72816"/>
            <a:ext cx="7772400" cy="2232248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Thank’s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429</TotalTime>
  <Words>291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Hukum Waris Adat</vt:lpstr>
      <vt:lpstr>Pengertian hukum adat waris menurut Prof Soepomo</vt:lpstr>
      <vt:lpstr>Proses peralihan dapat dimulai ketika pewaris masih hidup, 3 (tiga) unsur dalam proses waris:</vt:lpstr>
      <vt:lpstr>PowerPoint Presentation</vt:lpstr>
      <vt:lpstr>Pembagian harta peninggalan</vt:lpstr>
      <vt:lpstr>PowerPoint Presentation</vt:lpstr>
      <vt:lpstr>Thank’s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Waris Adat</dc:title>
  <dc:creator>Maya</dc:creator>
  <cp:lastModifiedBy>May</cp:lastModifiedBy>
  <cp:revision>30</cp:revision>
  <dcterms:created xsi:type="dcterms:W3CDTF">2012-03-04T17:50:21Z</dcterms:created>
  <dcterms:modified xsi:type="dcterms:W3CDTF">2015-03-05T07:17:17Z</dcterms:modified>
</cp:coreProperties>
</file>