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347" r:id="rId3"/>
    <p:sldId id="348" r:id="rId4"/>
    <p:sldId id="349" r:id="rId5"/>
    <p:sldId id="350" r:id="rId6"/>
    <p:sldId id="308" r:id="rId7"/>
  </p:sldIdLst>
  <p:sldSz cx="9144000" cy="6858000" type="screen4x3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5301-7A62-463F-8C0D-F5A9112F3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1169-1D1E-411C-A3A2-0850F2FDC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E34A-992F-44CD-9ECF-3F30618AC6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649A-E2FA-4CA3-BA9C-82A57351C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A87E0F-166C-419C-8B20-C4B5FCB2A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62AC-53C9-4054-85D4-F84B58B1F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C425B-6248-48CE-8710-3D641A2BB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DA21-D236-41BE-BB92-FD623FA36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9F5A-0880-4AEA-BDE0-6EFA7BB72E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7C8A7-03AB-4CE7-B03D-CD35E3850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55A9-316C-4EDF-9BC1-08CF6EE24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E50EB3-0AFB-4518-90DC-0069B514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800" dirty="0"/>
              <a:t>Materi Pertemuan </a:t>
            </a:r>
            <a:r>
              <a:rPr lang="id-ID" sz="4800" dirty="0" smtClean="0"/>
              <a:t>XII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Kaidah-Kaidah </a:t>
            </a:r>
            <a:r>
              <a:rPr lang="id-ID" dirty="0" smtClean="0"/>
              <a:t>Fiqhiyyah</a:t>
            </a:r>
            <a:endParaRPr lang="en-US" dirty="0"/>
          </a:p>
        </p:txBody>
      </p:sp>
      <p:pic>
        <p:nvPicPr>
          <p:cNvPr id="3076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AUAM0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96200" y="990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5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id-ID" dirty="0"/>
              <a:t>Tujuan Instruksional Umum:</a:t>
            </a:r>
          </a:p>
          <a:p>
            <a:pPr lvl="1"/>
            <a:r>
              <a:rPr lang="id-ID" dirty="0"/>
              <a:t>Agar mahasiswa memahami Kaidah Kaidah </a:t>
            </a:r>
            <a:r>
              <a:rPr lang="id-ID" dirty="0" smtClean="0"/>
              <a:t>Fiqhiyyah</a:t>
            </a:r>
          </a:p>
          <a:p>
            <a:r>
              <a:rPr lang="id-ID" dirty="0" smtClean="0"/>
              <a:t>Tujuan Instruksional Khusus:</a:t>
            </a:r>
          </a:p>
          <a:p>
            <a:pPr lvl="1"/>
            <a:r>
              <a:rPr lang="id-ID" dirty="0" smtClean="0"/>
              <a:t>Agar </a:t>
            </a:r>
            <a:r>
              <a:rPr lang="id-ID" dirty="0"/>
              <a:t>Mahasiswa dapat menjelaskan </a:t>
            </a:r>
            <a:r>
              <a:rPr lang="id-ID" dirty="0" smtClean="0"/>
              <a:t>pengertian kaidah fikih</a:t>
            </a:r>
          </a:p>
          <a:p>
            <a:pPr lvl="1"/>
            <a:r>
              <a:rPr lang="id-ID" dirty="0" smtClean="0"/>
              <a:t>Agar mahasiswa dapat menjelaskan sumber kaidah fikih</a:t>
            </a:r>
          </a:p>
          <a:p>
            <a:pPr lvl="1"/>
            <a:r>
              <a:rPr lang="id-ID" dirty="0" smtClean="0"/>
              <a:t>Agar mahasiswa dapat menjelaskan sejarah kaidah fikih</a:t>
            </a:r>
          </a:p>
          <a:p>
            <a:pPr lvl="1"/>
            <a:r>
              <a:rPr lang="id-ID" dirty="0" smtClean="0"/>
              <a:t>Agar mahasiswa dapat memberikan contoh kasus dari setiap kaidah fikih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Kaidah Fikih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Kaidah Fikih berasal dari dua akar kata : kaidah dam fikih</a:t>
            </a:r>
          </a:p>
          <a:p>
            <a:r>
              <a:rPr lang="id-ID" dirty="0" smtClean="0"/>
              <a:t>Kaidah adalah dasar, pondasi, asas</a:t>
            </a:r>
          </a:p>
          <a:p>
            <a:r>
              <a:rPr lang="id-ID" dirty="0" smtClean="0"/>
              <a:t>Fikih adalah hukum perbuatan manusia</a:t>
            </a:r>
          </a:p>
          <a:p>
            <a:r>
              <a:rPr lang="id-ID" dirty="0" smtClean="0"/>
              <a:t>Maka kaidah fikih adalah sebuah dasar yang dipakai untuk menentukan hukum perbuatan manusia</a:t>
            </a:r>
          </a:p>
          <a:p>
            <a:r>
              <a:rPr lang="id-ID" dirty="0" smtClean="0"/>
              <a:t>Kaidah fikih biasanya berbentuk kalimat yang singkat, padat dan bermakna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 Kaidah Fikih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Kaidah Fikih dapat bersumber dari nash, seperti perkataan Nabi Muhammad SAW : “La dharara wa la dhirara”, yang berarti : tidak boleh berbuat kerusakan dan tidak boleh menyesatkan orang lain.</a:t>
            </a:r>
          </a:p>
          <a:p>
            <a:r>
              <a:rPr lang="id-ID" dirty="0" smtClean="0"/>
              <a:t>Selain nash, kaidah fikih banyak dibentuk oleh para ahli fikih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 kaidah Fikih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Kaidah fikih mengenal tiga priode :</a:t>
            </a:r>
          </a:p>
          <a:p>
            <a:pPr marL="514350" indent="-514350">
              <a:buAutoNum type="arabicPeriod"/>
            </a:pPr>
            <a:r>
              <a:rPr lang="id-ID" dirty="0" smtClean="0"/>
              <a:t>Masa pertumbuhan : yaitu pada masa kenabian</a:t>
            </a:r>
          </a:p>
          <a:p>
            <a:pPr marL="514350" indent="-514350">
              <a:buAutoNum type="arabicPeriod"/>
            </a:pPr>
            <a:r>
              <a:rPr lang="id-ID" dirty="0" smtClean="0"/>
              <a:t>Masa Perkembangan dan pembukuan : yaitu pada masa ahli fikih abad 4 H.</a:t>
            </a:r>
          </a:p>
          <a:p>
            <a:pPr marL="514350" indent="-514350">
              <a:buAutoNum type="arabicPeriod"/>
            </a:pPr>
            <a:r>
              <a:rPr lang="id-ID" dirty="0" smtClean="0"/>
              <a:t>Masa Pengukuhan : yaitu setelah kaidah-kaidah tersebut tersebar di antara para ahli fikih dari masa ke masa, lalu mereka berusaha mengkaji ulang hingga dapat disesuaikan dengan tuntutan maslahat.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/>
              <a:t>Beberapa kaidah fiqih yang penting</a:t>
            </a:r>
            <a:endParaRPr lang="en-US" sz="400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sz="2800"/>
              <a:t>Hukum berputar di sekitar illat nya, ada illat ada hukum, tidak ada illat tidak ada hukum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sz="2800"/>
              <a:t>Hukum berubah karena perubahan waktu dan perbedaan tempat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sz="2800"/>
              <a:t>Adat yang baik dapat dijadikan hukum Islam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sz="2800"/>
              <a:t>Orang yang menuntut suatu hak atau menuduh seseorang melakukan sesuatu harus membuktikan hak/ tuduhannya itu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d-ID" sz="2800"/>
              <a:t>Tertuduh dapat mengingkari tuduhannya dengan sumpah</a:t>
            </a:r>
            <a:endParaRPr lang="en-US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2812</TotalTime>
  <Words>268</Words>
  <Application>Microsoft Office PowerPoint</Application>
  <PresentationFormat>On-screen Show (4:3)</PresentationFormat>
  <Paragraphs>29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Materi Pertemuan XII</vt:lpstr>
      <vt:lpstr>PowerPoint Presentation</vt:lpstr>
      <vt:lpstr>Pengertian Kaidah Fikih</vt:lpstr>
      <vt:lpstr>Sumber Kaidah Fikih</vt:lpstr>
      <vt:lpstr>Sejarah kaidah Fikih</vt:lpstr>
      <vt:lpstr>Beberapa kaidah fiqih yang penting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DAGANG</dc:title>
  <dc:creator>user</dc:creator>
  <cp:lastModifiedBy>May</cp:lastModifiedBy>
  <cp:revision>28</cp:revision>
  <dcterms:created xsi:type="dcterms:W3CDTF">2006-04-14T06:43:20Z</dcterms:created>
  <dcterms:modified xsi:type="dcterms:W3CDTF">2015-03-05T07:08:15Z</dcterms:modified>
</cp:coreProperties>
</file>