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5B82-9534-45B9-9A79-666C57ED97FD}" type="datetimeFigureOut">
              <a:rPr lang="id-ID" smtClean="0"/>
              <a:t>05/03/2015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ED1E-0E2C-4220-95D0-5DE533FECF4B}" type="slidenum">
              <a:rPr lang="id-ID" smtClean="0"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5B82-9534-45B9-9A79-666C57ED97FD}" type="datetimeFigureOut">
              <a:rPr lang="id-ID" smtClean="0"/>
              <a:t>05/03/2015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ED1E-0E2C-4220-95D0-5DE533FECF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5B82-9534-45B9-9A79-666C57ED97FD}" type="datetimeFigureOut">
              <a:rPr lang="id-ID" smtClean="0"/>
              <a:t>05/03/2015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ED1E-0E2C-4220-95D0-5DE533FECF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5B82-9534-45B9-9A79-666C57ED97FD}" type="datetimeFigureOut">
              <a:rPr lang="id-ID" smtClean="0"/>
              <a:t>05/03/2015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ED1E-0E2C-4220-95D0-5DE533FECF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5B82-9534-45B9-9A79-666C57ED97FD}" type="datetimeFigureOut">
              <a:rPr lang="id-ID" smtClean="0"/>
              <a:t>05/03/2015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BD0ED1E-0E2C-4220-95D0-5DE533FECF4B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5B82-9534-45B9-9A79-666C57ED97FD}" type="datetimeFigureOut">
              <a:rPr lang="id-ID" smtClean="0"/>
              <a:t>05/03/2015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ED1E-0E2C-4220-95D0-5DE533FECF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5B82-9534-45B9-9A79-666C57ED97FD}" type="datetimeFigureOut">
              <a:rPr lang="id-ID" smtClean="0"/>
              <a:t>05/03/2015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ED1E-0E2C-4220-95D0-5DE533FECF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5B82-9534-45B9-9A79-666C57ED97FD}" type="datetimeFigureOut">
              <a:rPr lang="id-ID" smtClean="0"/>
              <a:t>05/03/2015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ED1E-0E2C-4220-95D0-5DE533FECF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5B82-9534-45B9-9A79-666C57ED97FD}" type="datetimeFigureOut">
              <a:rPr lang="id-ID" smtClean="0"/>
              <a:t>05/03/2015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ED1E-0E2C-4220-95D0-5DE533FECF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5B82-9534-45B9-9A79-666C57ED97FD}" type="datetimeFigureOut">
              <a:rPr lang="id-ID" smtClean="0"/>
              <a:t>05/03/2015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ED1E-0E2C-4220-95D0-5DE533FECF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5B82-9534-45B9-9A79-666C57ED97FD}" type="datetimeFigureOut">
              <a:rPr lang="id-ID" smtClean="0"/>
              <a:t>05/03/2015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ED1E-0E2C-4220-95D0-5DE533FECF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C425B82-9534-45B9-9A79-666C57ED97FD}" type="datetimeFigureOut">
              <a:rPr lang="id-ID" smtClean="0"/>
              <a:t>05/03/2015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BD0ED1E-0E2C-4220-95D0-5DE533FECF4B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MATERI PERTEMUAN XIII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HUKUM TAKLIFI DAN HUKUM WADH’I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Tujuan Instruksional Umum:</a:t>
            </a:r>
          </a:p>
          <a:p>
            <a:pPr lvl="1"/>
            <a:r>
              <a:rPr lang="id-ID" dirty="0" smtClean="0"/>
              <a:t>Agar mahasiswa memahami Hukum Taklifi</a:t>
            </a:r>
          </a:p>
          <a:p>
            <a:pPr lvl="1"/>
            <a:r>
              <a:rPr lang="id-ID" dirty="0" smtClean="0"/>
              <a:t>Agar mahasiswa memahami Hukum Wadh’i</a:t>
            </a:r>
          </a:p>
          <a:p>
            <a:r>
              <a:rPr lang="id-ID" dirty="0" smtClean="0"/>
              <a:t>Tujuan Instruksional Khusus:</a:t>
            </a:r>
          </a:p>
          <a:p>
            <a:pPr lvl="1"/>
            <a:r>
              <a:rPr lang="id-ID" dirty="0" smtClean="0"/>
              <a:t>Agar Mahasiswa dapat menjelaskan pengertian Hukum Taklifi</a:t>
            </a:r>
          </a:p>
          <a:p>
            <a:pPr lvl="1"/>
            <a:r>
              <a:rPr lang="id-ID" dirty="0" smtClean="0"/>
              <a:t>Agar mahasiswa dapat menjelaskan macam-macam hukum taklifi</a:t>
            </a:r>
          </a:p>
          <a:p>
            <a:pPr lvl="1"/>
            <a:r>
              <a:rPr lang="id-ID" dirty="0" smtClean="0"/>
              <a:t>Agar mahasiswa dapat menjelaskan pengertian hukum wadh’i</a:t>
            </a:r>
          </a:p>
          <a:p>
            <a:pPr lvl="1"/>
            <a:r>
              <a:rPr lang="id-ID" dirty="0" smtClean="0"/>
              <a:t>Agar mahasiswa dapat menjelaskan macam-macam hukum wadh’i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H</a:t>
            </a:r>
            <a:r>
              <a:rPr lang="id-ID" dirty="0" smtClean="0"/>
              <a:t>ukum Taklifi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/>
            <a:r>
              <a:rPr lang="id-ID" dirty="0" smtClean="0"/>
              <a:t>Adalah hukum yang diberlakukan terhadap tingkah laku manusia dalam Islam yang bersifat tuntutan mengerjakan, meninggalkan atau memilih</a:t>
            </a:r>
          </a:p>
          <a:p>
            <a:pPr marL="609600" indent="-609600"/>
            <a:r>
              <a:rPr lang="id-ID" dirty="0" smtClean="0"/>
              <a:t>Terdiri atas: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id-ID" dirty="0" smtClean="0"/>
              <a:t>Wajib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id-ID" dirty="0" smtClean="0"/>
              <a:t>Sunnat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id-ID" dirty="0" smtClean="0"/>
              <a:t>Haram</a:t>
            </a:r>
            <a:endParaRPr lang="en-US" dirty="0" smtClean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id-ID" dirty="0" smtClean="0"/>
              <a:t>Makruh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id-ID" dirty="0" smtClean="0"/>
              <a:t>Mubah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Hukum Wadh’i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d-ID" dirty="0" smtClean="0"/>
              <a:t>Adalah hukum yang menjadikan sesuatu sebagai sebab terjadinya perbuatan, atau syarat terjadinya perbuatan, atau penghalang terjadinya perbuatan</a:t>
            </a:r>
          </a:p>
          <a:p>
            <a:pPr algn="just"/>
            <a:r>
              <a:rPr lang="id-ID" dirty="0" smtClean="0"/>
              <a:t>Terdiri atas :</a:t>
            </a:r>
          </a:p>
          <a:p>
            <a:pPr algn="just">
              <a:buNone/>
            </a:pPr>
            <a:r>
              <a:rPr lang="id-ID" dirty="0" smtClean="0"/>
              <a:t>	1. Sebab</a:t>
            </a:r>
          </a:p>
          <a:p>
            <a:pPr algn="just">
              <a:buNone/>
            </a:pPr>
            <a:r>
              <a:rPr lang="id-ID" dirty="0" smtClean="0"/>
              <a:t>	2. Syarat</a:t>
            </a:r>
          </a:p>
          <a:p>
            <a:pPr algn="just">
              <a:buNone/>
            </a:pPr>
            <a:r>
              <a:rPr lang="id-ID" dirty="0" smtClean="0"/>
              <a:t>	3. Mani’ ( penghalang )</a:t>
            </a:r>
          </a:p>
          <a:p>
            <a:pPr algn="just">
              <a:buNone/>
            </a:pPr>
            <a:r>
              <a:rPr lang="id-ID" dirty="0" smtClean="0"/>
              <a:t>	4. Shahih	</a:t>
            </a:r>
          </a:p>
          <a:p>
            <a:pPr algn="just">
              <a:buNone/>
            </a:pPr>
            <a:r>
              <a:rPr lang="id-ID" dirty="0" smtClean="0"/>
              <a:t>	5. Batal</a:t>
            </a:r>
          </a:p>
          <a:p>
            <a:pPr algn="just">
              <a:buNone/>
            </a:pPr>
            <a:r>
              <a:rPr lang="id-ID" dirty="0" smtClean="0"/>
              <a:t>	6. Azimah</a:t>
            </a:r>
          </a:p>
          <a:p>
            <a:pPr algn="just">
              <a:buNone/>
            </a:pPr>
            <a:r>
              <a:rPr lang="id-ID" dirty="0" smtClean="0"/>
              <a:t>	7. Rukhshah 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</TotalTime>
  <Words>106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MATERI PERTEMUAN XIII</vt:lpstr>
      <vt:lpstr>PowerPoint Presentation</vt:lpstr>
      <vt:lpstr>Hukum Taklifi</vt:lpstr>
      <vt:lpstr>Hukum Wadh’i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PERTEMUAN XIII</dc:title>
  <dc:creator>Hanna</dc:creator>
  <cp:lastModifiedBy>May</cp:lastModifiedBy>
  <cp:revision>1</cp:revision>
  <dcterms:created xsi:type="dcterms:W3CDTF">2013-02-22T02:32:36Z</dcterms:created>
  <dcterms:modified xsi:type="dcterms:W3CDTF">2015-03-05T07:08:35Z</dcterms:modified>
</cp:coreProperties>
</file>