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FBEA-A85E-40BF-A3BB-82D825DBDECA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521D-0310-4A79-9C2A-E82FEA083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Baskerville Old Face" pitchFamily="18" charset="0"/>
              </a:rPr>
              <a:t>Azas-azas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umum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perjanjian</a:t>
            </a:r>
            <a:r>
              <a:rPr lang="en-US" b="1" dirty="0" smtClean="0">
                <a:latin typeface="Baskerville Old Face" pitchFamily="18" charset="0"/>
              </a:rPr>
              <a:t/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err="1" smtClean="0">
                <a:latin typeface="Baskerville Old Face" pitchFamily="18" charset="0"/>
              </a:rPr>
              <a:t>Pertemuan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ke</a:t>
            </a:r>
            <a:r>
              <a:rPr lang="en-US" b="1" smtClean="0">
                <a:latin typeface="Baskerville Old Face" pitchFamily="18" charset="0"/>
              </a:rPr>
              <a:t> </a:t>
            </a:r>
            <a:r>
              <a:rPr lang="en-US" b="1" smtClean="0">
                <a:latin typeface="Baskerville Old Face" pitchFamily="18" charset="0"/>
              </a:rPr>
              <a:t>10</a:t>
            </a:r>
            <a:br>
              <a:rPr lang="en-US" b="1" smtClean="0">
                <a:latin typeface="Baskerville Old Face" pitchFamily="18" charset="0"/>
              </a:rPr>
            </a:br>
            <a:endParaRPr lang="en-US" b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94209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4211" name="Text Placeholder 9421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Perjanjian Atas Beban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Adalah perjanjian di mana terhadap prestasi dari pihak yg satu selalu terdapat kontraprestasi dari pihak lain, dan antara kedua prestasi itu ada hubungannya menurut hukum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Misalnya; X menyanggupi memberikan Y sejumlah uang, jika Y menyerah-lepaskan suatu barang tertentu kpd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95233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5235" name="Text Placeholder 9523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Perjanjian Kebendaan (zakelijk overenkomst)</a:t>
            </a:r>
          </a:p>
          <a:p>
            <a:r>
              <a:rPr lang="en-US" altLang="en-US" dirty="0"/>
              <a:t>Adalah perjanjian u/ memindahkan hak milik dlm perjanjian jual beli. Perjanjian kebendaan ini sebagai pelaksanaan perjanjian obligator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8601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Azas-Azas Umum perjanjian</a:t>
            </a:r>
          </a:p>
        </p:txBody>
      </p:sp>
      <p:sp>
        <p:nvSpPr>
          <p:cNvPr id="86019" name="Text Placeholder 8601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Azas Kebebasan Berkontrak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Azas ini mrpkan perwujudan ps.1338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Azas ini memberikan kebebasan untuk :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Berbuat/tidak berbuat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Mengadakan perjanjian dgn siapapun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Menentukan isi dan bentuk perjanj.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8704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87043" name="Text Placeholder 8704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Azas Konsesualisme</a:t>
            </a:r>
          </a:p>
          <a:p>
            <a:r>
              <a:rPr lang="en-US" altLang="en-US" dirty="0"/>
              <a:t>Azas ini mrpkn perwujudan ps.1320 (1)</a:t>
            </a:r>
          </a:p>
          <a:p>
            <a:r>
              <a:rPr lang="en-US" altLang="en-US" dirty="0"/>
              <a:t>Suatu perikatan terjadi sejak saat tercapainya kata sepakat antara para pihak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8806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88067" name="Text Placeholder 8806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Azas Kekuatan mengikat</a:t>
            </a:r>
          </a:p>
          <a:p>
            <a:r>
              <a:rPr lang="en-US" altLang="en-US" dirty="0"/>
              <a:t>Ps 1338 : “semua persetujuan yg dibuat secara sah berlaku sebagai UU bg mereka yang membuatnya”</a:t>
            </a:r>
          </a:p>
          <a:p>
            <a:pPr>
              <a:buNone/>
            </a:pPr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89089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89091" name="Text Placeholder 89090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Azas Pelengkap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Pasal-pasal yang terdapat dlm UU (BW) dpt dikesampaingkan, apabila para pihak menghendaki dan membuat ketentuan yg berbeda dari UU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Azas Kepatutan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Azas ini dituangkan dalam pasal 1339 BW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90113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Jenis-jenis Perjanjian</a:t>
            </a:r>
          </a:p>
        </p:txBody>
      </p:sp>
      <p:sp>
        <p:nvSpPr>
          <p:cNvPr id="90115" name="Text Placeholder 90114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Perjanjian Timbal Balik</a:t>
            </a:r>
          </a:p>
          <a:p>
            <a:r>
              <a:rPr lang="en-US" altLang="en-US" dirty="0"/>
              <a:t>Adalah perjanjian yang mewajibkan kedua belah pihak berprestasi secara timbal balik</a:t>
            </a:r>
          </a:p>
          <a:p>
            <a:r>
              <a:rPr lang="en-US" altLang="en-US" dirty="0"/>
              <a:t>Contoh; jual beli, sewa menyewa, tukar menukar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9113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1139" name="Text Placeholder 9113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Perjanjian sepihak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Adalah perjanjian yang mewajibkan pihak yang satu berprestasi dan memberi hak kepada pihak yang lain untuk menerima prestasi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Contoh; perjanjian hibah, hadiah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9216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2163" name="Text Placeholder 9216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Perjanjian Bernama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Adalah perjanjian yg sudah mempunyai nama sendiri,yg dikelompokkan sbg perjanjian khusus karena ditentukan sedemikan oleh UU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Misal : jual beli, sewa menyewa, tukar menukar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9318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3187" name="Text Placeholder 9318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sz="2800" dirty="0"/>
              <a:t>Perjanjian Tak Bernama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Adalah perjanjian yg tidak diatur dlm UU tetapi terdapat dalam masyarakat. Jumlah perjanjian ini tidak terbatas dan nama yg disesuaikan dgn kebutuhan para pihak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Misal : perjanjian kerjasama, perjanjian pemasaran, perjanjian pengelolahan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Azas-azas umum perjanjian Pertemuan ke 10 </vt:lpstr>
      <vt:lpstr>Azas-Azas Umum perjanjian</vt:lpstr>
      <vt:lpstr>Slide 3</vt:lpstr>
      <vt:lpstr>Slide 4</vt:lpstr>
      <vt:lpstr>Slide 5</vt:lpstr>
      <vt:lpstr>Jenis-jenis Perjanjian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Azas-azas umum perjanjian Pertemuan ke 8</dc:title>
  <dc:creator>Administrator</dc:creator>
  <cp:lastModifiedBy>Hp</cp:lastModifiedBy>
  <cp:revision>2</cp:revision>
  <dcterms:created xsi:type="dcterms:W3CDTF">2014-10-26T08:43:09Z</dcterms:created>
  <dcterms:modified xsi:type="dcterms:W3CDTF">2014-10-27T06:44:00Z</dcterms:modified>
</cp:coreProperties>
</file>