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71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175" name="Text Placeholder 71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176" name="Date Placeholder 7175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  <p:sp>
        <p:nvSpPr>
          <p:cNvPr id="7177" name="Slide Number Placeholder 717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81-1916-587298610EC3}" type="slidenum">
              <a:rPr lang="en-US" altLang="en-US" sz="1200" dirty="0"/>
              <a:pPr algn="r"/>
              <a:t>‹#›</a:t>
            </a:fld>
            <a:endParaRPr lang="en-US" altLang="en-US" sz="1200" dirty="0"/>
          </a:p>
        </p:txBody>
      </p:sp>
      <p:sp>
        <p:nvSpPr>
          <p:cNvPr id="7178" name="Footer Placeholder 717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3C7C-20D4-4204-918C-A97DA72082A0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840E-64E5-4892-93AA-5E385E60F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Jual-Beli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Pertemuan</a:t>
            </a:r>
            <a:r>
              <a:rPr lang="en-US" b="1" smtClean="0"/>
              <a:t> </a:t>
            </a:r>
            <a:r>
              <a:rPr lang="en-US" b="1" smtClean="0"/>
              <a:t>ke-11</a:t>
            </a:r>
            <a:br>
              <a:rPr lang="en-US" b="1" smtClean="0"/>
            </a:b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Jual-beli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dijanjikan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Yang </a:t>
            </a:r>
            <a:r>
              <a:rPr lang="en-US" dirty="0" err="1" smtClean="0"/>
              <a:t>dijanjikan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(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),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yang </a:t>
            </a:r>
            <a:r>
              <a:rPr lang="en-US" dirty="0" err="1" smtClean="0"/>
              <a:t>dijanjikan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lain,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disetujuinya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barangya</a:t>
            </a:r>
            <a:r>
              <a:rPr lang="en-US" dirty="0" smtClean="0"/>
              <a:t>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cara-caranya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konsensuil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(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essentialia</a:t>
            </a:r>
            <a:r>
              <a:rPr lang="en-US" i="1" dirty="0" smtClean="0"/>
              <a:t>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biarpun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 err="1" smtClean="0"/>
              <a:t>Sifat</a:t>
            </a:r>
            <a:r>
              <a:rPr lang="en-US" i="1" dirty="0" smtClean="0"/>
              <a:t> </a:t>
            </a:r>
            <a:r>
              <a:rPr lang="en-US" i="1" dirty="0" err="1" smtClean="0"/>
              <a:t>konsensuil</a:t>
            </a:r>
            <a:r>
              <a:rPr lang="en-US" i="1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ditegaskan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1458.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sitem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“obligator” </a:t>
            </a:r>
            <a:r>
              <a:rPr lang="en-US" dirty="0" err="1" smtClean="0"/>
              <a:t>saja</a:t>
            </a:r>
            <a:r>
              <a:rPr lang="en-US" dirty="0" smtClean="0"/>
              <a:t>!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,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diserahkannya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 obligator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,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serahkan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 lever) 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ditimbang,di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1462). Si </a:t>
            </a:r>
            <a:r>
              <a:rPr lang="en-US" dirty="0" err="1" smtClean="0"/>
              <a:t>pejual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menanggungnya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penyerahan</a:t>
            </a:r>
            <a:r>
              <a:rPr lang="en-US" dirty="0" smtClean="0"/>
              <a:t> (</a:t>
            </a:r>
            <a:r>
              <a:rPr lang="en-US" i="1" dirty="0" smtClean="0"/>
              <a:t>levering</a:t>
            </a:r>
            <a:r>
              <a:rPr lang="en-US" dirty="0" smtClean="0"/>
              <a:t>)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lain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Jual-Beli Pertemuan ke-11 </vt:lpstr>
      <vt:lpstr>Jual-beli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Jual-Beli Pertemuan ke-9</dc:title>
  <dc:creator>Administrator</dc:creator>
  <cp:lastModifiedBy>Hp</cp:lastModifiedBy>
  <cp:revision>2</cp:revision>
  <dcterms:created xsi:type="dcterms:W3CDTF">2014-10-26T08:43:43Z</dcterms:created>
  <dcterms:modified xsi:type="dcterms:W3CDTF">2014-10-27T06:44:18Z</dcterms:modified>
</cp:coreProperties>
</file>