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2B1E-23D0-4F28-9291-F55C5533BCC0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60E0-31E3-4B64-87CE-52B1D1BD53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Lanjutan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Hubungan</a:t>
            </a:r>
            <a:r>
              <a:rPr lang="en-US" b="1" dirty="0" smtClean="0"/>
              <a:t> 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perikatan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2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lain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err="1" smtClean="0"/>
              <a:t>debitur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berutang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berjanji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berjanji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.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sampingnya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sumber-sumber</a:t>
            </a:r>
            <a:r>
              <a:rPr lang="en-US" dirty="0"/>
              <a:t> </a:t>
            </a:r>
            <a:r>
              <a:rPr lang="en-US" dirty="0" smtClean="0"/>
              <a:t>lain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tercakup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i="1" dirty="0" err="1" smtClean="0"/>
              <a:t>Perjanjian</a:t>
            </a:r>
            <a:r>
              <a:rPr lang="en-US" i="1" dirty="0" smtClean="0"/>
              <a:t>”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</a:t>
            </a:r>
            <a:r>
              <a:rPr lang="en-US" dirty="0" err="1" smtClean="0"/>
              <a:t>Undang-undang</a:t>
            </a:r>
            <a:r>
              <a:rPr lang="en-US" dirty="0" smtClean="0"/>
              <a:t>”.</a:t>
            </a:r>
          </a:p>
          <a:p>
            <a:pPr algn="just"/>
            <a:r>
              <a:rPr lang="en-US" dirty="0" err="1" smtClean="0"/>
              <a:t>Sumber-sumber</a:t>
            </a:r>
            <a:r>
              <a:rPr lang="en-US" dirty="0" smtClean="0"/>
              <a:t> yang </a:t>
            </a:r>
            <a:r>
              <a:rPr lang="en-US" dirty="0" err="1" smtClean="0"/>
              <a:t>tercakup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, yang </a:t>
            </a:r>
            <a:r>
              <a:rPr lang="en-US" dirty="0" err="1" smtClean="0"/>
              <a:t>diperinci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yang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diperinci</a:t>
            </a:r>
            <a:r>
              <a:rPr lang="en-US" dirty="0" smtClean="0"/>
              <a:t> pula,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halal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yang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salahnya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kongkrit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Lanjutan  Hubungan  antara perikatan dan perjanjian Pertemuan ke 2  </vt:lpstr>
      <vt:lpstr>Hubungan Perikatan dengan perjanjian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Lanjutan  Hubungan  antara perikatan dan perjanjian Pertemuan ke 2  </dc:title>
  <dc:creator>Hp</dc:creator>
  <cp:lastModifiedBy>Hp</cp:lastModifiedBy>
  <cp:revision>1</cp:revision>
  <dcterms:created xsi:type="dcterms:W3CDTF">2014-10-27T06:32:55Z</dcterms:created>
  <dcterms:modified xsi:type="dcterms:W3CDTF">2014-10-27T06:33:50Z</dcterms:modified>
</cp:coreProperties>
</file>