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0FCA-BEC4-4D9C-A79D-5C5075251B3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C9224-7310-4000-94B4-A58D123D3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Somasi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smtClean="0"/>
              <a:t> </a:t>
            </a:r>
            <a:r>
              <a:rPr lang="en-US" b="1" smtClean="0"/>
              <a:t>5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379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SOMASI </a:t>
            </a:r>
          </a:p>
        </p:txBody>
      </p:sp>
      <p:sp>
        <p:nvSpPr>
          <p:cNvPr id="33795" name="Text Placeholder 33794"/>
          <p:cNvSpPr>
            <a:spLocks noGrp="1"/>
          </p:cNvSpPr>
          <p:nvPr>
            <p:ph type="body" idx="1"/>
          </p:nvPr>
        </p:nvSpPr>
        <p:spPr>
          <a:xfrm>
            <a:off x="838200" y="1905000"/>
            <a:ext cx="7693026" cy="4181475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sz="2800" dirty="0"/>
              <a:t>Adalah teguran dari si kreditur kepada debitur agar dapat memenuhi prestasi sesuai dengan isi perjanjian yang telah disepakati</a:t>
            </a:r>
          </a:p>
          <a:p>
            <a:pPr algn="just">
              <a:lnSpc>
                <a:spcPct val="80000"/>
              </a:lnSpc>
            </a:pPr>
            <a:r>
              <a:rPr lang="en-US" altLang="en-US" sz="2800" dirty="0"/>
              <a:t>Ketentuan somasi dalam pasal 1238 dan pasal 1243 BW</a:t>
            </a:r>
          </a:p>
          <a:p>
            <a:pPr algn="just">
              <a:lnSpc>
                <a:spcPct val="80000"/>
              </a:lnSpc>
            </a:pPr>
            <a:r>
              <a:rPr lang="en-US" altLang="en-US" sz="2800" b="1" dirty="0"/>
              <a:t>Ada 3 cara terjadinya somasi </a:t>
            </a:r>
            <a:r>
              <a:rPr lang="en-US" altLang="en-US" sz="2800" dirty="0"/>
              <a:t>:</a:t>
            </a:r>
          </a:p>
          <a:p>
            <a:pPr algn="just">
              <a:lnSpc>
                <a:spcPct val="80000"/>
              </a:lnSpc>
              <a:buFont typeface="Wingdings" charset="2"/>
              <a:buChar char="l"/>
            </a:pPr>
            <a:r>
              <a:rPr lang="en-US" altLang="en-US" sz="2800" dirty="0"/>
              <a:t>Debitur melaksanakan prestasi yang keliru</a:t>
            </a:r>
          </a:p>
          <a:p>
            <a:pPr algn="just">
              <a:lnSpc>
                <a:spcPct val="80000"/>
              </a:lnSpc>
              <a:buFont typeface="Wingdings" charset="2"/>
              <a:buChar char="l"/>
            </a:pPr>
            <a:r>
              <a:rPr lang="en-US" altLang="en-US" sz="2800" dirty="0"/>
              <a:t>Debitur terlambat memenuhi prestasi</a:t>
            </a:r>
          </a:p>
          <a:p>
            <a:pPr algn="just">
              <a:lnSpc>
                <a:spcPct val="80000"/>
              </a:lnSpc>
              <a:buFont typeface="Wingdings" charset="2"/>
              <a:buChar char="l"/>
            </a:pPr>
            <a:r>
              <a:rPr lang="en-US" altLang="en-US" sz="2800" dirty="0" err="1"/>
              <a:t>Prestasi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yang </a:t>
            </a:r>
            <a:r>
              <a:rPr lang="en-US" altLang="en-US" sz="2800" dirty="0"/>
              <a:t>dilaksanakan tidak berguna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34817"/>
          <p:cNvSpPr>
            <a:spLocks noGrp="1"/>
          </p:cNvSpPr>
          <p:nvPr>
            <p:ph type="body" idx="1"/>
          </p:nvPr>
        </p:nvSpPr>
        <p:spPr>
          <a:xfrm>
            <a:off x="1600200" y="990600"/>
            <a:ext cx="7313612" cy="5103813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/>
              <a:t>Isi yang harus dimuat dalam surat somasi adalah :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Dasar Tuntutan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Apa yang dituntut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Tanggal paling lambat memnuhi prestasi</a:t>
            </a:r>
          </a:p>
          <a:p>
            <a:pPr algn="just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/>
              <a:t>Somasi tidak diperlukan apabila :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Kreditur menolak pemenuhan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Debitur mengakui kelalaian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Pemenuhan prestasi tidak mungkin dilakukan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Pemenuhan prestasi tidak berarti lagi</a:t>
            </a:r>
          </a:p>
          <a:p>
            <a:pPr algn="just">
              <a:lnSpc>
                <a:spcPct val="80000"/>
              </a:lnSpc>
              <a:buFont typeface="Wingdings" charset="2"/>
              <a:buChar char="n"/>
            </a:pPr>
            <a:r>
              <a:rPr lang="en-US" altLang="en-US" sz="2800" dirty="0"/>
              <a:t>Debitur telah melaksanakan prestasi sebagaimana mestinya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584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Ganti rugi dalam Wanprestasi</a:t>
            </a:r>
          </a:p>
        </p:txBody>
      </p:sp>
      <p:sp>
        <p:nvSpPr>
          <p:cNvPr id="35843" name="Text Placeholder 35842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Menurut pasal 1244, 1245 dan 1246 BW,ganti rugi menggunakan istilah biaya, rugi dan bunga</a:t>
            </a:r>
          </a:p>
          <a:p>
            <a:pPr algn="just"/>
            <a:r>
              <a:rPr lang="en-US" altLang="en-US" dirty="0"/>
              <a:t>Rugi adalah kerugian nyata yang dapat diduga atau dapat diperkirakan pada saat perikatan itu diadakan, yang timbul akibat wanprestasi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6865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Syarat-syarat ganti rugi</a:t>
            </a:r>
          </a:p>
        </p:txBody>
      </p:sp>
      <p:sp>
        <p:nvSpPr>
          <p:cNvPr id="36867" name="Text Placeholder 36866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Kerugian yang dapat diduga atau sepatutnya diduga pada saat waktu perikatan dibuat</a:t>
            </a:r>
          </a:p>
          <a:p>
            <a:pPr algn="just"/>
            <a:r>
              <a:rPr lang="en-US" altLang="en-US" dirty="0"/>
              <a:t>Kerugian yang merupakan akibat langsung wanprestasi (mempunyai hubungan kausal)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Somasi pertemuan ke 5 </vt:lpstr>
      <vt:lpstr>SOMASI </vt:lpstr>
      <vt:lpstr>Slide 3</vt:lpstr>
      <vt:lpstr>Ganti rugi dalam Wanprestasi</vt:lpstr>
      <vt:lpstr>Syarat-syarat ganti rugi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Somasi pertemuan ke 4 </dc:title>
  <dc:creator>Administrator</dc:creator>
  <cp:lastModifiedBy>Hp</cp:lastModifiedBy>
  <cp:revision>2</cp:revision>
  <dcterms:created xsi:type="dcterms:W3CDTF">2014-10-26T09:11:02Z</dcterms:created>
  <dcterms:modified xsi:type="dcterms:W3CDTF">2014-10-27T06:36:38Z</dcterms:modified>
</cp:coreProperties>
</file>