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DB49-C9FF-4148-B720-742BD34730F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0DA2-03B6-4A10-9DB9-6952DE6C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askerville Old Face" pitchFamily="18" charset="0"/>
              </a:rPr>
              <a:t>Syarat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Sah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Perjanjian</a:t>
            </a:r>
            <a:r>
              <a:rPr lang="en-US" b="1" dirty="0" smtClean="0">
                <a:latin typeface="Baskerville Old Face" pitchFamily="18" charset="0"/>
              </a:rPr>
              <a:t/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err="1" smtClean="0">
                <a:latin typeface="Baskerville Old Face" pitchFamily="18" charset="0"/>
              </a:rPr>
              <a:t>Pertemuan</a:t>
            </a:r>
            <a:r>
              <a:rPr lang="en-US" b="1" smtClean="0">
                <a:latin typeface="Baskerville Old Face" pitchFamily="18" charset="0"/>
              </a:rPr>
              <a:t> </a:t>
            </a:r>
            <a:r>
              <a:rPr lang="en-US" b="1" smtClean="0">
                <a:latin typeface="Baskerville Old Face" pitchFamily="18" charset="0"/>
              </a:rPr>
              <a:t>Ke-9</a:t>
            </a:r>
            <a:br>
              <a:rPr lang="en-US" b="1" smtClean="0">
                <a:latin typeface="Baskerville Old Face" pitchFamily="18" charset="0"/>
              </a:rPr>
            </a:br>
            <a:r>
              <a:rPr lang="en-US" b="1" smtClean="0">
                <a:latin typeface="Baskerville Old Face" pitchFamily="18" charset="0"/>
              </a:rPr>
              <a:t/>
            </a:r>
            <a:br>
              <a:rPr lang="en-US" b="1" smtClean="0">
                <a:latin typeface="Baskerville Old Face" pitchFamily="18" charset="0"/>
              </a:rPr>
            </a:br>
            <a:endParaRPr lang="en-US" b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83969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sz="3600" dirty="0"/>
              <a:t>Akibat Hukum jika tidak terpenuhi syarat sah perjanjian</a:t>
            </a:r>
          </a:p>
        </p:txBody>
      </p:sp>
      <p:sp>
        <p:nvSpPr>
          <p:cNvPr id="83971" name="Text Placeholder 8397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Syarat 1 dan Syarat 2 disebut sebagai syarat subyektif, jika syarat ini tidak terpenuhi maka perjanjian itu dapat dimintakan pembatalannya kepada hakim. Pembatalan dapat dimintakan dalam tenggang waktu 5 tahun (ps.1454)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84993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84995" name="Text Placeholder 8499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Syarat 3 dan 4 disebut syarat Obyektif, jika syarat ini tidak terpenuhi perjanjian batal. Perjanjian dianggap tidak pernah 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7577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Syarat Sah perjanjian</a:t>
            </a:r>
          </a:p>
        </p:txBody>
      </p:sp>
      <p:sp>
        <p:nvSpPr>
          <p:cNvPr id="75779" name="Text Placeholder 7577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Ps. 1320 BW :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Sepakat Mereka yang mengikatkan dirinya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Kecakapan Untuk membuat Suatu persetujuan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Suatu Hal tertentu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Suatu sebab yang halal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7680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Sepakat mereka yg mengikatkan dirinya</a:t>
            </a:r>
          </a:p>
        </p:txBody>
      </p:sp>
      <p:sp>
        <p:nvSpPr>
          <p:cNvPr id="76803" name="Text Placeholder 7680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dirty="0"/>
              <a:t>Kedua belah pihak harus mempunyai kemauan yg bebas untuk mengikatkan diri dan kemauan itu harus dinyatakan</a:t>
            </a:r>
          </a:p>
          <a:p>
            <a:r>
              <a:rPr lang="en-US" altLang="en-US" sz="2800" dirty="0"/>
              <a:t>Kemauan yg bebas dianggap tidak terjadi ketika perjanjian itu terjadi karena paksaan(Dwang), kekhilafan(dwaling) atau penipuan (bedrof)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7782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kekhilafan</a:t>
            </a:r>
          </a:p>
        </p:txBody>
      </p:sp>
      <p:sp>
        <p:nvSpPr>
          <p:cNvPr id="77827" name="Text Placeholder 778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Periksa ps 1321 dan ps 1322</a:t>
            </a:r>
          </a:p>
          <a:p>
            <a:r>
              <a:rPr lang="en-US" altLang="en-US" dirty="0"/>
              <a:t>Dibedakan menjadi 2 yaitu kekhilafan mengenai orangnya (error in persona) dan kekhilafan mengenai hakikat barangnya (error in subtansia)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78849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Paksaan</a:t>
            </a:r>
          </a:p>
        </p:txBody>
      </p:sp>
      <p:sp>
        <p:nvSpPr>
          <p:cNvPr id="78851" name="Text Placeholder 7885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dirty="0"/>
              <a:t>Periksa ps 1323, ps 1324</a:t>
            </a:r>
          </a:p>
          <a:p>
            <a:r>
              <a:rPr lang="en-US" altLang="en-US" sz="2800" dirty="0"/>
              <a:t>Yang dimaksud dengan paksaan adalah kekerasan jasmani tau ancaman dgn sesuatu yg diperbolehkan hukum yang menimbulkan ketakutan kpd sesorang sehingga ia membuat perjanjian</a:t>
            </a:r>
          </a:p>
          <a:p>
            <a:r>
              <a:rPr lang="en-US" altLang="en-US" sz="2800" dirty="0"/>
              <a:t>Bandingkan dgn ps 1326 dan 1327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79873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penipuan</a:t>
            </a:r>
          </a:p>
        </p:txBody>
      </p:sp>
      <p:sp>
        <p:nvSpPr>
          <p:cNvPr id="79875" name="Text Placeholder 7987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Lihat ps 1328</a:t>
            </a:r>
          </a:p>
          <a:p>
            <a:r>
              <a:rPr lang="en-US" altLang="en-US" dirty="0"/>
              <a:t>Penipuan mensyaratkan adanya tipu muslihat</a:t>
            </a:r>
          </a:p>
          <a:p>
            <a:r>
              <a:rPr lang="en-US" altLang="en-US" dirty="0"/>
              <a:t>Penipuan tidak dipersangkakan, tetapi harus dibuktikan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8089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Kecakapan u/ membuat persetujuan</a:t>
            </a:r>
          </a:p>
        </p:txBody>
      </p:sp>
      <p:sp>
        <p:nvSpPr>
          <p:cNvPr id="80899" name="Text Placeholder 8089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Kedua belah pihak harus cakap menurut hukum u/ bertindak sendiri</a:t>
            </a:r>
          </a:p>
          <a:p>
            <a:r>
              <a:rPr lang="en-US" altLang="en-US" dirty="0"/>
              <a:t>UU telah menetapkan “tidak cakap” untuk melakukan perbuatan hukum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8192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Suatu Hal tertentu</a:t>
            </a:r>
          </a:p>
        </p:txBody>
      </p:sp>
      <p:sp>
        <p:nvSpPr>
          <p:cNvPr id="81923" name="Text Placeholder 8192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Yang diperjanjikan dlm suatu perjanjian haruslah suatu hal atau suatu barang yg cukup jelas atau tertentu</a:t>
            </a:r>
          </a:p>
          <a:p>
            <a:r>
              <a:rPr lang="en-US" altLang="en-US" dirty="0"/>
              <a:t>Kejelasan mengenai objek perjanjian ialah untuk memungkinkan pelaksanaan hak dan kewajiban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8294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Suatu Sebab(Causa) Yang Halal</a:t>
            </a:r>
          </a:p>
        </p:txBody>
      </p:sp>
      <p:sp>
        <p:nvSpPr>
          <p:cNvPr id="82947" name="Text Placeholder 8294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“Causa” diartikan bahwa isi perjanjian itu yang menggambarkan tujuan yang akan dicapai para pihak</a:t>
            </a:r>
          </a:p>
          <a:p>
            <a:r>
              <a:rPr lang="en-US" altLang="en-US" dirty="0"/>
              <a:t>Jadi isi dari perjanjian tsb tidak boleh melanggar UU, ketertiban umum dan kesusilaan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Syarat Sah Perjanjian Pertemuan Ke-9  </vt:lpstr>
      <vt:lpstr>Syarat Sah perjanjian</vt:lpstr>
      <vt:lpstr>Sepakat mereka yg mengikatkan dirinya</vt:lpstr>
      <vt:lpstr>kekhilafan</vt:lpstr>
      <vt:lpstr>Paksaan</vt:lpstr>
      <vt:lpstr>penipuan</vt:lpstr>
      <vt:lpstr>Kecakapan u/ membuat persetujuan</vt:lpstr>
      <vt:lpstr>Suatu Hal tertentu</vt:lpstr>
      <vt:lpstr>Suatu Sebab(Causa) Yang Halal</vt:lpstr>
      <vt:lpstr>Akibat Hukum jika tidak terpenuhi syarat sah perjanjian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Syarat Sah Perjanjian Pertemuan Ke-7</dc:title>
  <dc:creator>Administrator</dc:creator>
  <cp:lastModifiedBy>Hp</cp:lastModifiedBy>
  <cp:revision>2</cp:revision>
  <dcterms:created xsi:type="dcterms:W3CDTF">2014-10-26T08:42:26Z</dcterms:created>
  <dcterms:modified xsi:type="dcterms:W3CDTF">2014-10-27T06:43:32Z</dcterms:modified>
</cp:coreProperties>
</file>