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1" r:id="rId5"/>
    <p:sldId id="258" r:id="rId6"/>
    <p:sldId id="262" r:id="rId7"/>
    <p:sldId id="259"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82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3C064A-8FEA-4FE5-A6A6-D2F57CCFF023}"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C064A-8FEA-4FE5-A6A6-D2F57CCFF023}"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23C064A-8FEA-4FE5-A6A6-D2F57CCFF023}"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F0B36-7BF3-4B35-B3A2-167437F20EA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3C064A-8FEA-4FE5-A6A6-D2F57CCFF023}"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F0B36-7BF3-4B35-B3A2-167437F20EA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3C064A-8FEA-4FE5-A6A6-D2F57CCFF023}" type="datetimeFigureOut">
              <a:rPr lang="en-US" smtClean="0"/>
              <a:t>4/12/2016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23C064A-8FEA-4FE5-A6A6-D2F57CCFF023}"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F0B36-7BF3-4B35-B3A2-167437F20EA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3C064A-8FEA-4FE5-A6A6-D2F57CCFF023}" type="datetimeFigureOut">
              <a:rPr lang="en-US" smtClean="0"/>
              <a:t>4/12/2016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3C064A-8FEA-4FE5-A6A6-D2F57CCFF023}" type="datetimeFigureOut">
              <a:rPr lang="en-US" smtClean="0"/>
              <a:t>4/12/2016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23C064A-8FEA-4FE5-A6A6-D2F57CCFF023}" type="datetimeFigureOut">
              <a:rPr lang="en-US" smtClean="0"/>
              <a:t>4/12/2016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F0B36-7BF3-4B35-B3A2-167437F20E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3C064A-8FEA-4FE5-A6A6-D2F57CCFF023}"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F0B36-7BF3-4B35-B3A2-167437F20EA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3C064A-8FEA-4FE5-A6A6-D2F57CCFF023}" type="datetimeFigureOut">
              <a:rPr lang="en-US" smtClean="0"/>
              <a:t>4/12/2016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F0B36-7BF3-4B35-B3A2-167437F20EA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23C064A-8FEA-4FE5-A6A6-D2F57CCFF023}" type="datetimeFigureOut">
              <a:rPr lang="en-US" smtClean="0"/>
              <a:t>4/12/2016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9BF0B36-7BF3-4B35-B3A2-167437F20EA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PENGERTIAN UMUM HUKUM INTERNASIONAL</a:t>
            </a:r>
            <a:endParaRPr lang="en-US" dirty="0"/>
          </a:p>
        </p:txBody>
      </p:sp>
      <p:sp>
        <p:nvSpPr>
          <p:cNvPr id="3" name="Subtitle 2"/>
          <p:cNvSpPr>
            <a:spLocks noGrp="1"/>
          </p:cNvSpPr>
          <p:nvPr>
            <p:ph type="subTitle" idx="1"/>
          </p:nvPr>
        </p:nvSpPr>
        <p:spPr>
          <a:xfrm>
            <a:off x="1371600" y="4038600"/>
            <a:ext cx="6400800" cy="1473200"/>
          </a:xfrm>
        </p:spPr>
        <p:txBody>
          <a:bodyPr>
            <a:noAutofit/>
          </a:bodyPr>
          <a:lstStyle/>
          <a:p>
            <a:r>
              <a:rPr lang="en-US" sz="3200" dirty="0" smtClean="0"/>
              <a:t>PERKULIAHAN I</a:t>
            </a:r>
          </a:p>
          <a:p>
            <a:r>
              <a:rPr lang="en-US" sz="3200" dirty="0" err="1" smtClean="0"/>
              <a:t>Devica</a:t>
            </a:r>
            <a:r>
              <a:rPr lang="en-US" sz="3200" dirty="0" smtClean="0"/>
              <a:t> </a:t>
            </a:r>
            <a:r>
              <a:rPr lang="en-US" sz="3200" dirty="0" err="1" smtClean="0"/>
              <a:t>Rully</a:t>
            </a:r>
            <a:r>
              <a:rPr lang="en-US" sz="3200" dirty="0" smtClean="0"/>
              <a:t> M., SH. MH. LLM.</a:t>
            </a:r>
            <a:endParaRPr lang="en-US" sz="3200" dirty="0"/>
          </a:p>
        </p:txBody>
      </p:sp>
    </p:spTree>
    <p:extLst>
      <p:ext uri="{BB962C8B-B14F-4D97-AF65-F5344CB8AC3E}">
        <p14:creationId xmlns:p14="http://schemas.microsoft.com/office/powerpoint/2010/main" val="41476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534399" cy="4953000"/>
          </a:xfrm>
        </p:spPr>
        <p:txBody>
          <a:bodyPr>
            <a:normAutofit lnSpcReduction="10000"/>
          </a:bodyPr>
          <a:lstStyle/>
          <a:p>
            <a:pPr marL="609600" indent="-609600">
              <a:lnSpc>
                <a:spcPct val="80000"/>
              </a:lnSpc>
              <a:buClr>
                <a:schemeClr val="tx1">
                  <a:shade val="95000"/>
                </a:schemeClr>
              </a:buClr>
              <a:buNone/>
              <a:defRPr/>
            </a:pPr>
            <a:endParaRPr lang="en-US" sz="800" dirty="0"/>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PENGERTIAN.</a:t>
            </a:r>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609600" indent="-609600">
              <a:lnSpc>
                <a:spcPct val="80000"/>
              </a:lnSpc>
              <a:buClr>
                <a:schemeClr val="tx1">
                  <a:shade val="95000"/>
                </a:schemeClr>
              </a:buClr>
              <a:buNone/>
              <a:defRPr/>
            </a:pPr>
            <a:r>
              <a:rPr lang="en-US" dirty="0" err="1" smtClean="0">
                <a:latin typeface="Times New Roman" pitchFamily="18" charset="0"/>
                <a:cs typeface="Times New Roman" pitchFamily="18" charset="0"/>
              </a:rPr>
              <a:t>Menurut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Prof.Dr.Mochtar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Kusumaatmadja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0" indent="0" algn="just">
              <a:lnSpc>
                <a:spcPct val="80000"/>
              </a:lnSpc>
              <a:buClr>
                <a:schemeClr val="tx1">
                  <a:shade val="95000"/>
                </a:schemeClr>
              </a:buClr>
              <a:buNone/>
              <a:defRPr/>
            </a:pP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keseluruhan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kaidah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asas</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mengatur</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kehidupan</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manusia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masyarakat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meliputi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lembaga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proses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mewujudkan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kaidah</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tersebut</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kenyataan</a:t>
            </a:r>
            <a:r>
              <a:rPr lang="en-US" dirty="0">
                <a:latin typeface="Times New Roman" pitchFamily="18" charset="0"/>
                <a:cs typeface="Times New Roman" pitchFamily="18" charset="0"/>
              </a:rPr>
              <a:t>.</a:t>
            </a:r>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0" indent="0">
              <a:lnSpc>
                <a:spcPct val="80000"/>
              </a:lnSpc>
              <a:buClr>
                <a:schemeClr val="tx1">
                  <a:shade val="95000"/>
                </a:schemeClr>
              </a:buClr>
              <a:buNone/>
              <a:defRPr/>
            </a:pP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keseluruhan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kaidah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asas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mengatur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persoalan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melintasi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batas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antara</a:t>
            </a:r>
            <a:r>
              <a:rPr lang="en-US" dirty="0">
                <a:latin typeface="Times New Roman" pitchFamily="18" charset="0"/>
                <a:cs typeface="Times New Roman" pitchFamily="18" charset="0"/>
              </a:rPr>
              <a:t>:</a:t>
            </a:r>
          </a:p>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1. Negara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endParaRPr lang="en-US" dirty="0">
              <a:latin typeface="Times New Roman" pitchFamily="18" charset="0"/>
              <a:cs typeface="Times New Roman" pitchFamily="18" charset="0"/>
            </a:endParaRPr>
          </a:p>
          <a:p>
            <a:pPr marL="280988" indent="-280988">
              <a:lnSpc>
                <a:spcPct val="80000"/>
              </a:lnSpc>
              <a:buClr>
                <a:schemeClr val="tx1">
                  <a:shade val="95000"/>
                </a:schemeClr>
              </a:buClr>
              <a:buNone/>
              <a:defRPr/>
            </a:pPr>
            <a:r>
              <a:rPr lang="en-US" dirty="0">
                <a:latin typeface="Times New Roman" pitchFamily="18" charset="0"/>
                <a:cs typeface="Times New Roman" pitchFamily="18" charset="0"/>
              </a:rPr>
              <a:t>2. Negara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subyek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lain </a:t>
            </a:r>
            <a:r>
              <a:rPr lang="en-US" dirty="0" err="1">
                <a:latin typeface="Times New Roman" pitchFamily="18" charset="0"/>
                <a:cs typeface="Times New Roman" pitchFamily="18" charset="0"/>
              </a:rPr>
              <a:t>bukan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subyek</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hukum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sama</a:t>
            </a:r>
            <a:r>
              <a:rPr lang="en-US" dirty="0">
                <a:latin typeface="Times New Roman" pitchFamily="18" charset="0"/>
                <a:cs typeface="Times New Roman" pitchFamily="18" charset="0"/>
              </a:rPr>
              <a:t> lain.</a:t>
            </a:r>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err="1"/>
              <a:t>Hukum</a:t>
            </a:r>
            <a:r>
              <a:rPr lang="en-US" dirty="0"/>
              <a:t> </a:t>
            </a:r>
            <a:r>
              <a:rPr lang="en-US" dirty="0" err="1" smtClean="0"/>
              <a:t>internasional</a:t>
            </a:r>
            <a:r>
              <a:rPr lang="en-US" dirty="0" smtClean="0"/>
              <a:t>:</a:t>
            </a:r>
            <a:br>
              <a:rPr lang="en-US" dirty="0" smtClean="0"/>
            </a:br>
            <a:r>
              <a:rPr lang="en-US" dirty="0" err="1" smtClean="0"/>
              <a:t>Pengertian</a:t>
            </a:r>
            <a:r>
              <a:rPr lang="en-US" dirty="0" smtClean="0"/>
              <a:t> </a:t>
            </a:r>
            <a:r>
              <a:rPr lang="en-US" dirty="0" err="1"/>
              <a:t>dan</a:t>
            </a:r>
            <a:r>
              <a:rPr lang="en-US" dirty="0"/>
              <a:t> </a:t>
            </a:r>
            <a:r>
              <a:rPr lang="en-US" dirty="0" err="1"/>
              <a:t>B</a:t>
            </a:r>
            <a:r>
              <a:rPr lang="en-US" dirty="0" err="1" smtClean="0"/>
              <a:t>atasan</a:t>
            </a:r>
            <a:endParaRPr lang="en-US" dirty="0"/>
          </a:p>
        </p:txBody>
      </p:sp>
    </p:spTree>
    <p:extLst>
      <p:ext uri="{BB962C8B-B14F-4D97-AF65-F5344CB8AC3E}">
        <p14:creationId xmlns:p14="http://schemas.microsoft.com/office/powerpoint/2010/main" val="41231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57400"/>
            <a:ext cx="7408333" cy="4495799"/>
          </a:xfrm>
        </p:spPr>
        <p:txBody>
          <a:bodyPr>
            <a:normAutofit fontScale="92500"/>
          </a:bodyPr>
          <a:lstStyle/>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Lassa Oppenheim: </a:t>
            </a:r>
          </a:p>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Law of national or International law is the name for the body of customary and treaty rules which are considered legally binding by civilized states in their intercourse with each other.”</a:t>
            </a:r>
          </a:p>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ketentuan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peraturan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kebiasaan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dianggap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mengikat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beradab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perhubungannya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sama</a:t>
            </a:r>
            <a:r>
              <a:rPr lang="en-US" dirty="0">
                <a:latin typeface="Times New Roman" pitchFamily="18" charset="0"/>
                <a:cs typeface="Times New Roman" pitchFamily="18" charset="0"/>
              </a:rPr>
              <a:t> lain.</a:t>
            </a:r>
          </a:p>
          <a:p>
            <a:pPr marL="609600" indent="-609600">
              <a:lnSpc>
                <a:spcPct val="80000"/>
              </a:lnSpc>
              <a:buClr>
                <a:schemeClr val="tx1">
                  <a:shade val="95000"/>
                </a:schemeClr>
              </a:buClr>
              <a:buNone/>
              <a:defRPr/>
            </a:pPr>
            <a:endParaRPr lang="en-US" dirty="0">
              <a:latin typeface="Times New Roman" pitchFamily="18" charset="0"/>
              <a:cs typeface="Times New Roman" pitchFamily="18" charset="0"/>
            </a:endParaRPr>
          </a:p>
          <a:p>
            <a:pPr marL="609600" indent="-609600">
              <a:lnSpc>
                <a:spcPct val="80000"/>
              </a:lnSpc>
              <a:buClr>
                <a:schemeClr val="tx1">
                  <a:shade val="95000"/>
                </a:schemeClr>
              </a:buClr>
              <a:buNone/>
              <a:defRPr/>
            </a:pPr>
            <a:r>
              <a:rPr lang="en-US" dirty="0" err="1">
                <a:latin typeface="Times New Roman" pitchFamily="18" charset="0"/>
                <a:cs typeface="Times New Roman" pitchFamily="18" charset="0"/>
              </a:rPr>
              <a:t>J.L.Brierly</a:t>
            </a:r>
            <a:r>
              <a:rPr lang="en-US" dirty="0">
                <a:latin typeface="Times New Roman" pitchFamily="18" charset="0"/>
                <a:cs typeface="Times New Roman" pitchFamily="18" charset="0"/>
              </a:rPr>
              <a:t>:</a:t>
            </a:r>
          </a:p>
          <a:p>
            <a:pPr marL="609600" indent="-609600">
              <a:lnSpc>
                <a:spcPct val="80000"/>
              </a:lnSpc>
              <a:buClr>
                <a:schemeClr val="tx1">
                  <a:shade val="95000"/>
                </a:schemeClr>
              </a:buClr>
              <a:buNone/>
              <a:defRPr/>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bangsa-bangsa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atau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dapat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didefinisikan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prinsip-prinsip</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mengikat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beradab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hubungan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satu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yang lain.</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9188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pPr marL="381000" indent="-381000">
              <a:lnSpc>
                <a:spcPct val="80000"/>
              </a:lnSpc>
              <a:buNone/>
            </a:pPr>
            <a:r>
              <a:rPr lang="en-US" dirty="0">
                <a:latin typeface="Times New Roman" pitchFamily="18" charset="0"/>
                <a:cs typeface="Times New Roman" pitchFamily="18" charset="0"/>
              </a:rPr>
              <a:t>J.G. Starke:</a:t>
            </a:r>
          </a:p>
          <a:p>
            <a:pPr marL="381000" indent="-381000">
              <a:lnSpc>
                <a:spcPct val="80000"/>
              </a:lnSpc>
              <a:buNone/>
            </a:pPr>
            <a:r>
              <a:rPr lang="en-US" dirty="0">
                <a:latin typeface="Times New Roman" pitchFamily="18" charset="0"/>
                <a:cs typeface="Times New Roman" pitchFamily="18" charset="0"/>
              </a:rPr>
              <a:t>      HI </a:t>
            </a:r>
            <a:r>
              <a:rPr lang="en-US" dirty="0" err="1">
                <a:latin typeface="Times New Roman" pitchFamily="18" charset="0"/>
                <a:cs typeface="Times New Roman" pitchFamily="18" charset="0"/>
              </a:rPr>
              <a:t>merupakan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himpunan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kaidah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terdiri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prinsip-prinsip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peraturan-peraturan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tingkah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laku</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harus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ditaati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oleh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hubungan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mereka</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juga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meliputi</a:t>
            </a:r>
            <a:r>
              <a:rPr lang="en-US" dirty="0">
                <a:latin typeface="Times New Roman" pitchFamily="18" charset="0"/>
                <a:cs typeface="Times New Roman" pitchFamily="18" charset="0"/>
              </a:rPr>
              <a:t>:</a:t>
            </a:r>
          </a:p>
          <a:p>
            <a:pPr marL="381000" indent="-381000">
              <a:lnSpc>
                <a:spcPct val="80000"/>
              </a:lnSpc>
              <a:buNone/>
            </a:pPr>
            <a:r>
              <a:rPr lang="en-US" dirty="0">
                <a:latin typeface="Times New Roman" pitchFamily="18" charset="0"/>
                <a:cs typeface="Times New Roman" pitchFamily="18" charset="0"/>
              </a:rPr>
              <a:t>1.   </a:t>
            </a:r>
            <a:r>
              <a:rPr lang="en-US" dirty="0" err="1">
                <a:latin typeface="Times New Roman" pitchFamily="18" charset="0"/>
                <a:cs typeface="Times New Roman" pitchFamily="18" charset="0"/>
              </a:rPr>
              <a:t>Peraturan-peraturan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berkenaan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organisasi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hubungannya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organisasi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lainnya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serta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individu</a:t>
            </a:r>
            <a:r>
              <a:rPr lang="en-US" dirty="0">
                <a:latin typeface="Times New Roman" pitchFamily="18" charset="0"/>
                <a:cs typeface="Times New Roman" pitchFamily="18" charset="0"/>
              </a:rPr>
              <a:t>.</a:t>
            </a:r>
          </a:p>
          <a:p>
            <a:pPr marL="381000" indent="-381000">
              <a:lnSpc>
                <a:spcPct val="80000"/>
              </a:lnSpc>
              <a:buNone/>
            </a:pPr>
            <a:r>
              <a:rPr lang="en-US" dirty="0">
                <a:latin typeface="Times New Roman" pitchFamily="18" charset="0"/>
                <a:cs typeface="Times New Roman" pitchFamily="18" charset="0"/>
              </a:rPr>
              <a:t>2.   </a:t>
            </a:r>
            <a:r>
              <a:rPr lang="en-US" dirty="0" err="1">
                <a:latin typeface="Times New Roman" pitchFamily="18" charset="0"/>
                <a:cs typeface="Times New Roman" pitchFamily="18" charset="0"/>
              </a:rPr>
              <a:t>Peraturan-peraturan</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berkenaan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individu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subyek-subyek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a:t>
            </a:r>
          </a:p>
          <a:p>
            <a:pPr marL="381000" indent="-381000">
              <a:lnSpc>
                <a:spcPct val="80000"/>
              </a:lnSpc>
              <a:buNone/>
            </a:pPr>
            <a:endParaRPr lang="en-US" dirty="0">
              <a:latin typeface="Times New Roman" pitchFamily="18" charset="0"/>
              <a:cs typeface="Times New Roman" pitchFamily="18" charset="0"/>
            </a:endParaRPr>
          </a:p>
          <a:p>
            <a:pPr marL="0" indent="0">
              <a:lnSpc>
                <a:spcPct val="80000"/>
              </a:lnSpc>
              <a:buNone/>
            </a:pPr>
            <a:r>
              <a:rPr lang="en-US" dirty="0" err="1">
                <a:latin typeface="Times New Roman" pitchFamily="18" charset="0"/>
                <a:cs typeface="Times New Roman" pitchFamily="18" charset="0"/>
              </a:rPr>
              <a:t>Perbedaan</a:t>
            </a:r>
            <a:r>
              <a:rPr lang="en-US" dirty="0">
                <a:latin typeface="Times New Roman" pitchFamily="18" charset="0"/>
                <a:cs typeface="Times New Roman" pitchFamily="18" charset="0"/>
              </a:rPr>
              <a:t> HI (</a:t>
            </a:r>
            <a:r>
              <a:rPr lang="en-US" dirty="0" err="1">
                <a:latin typeface="Times New Roman" pitchFamily="18" charset="0"/>
                <a:cs typeface="Times New Roman" pitchFamily="18" charset="0"/>
              </a:rPr>
              <a:t>publik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Perdata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Internasional</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Sifat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persoalannya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obyeknya</a:t>
            </a:r>
            <a:r>
              <a:rPr lang="en-US" dirty="0" smtClean="0">
                <a:latin typeface="Times New Roman" pitchFamily="18" charset="0"/>
                <a:cs typeface="Times New Roman" pitchFamily="18" charset="0"/>
              </a:rPr>
              <a:t>.</a:t>
            </a:r>
            <a:endParaRPr lang="en-US" dirty="0" smtClean="0"/>
          </a:p>
          <a:p>
            <a:pPr marL="381000" indent="-381000">
              <a:lnSpc>
                <a:spcPct val="80000"/>
              </a:lnSpc>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0806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a:bodyPr>
          <a:lstStyle/>
          <a:p>
            <a:pPr marL="381000" indent="-381000">
              <a:lnSpc>
                <a:spcPct val="80000"/>
              </a:lnSpc>
              <a:buNone/>
            </a:pPr>
            <a:r>
              <a:rPr lang="en-US" dirty="0" err="1">
                <a:latin typeface="Times New Roman" pitchFamily="18" charset="0"/>
                <a:cs typeface="Times New Roman" pitchFamily="18" charset="0"/>
              </a:rPr>
              <a:t>Istilah</a:t>
            </a:r>
            <a:r>
              <a:rPr lang="en-US" dirty="0">
                <a:latin typeface="Times New Roman" pitchFamily="18" charset="0"/>
                <a:cs typeface="Times New Roman" pitchFamily="18" charset="0"/>
              </a:rPr>
              <a:t> lain </a:t>
            </a:r>
            <a:r>
              <a:rPr lang="en-US" dirty="0" err="1">
                <a:latin typeface="Times New Roman" pitchFamily="18" charset="0"/>
                <a:cs typeface="Times New Roman" pitchFamily="18" charset="0"/>
              </a:rPr>
              <a:t>untuk</a:t>
            </a:r>
            <a:r>
              <a:rPr lang="en-US" dirty="0">
                <a:latin typeface="Times New Roman" pitchFamily="18" charset="0"/>
                <a:cs typeface="Times New Roman" pitchFamily="18" charset="0"/>
              </a:rPr>
              <a:t> HI:</a:t>
            </a:r>
          </a:p>
          <a:p>
            <a:pPr marL="381000" indent="-381000">
              <a:lnSpc>
                <a:spcPct val="8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Bangsa-bangsa</a:t>
            </a:r>
            <a:endParaRPr lang="en-US" dirty="0">
              <a:latin typeface="Times New Roman" pitchFamily="18" charset="0"/>
              <a:cs typeface="Times New Roman" pitchFamily="18" charset="0"/>
            </a:endParaRPr>
          </a:p>
          <a:p>
            <a:pPr marL="381000" indent="-381000">
              <a:lnSpc>
                <a:spcPct val="8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bangsa</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antar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endParaRPr lang="en-US" dirty="0">
              <a:latin typeface="Times New Roman" pitchFamily="18" charset="0"/>
              <a:cs typeface="Times New Roman" pitchFamily="18" charset="0"/>
            </a:endParaRPr>
          </a:p>
          <a:p>
            <a:pPr marL="381000" indent="-381000">
              <a:lnSpc>
                <a:spcPct val="8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Dunia</a:t>
            </a:r>
            <a:endParaRPr lang="en-US" dirty="0">
              <a:latin typeface="Times New Roman" pitchFamily="18" charset="0"/>
              <a:cs typeface="Times New Roman" pitchFamily="18" charset="0"/>
            </a:endParaRPr>
          </a:p>
          <a:p>
            <a:pPr marL="381000" indent="-381000">
              <a:lnSpc>
                <a:spcPct val="80000"/>
              </a:lnSpc>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a:t>
            </a:r>
          </a:p>
          <a:p>
            <a:pPr marL="381000" indent="-381000">
              <a:lnSpc>
                <a:spcPct val="80000"/>
              </a:lnSpc>
              <a:buNone/>
            </a:pPr>
            <a:endParaRPr lang="en-US" dirty="0">
              <a:latin typeface="Times New Roman" pitchFamily="18" charset="0"/>
              <a:cs typeface="Times New Roman" pitchFamily="18" charset="0"/>
            </a:endParaRPr>
          </a:p>
          <a:p>
            <a:pPr marL="0" indent="0" algn="just">
              <a:lnSpc>
                <a:spcPct val="80000"/>
              </a:lnSpc>
              <a:buNone/>
            </a:pP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dasarnya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istilah-istilah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tersebut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maksudnya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tapi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perbedaan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berdasarkan</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tingkat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perkembangan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masyarakat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internasional</a:t>
            </a:r>
            <a:r>
              <a:rPr lang="en-US" dirty="0">
                <a:latin typeface="Times New Roman" pitchFamily="18" charset="0"/>
                <a:cs typeface="Times New Roman" pitchFamily="18" charset="0"/>
              </a:rPr>
              <a:t>.</a:t>
            </a:r>
          </a:p>
          <a:p>
            <a:pPr marL="381000" indent="-381000">
              <a:lnSpc>
                <a:spcPct val="80000"/>
              </a:lnSpc>
              <a:buNone/>
            </a:pPr>
            <a:endParaRPr lang="en-US" dirty="0">
              <a:latin typeface="Times New Roman" pitchFamily="18" charset="0"/>
              <a:cs typeface="Times New Roman" pitchFamily="18" charset="0"/>
            </a:endParaRPr>
          </a:p>
          <a:p>
            <a:pPr marL="381000" indent="-381000">
              <a:lnSpc>
                <a:spcPct val="80000"/>
              </a:lnSpc>
              <a:buNone/>
            </a:pPr>
            <a:endParaRPr lang="en-US" dirty="0">
              <a:latin typeface="Times New Roman" pitchFamily="18" charset="0"/>
              <a:cs typeface="Times New Roman" pitchFamily="18" charset="0"/>
            </a:endParaRPr>
          </a:p>
          <a:p>
            <a:pPr marL="0" indent="0">
              <a:buNone/>
            </a:pPr>
            <a:endParaRPr lang="en-US" dirty="0"/>
          </a:p>
        </p:txBody>
      </p:sp>
      <p:sp>
        <p:nvSpPr>
          <p:cNvPr id="3" name="Title 2"/>
          <p:cNvSpPr>
            <a:spLocks noGrp="1"/>
          </p:cNvSpPr>
          <p:nvPr>
            <p:ph type="title"/>
          </p:nvPr>
        </p:nvSpPr>
        <p:spPr/>
        <p:txBody>
          <a:bodyPr/>
          <a:lstStyle/>
          <a:p>
            <a:r>
              <a:rPr lang="en-US" dirty="0" err="1"/>
              <a:t>Istilah</a:t>
            </a:r>
            <a:r>
              <a:rPr lang="en-US" dirty="0"/>
              <a:t> </a:t>
            </a:r>
            <a:r>
              <a:rPr lang="en-US" dirty="0" err="1"/>
              <a:t>Hukum</a:t>
            </a:r>
            <a:r>
              <a:rPr lang="en-US" dirty="0"/>
              <a:t> </a:t>
            </a:r>
            <a:r>
              <a:rPr lang="en-US" dirty="0" err="1"/>
              <a:t>Internasional</a:t>
            </a:r>
            <a:endParaRPr lang="en-US" dirty="0"/>
          </a:p>
        </p:txBody>
      </p:sp>
    </p:spTree>
    <p:extLst>
      <p:ext uri="{BB962C8B-B14F-4D97-AF65-F5344CB8AC3E}">
        <p14:creationId xmlns:p14="http://schemas.microsoft.com/office/powerpoint/2010/main" val="3056776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10599" cy="6324600"/>
          </a:xfrm>
        </p:spPr>
        <p:txBody>
          <a:bodyPr>
            <a:normAutofit fontScale="92500" lnSpcReduction="10000"/>
          </a:bodyPr>
          <a:lstStyle/>
          <a:p>
            <a:pPr marL="609600" indent="-609600">
              <a:lnSpc>
                <a:spcPct val="80000"/>
              </a:lnSpc>
              <a:buClr>
                <a:schemeClr val="tx1">
                  <a:shade val="95000"/>
                </a:schemeClr>
              </a:buClr>
              <a:buNone/>
              <a:defRPr/>
            </a:pPr>
            <a:endParaRPr lang="en-US" sz="800" dirty="0">
              <a:latin typeface="Aparajita" pitchFamily="34" charset="0"/>
              <a:cs typeface="Aparajita" pitchFamily="34" charset="0"/>
            </a:endParaRPr>
          </a:p>
          <a:p>
            <a:pPr marL="609600" indent="-609600">
              <a:lnSpc>
                <a:spcPct val="80000"/>
              </a:lnSpc>
              <a:buClr>
                <a:schemeClr val="tx1">
                  <a:shade val="95000"/>
                </a:schemeClr>
              </a:buClr>
              <a:buNone/>
              <a:defRPr/>
            </a:pPr>
            <a:endParaRPr lang="en-US" sz="800" dirty="0">
              <a:latin typeface="Aparajita" pitchFamily="34" charset="0"/>
              <a:cs typeface="Aparajita" pitchFamily="34" charset="0"/>
            </a:endParaRPr>
          </a:p>
          <a:p>
            <a:pPr marL="609600" indent="-609600">
              <a:lnSpc>
                <a:spcPct val="80000"/>
              </a:lnSpc>
              <a:buClr>
                <a:schemeClr val="tx1">
                  <a:shade val="95000"/>
                </a:schemeClr>
              </a:buClr>
              <a:buNone/>
              <a:defRPr/>
            </a:pPr>
            <a:endParaRPr lang="en-US" sz="800" dirty="0">
              <a:latin typeface="Aparajita" pitchFamily="34" charset="0"/>
              <a:cs typeface="Aparajita" pitchFamily="34" charset="0"/>
            </a:endParaRPr>
          </a:p>
          <a:p>
            <a:pPr marL="609600" indent="-609600">
              <a:lnSpc>
                <a:spcPct val="80000"/>
              </a:lnSpc>
              <a:buClr>
                <a:schemeClr val="tx1">
                  <a:shade val="95000"/>
                </a:schemeClr>
              </a:buClr>
              <a:buNone/>
              <a:defRPr/>
            </a:pPr>
            <a:r>
              <a:rPr lang="en-US" dirty="0">
                <a:latin typeface="Aparajita" pitchFamily="34" charset="0"/>
                <a:cs typeface="Aparajita" pitchFamily="34" charset="0"/>
              </a:rPr>
              <a:t>1. </a:t>
            </a:r>
            <a:r>
              <a:rPr lang="en-US" dirty="0" err="1">
                <a:latin typeface="Aparajita" pitchFamily="34" charset="0"/>
                <a:cs typeface="Aparajita" pitchFamily="34" charset="0"/>
              </a:rPr>
              <a:t>Hukum</a:t>
            </a:r>
            <a:r>
              <a:rPr lang="en-US" dirty="0">
                <a:latin typeface="Aparajita" pitchFamily="34" charset="0"/>
                <a:cs typeface="Aparajita" pitchFamily="34" charset="0"/>
              </a:rPr>
              <a:t> </a:t>
            </a:r>
            <a:r>
              <a:rPr lang="en-US" dirty="0" err="1">
                <a:latin typeface="Aparajita" pitchFamily="34" charset="0"/>
                <a:cs typeface="Aparajita" pitchFamily="34" charset="0"/>
              </a:rPr>
              <a:t>Bangsa-Bangsa</a:t>
            </a:r>
            <a:r>
              <a:rPr lang="en-US" dirty="0">
                <a:latin typeface="Aparajita" pitchFamily="34" charset="0"/>
                <a:cs typeface="Aparajita" pitchFamily="34" charset="0"/>
              </a:rPr>
              <a:t>.</a:t>
            </a:r>
          </a:p>
          <a:p>
            <a:pPr marL="609600" indent="-609600">
              <a:lnSpc>
                <a:spcPct val="80000"/>
              </a:lnSpc>
              <a:buClr>
                <a:schemeClr val="tx1">
                  <a:shade val="95000"/>
                </a:schemeClr>
              </a:buClr>
              <a:buNone/>
              <a:defRPr/>
            </a:pPr>
            <a:r>
              <a:rPr lang="en-US" dirty="0">
                <a:latin typeface="Aparajita" pitchFamily="34" charset="0"/>
                <a:cs typeface="Aparajita" pitchFamily="34" charset="0"/>
              </a:rPr>
              <a:t>    </a:t>
            </a:r>
            <a:r>
              <a:rPr lang="en-US" dirty="0" err="1">
                <a:latin typeface="Aparajita" pitchFamily="34" charset="0"/>
                <a:cs typeface="Aparajita" pitchFamily="34" charset="0"/>
              </a:rPr>
              <a:t>Istilah</a:t>
            </a:r>
            <a:r>
              <a:rPr lang="en-US" dirty="0">
                <a:latin typeface="Aparajita" pitchFamily="34" charset="0"/>
                <a:cs typeface="Aparajita" pitchFamily="34" charset="0"/>
              </a:rPr>
              <a:t> </a:t>
            </a:r>
            <a:r>
              <a:rPr lang="en-US" dirty="0" err="1">
                <a:latin typeface="Aparajita" pitchFamily="34" charset="0"/>
                <a:cs typeface="Aparajita" pitchFamily="34" charset="0"/>
              </a:rPr>
              <a:t>ini</a:t>
            </a:r>
            <a:r>
              <a:rPr lang="en-US" dirty="0">
                <a:latin typeface="Aparajita" pitchFamily="34" charset="0"/>
                <a:cs typeface="Aparajita" pitchFamily="34" charset="0"/>
              </a:rPr>
              <a:t> </a:t>
            </a:r>
            <a:r>
              <a:rPr lang="en-US" dirty="0" err="1">
                <a:latin typeface="Aparajita" pitchFamily="34" charset="0"/>
                <a:cs typeface="Aparajita" pitchFamily="34" charset="0"/>
              </a:rPr>
              <a:t>digunakan</a:t>
            </a:r>
            <a:r>
              <a:rPr lang="en-US" dirty="0">
                <a:latin typeface="Aparajita" pitchFamily="34" charset="0"/>
                <a:cs typeface="Aparajita" pitchFamily="34" charset="0"/>
              </a:rPr>
              <a:t> </a:t>
            </a:r>
            <a:r>
              <a:rPr lang="en-US" dirty="0" err="1">
                <a:latin typeface="Aparajita" pitchFamily="34" charset="0"/>
                <a:cs typeface="Aparajita" pitchFamily="34" charset="0"/>
              </a:rPr>
              <a:t>pada</a:t>
            </a:r>
            <a:r>
              <a:rPr lang="en-US" dirty="0">
                <a:latin typeface="Aparajita" pitchFamily="34" charset="0"/>
                <a:cs typeface="Aparajita" pitchFamily="34" charset="0"/>
              </a:rPr>
              <a:t> </a:t>
            </a:r>
            <a:r>
              <a:rPr lang="en-US" dirty="0" err="1">
                <a:latin typeface="Aparajita" pitchFamily="34" charset="0"/>
                <a:cs typeface="Aparajita" pitchFamily="34" charset="0"/>
              </a:rPr>
              <a:t>zaman</a:t>
            </a:r>
            <a:r>
              <a:rPr lang="en-US" dirty="0">
                <a:latin typeface="Aparajita" pitchFamily="34" charset="0"/>
                <a:cs typeface="Aparajita" pitchFamily="34" charset="0"/>
              </a:rPr>
              <a:t> </a:t>
            </a:r>
            <a:r>
              <a:rPr lang="en-US" dirty="0" err="1">
                <a:latin typeface="Aparajita" pitchFamily="34" charset="0"/>
                <a:cs typeface="Aparajita" pitchFamily="34" charset="0"/>
              </a:rPr>
              <a:t>kerajaan-kerajaan</a:t>
            </a:r>
            <a:r>
              <a:rPr lang="en-US" dirty="0">
                <a:latin typeface="Aparajita" pitchFamily="34" charset="0"/>
                <a:cs typeface="Aparajita" pitchFamily="34" charset="0"/>
              </a:rPr>
              <a:t> </a:t>
            </a:r>
            <a:r>
              <a:rPr lang="en-US" dirty="0" err="1">
                <a:latin typeface="Aparajita" pitchFamily="34" charset="0"/>
                <a:cs typeface="Aparajita" pitchFamily="34" charset="0"/>
              </a:rPr>
              <a:t>dahulu</a:t>
            </a:r>
            <a:r>
              <a:rPr lang="en-US" dirty="0">
                <a:latin typeface="Aparajita" pitchFamily="34" charset="0"/>
                <a:cs typeface="Aparajita" pitchFamily="34" charset="0"/>
              </a:rPr>
              <a:t>. </a:t>
            </a:r>
            <a:r>
              <a:rPr lang="en-US" dirty="0" err="1">
                <a:latin typeface="Aparajita" pitchFamily="34" charset="0"/>
                <a:cs typeface="Aparajita" pitchFamily="34" charset="0"/>
              </a:rPr>
              <a:t>Hubungan</a:t>
            </a:r>
            <a:r>
              <a:rPr lang="en-US" dirty="0">
                <a:latin typeface="Aparajita" pitchFamily="34" charset="0"/>
                <a:cs typeface="Aparajita" pitchFamily="34" charset="0"/>
              </a:rPr>
              <a:t> </a:t>
            </a:r>
          </a:p>
          <a:p>
            <a:pPr marL="609600" indent="-609600">
              <a:lnSpc>
                <a:spcPct val="80000"/>
              </a:lnSpc>
              <a:buClr>
                <a:schemeClr val="tx1">
                  <a:shade val="95000"/>
                </a:schemeClr>
              </a:buClr>
              <a:buNone/>
              <a:defRPr/>
            </a:pPr>
            <a:r>
              <a:rPr lang="en-US" dirty="0">
                <a:latin typeface="Aparajita" pitchFamily="34" charset="0"/>
                <a:cs typeface="Aparajita" pitchFamily="34" charset="0"/>
              </a:rPr>
              <a:t>    </a:t>
            </a:r>
            <a:r>
              <a:rPr lang="en-US" dirty="0" err="1">
                <a:latin typeface="Aparajita" pitchFamily="34" charset="0"/>
                <a:cs typeface="Aparajita" pitchFamily="34" charset="0"/>
              </a:rPr>
              <a:t>antar</a:t>
            </a:r>
            <a:r>
              <a:rPr lang="en-US" dirty="0">
                <a:latin typeface="Aparajita" pitchFamily="34" charset="0"/>
                <a:cs typeface="Aparajita" pitchFamily="34" charset="0"/>
              </a:rPr>
              <a:t> </a:t>
            </a:r>
            <a:r>
              <a:rPr lang="en-US" dirty="0" err="1">
                <a:latin typeface="Aparajita" pitchFamily="34" charset="0"/>
                <a:cs typeface="Aparajita" pitchFamily="34" charset="0"/>
              </a:rPr>
              <a:t>bangsa-bangsa</a:t>
            </a:r>
            <a:r>
              <a:rPr lang="en-US" dirty="0">
                <a:latin typeface="Aparajita" pitchFamily="34" charset="0"/>
                <a:cs typeface="Aparajita" pitchFamily="34" charset="0"/>
              </a:rPr>
              <a:t> </a:t>
            </a:r>
            <a:r>
              <a:rPr lang="en-US" dirty="0" err="1">
                <a:latin typeface="Aparajita" pitchFamily="34" charset="0"/>
                <a:cs typeface="Aparajita" pitchFamily="34" charset="0"/>
              </a:rPr>
              <a:t>saat</a:t>
            </a:r>
            <a:r>
              <a:rPr lang="en-US" dirty="0">
                <a:latin typeface="Aparajita" pitchFamily="34" charset="0"/>
                <a:cs typeface="Aparajita" pitchFamily="34" charset="0"/>
              </a:rPr>
              <a:t> </a:t>
            </a:r>
            <a:r>
              <a:rPr lang="en-US" dirty="0" err="1">
                <a:latin typeface="Aparajita" pitchFamily="34" charset="0"/>
                <a:cs typeface="Aparajita" pitchFamily="34" charset="0"/>
              </a:rPr>
              <a:t>itu</a:t>
            </a:r>
            <a:r>
              <a:rPr lang="en-US" dirty="0">
                <a:latin typeface="Aparajita" pitchFamily="34" charset="0"/>
                <a:cs typeface="Aparajita" pitchFamily="34" charset="0"/>
              </a:rPr>
              <a:t> </a:t>
            </a:r>
            <a:r>
              <a:rPr lang="en-US" dirty="0" err="1">
                <a:latin typeface="Aparajita" pitchFamily="34" charset="0"/>
                <a:cs typeface="Aparajita" pitchFamily="34" charset="0"/>
              </a:rPr>
              <a:t>sangat</a:t>
            </a:r>
            <a:r>
              <a:rPr lang="en-US" dirty="0">
                <a:latin typeface="Aparajita" pitchFamily="34" charset="0"/>
                <a:cs typeface="Aparajita" pitchFamily="34" charset="0"/>
              </a:rPr>
              <a:t> </a:t>
            </a:r>
            <a:r>
              <a:rPr lang="en-US" dirty="0" err="1">
                <a:latin typeface="Aparajita" pitchFamily="34" charset="0"/>
                <a:cs typeface="Aparajita" pitchFamily="34" charset="0"/>
              </a:rPr>
              <a:t>jarang</a:t>
            </a:r>
            <a:r>
              <a:rPr lang="en-US" dirty="0">
                <a:latin typeface="Aparajita" pitchFamily="34" charset="0"/>
                <a:cs typeface="Aparajita" pitchFamily="34" charset="0"/>
              </a:rPr>
              <a:t> </a:t>
            </a:r>
            <a:r>
              <a:rPr lang="en-US" dirty="0" err="1">
                <a:latin typeface="Aparajita" pitchFamily="34" charset="0"/>
                <a:cs typeface="Aparajita" pitchFamily="34" charset="0"/>
              </a:rPr>
              <a:t>dan</a:t>
            </a:r>
            <a:r>
              <a:rPr lang="en-US" dirty="0">
                <a:latin typeface="Aparajita" pitchFamily="34" charset="0"/>
                <a:cs typeface="Aparajita" pitchFamily="34" charset="0"/>
              </a:rPr>
              <a:t> </a:t>
            </a:r>
            <a:r>
              <a:rPr lang="en-US" dirty="0" err="1">
                <a:latin typeface="Aparajita" pitchFamily="34" charset="0"/>
                <a:cs typeface="Aparajita" pitchFamily="34" charset="0"/>
              </a:rPr>
              <a:t>masih</a:t>
            </a:r>
            <a:r>
              <a:rPr lang="en-US" dirty="0">
                <a:latin typeface="Aparajita" pitchFamily="34" charset="0"/>
                <a:cs typeface="Aparajita" pitchFamily="34" charset="0"/>
              </a:rPr>
              <a:t> </a:t>
            </a:r>
            <a:r>
              <a:rPr lang="en-US" dirty="0" err="1">
                <a:latin typeface="Aparajita" pitchFamily="34" charset="0"/>
                <a:cs typeface="Aparajita" pitchFamily="34" charset="0"/>
              </a:rPr>
              <a:t>sederhana</a:t>
            </a:r>
            <a:r>
              <a:rPr lang="en-US" dirty="0">
                <a:latin typeface="Aparajita" pitchFamily="34" charset="0"/>
                <a:cs typeface="Aparajita" pitchFamily="34" charset="0"/>
              </a:rPr>
              <a:t>.</a:t>
            </a:r>
          </a:p>
          <a:p>
            <a:pPr marL="609600" indent="-609600">
              <a:lnSpc>
                <a:spcPct val="80000"/>
              </a:lnSpc>
              <a:buClr>
                <a:schemeClr val="tx1">
                  <a:shade val="95000"/>
                </a:schemeClr>
              </a:buClr>
              <a:buNone/>
              <a:defRPr/>
            </a:pPr>
            <a:endParaRPr lang="en-US" dirty="0">
              <a:latin typeface="Aparajita" pitchFamily="34" charset="0"/>
              <a:cs typeface="Aparajita" pitchFamily="34" charset="0"/>
            </a:endParaRPr>
          </a:p>
          <a:p>
            <a:pPr marL="609600" indent="-609600">
              <a:lnSpc>
                <a:spcPct val="80000"/>
              </a:lnSpc>
              <a:buClr>
                <a:schemeClr val="tx1">
                  <a:shade val="95000"/>
                </a:schemeClr>
              </a:buClr>
              <a:buNone/>
              <a:defRPr/>
            </a:pPr>
            <a:r>
              <a:rPr lang="en-US" dirty="0">
                <a:latin typeface="Aparajita" pitchFamily="34" charset="0"/>
                <a:cs typeface="Aparajita" pitchFamily="34" charset="0"/>
              </a:rPr>
              <a:t>2. </a:t>
            </a:r>
            <a:r>
              <a:rPr lang="en-US" dirty="0" err="1">
                <a:latin typeface="Aparajita" pitchFamily="34" charset="0"/>
                <a:cs typeface="Aparajita" pitchFamily="34" charset="0"/>
              </a:rPr>
              <a:t>Hukum</a:t>
            </a:r>
            <a:r>
              <a:rPr lang="en-US" dirty="0">
                <a:latin typeface="Aparajita" pitchFamily="34" charset="0"/>
                <a:cs typeface="Aparajita" pitchFamily="34" charset="0"/>
              </a:rPr>
              <a:t> </a:t>
            </a:r>
            <a:r>
              <a:rPr lang="en-US" dirty="0" err="1">
                <a:latin typeface="Aparajita" pitchFamily="34" charset="0"/>
                <a:cs typeface="Aparajita" pitchFamily="34" charset="0"/>
              </a:rPr>
              <a:t>antar</a:t>
            </a:r>
            <a:r>
              <a:rPr lang="en-US" dirty="0">
                <a:latin typeface="Aparajita" pitchFamily="34" charset="0"/>
                <a:cs typeface="Aparajita" pitchFamily="34" charset="0"/>
              </a:rPr>
              <a:t> </a:t>
            </a:r>
            <a:r>
              <a:rPr lang="en-US" dirty="0" err="1">
                <a:latin typeface="Aparajita" pitchFamily="34" charset="0"/>
                <a:cs typeface="Aparajita" pitchFamily="34" charset="0"/>
              </a:rPr>
              <a:t>Bangsa</a:t>
            </a:r>
            <a:r>
              <a:rPr lang="en-US" dirty="0">
                <a:latin typeface="Aparajita" pitchFamily="34" charset="0"/>
                <a:cs typeface="Aparajita" pitchFamily="34" charset="0"/>
              </a:rPr>
              <a:t> </a:t>
            </a:r>
            <a:r>
              <a:rPr lang="en-US" dirty="0" err="1">
                <a:latin typeface="Aparajita" pitchFamily="34" charset="0"/>
                <a:cs typeface="Aparajita" pitchFamily="34" charset="0"/>
              </a:rPr>
              <a:t>atau</a:t>
            </a:r>
            <a:r>
              <a:rPr lang="en-US" dirty="0">
                <a:latin typeface="Aparajita" pitchFamily="34" charset="0"/>
                <a:cs typeface="Aparajita" pitchFamily="34" charset="0"/>
              </a:rPr>
              <a:t> </a:t>
            </a:r>
            <a:r>
              <a:rPr lang="en-US" dirty="0" err="1">
                <a:latin typeface="Aparajita" pitchFamily="34" charset="0"/>
                <a:cs typeface="Aparajita" pitchFamily="34" charset="0"/>
              </a:rPr>
              <a:t>Hukum</a:t>
            </a:r>
            <a:r>
              <a:rPr lang="en-US" dirty="0">
                <a:latin typeface="Aparajita" pitchFamily="34" charset="0"/>
                <a:cs typeface="Aparajita" pitchFamily="34" charset="0"/>
              </a:rPr>
              <a:t> </a:t>
            </a:r>
            <a:r>
              <a:rPr lang="en-US" dirty="0" err="1">
                <a:latin typeface="Aparajita" pitchFamily="34" charset="0"/>
                <a:cs typeface="Aparajita" pitchFamily="34" charset="0"/>
              </a:rPr>
              <a:t>antar</a:t>
            </a:r>
            <a:r>
              <a:rPr lang="en-US" dirty="0">
                <a:latin typeface="Aparajita" pitchFamily="34" charset="0"/>
                <a:cs typeface="Aparajita" pitchFamily="34" charset="0"/>
              </a:rPr>
              <a:t> Negara.</a:t>
            </a:r>
          </a:p>
          <a:p>
            <a:pPr marL="236538" indent="0" algn="just">
              <a:lnSpc>
                <a:spcPct val="80000"/>
              </a:lnSpc>
              <a:buClr>
                <a:schemeClr val="tx1">
                  <a:shade val="95000"/>
                </a:schemeClr>
              </a:buClr>
              <a:buNone/>
              <a:defRPr/>
            </a:pPr>
            <a:r>
              <a:rPr lang="en-US" dirty="0" err="1" smtClean="0">
                <a:latin typeface="Aparajita" pitchFamily="34" charset="0"/>
                <a:cs typeface="Aparajita" pitchFamily="34" charset="0"/>
              </a:rPr>
              <a:t>Istilah</a:t>
            </a:r>
            <a:r>
              <a:rPr lang="en-US" dirty="0" smtClean="0">
                <a:latin typeface="Aparajita" pitchFamily="34" charset="0"/>
                <a:cs typeface="Aparajita" pitchFamily="34" charset="0"/>
              </a:rPr>
              <a:t> </a:t>
            </a:r>
            <a:r>
              <a:rPr lang="en-US" dirty="0" err="1">
                <a:latin typeface="Aparajita" pitchFamily="34" charset="0"/>
                <a:cs typeface="Aparajita" pitchFamily="34" charset="0"/>
              </a:rPr>
              <a:t>ini</a:t>
            </a:r>
            <a:r>
              <a:rPr lang="en-US" dirty="0">
                <a:latin typeface="Aparajita" pitchFamily="34" charset="0"/>
                <a:cs typeface="Aparajita" pitchFamily="34" charset="0"/>
              </a:rPr>
              <a:t> </a:t>
            </a:r>
            <a:r>
              <a:rPr lang="en-US" dirty="0" err="1">
                <a:latin typeface="Aparajita" pitchFamily="34" charset="0"/>
                <a:cs typeface="Aparajita" pitchFamily="34" charset="0"/>
              </a:rPr>
              <a:t>digunakan</a:t>
            </a:r>
            <a:r>
              <a:rPr lang="en-US" dirty="0">
                <a:latin typeface="Aparajita" pitchFamily="34" charset="0"/>
                <a:cs typeface="Aparajita" pitchFamily="34" charset="0"/>
              </a:rPr>
              <a:t> </a:t>
            </a:r>
            <a:r>
              <a:rPr lang="en-US" dirty="0" err="1">
                <a:latin typeface="Aparajita" pitchFamily="34" charset="0"/>
                <a:cs typeface="Aparajita" pitchFamily="34" charset="0"/>
              </a:rPr>
              <a:t>pada</a:t>
            </a:r>
            <a:r>
              <a:rPr lang="en-US" dirty="0">
                <a:latin typeface="Aparajita" pitchFamily="34" charset="0"/>
                <a:cs typeface="Aparajita" pitchFamily="34" charset="0"/>
              </a:rPr>
              <a:t> </a:t>
            </a:r>
            <a:r>
              <a:rPr lang="en-US" dirty="0" err="1">
                <a:latin typeface="Aparajita" pitchFamily="34" charset="0"/>
                <a:cs typeface="Aparajita" pitchFamily="34" charset="0"/>
              </a:rPr>
              <a:t>masyarakat</a:t>
            </a:r>
            <a:r>
              <a:rPr lang="en-US" dirty="0">
                <a:latin typeface="Aparajita" pitchFamily="34" charset="0"/>
                <a:cs typeface="Aparajita" pitchFamily="34" charset="0"/>
              </a:rPr>
              <a:t> </a:t>
            </a:r>
            <a:r>
              <a:rPr lang="en-US" dirty="0" err="1">
                <a:latin typeface="Aparajita" pitchFamily="34" charset="0"/>
                <a:cs typeface="Aparajita" pitchFamily="34" charset="0"/>
              </a:rPr>
              <a:t>negara-negara</a:t>
            </a:r>
            <a:r>
              <a:rPr lang="en-US" dirty="0">
                <a:latin typeface="Aparajita" pitchFamily="34" charset="0"/>
                <a:cs typeface="Aparajita" pitchFamily="34" charset="0"/>
              </a:rPr>
              <a:t> di </a:t>
            </a:r>
            <a:r>
              <a:rPr lang="en-US" dirty="0" err="1">
                <a:latin typeface="Aparajita" pitchFamily="34" charset="0"/>
                <a:cs typeface="Aparajita" pitchFamily="34" charset="0"/>
              </a:rPr>
              <a:t>Eropa</a:t>
            </a:r>
            <a:r>
              <a:rPr lang="en-US" dirty="0">
                <a:latin typeface="Aparajita" pitchFamily="34" charset="0"/>
                <a:cs typeface="Aparajita" pitchFamily="34" charset="0"/>
              </a:rPr>
              <a:t> </a:t>
            </a:r>
            <a:r>
              <a:rPr lang="en-US" dirty="0" err="1">
                <a:latin typeface="Aparajita" pitchFamily="34" charset="0"/>
                <a:cs typeface="Aparajita" pitchFamily="34" charset="0"/>
              </a:rPr>
              <a:t>ketika</a:t>
            </a:r>
            <a:r>
              <a:rPr lang="en-US" dirty="0">
                <a:latin typeface="Aparajita" pitchFamily="34" charset="0"/>
                <a:cs typeface="Aparajita" pitchFamily="34" charset="0"/>
              </a:rPr>
              <a:t> </a:t>
            </a:r>
            <a:r>
              <a:rPr lang="en-US" dirty="0" err="1">
                <a:latin typeface="Aparajita" pitchFamily="34" charset="0"/>
                <a:cs typeface="Aparajita" pitchFamily="34" charset="0"/>
              </a:rPr>
              <a:t>muncul</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smtClean="0">
                <a:latin typeface="Aparajita" pitchFamily="34" charset="0"/>
                <a:cs typeface="Aparajita" pitchFamily="34" charset="0"/>
              </a:rPr>
              <a:t>dalam</a:t>
            </a:r>
            <a:r>
              <a:rPr lang="en-US" dirty="0" smtClean="0">
                <a:latin typeface="Aparajita" pitchFamily="34" charset="0"/>
                <a:cs typeface="Aparajita" pitchFamily="34" charset="0"/>
              </a:rPr>
              <a:t> </a:t>
            </a:r>
            <a:r>
              <a:rPr lang="en-US" dirty="0" err="1" smtClean="0">
                <a:latin typeface="Aparajita" pitchFamily="34" charset="0"/>
                <a:cs typeface="Aparajita" pitchFamily="34" charset="0"/>
              </a:rPr>
              <a:t>pengertian</a:t>
            </a:r>
            <a:r>
              <a:rPr lang="en-US" dirty="0" smtClean="0">
                <a:latin typeface="Aparajita" pitchFamily="34" charset="0"/>
                <a:cs typeface="Aparajita" pitchFamily="34" charset="0"/>
              </a:rPr>
              <a:t> </a:t>
            </a:r>
            <a:r>
              <a:rPr lang="en-US" dirty="0">
                <a:latin typeface="Aparajita" pitchFamily="34" charset="0"/>
                <a:cs typeface="Aparajita" pitchFamily="34" charset="0"/>
              </a:rPr>
              <a:t>modern </a:t>
            </a:r>
            <a:r>
              <a:rPr lang="en-US" dirty="0" err="1">
                <a:latin typeface="Aparajita" pitchFamily="34" charset="0"/>
                <a:cs typeface="Aparajita" pitchFamily="34" charset="0"/>
              </a:rPr>
              <a:t>yaitu</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kebangsaan</a:t>
            </a:r>
            <a:r>
              <a:rPr lang="en-US" dirty="0">
                <a:latin typeface="Aparajita" pitchFamily="34" charset="0"/>
                <a:cs typeface="Aparajita" pitchFamily="34" charset="0"/>
              </a:rPr>
              <a:t> (</a:t>
            </a:r>
            <a:r>
              <a:rPr lang="en-US" i="1" dirty="0">
                <a:latin typeface="Aparajita" pitchFamily="34" charset="0"/>
                <a:cs typeface="Aparajita" pitchFamily="34" charset="0"/>
              </a:rPr>
              <a:t>nation state</a:t>
            </a:r>
            <a:r>
              <a:rPr lang="en-US" dirty="0">
                <a:latin typeface="Aparajita" pitchFamily="34" charset="0"/>
                <a:cs typeface="Aparajita" pitchFamily="34" charset="0"/>
              </a:rPr>
              <a:t>).</a:t>
            </a:r>
          </a:p>
          <a:p>
            <a:pPr marL="609600" indent="-609600" algn="just">
              <a:lnSpc>
                <a:spcPct val="80000"/>
              </a:lnSpc>
              <a:buClr>
                <a:schemeClr val="tx1">
                  <a:shade val="95000"/>
                </a:schemeClr>
              </a:buClr>
              <a:buNone/>
              <a:defRPr/>
            </a:pPr>
            <a:endParaRPr lang="en-US" dirty="0">
              <a:latin typeface="Aparajita" pitchFamily="34" charset="0"/>
              <a:cs typeface="Aparajita" pitchFamily="34" charset="0"/>
            </a:endParaRPr>
          </a:p>
          <a:p>
            <a:pPr marL="176213" indent="0" algn="just">
              <a:lnSpc>
                <a:spcPct val="80000"/>
              </a:lnSpc>
              <a:buClr>
                <a:schemeClr val="tx1">
                  <a:shade val="95000"/>
                </a:schemeClr>
              </a:buClr>
              <a:buNone/>
              <a:defRPr/>
            </a:pPr>
            <a:r>
              <a:rPr lang="en-US" dirty="0" smtClean="0">
                <a:latin typeface="Aparajita" pitchFamily="34" charset="0"/>
                <a:cs typeface="Aparajita" pitchFamily="34" charset="0"/>
              </a:rPr>
              <a:t>Negara </a:t>
            </a:r>
            <a:r>
              <a:rPr lang="en-US" dirty="0" err="1">
                <a:latin typeface="Aparajita" pitchFamily="34" charset="0"/>
                <a:cs typeface="Aparajita" pitchFamily="34" charset="0"/>
              </a:rPr>
              <a:t>kebangsaan</a:t>
            </a:r>
            <a:r>
              <a:rPr lang="en-US" dirty="0">
                <a:latin typeface="Aparajita" pitchFamily="34" charset="0"/>
                <a:cs typeface="Aparajita" pitchFamily="34" charset="0"/>
              </a:rPr>
              <a:t> </a:t>
            </a:r>
            <a:r>
              <a:rPr lang="en-US" dirty="0" err="1">
                <a:latin typeface="Aparajita" pitchFamily="34" charset="0"/>
                <a:cs typeface="Aparajita" pitchFamily="34" charset="0"/>
              </a:rPr>
              <a:t>ini</a:t>
            </a:r>
            <a:r>
              <a:rPr lang="en-US" dirty="0">
                <a:latin typeface="Aparajita" pitchFamily="34" charset="0"/>
                <a:cs typeface="Aparajita" pitchFamily="34" charset="0"/>
              </a:rPr>
              <a:t> </a:t>
            </a:r>
            <a:r>
              <a:rPr lang="en-US" dirty="0" err="1">
                <a:latin typeface="Aparajita" pitchFamily="34" charset="0"/>
                <a:cs typeface="Aparajita" pitchFamily="34" charset="0"/>
              </a:rPr>
              <a:t>muncul</a:t>
            </a:r>
            <a:r>
              <a:rPr lang="en-US" dirty="0">
                <a:latin typeface="Aparajita" pitchFamily="34" charset="0"/>
                <a:cs typeface="Aparajita" pitchFamily="34" charset="0"/>
              </a:rPr>
              <a:t> </a:t>
            </a:r>
            <a:r>
              <a:rPr lang="en-US" dirty="0" err="1">
                <a:latin typeface="Aparajita" pitchFamily="34" charset="0"/>
                <a:cs typeface="Aparajita" pitchFamily="34" charset="0"/>
              </a:rPr>
              <a:t>sejak</a:t>
            </a:r>
            <a:r>
              <a:rPr lang="en-US" dirty="0">
                <a:latin typeface="Aparajita" pitchFamily="34" charset="0"/>
                <a:cs typeface="Aparajita" pitchFamily="34" charset="0"/>
              </a:rPr>
              <a:t> </a:t>
            </a:r>
            <a:r>
              <a:rPr lang="en-US" dirty="0" err="1">
                <a:latin typeface="Aparajita" pitchFamily="34" charset="0"/>
                <a:cs typeface="Aparajita" pitchFamily="34" charset="0"/>
              </a:rPr>
              <a:t>tahun</a:t>
            </a:r>
            <a:r>
              <a:rPr lang="en-US" dirty="0">
                <a:latin typeface="Aparajita" pitchFamily="34" charset="0"/>
                <a:cs typeface="Aparajita" pitchFamily="34" charset="0"/>
              </a:rPr>
              <a:t> 1648 </a:t>
            </a:r>
            <a:r>
              <a:rPr lang="en-US" dirty="0" err="1">
                <a:latin typeface="Aparajita" pitchFamily="34" charset="0"/>
                <a:cs typeface="Aparajita" pitchFamily="34" charset="0"/>
              </a:rPr>
              <a:t>yaitu</a:t>
            </a:r>
            <a:r>
              <a:rPr lang="en-US" dirty="0">
                <a:latin typeface="Aparajita" pitchFamily="34" charset="0"/>
                <a:cs typeface="Aparajita" pitchFamily="34" charset="0"/>
              </a:rPr>
              <a:t> </a:t>
            </a:r>
            <a:r>
              <a:rPr lang="en-US" dirty="0" err="1">
                <a:latin typeface="Aparajita" pitchFamily="34" charset="0"/>
                <a:cs typeface="Aparajita" pitchFamily="34" charset="0"/>
              </a:rPr>
              <a:t>saat</a:t>
            </a:r>
            <a:r>
              <a:rPr lang="en-US" dirty="0">
                <a:latin typeface="Aparajita" pitchFamily="34" charset="0"/>
                <a:cs typeface="Aparajita" pitchFamily="34" charset="0"/>
              </a:rPr>
              <a:t> </a:t>
            </a:r>
            <a:r>
              <a:rPr lang="en-US" dirty="0" err="1">
                <a:latin typeface="Aparajita" pitchFamily="34" charset="0"/>
                <a:cs typeface="Aparajita" pitchFamily="34" charset="0"/>
              </a:rPr>
              <a:t>lahirnya</a:t>
            </a:r>
            <a:r>
              <a:rPr lang="en-US" dirty="0">
                <a:latin typeface="Aparajita" pitchFamily="34" charset="0"/>
                <a:cs typeface="Aparajita" pitchFamily="34" charset="0"/>
              </a:rPr>
              <a:t> </a:t>
            </a:r>
            <a:r>
              <a:rPr lang="en-US" dirty="0" err="1">
                <a:latin typeface="Aparajita" pitchFamily="34" charset="0"/>
                <a:cs typeface="Aparajita" pitchFamily="34" charset="0"/>
              </a:rPr>
              <a:t>Konvensi</a:t>
            </a:r>
            <a:r>
              <a:rPr lang="en-US" dirty="0">
                <a:latin typeface="Aparajita" pitchFamily="34" charset="0"/>
                <a:cs typeface="Aparajita" pitchFamily="34" charset="0"/>
              </a:rPr>
              <a:t>  Westphalia yang </a:t>
            </a:r>
            <a:r>
              <a:rPr lang="en-US" dirty="0" err="1">
                <a:latin typeface="Aparajita" pitchFamily="34" charset="0"/>
                <a:cs typeface="Aparajita" pitchFamily="34" charset="0"/>
              </a:rPr>
              <a:t>mengahiri</a:t>
            </a:r>
            <a:r>
              <a:rPr lang="en-US" dirty="0">
                <a:latin typeface="Aparajita" pitchFamily="34" charset="0"/>
                <a:cs typeface="Aparajita" pitchFamily="34" charset="0"/>
              </a:rPr>
              <a:t> </a:t>
            </a:r>
            <a:r>
              <a:rPr lang="en-US" dirty="0" err="1">
                <a:latin typeface="Aparajita" pitchFamily="34" charset="0"/>
                <a:cs typeface="Aparajita" pitchFamily="34" charset="0"/>
              </a:rPr>
              <a:t>perang</a:t>
            </a:r>
            <a:r>
              <a:rPr lang="en-US" dirty="0">
                <a:latin typeface="Aparajita" pitchFamily="34" charset="0"/>
                <a:cs typeface="Aparajita" pitchFamily="34" charset="0"/>
              </a:rPr>
              <a:t> 30 </a:t>
            </a:r>
            <a:r>
              <a:rPr lang="en-US" dirty="0" err="1">
                <a:latin typeface="Aparajita" pitchFamily="34" charset="0"/>
                <a:cs typeface="Aparajita" pitchFamily="34" charset="0"/>
              </a:rPr>
              <a:t>tahun</a:t>
            </a:r>
            <a:r>
              <a:rPr lang="en-US" dirty="0">
                <a:latin typeface="Aparajita" pitchFamily="34" charset="0"/>
                <a:cs typeface="Aparajita" pitchFamily="34" charset="0"/>
              </a:rPr>
              <a:t> di </a:t>
            </a:r>
            <a:r>
              <a:rPr lang="en-US" dirty="0" err="1">
                <a:latin typeface="Aparajita" pitchFamily="34" charset="0"/>
                <a:cs typeface="Aparajita" pitchFamily="34" charset="0"/>
              </a:rPr>
              <a:t>Eropa</a:t>
            </a:r>
            <a:r>
              <a:rPr lang="en-US" dirty="0">
                <a:latin typeface="Aparajita" pitchFamily="34" charset="0"/>
                <a:cs typeface="Aparajita" pitchFamily="34" charset="0"/>
              </a:rPr>
              <a:t> </a:t>
            </a:r>
            <a:r>
              <a:rPr lang="en-US" dirty="0" err="1">
                <a:latin typeface="Aparajita" pitchFamily="34" charset="0"/>
                <a:cs typeface="Aparajita" pitchFamily="34" charset="0"/>
              </a:rPr>
              <a:t>antara</a:t>
            </a:r>
            <a:r>
              <a:rPr lang="en-US" dirty="0">
                <a:latin typeface="Aparajita" pitchFamily="34" charset="0"/>
                <a:cs typeface="Aparajita" pitchFamily="34" charset="0"/>
              </a:rPr>
              <a:t>  </a:t>
            </a:r>
            <a:r>
              <a:rPr lang="en-US" dirty="0" err="1">
                <a:latin typeface="Aparajita" pitchFamily="34" charset="0"/>
                <a:cs typeface="Aparajita" pitchFamily="34" charset="0"/>
              </a:rPr>
              <a:t>golongan</a:t>
            </a:r>
            <a:r>
              <a:rPr lang="en-US" dirty="0">
                <a:latin typeface="Aparajita" pitchFamily="34" charset="0"/>
                <a:cs typeface="Aparajita" pitchFamily="34" charset="0"/>
              </a:rPr>
              <a:t> </a:t>
            </a:r>
            <a:r>
              <a:rPr lang="en-US" dirty="0" err="1">
                <a:latin typeface="Aparajita" pitchFamily="34" charset="0"/>
                <a:cs typeface="Aparajita" pitchFamily="34" charset="0"/>
              </a:rPr>
              <a:t>Katholik</a:t>
            </a:r>
            <a:r>
              <a:rPr lang="en-US" dirty="0">
                <a:latin typeface="Aparajita" pitchFamily="34" charset="0"/>
                <a:cs typeface="Aparajita" pitchFamily="34" charset="0"/>
              </a:rPr>
              <a:t> </a:t>
            </a:r>
            <a:r>
              <a:rPr lang="en-US" dirty="0" err="1">
                <a:latin typeface="Aparajita" pitchFamily="34" charset="0"/>
                <a:cs typeface="Aparajita" pitchFamily="34" charset="0"/>
              </a:rPr>
              <a:t>dan</a:t>
            </a:r>
            <a:r>
              <a:rPr lang="en-US" dirty="0">
                <a:latin typeface="Aparajita" pitchFamily="34" charset="0"/>
                <a:cs typeface="Aparajita" pitchFamily="34" charset="0"/>
              </a:rPr>
              <a:t> </a:t>
            </a:r>
            <a:r>
              <a:rPr lang="en-US" dirty="0" err="1">
                <a:latin typeface="Aparajita" pitchFamily="34" charset="0"/>
                <a:cs typeface="Aparajita" pitchFamily="34" charset="0"/>
              </a:rPr>
              <a:t>Protestan</a:t>
            </a:r>
            <a:r>
              <a:rPr lang="en-US" dirty="0">
                <a:latin typeface="Aparajita" pitchFamily="34" charset="0"/>
                <a:cs typeface="Aparajita" pitchFamily="34" charset="0"/>
              </a:rPr>
              <a:t>.</a:t>
            </a:r>
          </a:p>
          <a:p>
            <a:pPr marL="609600" indent="-609600">
              <a:lnSpc>
                <a:spcPct val="80000"/>
              </a:lnSpc>
              <a:buClr>
                <a:schemeClr val="tx1">
                  <a:shade val="95000"/>
                </a:schemeClr>
              </a:buClr>
              <a:buNone/>
              <a:defRPr/>
            </a:pPr>
            <a:endParaRPr lang="en-US" dirty="0">
              <a:latin typeface="Aparajita" pitchFamily="34" charset="0"/>
              <a:cs typeface="Aparajita" pitchFamily="34" charset="0"/>
            </a:endParaRPr>
          </a:p>
          <a:p>
            <a:pPr marL="609600" indent="-609600">
              <a:lnSpc>
                <a:spcPct val="80000"/>
              </a:lnSpc>
              <a:buClr>
                <a:schemeClr val="tx1">
                  <a:shade val="95000"/>
                </a:schemeClr>
              </a:buClr>
              <a:buNone/>
              <a:defRPr/>
            </a:pPr>
            <a:r>
              <a:rPr lang="en-US" dirty="0">
                <a:latin typeface="Aparajita" pitchFamily="34" charset="0"/>
                <a:cs typeface="Aparajita" pitchFamily="34" charset="0"/>
              </a:rPr>
              <a:t>3. </a:t>
            </a:r>
            <a:r>
              <a:rPr lang="en-US" dirty="0" err="1">
                <a:latin typeface="Aparajita" pitchFamily="34" charset="0"/>
                <a:cs typeface="Aparajita" pitchFamily="34" charset="0"/>
              </a:rPr>
              <a:t>Hukum</a:t>
            </a:r>
            <a:r>
              <a:rPr lang="en-US" dirty="0">
                <a:latin typeface="Aparajita" pitchFamily="34" charset="0"/>
                <a:cs typeface="Aparajita" pitchFamily="34" charset="0"/>
              </a:rPr>
              <a:t> </a:t>
            </a:r>
            <a:r>
              <a:rPr lang="en-US" dirty="0" err="1" smtClean="0">
                <a:latin typeface="Aparajita" pitchFamily="34" charset="0"/>
                <a:cs typeface="Aparajita" pitchFamily="34" charset="0"/>
              </a:rPr>
              <a:t>Internasional</a:t>
            </a:r>
            <a:endParaRPr lang="en-US" dirty="0" smtClean="0">
              <a:latin typeface="Aparajita" pitchFamily="34" charset="0"/>
              <a:cs typeface="Aparajita" pitchFamily="34" charset="0"/>
            </a:endParaRPr>
          </a:p>
          <a:p>
            <a:pPr marL="457200" indent="-457200">
              <a:lnSpc>
                <a:spcPct val="80000"/>
              </a:lnSpc>
              <a:buClr>
                <a:schemeClr val="tx1">
                  <a:shade val="95000"/>
                </a:schemeClr>
              </a:buClr>
              <a:buFont typeface="+mj-lt"/>
              <a:buAutoNum type="alphaLcPeriod"/>
              <a:defRPr/>
            </a:pPr>
            <a:r>
              <a:rPr lang="en-US" dirty="0" err="1" smtClean="0">
                <a:latin typeface="Aparajita" pitchFamily="34" charset="0"/>
                <a:cs typeface="Aparajita" pitchFamily="34" charset="0"/>
              </a:rPr>
              <a:t>Istilah</a:t>
            </a:r>
            <a:r>
              <a:rPr lang="en-US" dirty="0" smtClean="0">
                <a:latin typeface="Aparajita" pitchFamily="34" charset="0"/>
                <a:cs typeface="Aparajita" pitchFamily="34" charset="0"/>
              </a:rPr>
              <a:t> </a:t>
            </a:r>
            <a:r>
              <a:rPr lang="en-US" dirty="0">
                <a:latin typeface="Aparajita" pitchFamily="34" charset="0"/>
                <a:cs typeface="Aparajita" pitchFamily="34" charset="0"/>
              </a:rPr>
              <a:t>HI </a:t>
            </a:r>
            <a:r>
              <a:rPr lang="en-US" dirty="0" err="1">
                <a:latin typeface="Aparajita" pitchFamily="34" charset="0"/>
                <a:cs typeface="Aparajita" pitchFamily="34" charset="0"/>
              </a:rPr>
              <a:t>merupakan</a:t>
            </a:r>
            <a:r>
              <a:rPr lang="en-US" dirty="0">
                <a:latin typeface="Aparajita" pitchFamily="34" charset="0"/>
                <a:cs typeface="Aparajita" pitchFamily="34" charset="0"/>
              </a:rPr>
              <a:t> </a:t>
            </a:r>
            <a:r>
              <a:rPr lang="en-US" dirty="0" err="1">
                <a:latin typeface="Aparajita" pitchFamily="34" charset="0"/>
                <a:cs typeface="Aparajita" pitchFamily="34" charset="0"/>
              </a:rPr>
              <a:t>istilah</a:t>
            </a:r>
            <a:r>
              <a:rPr lang="en-US" dirty="0">
                <a:latin typeface="Aparajita" pitchFamily="34" charset="0"/>
                <a:cs typeface="Aparajita" pitchFamily="34" charset="0"/>
              </a:rPr>
              <a:t> yang </a:t>
            </a:r>
            <a:r>
              <a:rPr lang="en-US" dirty="0" err="1">
                <a:latin typeface="Aparajita" pitchFamily="34" charset="0"/>
                <a:cs typeface="Aparajita" pitchFamily="34" charset="0"/>
              </a:rPr>
              <a:t>lebih</a:t>
            </a:r>
            <a:r>
              <a:rPr lang="en-US" dirty="0">
                <a:latin typeface="Aparajita" pitchFamily="34" charset="0"/>
                <a:cs typeface="Aparajita" pitchFamily="34" charset="0"/>
              </a:rPr>
              <a:t> modern. </a:t>
            </a:r>
            <a:r>
              <a:rPr lang="en-US" dirty="0" err="1">
                <a:latin typeface="Aparajita" pitchFamily="34" charset="0"/>
                <a:cs typeface="Aparajita" pitchFamily="34" charset="0"/>
              </a:rPr>
              <a:t>Dalam</a:t>
            </a:r>
            <a:r>
              <a:rPr lang="en-US" dirty="0">
                <a:latin typeface="Aparajita" pitchFamily="34" charset="0"/>
                <a:cs typeface="Aparajita" pitchFamily="34" charset="0"/>
              </a:rPr>
              <a:t> </a:t>
            </a:r>
            <a:r>
              <a:rPr lang="en-US" dirty="0" err="1">
                <a:latin typeface="Aparajita" pitchFamily="34" charset="0"/>
                <a:cs typeface="Aparajita" pitchFamily="34" charset="0"/>
              </a:rPr>
              <a:t>istilah</a:t>
            </a:r>
            <a:r>
              <a:rPr lang="en-US" dirty="0">
                <a:latin typeface="Aparajita" pitchFamily="34" charset="0"/>
                <a:cs typeface="Aparajita" pitchFamily="34" charset="0"/>
              </a:rPr>
              <a:t> HI </a:t>
            </a:r>
            <a:r>
              <a:rPr lang="en-US" dirty="0" err="1">
                <a:latin typeface="Aparajita" pitchFamily="34" charset="0"/>
                <a:cs typeface="Aparajita" pitchFamily="34" charset="0"/>
              </a:rPr>
              <a:t>tidak</a:t>
            </a:r>
            <a:r>
              <a:rPr lang="en-US" dirty="0">
                <a:latin typeface="Aparajita" pitchFamily="34" charset="0"/>
                <a:cs typeface="Aparajita" pitchFamily="34" charset="0"/>
              </a:rPr>
              <a:t> </a:t>
            </a:r>
            <a:r>
              <a:rPr lang="en-US" dirty="0" err="1">
                <a:latin typeface="Aparajita" pitchFamily="34" charset="0"/>
                <a:cs typeface="Aparajita" pitchFamily="34" charset="0"/>
              </a:rPr>
              <a:t>hanya</a:t>
            </a:r>
            <a:r>
              <a:rPr lang="en-US" dirty="0">
                <a:latin typeface="Aparajita" pitchFamily="34" charset="0"/>
                <a:cs typeface="Aparajita" pitchFamily="34" charset="0"/>
              </a:rPr>
              <a:t> </a:t>
            </a:r>
            <a:r>
              <a:rPr lang="en-US" dirty="0" err="1">
                <a:latin typeface="Aparajita" pitchFamily="34" charset="0"/>
                <a:cs typeface="Aparajita" pitchFamily="34" charset="0"/>
              </a:rPr>
              <a:t>diatur</a:t>
            </a:r>
            <a:r>
              <a:rPr lang="en-US" dirty="0">
                <a:latin typeface="Aparajita" pitchFamily="34" charset="0"/>
                <a:cs typeface="Aparajita" pitchFamily="34" charset="0"/>
              </a:rPr>
              <a:t> </a:t>
            </a:r>
            <a:r>
              <a:rPr lang="en-US" dirty="0" err="1">
                <a:latin typeface="Aparajita" pitchFamily="34" charset="0"/>
                <a:cs typeface="Aparajita" pitchFamily="34" charset="0"/>
              </a:rPr>
              <a:t>hubungan</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dengan</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tapi</a:t>
            </a:r>
            <a:r>
              <a:rPr lang="en-US" dirty="0">
                <a:latin typeface="Aparajita" pitchFamily="34" charset="0"/>
                <a:cs typeface="Aparajita" pitchFamily="34" charset="0"/>
              </a:rPr>
              <a:t> </a:t>
            </a:r>
            <a:r>
              <a:rPr lang="en-US" dirty="0" err="1">
                <a:latin typeface="Aparajita" pitchFamily="34" charset="0"/>
                <a:cs typeface="Aparajita" pitchFamily="34" charset="0"/>
              </a:rPr>
              <a:t>mengatur</a:t>
            </a:r>
            <a:r>
              <a:rPr lang="en-US" dirty="0">
                <a:latin typeface="Aparajita" pitchFamily="34" charset="0"/>
                <a:cs typeface="Aparajita" pitchFamily="34" charset="0"/>
              </a:rPr>
              <a:t> </a:t>
            </a:r>
            <a:r>
              <a:rPr lang="en-US" dirty="0" err="1">
                <a:latin typeface="Aparajita" pitchFamily="34" charset="0"/>
                <a:cs typeface="Aparajita" pitchFamily="34" charset="0"/>
              </a:rPr>
              <a:t>juga</a:t>
            </a:r>
            <a:r>
              <a:rPr lang="en-US" dirty="0">
                <a:latin typeface="Aparajita" pitchFamily="34" charset="0"/>
                <a:cs typeface="Aparajita" pitchFamily="34" charset="0"/>
              </a:rPr>
              <a:t> </a:t>
            </a:r>
            <a:r>
              <a:rPr lang="en-US" dirty="0" err="1">
                <a:latin typeface="Aparajita" pitchFamily="34" charset="0"/>
                <a:cs typeface="Aparajita" pitchFamily="34" charset="0"/>
              </a:rPr>
              <a:t>hubungan</a:t>
            </a:r>
            <a:r>
              <a:rPr lang="en-US" dirty="0">
                <a:latin typeface="Aparajita" pitchFamily="34" charset="0"/>
                <a:cs typeface="Aparajita" pitchFamily="34" charset="0"/>
              </a:rPr>
              <a:t> </a:t>
            </a:r>
            <a:r>
              <a:rPr lang="en-US" dirty="0" err="1">
                <a:latin typeface="Aparajita" pitchFamily="34" charset="0"/>
                <a:cs typeface="Aparajita" pitchFamily="34" charset="0"/>
              </a:rPr>
              <a:t>antara</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dengan</a:t>
            </a:r>
            <a:r>
              <a:rPr lang="en-US" dirty="0">
                <a:latin typeface="Aparajita" pitchFamily="34" charset="0"/>
                <a:cs typeface="Aparajita" pitchFamily="34" charset="0"/>
              </a:rPr>
              <a:t> </a:t>
            </a:r>
            <a:r>
              <a:rPr lang="en-US" dirty="0" err="1">
                <a:latin typeface="Aparajita" pitchFamily="34" charset="0"/>
                <a:cs typeface="Aparajita" pitchFamily="34" charset="0"/>
              </a:rPr>
              <a:t>subyek</a:t>
            </a:r>
            <a:r>
              <a:rPr lang="en-US" dirty="0">
                <a:latin typeface="Aparajita" pitchFamily="34" charset="0"/>
                <a:cs typeface="Aparajita" pitchFamily="34" charset="0"/>
              </a:rPr>
              <a:t> HI </a:t>
            </a:r>
            <a:r>
              <a:rPr lang="en-US" dirty="0" err="1">
                <a:latin typeface="Aparajita" pitchFamily="34" charset="0"/>
                <a:cs typeface="Aparajita" pitchFamily="34" charset="0"/>
              </a:rPr>
              <a:t>bukan</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serta</a:t>
            </a:r>
            <a:r>
              <a:rPr lang="en-US" dirty="0">
                <a:latin typeface="Aparajita" pitchFamily="34" charset="0"/>
                <a:cs typeface="Aparajita" pitchFamily="34" charset="0"/>
              </a:rPr>
              <a:t> </a:t>
            </a:r>
            <a:r>
              <a:rPr lang="en-US" dirty="0" err="1">
                <a:latin typeface="Aparajita" pitchFamily="34" charset="0"/>
                <a:cs typeface="Aparajita" pitchFamily="34" charset="0"/>
              </a:rPr>
              <a:t>hubungan</a:t>
            </a:r>
            <a:r>
              <a:rPr lang="en-US" dirty="0">
                <a:latin typeface="Aparajita" pitchFamily="34" charset="0"/>
                <a:cs typeface="Aparajita" pitchFamily="34" charset="0"/>
              </a:rPr>
              <a:t>/  </a:t>
            </a:r>
            <a:r>
              <a:rPr lang="en-US" dirty="0" err="1">
                <a:latin typeface="Aparajita" pitchFamily="34" charset="0"/>
                <a:cs typeface="Aparajita" pitchFamily="34" charset="0"/>
              </a:rPr>
              <a:t>persoalan</a:t>
            </a:r>
            <a:r>
              <a:rPr lang="en-US" dirty="0">
                <a:latin typeface="Aparajita" pitchFamily="34" charset="0"/>
                <a:cs typeface="Aparajita" pitchFamily="34" charset="0"/>
              </a:rPr>
              <a:t> </a:t>
            </a:r>
            <a:r>
              <a:rPr lang="en-US" dirty="0" err="1">
                <a:latin typeface="Aparajita" pitchFamily="34" charset="0"/>
                <a:cs typeface="Aparajita" pitchFamily="34" charset="0"/>
              </a:rPr>
              <a:t>antara</a:t>
            </a:r>
            <a:r>
              <a:rPr lang="en-US" dirty="0">
                <a:latin typeface="Aparajita" pitchFamily="34" charset="0"/>
                <a:cs typeface="Aparajita" pitchFamily="34" charset="0"/>
              </a:rPr>
              <a:t> </a:t>
            </a:r>
            <a:r>
              <a:rPr lang="en-US" dirty="0" err="1">
                <a:latin typeface="Aparajita" pitchFamily="34" charset="0"/>
                <a:cs typeface="Aparajita" pitchFamily="34" charset="0"/>
              </a:rPr>
              <a:t>subyek</a:t>
            </a:r>
            <a:r>
              <a:rPr lang="en-US" dirty="0">
                <a:latin typeface="Aparajita" pitchFamily="34" charset="0"/>
                <a:cs typeface="Aparajita" pitchFamily="34" charset="0"/>
              </a:rPr>
              <a:t> HI </a:t>
            </a:r>
            <a:r>
              <a:rPr lang="en-US" dirty="0" err="1">
                <a:latin typeface="Aparajita" pitchFamily="34" charset="0"/>
                <a:cs typeface="Aparajita" pitchFamily="34" charset="0"/>
              </a:rPr>
              <a:t>bukan</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 </a:t>
            </a:r>
            <a:r>
              <a:rPr lang="en-US" dirty="0" err="1">
                <a:latin typeface="Aparajita" pitchFamily="34" charset="0"/>
                <a:cs typeface="Aparajita" pitchFamily="34" charset="0"/>
              </a:rPr>
              <a:t>satu</a:t>
            </a:r>
            <a:r>
              <a:rPr lang="en-US" dirty="0">
                <a:latin typeface="Aparajita" pitchFamily="34" charset="0"/>
                <a:cs typeface="Aparajita" pitchFamily="34" charset="0"/>
              </a:rPr>
              <a:t> </a:t>
            </a:r>
            <a:r>
              <a:rPr lang="en-US" dirty="0" err="1">
                <a:latin typeface="Aparajita" pitchFamily="34" charset="0"/>
                <a:cs typeface="Aparajita" pitchFamily="34" charset="0"/>
              </a:rPr>
              <a:t>sama</a:t>
            </a:r>
            <a:r>
              <a:rPr lang="en-US" dirty="0">
                <a:latin typeface="Aparajita" pitchFamily="34" charset="0"/>
                <a:cs typeface="Aparajita" pitchFamily="34" charset="0"/>
              </a:rPr>
              <a:t> </a:t>
            </a:r>
            <a:r>
              <a:rPr lang="en-US" dirty="0" smtClean="0">
                <a:latin typeface="Aparajita" pitchFamily="34" charset="0"/>
                <a:cs typeface="Aparajita" pitchFamily="34" charset="0"/>
              </a:rPr>
              <a:t>lain.</a:t>
            </a:r>
          </a:p>
          <a:p>
            <a:pPr marL="457200" indent="-457200">
              <a:lnSpc>
                <a:spcPct val="80000"/>
              </a:lnSpc>
              <a:buClr>
                <a:schemeClr val="tx1">
                  <a:shade val="95000"/>
                </a:schemeClr>
              </a:buClr>
              <a:buFont typeface="+mj-lt"/>
              <a:buAutoNum type="alphaLcPeriod"/>
              <a:defRPr/>
            </a:pPr>
            <a:r>
              <a:rPr lang="en-US" dirty="0" err="1" smtClean="0">
                <a:latin typeface="Aparajita" pitchFamily="34" charset="0"/>
                <a:cs typeface="Aparajita" pitchFamily="34" charset="0"/>
              </a:rPr>
              <a:t>Istilah</a:t>
            </a:r>
            <a:r>
              <a:rPr lang="en-US" dirty="0" smtClean="0">
                <a:latin typeface="Aparajita" pitchFamily="34" charset="0"/>
                <a:cs typeface="Aparajita" pitchFamily="34" charset="0"/>
              </a:rPr>
              <a:t> </a:t>
            </a:r>
            <a:r>
              <a:rPr lang="en-US" dirty="0">
                <a:latin typeface="Aparajita" pitchFamily="34" charset="0"/>
                <a:cs typeface="Aparajita" pitchFamily="34" charset="0"/>
              </a:rPr>
              <a:t>HI </a:t>
            </a:r>
            <a:r>
              <a:rPr lang="en-US" dirty="0" err="1">
                <a:latin typeface="Aparajita" pitchFamily="34" charset="0"/>
                <a:cs typeface="Aparajita" pitchFamily="34" charset="0"/>
              </a:rPr>
              <a:t>juga</a:t>
            </a:r>
            <a:r>
              <a:rPr lang="en-US" dirty="0">
                <a:latin typeface="Aparajita" pitchFamily="34" charset="0"/>
                <a:cs typeface="Aparajita" pitchFamily="34" charset="0"/>
              </a:rPr>
              <a:t> </a:t>
            </a:r>
            <a:r>
              <a:rPr lang="en-US" dirty="0" err="1">
                <a:latin typeface="Aparajita" pitchFamily="34" charset="0"/>
                <a:cs typeface="Aparajita" pitchFamily="34" charset="0"/>
              </a:rPr>
              <a:t>memberi</a:t>
            </a:r>
            <a:r>
              <a:rPr lang="en-US" dirty="0">
                <a:latin typeface="Aparajita" pitchFamily="34" charset="0"/>
                <a:cs typeface="Aparajita" pitchFamily="34" charset="0"/>
              </a:rPr>
              <a:t> </a:t>
            </a:r>
            <a:r>
              <a:rPr lang="en-US" dirty="0" err="1">
                <a:latin typeface="Aparajita" pitchFamily="34" charset="0"/>
                <a:cs typeface="Aparajita" pitchFamily="34" charset="0"/>
              </a:rPr>
              <a:t>peluang</a:t>
            </a:r>
            <a:r>
              <a:rPr lang="en-US" dirty="0">
                <a:latin typeface="Aparajita" pitchFamily="34" charset="0"/>
                <a:cs typeface="Aparajita" pitchFamily="34" charset="0"/>
              </a:rPr>
              <a:t> </a:t>
            </a:r>
            <a:r>
              <a:rPr lang="en-US" dirty="0" err="1">
                <a:latin typeface="Aparajita" pitchFamily="34" charset="0"/>
                <a:cs typeface="Aparajita" pitchFamily="34" charset="0"/>
              </a:rPr>
              <a:t>bagi</a:t>
            </a:r>
            <a:r>
              <a:rPr lang="en-US" dirty="0">
                <a:latin typeface="Aparajita" pitchFamily="34" charset="0"/>
                <a:cs typeface="Aparajita" pitchFamily="34" charset="0"/>
              </a:rPr>
              <a:t> </a:t>
            </a:r>
            <a:r>
              <a:rPr lang="en-US" dirty="0" err="1">
                <a:latin typeface="Aparajita" pitchFamily="34" charset="0"/>
                <a:cs typeface="Aparajita" pitchFamily="34" charset="0"/>
              </a:rPr>
              <a:t>individu</a:t>
            </a:r>
            <a:r>
              <a:rPr lang="en-US" dirty="0">
                <a:latin typeface="Aparajita" pitchFamily="34" charset="0"/>
                <a:cs typeface="Aparajita" pitchFamily="34" charset="0"/>
              </a:rPr>
              <a:t> </a:t>
            </a:r>
            <a:r>
              <a:rPr lang="en-US" dirty="0" err="1">
                <a:latin typeface="Aparajita" pitchFamily="34" charset="0"/>
                <a:cs typeface="Aparajita" pitchFamily="34" charset="0"/>
              </a:rPr>
              <a:t>sebagai</a:t>
            </a:r>
            <a:r>
              <a:rPr lang="en-US" dirty="0">
                <a:latin typeface="Aparajita" pitchFamily="34" charset="0"/>
                <a:cs typeface="Aparajita" pitchFamily="34" charset="0"/>
              </a:rPr>
              <a:t> </a:t>
            </a:r>
            <a:r>
              <a:rPr lang="en-US" dirty="0" err="1">
                <a:latin typeface="Aparajita" pitchFamily="34" charset="0"/>
                <a:cs typeface="Aparajita" pitchFamily="34" charset="0"/>
              </a:rPr>
              <a:t>subyek</a:t>
            </a:r>
            <a:r>
              <a:rPr lang="en-US" dirty="0">
                <a:latin typeface="Aparajita" pitchFamily="34" charset="0"/>
                <a:cs typeface="Aparajita" pitchFamily="34" charset="0"/>
              </a:rPr>
              <a:t> HI </a:t>
            </a:r>
            <a:r>
              <a:rPr lang="en-US" dirty="0" err="1">
                <a:latin typeface="Aparajita" pitchFamily="34" charset="0"/>
                <a:cs typeface="Aparajita" pitchFamily="34" charset="0"/>
              </a:rPr>
              <a:t>sekalipun</a:t>
            </a:r>
            <a:r>
              <a:rPr lang="en-US" dirty="0">
                <a:latin typeface="Aparajita" pitchFamily="34" charset="0"/>
                <a:cs typeface="Aparajita" pitchFamily="34" charset="0"/>
              </a:rPr>
              <a:t> </a:t>
            </a:r>
            <a:r>
              <a:rPr lang="en-US" dirty="0" err="1">
                <a:latin typeface="Aparajita" pitchFamily="34" charset="0"/>
                <a:cs typeface="Aparajita" pitchFamily="34" charset="0"/>
              </a:rPr>
              <a:t>dalam</a:t>
            </a:r>
            <a:r>
              <a:rPr lang="en-US" dirty="0">
                <a:latin typeface="Aparajita" pitchFamily="34" charset="0"/>
                <a:cs typeface="Aparajita" pitchFamily="34" charset="0"/>
              </a:rPr>
              <a:t> </a:t>
            </a:r>
            <a:r>
              <a:rPr lang="en-US" dirty="0" err="1">
                <a:latin typeface="Aparajita" pitchFamily="34" charset="0"/>
                <a:cs typeface="Aparajita" pitchFamily="34" charset="0"/>
              </a:rPr>
              <a:t>batas-batas</a:t>
            </a:r>
            <a:r>
              <a:rPr lang="en-US" dirty="0">
                <a:latin typeface="Aparajita" pitchFamily="34" charset="0"/>
                <a:cs typeface="Aparajita" pitchFamily="34" charset="0"/>
              </a:rPr>
              <a:t> </a:t>
            </a:r>
            <a:r>
              <a:rPr lang="en-US" dirty="0" err="1" smtClean="0">
                <a:latin typeface="Aparajita" pitchFamily="34" charset="0"/>
                <a:cs typeface="Aparajita" pitchFamily="34" charset="0"/>
              </a:rPr>
              <a:t>tertentu</a:t>
            </a:r>
            <a:r>
              <a:rPr lang="en-US" dirty="0" smtClean="0">
                <a:latin typeface="Aparajita" pitchFamily="34" charset="0"/>
                <a:cs typeface="Aparajita" pitchFamily="34" charset="0"/>
              </a:rPr>
              <a:t>.</a:t>
            </a:r>
          </a:p>
          <a:p>
            <a:pPr marL="457200" indent="-457200">
              <a:lnSpc>
                <a:spcPct val="80000"/>
              </a:lnSpc>
              <a:buClr>
                <a:schemeClr val="tx1">
                  <a:shade val="95000"/>
                </a:schemeClr>
              </a:buClr>
              <a:buFont typeface="+mj-lt"/>
              <a:buAutoNum type="alphaLcPeriod"/>
              <a:defRPr/>
            </a:pPr>
            <a:r>
              <a:rPr lang="en-US" dirty="0" err="1" smtClean="0">
                <a:latin typeface="Aparajita" pitchFamily="34" charset="0"/>
                <a:cs typeface="Aparajita" pitchFamily="34" charset="0"/>
              </a:rPr>
              <a:t>Pada</a:t>
            </a:r>
            <a:r>
              <a:rPr lang="en-US" dirty="0" smtClean="0">
                <a:latin typeface="Aparajita" pitchFamily="34" charset="0"/>
                <a:cs typeface="Aparajita" pitchFamily="34" charset="0"/>
              </a:rPr>
              <a:t> </a:t>
            </a:r>
            <a:r>
              <a:rPr lang="en-US" dirty="0" err="1">
                <a:latin typeface="Aparajita" pitchFamily="34" charset="0"/>
                <a:cs typeface="Aparajita" pitchFamily="34" charset="0"/>
              </a:rPr>
              <a:t>segi</a:t>
            </a:r>
            <a:r>
              <a:rPr lang="en-US" dirty="0">
                <a:latin typeface="Aparajita" pitchFamily="34" charset="0"/>
                <a:cs typeface="Aparajita" pitchFamily="34" charset="0"/>
              </a:rPr>
              <a:t> lain, HI </a:t>
            </a:r>
            <a:r>
              <a:rPr lang="en-US" dirty="0" err="1">
                <a:latin typeface="Aparajita" pitchFamily="34" charset="0"/>
                <a:cs typeface="Aparajita" pitchFamily="34" charset="0"/>
              </a:rPr>
              <a:t>mengakomodir</a:t>
            </a:r>
            <a:r>
              <a:rPr lang="en-US" dirty="0">
                <a:latin typeface="Aparajita" pitchFamily="34" charset="0"/>
                <a:cs typeface="Aparajita" pitchFamily="34" charset="0"/>
              </a:rPr>
              <a:t> </a:t>
            </a:r>
            <a:r>
              <a:rPr lang="en-US" dirty="0" err="1">
                <a:latin typeface="Aparajita" pitchFamily="34" charset="0"/>
                <a:cs typeface="Aparajita" pitchFamily="34" charset="0"/>
              </a:rPr>
              <a:t>persoalan-persoalan</a:t>
            </a:r>
            <a:r>
              <a:rPr lang="en-US" dirty="0">
                <a:latin typeface="Aparajita" pitchFamily="34" charset="0"/>
                <a:cs typeface="Aparajita" pitchFamily="34" charset="0"/>
              </a:rPr>
              <a:t> </a:t>
            </a:r>
            <a:r>
              <a:rPr lang="en-US" dirty="0" err="1">
                <a:latin typeface="Aparajita" pitchFamily="34" charset="0"/>
                <a:cs typeface="Aparajita" pitchFamily="34" charset="0"/>
              </a:rPr>
              <a:t>diantara</a:t>
            </a:r>
            <a:r>
              <a:rPr lang="en-US" dirty="0">
                <a:latin typeface="Aparajita" pitchFamily="34" charset="0"/>
                <a:cs typeface="Aparajita" pitchFamily="34" charset="0"/>
              </a:rPr>
              <a:t>  </a:t>
            </a:r>
            <a:r>
              <a:rPr lang="en-US" dirty="0" err="1">
                <a:latin typeface="Aparajita" pitchFamily="34" charset="0"/>
                <a:cs typeface="Aparajita" pitchFamily="34" charset="0"/>
              </a:rPr>
              <a:t>organisasi</a:t>
            </a:r>
            <a:r>
              <a:rPr lang="en-US" dirty="0">
                <a:latin typeface="Aparajita" pitchFamily="34" charset="0"/>
                <a:cs typeface="Aparajita" pitchFamily="34" charset="0"/>
              </a:rPr>
              <a:t> </a:t>
            </a:r>
            <a:r>
              <a:rPr lang="en-US" dirty="0" err="1">
                <a:latin typeface="Aparajita" pitchFamily="34" charset="0"/>
                <a:cs typeface="Aparajita" pitchFamily="34" charset="0"/>
              </a:rPr>
              <a:t>internasional</a:t>
            </a:r>
            <a:r>
              <a:rPr lang="en-US" dirty="0">
                <a:latin typeface="Aparajita" pitchFamily="34" charset="0"/>
                <a:cs typeface="Aparajita" pitchFamily="34" charset="0"/>
              </a:rPr>
              <a:t> yang </a:t>
            </a:r>
            <a:r>
              <a:rPr lang="en-US" dirty="0" err="1">
                <a:latin typeface="Aparajita" pitchFamily="34" charset="0"/>
                <a:cs typeface="Aparajita" pitchFamily="34" charset="0"/>
              </a:rPr>
              <a:t>mana</a:t>
            </a:r>
            <a:r>
              <a:rPr lang="en-US" dirty="0">
                <a:latin typeface="Aparajita" pitchFamily="34" charset="0"/>
                <a:cs typeface="Aparajita" pitchFamily="34" charset="0"/>
              </a:rPr>
              <a:t> </a:t>
            </a:r>
            <a:r>
              <a:rPr lang="en-US" dirty="0" err="1">
                <a:latin typeface="Aparajita" pitchFamily="34" charset="0"/>
                <a:cs typeface="Aparajita" pitchFamily="34" charset="0"/>
              </a:rPr>
              <a:t>eksistensi</a:t>
            </a:r>
            <a:r>
              <a:rPr lang="en-US" dirty="0">
                <a:latin typeface="Aparajita" pitchFamily="34" charset="0"/>
                <a:cs typeface="Aparajita" pitchFamily="34" charset="0"/>
              </a:rPr>
              <a:t> </a:t>
            </a:r>
            <a:r>
              <a:rPr lang="en-US" dirty="0" err="1">
                <a:latin typeface="Aparajita" pitchFamily="34" charset="0"/>
                <a:cs typeface="Aparajita" pitchFamily="34" charset="0"/>
              </a:rPr>
              <a:t>organisasi</a:t>
            </a:r>
            <a:r>
              <a:rPr lang="en-US" dirty="0">
                <a:latin typeface="Aparajita" pitchFamily="34" charset="0"/>
                <a:cs typeface="Aparajita" pitchFamily="34" charset="0"/>
              </a:rPr>
              <a:t> </a:t>
            </a:r>
            <a:r>
              <a:rPr lang="en-US" dirty="0" err="1">
                <a:latin typeface="Aparajita" pitchFamily="34" charset="0"/>
                <a:cs typeface="Aparajita" pitchFamily="34" charset="0"/>
              </a:rPr>
              <a:t>internasional</a:t>
            </a:r>
            <a:r>
              <a:rPr lang="en-US" dirty="0">
                <a:latin typeface="Aparajita" pitchFamily="34" charset="0"/>
                <a:cs typeface="Aparajita" pitchFamily="34" charset="0"/>
              </a:rPr>
              <a:t> </a:t>
            </a:r>
            <a:r>
              <a:rPr lang="en-US" dirty="0" err="1">
                <a:latin typeface="Aparajita" pitchFamily="34" charset="0"/>
                <a:cs typeface="Aparajita" pitchFamily="34" charset="0"/>
              </a:rPr>
              <a:t>tersebut</a:t>
            </a:r>
            <a:r>
              <a:rPr lang="en-US" dirty="0">
                <a:latin typeface="Aparajita" pitchFamily="34" charset="0"/>
                <a:cs typeface="Aparajita" pitchFamily="34" charset="0"/>
              </a:rPr>
              <a:t>  </a:t>
            </a:r>
            <a:r>
              <a:rPr lang="en-US" dirty="0" err="1">
                <a:latin typeface="Aparajita" pitchFamily="34" charset="0"/>
                <a:cs typeface="Aparajita" pitchFamily="34" charset="0"/>
              </a:rPr>
              <a:t>terlepas</a:t>
            </a:r>
            <a:r>
              <a:rPr lang="en-US" dirty="0">
                <a:latin typeface="Aparajita" pitchFamily="34" charset="0"/>
                <a:cs typeface="Aparajita" pitchFamily="34" charset="0"/>
              </a:rPr>
              <a:t> </a:t>
            </a:r>
            <a:r>
              <a:rPr lang="en-US" dirty="0" err="1">
                <a:latin typeface="Aparajita" pitchFamily="34" charset="0"/>
                <a:cs typeface="Aparajita" pitchFamily="34" charset="0"/>
              </a:rPr>
              <a:t>dari</a:t>
            </a:r>
            <a:r>
              <a:rPr lang="en-US" dirty="0">
                <a:latin typeface="Aparajita" pitchFamily="34" charset="0"/>
                <a:cs typeface="Aparajita" pitchFamily="34" charset="0"/>
              </a:rPr>
              <a:t> </a:t>
            </a:r>
            <a:r>
              <a:rPr lang="en-US" dirty="0" err="1">
                <a:latin typeface="Aparajita" pitchFamily="34" charset="0"/>
                <a:cs typeface="Aparajita" pitchFamily="34" charset="0"/>
              </a:rPr>
              <a:t>kemauan</a:t>
            </a:r>
            <a:r>
              <a:rPr lang="en-US" dirty="0">
                <a:latin typeface="Aparajita" pitchFamily="34" charset="0"/>
                <a:cs typeface="Aparajita" pitchFamily="34" charset="0"/>
              </a:rPr>
              <a:t> </a:t>
            </a:r>
            <a:r>
              <a:rPr lang="en-US" dirty="0" err="1">
                <a:latin typeface="Aparajita" pitchFamily="34" charset="0"/>
                <a:cs typeface="Aparajita" pitchFamily="34" charset="0"/>
              </a:rPr>
              <a:t>negara</a:t>
            </a:r>
            <a:r>
              <a:rPr lang="en-US" dirty="0">
                <a:latin typeface="Aparajita" pitchFamily="34" charset="0"/>
                <a:cs typeface="Aparajita" pitchFamily="34" charset="0"/>
              </a:rPr>
              <a:t>.</a:t>
            </a:r>
          </a:p>
          <a:p>
            <a:pPr marL="0" indent="0">
              <a:buNone/>
            </a:pPr>
            <a:endParaRPr lang="en-US" dirty="0">
              <a:latin typeface="Aparajita" pitchFamily="34" charset="0"/>
              <a:cs typeface="Aparajita" pitchFamily="34" charset="0"/>
            </a:endParaRPr>
          </a:p>
        </p:txBody>
      </p:sp>
    </p:spTree>
    <p:extLst>
      <p:ext uri="{BB962C8B-B14F-4D97-AF65-F5344CB8AC3E}">
        <p14:creationId xmlns:p14="http://schemas.microsoft.com/office/powerpoint/2010/main" val="266888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381999" cy="4572000"/>
          </a:xfrm>
        </p:spPr>
        <p:txBody>
          <a:bodyPr>
            <a:noAutofit/>
          </a:bodyPr>
          <a:lstStyle/>
          <a:p>
            <a:pPr marL="609600" indent="-609600">
              <a:lnSpc>
                <a:spcPct val="80000"/>
              </a:lnSpc>
              <a:buNone/>
            </a:pPr>
            <a:r>
              <a:rPr lang="en-US" sz="2000" dirty="0" err="1">
                <a:latin typeface="Times New Roman" pitchFamily="18" charset="0"/>
                <a:cs typeface="Times New Roman" pitchFamily="18" charset="0"/>
              </a:rPr>
              <a:t>Perwujudan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Hukum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Internasional</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1) HI </a:t>
            </a:r>
            <a:r>
              <a:rPr lang="en-US" sz="2000" dirty="0" err="1">
                <a:latin typeface="Times New Roman" pitchFamily="18" charset="0"/>
                <a:cs typeface="Times New Roman" pitchFamily="18" charset="0"/>
              </a:rPr>
              <a:t>Umum</a:t>
            </a:r>
            <a:r>
              <a:rPr lang="en-US" sz="2000" dirty="0">
                <a:latin typeface="Times New Roman" pitchFamily="18" charset="0"/>
                <a:cs typeface="Times New Roman" pitchFamily="18" charset="0"/>
              </a:rPr>
              <a:t>/HI Global</a:t>
            </a: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yaitu</a:t>
            </a:r>
            <a:r>
              <a:rPr lang="en-US" sz="2000" dirty="0">
                <a:latin typeface="Times New Roman" pitchFamily="18" charset="0"/>
                <a:cs typeface="Times New Roman" pitchFamily="18" charset="0"/>
              </a:rPr>
              <a:t> HI yang </a:t>
            </a:r>
            <a:r>
              <a:rPr lang="en-US" sz="2000" dirty="0" err="1">
                <a:latin typeface="Times New Roman" pitchFamily="18" charset="0"/>
                <a:cs typeface="Times New Roman" pitchFamily="18" charset="0"/>
              </a:rPr>
              <a:t>berlaku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diseluruh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bagian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dunia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akan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tetapi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tidak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semua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tunduk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pada</a:t>
            </a:r>
            <a:r>
              <a:rPr lang="en-US" sz="2000" dirty="0">
                <a:latin typeface="Times New Roman" pitchFamily="18" charset="0"/>
                <a:cs typeface="Times New Roman" pitchFamily="18" charset="0"/>
              </a:rPr>
              <a:t> HI </a:t>
            </a:r>
            <a:r>
              <a:rPr lang="en-US" sz="2000" dirty="0" err="1">
                <a:latin typeface="Times New Roman" pitchFamily="18" charset="0"/>
                <a:cs typeface="Times New Roman" pitchFamily="18" charset="0"/>
              </a:rPr>
              <a:t>umum</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Contoh</a:t>
            </a:r>
            <a:r>
              <a:rPr lang="en-US" sz="2000" dirty="0">
                <a:latin typeface="Times New Roman" pitchFamily="18" charset="0"/>
                <a:cs typeface="Times New Roman" pitchFamily="18" charset="0"/>
              </a:rPr>
              <a:t>: Universal Declaration of Human Rights (1948).</a:t>
            </a:r>
          </a:p>
          <a:p>
            <a:pPr marL="609600" indent="-609600">
              <a:lnSpc>
                <a:spcPct val="80000"/>
              </a:lnSpc>
              <a:buNone/>
            </a:pPr>
            <a:r>
              <a:rPr lang="en-US" sz="2000" dirty="0">
                <a:latin typeface="Times New Roman" pitchFamily="18" charset="0"/>
                <a:cs typeface="Times New Roman" pitchFamily="18" charset="0"/>
              </a:rPr>
              <a:t>      2) HI Regional</a:t>
            </a: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yaitu</a:t>
            </a:r>
            <a:r>
              <a:rPr lang="en-US" sz="2000" dirty="0">
                <a:latin typeface="Times New Roman" pitchFamily="18" charset="0"/>
                <a:cs typeface="Times New Roman" pitchFamily="18" charset="0"/>
              </a:rPr>
              <a:t> HI yang </a:t>
            </a:r>
            <a:r>
              <a:rPr lang="en-US" sz="2000" dirty="0" err="1">
                <a:latin typeface="Times New Roman" pitchFamily="18" charset="0"/>
                <a:cs typeface="Times New Roman" pitchFamily="18" charset="0"/>
              </a:rPr>
              <a:t>berlaku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negara-negara</a:t>
            </a:r>
            <a:r>
              <a:rPr lang="en-US" sz="2000" dirty="0">
                <a:latin typeface="Times New Roman" pitchFamily="18" charset="0"/>
                <a:cs typeface="Times New Roman" pitchFamily="18" charset="0"/>
              </a:rPr>
              <a:t> di </a:t>
            </a:r>
            <a:r>
              <a:rPr lang="en-US" sz="2000" dirty="0" err="1">
                <a:latin typeface="Times New Roman" pitchFamily="18" charset="0"/>
                <a:cs typeface="Times New Roman" pitchFamily="18" charset="0"/>
              </a:rPr>
              <a:t>kawasan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tertentu</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HI </a:t>
            </a:r>
            <a:r>
              <a:rPr lang="en-US" sz="2000" dirty="0" err="1">
                <a:latin typeface="Times New Roman" pitchFamily="18" charset="0"/>
                <a:cs typeface="Times New Roman" pitchFamily="18" charset="0"/>
              </a:rPr>
              <a:t>ini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lahir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dalam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praktek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negara-negara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melalui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hukum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kebiasaan</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Contoh</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ASEAN</a:t>
            </a:r>
            <a:endParaRPr lang="en-US" sz="2000" dirty="0">
              <a:latin typeface="Times New Roman" pitchFamily="18" charset="0"/>
              <a:cs typeface="Times New Roman" pitchFamily="18" charset="0"/>
            </a:endParaRPr>
          </a:p>
          <a:p>
            <a:pPr marL="609600" indent="-609600">
              <a:lnSpc>
                <a:spcPct val="80000"/>
              </a:lnSpc>
              <a:buNone/>
            </a:pPr>
            <a:r>
              <a:rPr lang="en-US" sz="2000" dirty="0">
                <a:latin typeface="Times New Roman" pitchFamily="18" charset="0"/>
                <a:cs typeface="Times New Roman" pitchFamily="18" charset="0"/>
              </a:rPr>
              <a:t>       3) HI </a:t>
            </a:r>
            <a:r>
              <a:rPr lang="en-US" sz="2000" dirty="0" err="1">
                <a:latin typeface="Times New Roman" pitchFamily="18" charset="0"/>
                <a:cs typeface="Times New Roman" pitchFamily="18" charset="0"/>
              </a:rPr>
              <a:t>Khusus</a:t>
            </a:r>
            <a:endParaRPr lang="en-US" sz="2000" dirty="0">
              <a:latin typeface="Times New Roman" pitchFamily="18" charset="0"/>
              <a:cs typeface="Times New Roman" pitchFamily="18" charset="0"/>
            </a:endParaRP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yaitu</a:t>
            </a:r>
            <a:r>
              <a:rPr lang="en-US" sz="2000" dirty="0">
                <a:latin typeface="Times New Roman" pitchFamily="18" charset="0"/>
                <a:cs typeface="Times New Roman" pitchFamily="18" charset="0"/>
              </a:rPr>
              <a:t> HI yang </a:t>
            </a:r>
            <a:r>
              <a:rPr lang="en-US" sz="2000" dirty="0" err="1">
                <a:latin typeface="Times New Roman" pitchFamily="18" charset="0"/>
                <a:cs typeface="Times New Roman" pitchFamily="18" charset="0"/>
              </a:rPr>
              <a:t>berlaku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terhadap</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negara-negara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tertentu</a:t>
            </a:r>
            <a:r>
              <a:rPr lang="en-US" sz="2000" dirty="0">
                <a:latin typeface="Times New Roman" pitchFamily="18" charset="0"/>
                <a:cs typeface="Times New Roman" pitchFamily="18" charset="0"/>
              </a:rPr>
              <a:t> yang </a:t>
            </a:r>
            <a:r>
              <a:rPr lang="en-US" sz="2000" dirty="0" err="1">
                <a:latin typeface="Times New Roman" pitchFamily="18" charset="0"/>
                <a:cs typeface="Times New Roman" pitchFamily="18" charset="0"/>
              </a:rPr>
              <a:t>tidak</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terbatas</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pada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suatu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kawasan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tertentu</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HI </a:t>
            </a:r>
            <a:r>
              <a:rPr lang="en-US" sz="2000" dirty="0" err="1">
                <a:latin typeface="Times New Roman" pitchFamily="18" charset="0"/>
                <a:cs typeface="Times New Roman" pitchFamily="18" charset="0"/>
              </a:rPr>
              <a:t>ini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lahir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melalui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perjanjian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internasional</a:t>
            </a:r>
            <a:r>
              <a:rPr lang="en-US" sz="2000" dirty="0">
                <a:latin typeface="Times New Roman" pitchFamily="18" charset="0"/>
                <a:cs typeface="Times New Roman" pitchFamily="18" charset="0"/>
              </a:rPr>
              <a:t>.</a:t>
            </a:r>
          </a:p>
          <a:p>
            <a:pPr marL="609600" indent="-609600">
              <a:lnSpc>
                <a:spcPct val="80000"/>
              </a:lnSpc>
              <a:buNone/>
            </a:pP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Contoh</a:t>
            </a:r>
            <a:r>
              <a:rPr lang="en-US" sz="2000" dirty="0">
                <a:latin typeface="Times New Roman" pitchFamily="18" charset="0"/>
                <a:cs typeface="Times New Roman" pitchFamily="18" charset="0"/>
              </a:rPr>
              <a:t>: OPEC, </a:t>
            </a:r>
            <a:r>
              <a:rPr lang="en-US" sz="2000" dirty="0" err="1">
                <a:latin typeface="Times New Roman" pitchFamily="18" charset="0"/>
                <a:cs typeface="Times New Roman" pitchFamily="18" charset="0"/>
              </a:rPr>
              <a:t>Perjanjian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antar</a:t>
            </a:r>
            <a:r>
              <a:rPr lang="en-US" sz="2000" dirty="0">
                <a:latin typeface="Times New Roman" pitchFamily="18" charset="0"/>
                <a:cs typeface="Times New Roman" pitchFamily="18" charset="0"/>
              </a:rPr>
              <a:t> negara2 Commonwealth.</a:t>
            </a:r>
          </a:p>
          <a:p>
            <a:pPr marL="609600" indent="-609600">
              <a:lnSpc>
                <a:spcPct val="80000"/>
              </a:lnSpc>
              <a:buNone/>
            </a:pPr>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3200" dirty="0" err="1" smtClean="0"/>
              <a:t>Bentuk</a:t>
            </a:r>
            <a:r>
              <a:rPr lang="en-US" sz="3200" dirty="0" smtClean="0"/>
              <a:t> </a:t>
            </a:r>
            <a:r>
              <a:rPr lang="en-US" sz="3200" dirty="0" err="1" smtClean="0"/>
              <a:t>Perwujudan</a:t>
            </a:r>
            <a:r>
              <a:rPr lang="en-US" sz="3200" dirty="0" smtClean="0"/>
              <a:t> </a:t>
            </a:r>
            <a:r>
              <a:rPr lang="en-US" sz="3200" dirty="0" err="1" smtClean="0"/>
              <a:t>Khusus</a:t>
            </a:r>
            <a:r>
              <a:rPr lang="en-US" sz="3200" dirty="0" smtClean="0"/>
              <a:t> </a:t>
            </a:r>
            <a:r>
              <a:rPr lang="en-US" sz="3200" dirty="0" err="1" smtClean="0"/>
              <a:t>Hukum</a:t>
            </a:r>
            <a:r>
              <a:rPr lang="en-US" sz="3200" dirty="0" smtClean="0"/>
              <a:t> </a:t>
            </a:r>
            <a:r>
              <a:rPr lang="en-US" sz="3200" dirty="0" err="1" smtClean="0"/>
              <a:t>Internasional</a:t>
            </a:r>
            <a:endParaRPr lang="en-US" sz="3200" dirty="0"/>
          </a:p>
        </p:txBody>
      </p:sp>
    </p:spTree>
    <p:extLst>
      <p:ext uri="{BB962C8B-B14F-4D97-AF65-F5344CB8AC3E}">
        <p14:creationId xmlns:p14="http://schemas.microsoft.com/office/powerpoint/2010/main" val="2980090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09600" indent="-609600">
              <a:lnSpc>
                <a:spcPct val="80000"/>
              </a:lnSpc>
              <a:buNone/>
            </a:pP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Dunia</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World Law</a:t>
            </a:r>
            <a:endParaRPr lang="en-US" dirty="0">
              <a:latin typeface="Times New Roman" pitchFamily="18" charset="0"/>
              <a:cs typeface="Times New Roman" pitchFamily="18" charset="0"/>
            </a:endParaRPr>
          </a:p>
          <a:p>
            <a:pPr marL="609600" indent="-609600">
              <a:lnSpc>
                <a:spcPct val="80000"/>
              </a:lnSpc>
              <a:buNone/>
            </a:pP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Konsep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Hkm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mengemukakan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dalilnya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dengan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menganalogikan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konsepnya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pemikiran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Hkm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Ketatanegaraan</a:t>
            </a:r>
            <a:r>
              <a:rPr lang="en-US" dirty="0">
                <a:latin typeface="Times New Roman" pitchFamily="18" charset="0"/>
                <a:cs typeface="Times New Roman" pitchFamily="18" charset="0"/>
              </a:rPr>
              <a:t>. Negara-</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berdaulat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dianalogikan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sebagai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negara-negara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tersebut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dibawah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kekuasaan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tunggal</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disebut</a:t>
            </a:r>
            <a:r>
              <a:rPr lang="en-US" dirty="0">
                <a:latin typeface="Times New Roman" pitchFamily="18" charset="0"/>
                <a:cs typeface="Times New Roman" pitchFamily="18" charset="0"/>
              </a:rPr>
              <a:t> “Negara </a:t>
            </a:r>
            <a:r>
              <a:rPr lang="en-US" dirty="0" err="1">
                <a:latin typeface="Times New Roman" pitchFamily="18" charset="0"/>
                <a:cs typeface="Times New Roman" pitchFamily="18" charset="0"/>
              </a:rPr>
              <a:t>Dunia</a:t>
            </a:r>
            <a:r>
              <a:rPr lang="en-US" dirty="0">
                <a:latin typeface="Times New Roman" pitchFamily="18" charset="0"/>
                <a:cs typeface="Times New Roman" pitchFamily="18" charset="0"/>
              </a:rPr>
              <a:t>”.</a:t>
            </a:r>
          </a:p>
          <a:p>
            <a:pPr marL="609600" indent="-609600">
              <a:lnSpc>
                <a:spcPct val="80000"/>
              </a:lnSpc>
              <a:buNone/>
            </a:pPr>
            <a:r>
              <a:rPr lang="en-US" dirty="0">
                <a:latin typeface="Times New Roman" pitchFamily="18" charset="0"/>
                <a:cs typeface="Times New Roman" pitchFamily="18" charset="0"/>
              </a:rPr>
              <a:t>    b. Negara </a:t>
            </a:r>
            <a:r>
              <a:rPr lang="en-US" dirty="0" err="1">
                <a:latin typeface="Times New Roman" pitchFamily="18" charset="0"/>
                <a:cs typeface="Times New Roman" pitchFamily="18" charset="0"/>
              </a:rPr>
              <a:t>dunia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mengatur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anggota-anggotanya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berdasarkan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tertib</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hukum</a:t>
            </a:r>
            <a:r>
              <a:rPr lang="en-US" dirty="0">
                <a:latin typeface="Times New Roman" pitchFamily="18" charset="0"/>
                <a:cs typeface="Times New Roman" pitchFamily="18" charset="0"/>
              </a:rPr>
              <a:t> yang </a:t>
            </a:r>
            <a:r>
              <a:rPr lang="en-US" dirty="0" err="1">
                <a:latin typeface="Times New Roman" pitchFamily="18" charset="0"/>
                <a:cs typeface="Times New Roman" pitchFamily="18" charset="0"/>
              </a:rPr>
              <a:t>subordinatif</a:t>
            </a:r>
            <a:r>
              <a:rPr lang="en-US" dirty="0">
                <a:latin typeface="Times New Roman" pitchFamily="18" charset="0"/>
                <a:cs typeface="Times New Roman" pitchFamily="18" charset="0"/>
              </a:rPr>
              <a:t>.</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err="1"/>
              <a:t>Hukum</a:t>
            </a:r>
            <a:r>
              <a:rPr lang="en-US" dirty="0"/>
              <a:t> </a:t>
            </a:r>
            <a:r>
              <a:rPr lang="en-US" dirty="0" err="1" smtClean="0"/>
              <a:t>Internasional</a:t>
            </a:r>
            <a:r>
              <a:rPr lang="en-US" dirty="0" smtClean="0"/>
              <a:t> </a:t>
            </a:r>
            <a:r>
              <a:rPr lang="en-US" dirty="0" err="1" smtClean="0"/>
              <a:t>dan</a:t>
            </a:r>
            <a:r>
              <a:rPr lang="en-US" dirty="0" smtClean="0"/>
              <a:t> </a:t>
            </a:r>
            <a:r>
              <a:rPr lang="en-US" dirty="0" err="1" smtClean="0"/>
              <a:t>Hukum</a:t>
            </a:r>
            <a:r>
              <a:rPr lang="en-US" dirty="0" smtClean="0"/>
              <a:t> </a:t>
            </a:r>
            <a:r>
              <a:rPr lang="en-US" dirty="0" err="1" smtClean="0"/>
              <a:t>Dunia</a:t>
            </a:r>
            <a:r>
              <a:rPr lang="en-US" dirty="0" smtClean="0"/>
              <a:t> </a:t>
            </a:r>
            <a:r>
              <a:rPr lang="en-US" dirty="0"/>
              <a:t>(</a:t>
            </a:r>
            <a:r>
              <a:rPr lang="en-US" i="1" dirty="0"/>
              <a:t>world law</a:t>
            </a:r>
            <a:r>
              <a:rPr lang="en-US" dirty="0" smtClean="0"/>
              <a:t>)</a:t>
            </a:r>
            <a:endParaRPr lang="en-US" dirty="0"/>
          </a:p>
        </p:txBody>
      </p:sp>
    </p:spTree>
    <p:extLst>
      <p:ext uri="{BB962C8B-B14F-4D97-AF65-F5344CB8AC3E}">
        <p14:creationId xmlns:p14="http://schemas.microsoft.com/office/powerpoint/2010/main" val="1884926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980</TotalTime>
  <Words>455</Words>
  <Application>Microsoft Office PowerPoint</Application>
  <PresentationFormat>On-screen Show (4:3)</PresentationFormat>
  <Paragraphs>69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PENGERTIAN UMUM HUKUM INTERNASIONAL</vt:lpstr>
      <vt:lpstr>Hukum internasional: Pengertian dan Batasan</vt:lpstr>
      <vt:lpstr>PowerPoint Presentation</vt:lpstr>
      <vt:lpstr>PowerPoint Presentation</vt:lpstr>
      <vt:lpstr>Istilah Hukum Internasional</vt:lpstr>
      <vt:lpstr>PowerPoint Presentation</vt:lpstr>
      <vt:lpstr>Bentuk Perwujudan Khusus Hukum Internasional</vt:lpstr>
      <vt:lpstr>Hukum Internasional dan Hukum Dunia (world law)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UMUM HUKUM INTERNASIONAL</dc:title>
  <dc:creator>1015e</dc:creator>
  <cp:lastModifiedBy>1015e</cp:lastModifiedBy>
  <cp:revision>6</cp:revision>
  <dcterms:created xsi:type="dcterms:W3CDTF">2016-03-31T17:29:06Z</dcterms:created>
  <dcterms:modified xsi:type="dcterms:W3CDTF">2016-04-12T08:55:56Z</dcterms:modified>
</cp:coreProperties>
</file>