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4" r:id="rId2"/>
  </p:sldMasterIdLst>
  <p:sldIdLst>
    <p:sldId id="256" r:id="rId3"/>
    <p:sldId id="261" r:id="rId4"/>
    <p:sldId id="262" r:id="rId5"/>
    <p:sldId id="263" r:id="rId6"/>
    <p:sldId id="259" r:id="rId7"/>
    <p:sldId id="260" r:id="rId8"/>
    <p:sldId id="264" r:id="rId9"/>
    <p:sldId id="312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975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46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339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2749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5/4/2017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31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5/4/2017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3966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5/4/2017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8441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3156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7753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4640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5807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5776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4283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5/4/2017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5114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5/4/2017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5816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5278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DA879A6-0FD0-4734-A311-86BFCA472E6E}" type="datetimeFigureOut">
              <a:rPr lang="en-US" smtClean="0"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415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7586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1.png"/><Relationship Id="rId4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198780"/>
            <a:ext cx="8825658" cy="2677648"/>
          </a:xfrm>
        </p:spPr>
        <p:txBody>
          <a:bodyPr/>
          <a:lstStyle/>
          <a:p>
            <a:pPr algn="ctr"/>
            <a:r>
              <a:rPr lang="id-ID" sz="3600" b="1" dirty="0" smtClean="0"/>
              <a:t>HUKUM PERJANJIAN INTERNASIONAL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168588"/>
            <a:ext cx="8825658" cy="1976718"/>
          </a:xfrm>
        </p:spPr>
        <p:txBody>
          <a:bodyPr>
            <a:norm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err="1">
                <a:solidFill>
                  <a:schemeClr val="bg1"/>
                </a:solidFill>
                <a:latin typeface="Baskerville Old Face" pitchFamily="18" charset="0"/>
              </a:rPr>
              <a:t>Devica</a:t>
            </a:r>
            <a:r>
              <a:rPr lang="en-US" dirty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askerville Old Face" pitchFamily="18" charset="0"/>
              </a:rPr>
              <a:t>Rully</a:t>
            </a:r>
            <a:r>
              <a:rPr lang="en-US" dirty="0">
                <a:solidFill>
                  <a:schemeClr val="bg1"/>
                </a:solidFill>
                <a:latin typeface="Baskerville Old Face" pitchFamily="18" charset="0"/>
              </a:rPr>
              <a:t>, SH., MH., </a:t>
            </a:r>
            <a:r>
              <a:rPr lang="en-US" dirty="0" smtClean="0">
                <a:solidFill>
                  <a:schemeClr val="bg1"/>
                </a:solidFill>
                <a:latin typeface="Baskerville Old Face" pitchFamily="18" charset="0"/>
              </a:rPr>
              <a:t>LL.M</a:t>
            </a:r>
            <a:r>
              <a:rPr lang="id-ID" dirty="0" smtClean="0">
                <a:solidFill>
                  <a:schemeClr val="bg1"/>
                </a:solidFill>
                <a:latin typeface="Baskerville Old Face" pitchFamily="18" charset="0"/>
              </a:rPr>
              <a:t>.</a:t>
            </a:r>
            <a:endParaRPr lang="en-US" dirty="0">
              <a:solidFill>
                <a:schemeClr val="bg1"/>
              </a:solidFill>
              <a:latin typeface="Baskerville Old Face" pitchFamily="18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Baskerville Old Face" pitchFamily="18" charset="0"/>
              </a:rPr>
              <a:t>FAKULTAS HUKUM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Baskerville Old Face" pitchFamily="18" charset="0"/>
              </a:rPr>
              <a:t>UNIVERSITAS ESA UNGGUL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Baskerville Old Face" pitchFamily="18" charset="0"/>
              </a:rPr>
              <a:t>201</a:t>
            </a:r>
            <a:r>
              <a:rPr lang="id-ID" dirty="0">
                <a:solidFill>
                  <a:schemeClr val="bg1"/>
                </a:solidFill>
                <a:latin typeface="Baskerville Old Face" pitchFamily="18" charset="0"/>
              </a:rPr>
              <a:t>7</a:t>
            </a:r>
            <a:endParaRPr lang="en-US" dirty="0">
              <a:solidFill>
                <a:schemeClr val="bg1"/>
              </a:solidFill>
              <a:latin typeface="Baskerville Old Face" pitchFamily="18" charset="0"/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022976" y="5499846"/>
            <a:ext cx="2514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MATERI </a:t>
            </a:r>
            <a:r>
              <a:rPr lang="id-ID" dirty="0" smtClean="0"/>
              <a:t>XI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21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31034" y="14098"/>
            <a:ext cx="9129980" cy="6836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24001" y="6985"/>
            <a:ext cx="9137015" cy="6843981"/>
          </a:xfrm>
          <a:custGeom>
            <a:avLst/>
            <a:gdLst/>
            <a:ahLst/>
            <a:cxnLst/>
            <a:rect l="l" t="t" r="r" b="b"/>
            <a:pathLst>
              <a:path w="9137015" h="6843981">
                <a:moveTo>
                  <a:pt x="0" y="0"/>
                </a:moveTo>
                <a:lnTo>
                  <a:pt x="9137015" y="6843981"/>
                </a:lnTo>
              </a:path>
            </a:pathLst>
          </a:custGeom>
          <a:ln w="12700">
            <a:solidFill>
              <a:srgbClr val="B8BC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92746" y="4948429"/>
            <a:ext cx="2672969" cy="1900191"/>
          </a:xfrm>
          <a:custGeom>
            <a:avLst/>
            <a:gdLst/>
            <a:ahLst/>
            <a:cxnLst/>
            <a:rect l="l" t="t" r="r" b="b"/>
            <a:pathLst>
              <a:path w="2672969" h="1900191">
                <a:moveTo>
                  <a:pt x="2672969" y="0"/>
                </a:moveTo>
                <a:lnTo>
                  <a:pt x="0" y="1900191"/>
                </a:lnTo>
              </a:path>
            </a:pathLst>
          </a:custGeom>
          <a:ln w="12700">
            <a:solidFill>
              <a:srgbClr val="C1C4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508300" y="810365"/>
            <a:ext cx="6283848" cy="12293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20"/>
              </a:lnSpc>
              <a:spcBef>
                <a:spcPts val="161"/>
              </a:spcBef>
            </a:pP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aktat</a:t>
            </a:r>
            <a:r>
              <a:rPr sz="3000" spc="-2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umum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ya</a:t>
            </a:r>
            <a:r>
              <a:rPr sz="3000" spc="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muat</a:t>
            </a:r>
            <a:r>
              <a:rPr sz="3000" spc="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materi</a:t>
            </a:r>
            <a:endParaRPr sz="3000">
              <a:latin typeface="Century Gothic"/>
              <a:cs typeface="Century Gothic"/>
            </a:endParaRPr>
          </a:p>
          <a:p>
            <a:pPr marL="12700" marR="57150">
              <a:lnSpc>
                <a:spcPts val="3240"/>
              </a:lnSpc>
            </a:pP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yang</a:t>
            </a:r>
            <a:r>
              <a:rPr sz="3000" spc="-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prinsipil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dan m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rlukan</a:t>
            </a:r>
            <a:endParaRPr sz="3000">
              <a:latin typeface="Century Gothic"/>
              <a:cs typeface="Century Gothic"/>
            </a:endParaRPr>
          </a:p>
          <a:p>
            <a:pPr marL="12700" marR="57150">
              <a:lnSpc>
                <a:spcPts val="3220"/>
              </a:lnSpc>
            </a:pP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pen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esaha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14055" y="810365"/>
            <a:ext cx="1346389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00"/>
              </a:lnSpc>
              <a:spcBef>
                <a:spcPts val="160"/>
              </a:spcBef>
            </a:pP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ha</a:t>
            </a:r>
            <a:r>
              <a:rPr sz="3000" spc="-4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-hal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23948" y="879122"/>
            <a:ext cx="34269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25"/>
              </a:lnSpc>
              <a:spcBef>
                <a:spcPts val="126"/>
              </a:spcBef>
            </a:pPr>
            <a:r>
              <a:rPr sz="2400" dirty="0">
                <a:solidFill>
                  <a:srgbClr val="A4B592"/>
                </a:solidFill>
                <a:latin typeface="Wingdings 2"/>
                <a:cs typeface="Wingdings 2"/>
              </a:rPr>
              <a:t></a:t>
            </a:r>
            <a:endParaRPr sz="2400">
              <a:latin typeface="Wingdings 2"/>
              <a:cs typeface="Wingdings 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08301" y="2639546"/>
            <a:ext cx="6961653" cy="16410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150">
              <a:lnSpc>
                <a:spcPts val="3220"/>
              </a:lnSpc>
              <a:spcBef>
                <a:spcPts val="161"/>
              </a:spcBef>
            </a:pP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Misal m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atur tentang</a:t>
            </a:r>
            <a:r>
              <a:rPr sz="3000" spc="-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masalah</a:t>
            </a:r>
            <a:endParaRPr sz="3000">
              <a:latin typeface="Century Gothic"/>
              <a:cs typeface="Century Gothic"/>
            </a:endParaRPr>
          </a:p>
          <a:p>
            <a:pPr marL="12700" marR="57150">
              <a:lnSpc>
                <a:spcPts val="3240"/>
              </a:lnSpc>
            </a:pP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perdamaia</a:t>
            </a:r>
            <a:r>
              <a:rPr sz="3000" spc="-4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perbat</a:t>
            </a:r>
            <a:r>
              <a:rPr sz="3000" spc="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san</a:t>
            </a:r>
            <a:r>
              <a:rPr sz="3000" spc="-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gar</a:t>
            </a:r>
            <a:r>
              <a:rPr sz="3000" spc="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endParaRPr sz="3000">
              <a:latin typeface="Century Gothic"/>
              <a:cs typeface="Century Gothic"/>
            </a:endParaRPr>
          </a:p>
          <a:p>
            <a:pPr marL="12700">
              <a:lnSpc>
                <a:spcPts val="3240"/>
              </a:lnSpc>
            </a:pP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amana</a:t>
            </a:r>
            <a:r>
              <a:rPr sz="3000" spc="-4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stradisi,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persahaba</a:t>
            </a:r>
            <a:r>
              <a:rPr sz="3000" spc="4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000" spc="4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endParaRPr sz="3000">
              <a:latin typeface="Century Gothic"/>
              <a:cs typeface="Century Gothic"/>
            </a:endParaRPr>
          </a:p>
          <a:p>
            <a:pPr marL="12700" marR="57150">
              <a:lnSpc>
                <a:spcPts val="3220"/>
              </a:lnSpc>
            </a:pP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dsb.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23948" y="2708303"/>
            <a:ext cx="34269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25"/>
              </a:lnSpc>
              <a:spcBef>
                <a:spcPts val="126"/>
              </a:spcBef>
            </a:pPr>
            <a:r>
              <a:rPr sz="2400" dirty="0">
                <a:solidFill>
                  <a:srgbClr val="A4B592"/>
                </a:solidFill>
                <a:latin typeface="Wingdings 2"/>
                <a:cs typeface="Wingdings 2"/>
              </a:rPr>
              <a:t></a:t>
            </a:r>
            <a:endParaRPr sz="2400">
              <a:latin typeface="Wingdings 2"/>
              <a:cs typeface="Wingdings 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08301" y="4880080"/>
            <a:ext cx="6693129" cy="12296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20"/>
              </a:lnSpc>
              <a:spcBef>
                <a:spcPts val="161"/>
              </a:spcBef>
            </a:pP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Prosedur</a:t>
            </a:r>
            <a:r>
              <a:rPr sz="3000" spc="-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pembuat</a:t>
            </a:r>
            <a:r>
              <a:rPr sz="3000" spc="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lalui</a:t>
            </a:r>
            <a:r>
              <a:rPr sz="3000" spc="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tahap</a:t>
            </a:r>
            <a:endParaRPr sz="3000">
              <a:latin typeface="Century Gothic"/>
              <a:cs typeface="Century Gothic"/>
            </a:endParaRPr>
          </a:p>
          <a:p>
            <a:pPr marL="12700" marR="57150">
              <a:lnSpc>
                <a:spcPts val="3245"/>
              </a:lnSpc>
              <a:spcBef>
                <a:spcPts val="1"/>
              </a:spcBef>
            </a:pP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peru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di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ga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pe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atanga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an,</a:t>
            </a:r>
            <a:endParaRPr sz="3000">
              <a:latin typeface="Century Gothic"/>
              <a:cs typeface="Century Gothic"/>
            </a:endParaRPr>
          </a:p>
          <a:p>
            <a:pPr marL="12700" marR="57150">
              <a:lnSpc>
                <a:spcPts val="3220"/>
              </a:lnSpc>
            </a:pP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pen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esaha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123948" y="4948837"/>
            <a:ext cx="34269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25"/>
              </a:lnSpc>
              <a:spcBef>
                <a:spcPts val="126"/>
              </a:spcBef>
            </a:pPr>
            <a:r>
              <a:rPr sz="2400" dirty="0">
                <a:solidFill>
                  <a:srgbClr val="A4B592"/>
                </a:solidFill>
                <a:latin typeface="Wingdings 2"/>
                <a:cs typeface="Wingdings 2"/>
              </a:rPr>
              <a:t></a:t>
            </a:r>
            <a:endParaRPr sz="2400">
              <a:latin typeface="Wingdings 2"/>
              <a:cs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173037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31034" y="14098"/>
            <a:ext cx="9129980" cy="6836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1" y="6985"/>
            <a:ext cx="9137015" cy="6843981"/>
          </a:xfrm>
          <a:custGeom>
            <a:avLst/>
            <a:gdLst/>
            <a:ahLst/>
            <a:cxnLst/>
            <a:rect l="l" t="t" r="r" b="b"/>
            <a:pathLst>
              <a:path w="9137015" h="6843981">
                <a:moveTo>
                  <a:pt x="0" y="0"/>
                </a:moveTo>
                <a:lnTo>
                  <a:pt x="9137015" y="6843981"/>
                </a:lnTo>
              </a:path>
            </a:pathLst>
          </a:custGeom>
          <a:ln w="12700">
            <a:solidFill>
              <a:srgbClr val="B8BC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92746" y="4948429"/>
            <a:ext cx="2672969" cy="1900191"/>
          </a:xfrm>
          <a:custGeom>
            <a:avLst/>
            <a:gdLst/>
            <a:ahLst/>
            <a:cxnLst/>
            <a:rect l="l" t="t" r="r" b="b"/>
            <a:pathLst>
              <a:path w="2672969" h="1900191">
                <a:moveTo>
                  <a:pt x="2672969" y="0"/>
                </a:moveTo>
                <a:lnTo>
                  <a:pt x="0" y="1900191"/>
                </a:lnTo>
              </a:path>
            </a:pathLst>
          </a:custGeom>
          <a:ln w="12700">
            <a:solidFill>
              <a:srgbClr val="C1C4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23948" y="1313286"/>
            <a:ext cx="7979156" cy="23270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370">
              <a:lnSpc>
                <a:spcPts val="3220"/>
              </a:lnSpc>
              <a:spcBef>
                <a:spcPts val="161"/>
              </a:spcBef>
            </a:pPr>
            <a:r>
              <a:rPr sz="2400" dirty="0">
                <a:solidFill>
                  <a:srgbClr val="A4B592"/>
                </a:solidFill>
                <a:latin typeface="Wingdings 2"/>
                <a:cs typeface="Wingdings 2"/>
              </a:rPr>
              <a:t></a:t>
            </a:r>
            <a:r>
              <a:rPr sz="2400" spc="289" dirty="0">
                <a:solidFill>
                  <a:srgbClr val="A4B592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Misa</a:t>
            </a:r>
            <a:r>
              <a:rPr sz="3000" spc="4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:</a:t>
            </a:r>
            <a:endParaRPr sz="3000">
              <a:latin typeface="Century Gothic"/>
              <a:cs typeface="Century Gothic"/>
            </a:endParaRPr>
          </a:p>
          <a:p>
            <a:pPr marL="397052">
              <a:lnSpc>
                <a:spcPct val="100027"/>
              </a:lnSpc>
              <a:spcBef>
                <a:spcPts val="544"/>
              </a:spcBef>
            </a:pP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Pe</a:t>
            </a:r>
            <a:r>
              <a:rPr sz="3000" spc="-4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janjian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perdamaian dan persa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aba</a:t>
            </a:r>
            <a:r>
              <a:rPr sz="3000" spc="4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sz="3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antara</a:t>
            </a:r>
            <a:r>
              <a:rPr sz="3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Indo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esia</a:t>
            </a:r>
            <a:r>
              <a:rPr sz="3000" spc="-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an n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gara-n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gara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ASEAN</a:t>
            </a:r>
            <a:r>
              <a:rPr sz="3000" spc="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(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3000" i="1" spc="-9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eaty</a:t>
            </a:r>
            <a:r>
              <a:rPr sz="3000" i="1" spc="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of A</a:t>
            </a:r>
            <a:r>
              <a:rPr sz="3000" i="1" spc="-9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ity and</a:t>
            </a:r>
            <a:r>
              <a:rPr sz="3000" i="1" spc="-2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Coo</a:t>
            </a:r>
            <a:r>
              <a:rPr sz="3000" i="1" spc="4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eration</a:t>
            </a:r>
            <a:r>
              <a:rPr sz="3000" i="1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3000" i="1" spc="-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3000" i="1" spc="4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utheast</a:t>
            </a:r>
            <a:r>
              <a:rPr sz="3000" i="1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Asia)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508301" y="4331440"/>
            <a:ext cx="6972719" cy="863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20"/>
              </a:lnSpc>
              <a:spcBef>
                <a:spcPts val="161"/>
              </a:spcBef>
            </a:pP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3000" i="1" spc="4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utheast</a:t>
            </a:r>
            <a:r>
              <a:rPr sz="3000" i="1" spc="-3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Asia Nuclear W</a:t>
            </a:r>
            <a:r>
              <a:rPr sz="3000" i="1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000" i="1" spc="4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3000" i="1" spc="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-Fr</a:t>
            </a:r>
            <a:r>
              <a:rPr sz="3000" i="1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endParaRPr sz="3000">
              <a:latin typeface="Century Gothic"/>
              <a:cs typeface="Century Gothic"/>
            </a:endParaRPr>
          </a:p>
          <a:p>
            <a:pPr marL="12700" marR="57150">
              <a:lnSpc>
                <a:spcPts val="3579"/>
              </a:lnSpc>
              <a:spcBef>
                <a:spcPts val="17"/>
              </a:spcBef>
            </a:pPr>
            <a:r>
              <a:rPr sz="4500" i="1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Zone</a:t>
            </a:r>
            <a:r>
              <a:rPr sz="4500" i="1" spc="-19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500" i="1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(SEANWFZ)</a:t>
            </a:r>
            <a:r>
              <a:rPr sz="4500" i="1" spc="9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500" i="1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r>
              <a:rPr sz="4500" i="1" spc="9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9</a:t>
            </a:r>
            <a:r>
              <a:rPr sz="4500" i="1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95</a:t>
            </a:r>
            <a:r>
              <a:rPr sz="4500" i="1" spc="-14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500" i="1" spc="4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(</a:t>
            </a:r>
            <a:r>
              <a:rPr sz="4500" i="1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berlaku</a:t>
            </a:r>
            <a:r>
              <a:rPr sz="4500" i="1" spc="9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500" i="1" spc="4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1997)</a:t>
            </a:r>
            <a:endParaRPr sz="300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5823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31034" y="14098"/>
            <a:ext cx="9129980" cy="6836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1" y="6985"/>
            <a:ext cx="9137015" cy="6843981"/>
          </a:xfrm>
          <a:custGeom>
            <a:avLst/>
            <a:gdLst/>
            <a:ahLst/>
            <a:cxnLst/>
            <a:rect l="l" t="t" r="r" b="b"/>
            <a:pathLst>
              <a:path w="9137015" h="6843981">
                <a:moveTo>
                  <a:pt x="0" y="0"/>
                </a:moveTo>
                <a:lnTo>
                  <a:pt x="9137015" y="6843981"/>
                </a:lnTo>
              </a:path>
            </a:pathLst>
          </a:custGeom>
          <a:ln w="12700">
            <a:solidFill>
              <a:srgbClr val="BDB3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92746" y="4948429"/>
            <a:ext cx="2672969" cy="1900191"/>
          </a:xfrm>
          <a:custGeom>
            <a:avLst/>
            <a:gdLst/>
            <a:ahLst/>
            <a:cxnLst/>
            <a:rect l="l" t="t" r="r" b="b"/>
            <a:pathLst>
              <a:path w="2672969" h="1900191">
                <a:moveTo>
                  <a:pt x="2672969" y="0"/>
                </a:moveTo>
                <a:lnTo>
                  <a:pt x="0" y="1900191"/>
                </a:lnTo>
              </a:path>
            </a:pathLst>
          </a:custGeom>
          <a:ln w="12700">
            <a:solidFill>
              <a:srgbClr val="C5BA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26052" y="448055"/>
            <a:ext cx="4203192" cy="842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99813" y="780034"/>
            <a:ext cx="3480054" cy="402336"/>
          </a:xfrm>
          <a:custGeom>
            <a:avLst/>
            <a:gdLst/>
            <a:ahLst/>
            <a:cxnLst/>
            <a:rect l="l" t="t" r="r" b="b"/>
            <a:pathLst>
              <a:path w="3480054" h="402336">
                <a:moveTo>
                  <a:pt x="2333498" y="392683"/>
                </a:moveTo>
                <a:lnTo>
                  <a:pt x="2404872" y="392683"/>
                </a:lnTo>
                <a:lnTo>
                  <a:pt x="2447925" y="77850"/>
                </a:lnTo>
                <a:lnTo>
                  <a:pt x="2527808" y="77850"/>
                </a:lnTo>
                <a:lnTo>
                  <a:pt x="2536190" y="9651"/>
                </a:lnTo>
                <a:lnTo>
                  <a:pt x="2302256" y="9651"/>
                </a:lnTo>
                <a:lnTo>
                  <a:pt x="2293366" y="77850"/>
                </a:lnTo>
                <a:lnTo>
                  <a:pt x="2376551" y="77850"/>
                </a:lnTo>
                <a:lnTo>
                  <a:pt x="2333498" y="392683"/>
                </a:lnTo>
                <a:close/>
              </a:path>
              <a:path w="3480054" h="402336">
                <a:moveTo>
                  <a:pt x="1974469" y="392683"/>
                </a:moveTo>
                <a:lnTo>
                  <a:pt x="2010410" y="129412"/>
                </a:lnTo>
                <a:lnTo>
                  <a:pt x="2150491" y="392683"/>
                </a:lnTo>
                <a:lnTo>
                  <a:pt x="2211832" y="392683"/>
                </a:lnTo>
                <a:lnTo>
                  <a:pt x="2263902" y="9651"/>
                </a:lnTo>
                <a:lnTo>
                  <a:pt x="2193798" y="9651"/>
                </a:lnTo>
                <a:lnTo>
                  <a:pt x="2158238" y="270001"/>
                </a:lnTo>
                <a:lnTo>
                  <a:pt x="2020062" y="9651"/>
                </a:lnTo>
                <a:lnTo>
                  <a:pt x="1957197" y="9651"/>
                </a:lnTo>
                <a:lnTo>
                  <a:pt x="1905381" y="392683"/>
                </a:lnTo>
                <a:lnTo>
                  <a:pt x="1974469" y="392683"/>
                </a:lnTo>
                <a:close/>
              </a:path>
              <a:path w="3480054" h="402336">
                <a:moveTo>
                  <a:pt x="1704594" y="325754"/>
                </a:moveTo>
                <a:lnTo>
                  <a:pt x="1718690" y="224154"/>
                </a:lnTo>
                <a:lnTo>
                  <a:pt x="1853691" y="224154"/>
                </a:lnTo>
                <a:lnTo>
                  <a:pt x="1862454" y="156717"/>
                </a:lnTo>
                <a:lnTo>
                  <a:pt x="1727962" y="156717"/>
                </a:lnTo>
                <a:lnTo>
                  <a:pt x="1739011" y="77596"/>
                </a:lnTo>
                <a:lnTo>
                  <a:pt x="1872741" y="77596"/>
                </a:lnTo>
                <a:lnTo>
                  <a:pt x="1881504" y="9651"/>
                </a:lnTo>
                <a:lnTo>
                  <a:pt x="1675511" y="9651"/>
                </a:lnTo>
                <a:lnTo>
                  <a:pt x="1623187" y="392683"/>
                </a:lnTo>
                <a:lnTo>
                  <a:pt x="1831721" y="392683"/>
                </a:lnTo>
                <a:lnTo>
                  <a:pt x="1840484" y="325754"/>
                </a:lnTo>
                <a:lnTo>
                  <a:pt x="1704594" y="325754"/>
                </a:lnTo>
                <a:close/>
              </a:path>
              <a:path w="3480054" h="402336">
                <a:moveTo>
                  <a:pt x="1627886" y="9651"/>
                </a:moveTo>
                <a:lnTo>
                  <a:pt x="1550542" y="9651"/>
                </a:lnTo>
                <a:lnTo>
                  <a:pt x="1402207" y="286130"/>
                </a:lnTo>
                <a:lnTo>
                  <a:pt x="1333753" y="9651"/>
                </a:lnTo>
                <a:lnTo>
                  <a:pt x="1263523" y="9651"/>
                </a:lnTo>
                <a:lnTo>
                  <a:pt x="1358519" y="392683"/>
                </a:lnTo>
                <a:lnTo>
                  <a:pt x="1422781" y="392683"/>
                </a:lnTo>
                <a:lnTo>
                  <a:pt x="1627886" y="9651"/>
                </a:lnTo>
                <a:close/>
              </a:path>
              <a:path w="3480054" h="402336">
                <a:moveTo>
                  <a:pt x="929004" y="392683"/>
                </a:moveTo>
                <a:lnTo>
                  <a:pt x="964946" y="129412"/>
                </a:lnTo>
                <a:lnTo>
                  <a:pt x="1105027" y="392683"/>
                </a:lnTo>
                <a:lnTo>
                  <a:pt x="1166367" y="392683"/>
                </a:lnTo>
                <a:lnTo>
                  <a:pt x="1218438" y="9651"/>
                </a:lnTo>
                <a:lnTo>
                  <a:pt x="1148334" y="9651"/>
                </a:lnTo>
                <a:lnTo>
                  <a:pt x="1112774" y="270001"/>
                </a:lnTo>
                <a:lnTo>
                  <a:pt x="974598" y="9651"/>
                </a:lnTo>
                <a:lnTo>
                  <a:pt x="911733" y="9651"/>
                </a:lnTo>
                <a:lnTo>
                  <a:pt x="859916" y="392683"/>
                </a:lnTo>
                <a:lnTo>
                  <a:pt x="929004" y="392683"/>
                </a:lnTo>
                <a:close/>
              </a:path>
              <a:path w="3480054" h="402336">
                <a:moveTo>
                  <a:pt x="0" y="215900"/>
                </a:moveTo>
                <a:lnTo>
                  <a:pt x="1429" y="239849"/>
                </a:lnTo>
                <a:lnTo>
                  <a:pt x="3394" y="252488"/>
                </a:lnTo>
                <a:lnTo>
                  <a:pt x="6192" y="264888"/>
                </a:lnTo>
                <a:lnTo>
                  <a:pt x="9821" y="277053"/>
                </a:lnTo>
                <a:lnTo>
                  <a:pt x="14276" y="288985"/>
                </a:lnTo>
                <a:lnTo>
                  <a:pt x="19554" y="300688"/>
                </a:lnTo>
                <a:lnTo>
                  <a:pt x="25654" y="312165"/>
                </a:lnTo>
                <a:lnTo>
                  <a:pt x="36844" y="329375"/>
                </a:lnTo>
                <a:lnTo>
                  <a:pt x="44866" y="339602"/>
                </a:lnTo>
                <a:lnTo>
                  <a:pt x="53474" y="349073"/>
                </a:lnTo>
                <a:lnTo>
                  <a:pt x="62666" y="357793"/>
                </a:lnTo>
                <a:lnTo>
                  <a:pt x="72439" y="365764"/>
                </a:lnTo>
                <a:lnTo>
                  <a:pt x="82793" y="372990"/>
                </a:lnTo>
                <a:lnTo>
                  <a:pt x="93725" y="379475"/>
                </a:lnTo>
                <a:lnTo>
                  <a:pt x="107310" y="386028"/>
                </a:lnTo>
                <a:lnTo>
                  <a:pt x="118465" y="390354"/>
                </a:lnTo>
                <a:lnTo>
                  <a:pt x="130150" y="394015"/>
                </a:lnTo>
                <a:lnTo>
                  <a:pt x="142363" y="397011"/>
                </a:lnTo>
                <a:lnTo>
                  <a:pt x="155102" y="399340"/>
                </a:lnTo>
                <a:lnTo>
                  <a:pt x="168367" y="401004"/>
                </a:lnTo>
                <a:lnTo>
                  <a:pt x="182157" y="402003"/>
                </a:lnTo>
                <a:lnTo>
                  <a:pt x="196469" y="402336"/>
                </a:lnTo>
                <a:lnTo>
                  <a:pt x="202664" y="402275"/>
                </a:lnTo>
                <a:lnTo>
                  <a:pt x="216213" y="401709"/>
                </a:lnTo>
                <a:lnTo>
                  <a:pt x="229495" y="400549"/>
                </a:lnTo>
                <a:lnTo>
                  <a:pt x="242513" y="398794"/>
                </a:lnTo>
                <a:lnTo>
                  <a:pt x="255265" y="396444"/>
                </a:lnTo>
                <a:lnTo>
                  <a:pt x="267751" y="393500"/>
                </a:lnTo>
                <a:lnTo>
                  <a:pt x="279973" y="389960"/>
                </a:lnTo>
                <a:lnTo>
                  <a:pt x="291928" y="385826"/>
                </a:lnTo>
                <a:lnTo>
                  <a:pt x="303619" y="381097"/>
                </a:lnTo>
                <a:lnTo>
                  <a:pt x="315043" y="375774"/>
                </a:lnTo>
                <a:lnTo>
                  <a:pt x="326203" y="369855"/>
                </a:lnTo>
                <a:lnTo>
                  <a:pt x="337097" y="363342"/>
                </a:lnTo>
                <a:lnTo>
                  <a:pt x="347725" y="356235"/>
                </a:lnTo>
                <a:lnTo>
                  <a:pt x="305308" y="300227"/>
                </a:lnTo>
                <a:lnTo>
                  <a:pt x="298613" y="305263"/>
                </a:lnTo>
                <a:lnTo>
                  <a:pt x="287935" y="312259"/>
                </a:lnTo>
                <a:lnTo>
                  <a:pt x="276823" y="318326"/>
                </a:lnTo>
                <a:lnTo>
                  <a:pt x="265280" y="323462"/>
                </a:lnTo>
                <a:lnTo>
                  <a:pt x="253307" y="327668"/>
                </a:lnTo>
                <a:lnTo>
                  <a:pt x="240907" y="330940"/>
                </a:lnTo>
                <a:lnTo>
                  <a:pt x="228082" y="333280"/>
                </a:lnTo>
                <a:lnTo>
                  <a:pt x="214835" y="334684"/>
                </a:lnTo>
                <a:lnTo>
                  <a:pt x="201167" y="335152"/>
                </a:lnTo>
                <a:lnTo>
                  <a:pt x="190455" y="334832"/>
                </a:lnTo>
                <a:lnTo>
                  <a:pt x="176758" y="333404"/>
                </a:lnTo>
                <a:lnTo>
                  <a:pt x="163746" y="330831"/>
                </a:lnTo>
                <a:lnTo>
                  <a:pt x="151420" y="327111"/>
                </a:lnTo>
                <a:lnTo>
                  <a:pt x="139778" y="322244"/>
                </a:lnTo>
                <a:lnTo>
                  <a:pt x="128822" y="316226"/>
                </a:lnTo>
                <a:lnTo>
                  <a:pt x="118551" y="309057"/>
                </a:lnTo>
                <a:lnTo>
                  <a:pt x="108966" y="300736"/>
                </a:lnTo>
                <a:lnTo>
                  <a:pt x="96740" y="287195"/>
                </a:lnTo>
                <a:lnTo>
                  <a:pt x="89486" y="276641"/>
                </a:lnTo>
                <a:lnTo>
                  <a:pt x="83555" y="265439"/>
                </a:lnTo>
                <a:lnTo>
                  <a:pt x="78945" y="253588"/>
                </a:lnTo>
                <a:lnTo>
                  <a:pt x="75655" y="241087"/>
                </a:lnTo>
                <a:lnTo>
                  <a:pt x="73682" y="227932"/>
                </a:lnTo>
                <a:lnTo>
                  <a:pt x="73025" y="214121"/>
                </a:lnTo>
                <a:lnTo>
                  <a:pt x="73490" y="202651"/>
                </a:lnTo>
                <a:lnTo>
                  <a:pt x="75118" y="190040"/>
                </a:lnTo>
                <a:lnTo>
                  <a:pt x="77923" y="177669"/>
                </a:lnTo>
                <a:lnTo>
                  <a:pt x="81912" y="165551"/>
                </a:lnTo>
                <a:lnTo>
                  <a:pt x="87092" y="153695"/>
                </a:lnTo>
                <a:lnTo>
                  <a:pt x="93472" y="142112"/>
                </a:lnTo>
                <a:lnTo>
                  <a:pt x="102039" y="129414"/>
                </a:lnTo>
                <a:lnTo>
                  <a:pt x="110056" y="119701"/>
                </a:lnTo>
                <a:lnTo>
                  <a:pt x="118923" y="110685"/>
                </a:lnTo>
                <a:lnTo>
                  <a:pt x="128640" y="102360"/>
                </a:lnTo>
                <a:lnTo>
                  <a:pt x="139206" y="94719"/>
                </a:lnTo>
                <a:lnTo>
                  <a:pt x="150622" y="87756"/>
                </a:lnTo>
                <a:lnTo>
                  <a:pt x="165578" y="80295"/>
                </a:lnTo>
                <a:lnTo>
                  <a:pt x="177602" y="75574"/>
                </a:lnTo>
                <a:lnTo>
                  <a:pt x="189796" y="71903"/>
                </a:lnTo>
                <a:lnTo>
                  <a:pt x="202166" y="69280"/>
                </a:lnTo>
                <a:lnTo>
                  <a:pt x="214717" y="67707"/>
                </a:lnTo>
                <a:lnTo>
                  <a:pt x="227457" y="67182"/>
                </a:lnTo>
                <a:lnTo>
                  <a:pt x="230950" y="67221"/>
                </a:lnTo>
                <a:lnTo>
                  <a:pt x="244035" y="68091"/>
                </a:lnTo>
                <a:lnTo>
                  <a:pt x="256675" y="70118"/>
                </a:lnTo>
                <a:lnTo>
                  <a:pt x="268850" y="73322"/>
                </a:lnTo>
                <a:lnTo>
                  <a:pt x="280542" y="77724"/>
                </a:lnTo>
                <a:lnTo>
                  <a:pt x="292540" y="83649"/>
                </a:lnTo>
                <a:lnTo>
                  <a:pt x="303275" y="90563"/>
                </a:lnTo>
                <a:lnTo>
                  <a:pt x="313068" y="98582"/>
                </a:lnTo>
                <a:lnTo>
                  <a:pt x="321945" y="107695"/>
                </a:lnTo>
                <a:lnTo>
                  <a:pt x="374269" y="59181"/>
                </a:lnTo>
                <a:lnTo>
                  <a:pt x="357947" y="45071"/>
                </a:lnTo>
                <a:lnTo>
                  <a:pt x="347385" y="37242"/>
                </a:lnTo>
                <a:lnTo>
                  <a:pt x="336529" y="30161"/>
                </a:lnTo>
                <a:lnTo>
                  <a:pt x="325380" y="23827"/>
                </a:lnTo>
                <a:lnTo>
                  <a:pt x="313936" y="18239"/>
                </a:lnTo>
                <a:lnTo>
                  <a:pt x="302197" y="13398"/>
                </a:lnTo>
                <a:lnTo>
                  <a:pt x="290162" y="9302"/>
                </a:lnTo>
                <a:lnTo>
                  <a:pt x="277833" y="5952"/>
                </a:lnTo>
                <a:lnTo>
                  <a:pt x="265207" y="3347"/>
                </a:lnTo>
                <a:lnTo>
                  <a:pt x="252286" y="1487"/>
                </a:lnTo>
                <a:lnTo>
                  <a:pt x="239067" y="371"/>
                </a:lnTo>
                <a:lnTo>
                  <a:pt x="225551" y="0"/>
                </a:lnTo>
                <a:lnTo>
                  <a:pt x="222996" y="12"/>
                </a:lnTo>
                <a:lnTo>
                  <a:pt x="209841" y="493"/>
                </a:lnTo>
                <a:lnTo>
                  <a:pt x="196905" y="1667"/>
                </a:lnTo>
                <a:lnTo>
                  <a:pt x="184186" y="3532"/>
                </a:lnTo>
                <a:lnTo>
                  <a:pt x="171687" y="6090"/>
                </a:lnTo>
                <a:lnTo>
                  <a:pt x="159409" y="9337"/>
                </a:lnTo>
                <a:lnTo>
                  <a:pt x="147353" y="13274"/>
                </a:lnTo>
                <a:lnTo>
                  <a:pt x="135518" y="17899"/>
                </a:lnTo>
                <a:lnTo>
                  <a:pt x="123908" y="23211"/>
                </a:lnTo>
                <a:lnTo>
                  <a:pt x="112522" y="29210"/>
                </a:lnTo>
                <a:lnTo>
                  <a:pt x="100843" y="36275"/>
                </a:lnTo>
                <a:lnTo>
                  <a:pt x="90202" y="43581"/>
                </a:lnTo>
                <a:lnTo>
                  <a:pt x="80088" y="51416"/>
                </a:lnTo>
                <a:lnTo>
                  <a:pt x="70499" y="59779"/>
                </a:lnTo>
                <a:lnTo>
                  <a:pt x="61433" y="68668"/>
                </a:lnTo>
                <a:lnTo>
                  <a:pt x="52887" y="78083"/>
                </a:lnTo>
                <a:lnTo>
                  <a:pt x="44860" y="88023"/>
                </a:lnTo>
                <a:lnTo>
                  <a:pt x="37349" y="98487"/>
                </a:lnTo>
                <a:lnTo>
                  <a:pt x="30353" y="109474"/>
                </a:lnTo>
                <a:lnTo>
                  <a:pt x="19602" y="129674"/>
                </a:lnTo>
                <a:lnTo>
                  <a:pt x="14408" y="141631"/>
                </a:lnTo>
                <a:lnTo>
                  <a:pt x="10010" y="153712"/>
                </a:lnTo>
                <a:lnTo>
                  <a:pt x="6409" y="165915"/>
                </a:lnTo>
                <a:lnTo>
                  <a:pt x="3607" y="178237"/>
                </a:lnTo>
                <a:lnTo>
                  <a:pt x="1604" y="190677"/>
                </a:lnTo>
                <a:lnTo>
                  <a:pt x="401" y="203232"/>
                </a:lnTo>
                <a:lnTo>
                  <a:pt x="0" y="215900"/>
                </a:lnTo>
                <a:close/>
              </a:path>
              <a:path w="3480054" h="402336">
                <a:moveTo>
                  <a:pt x="2754075" y="376571"/>
                </a:moveTo>
                <a:lnTo>
                  <a:pt x="2764878" y="382609"/>
                </a:lnTo>
                <a:lnTo>
                  <a:pt x="2758093" y="273573"/>
                </a:lnTo>
                <a:lnTo>
                  <a:pt x="2753577" y="261740"/>
                </a:lnTo>
                <a:lnTo>
                  <a:pt x="2750352" y="249268"/>
                </a:lnTo>
                <a:lnTo>
                  <a:pt x="2748417" y="236150"/>
                </a:lnTo>
                <a:lnTo>
                  <a:pt x="2747772" y="222376"/>
                </a:lnTo>
                <a:lnTo>
                  <a:pt x="2743822" y="369727"/>
                </a:lnTo>
                <a:lnTo>
                  <a:pt x="2754075" y="376571"/>
                </a:lnTo>
                <a:close/>
              </a:path>
              <a:path w="3480054" h="402336">
                <a:moveTo>
                  <a:pt x="2676398" y="226313"/>
                </a:moveTo>
                <a:lnTo>
                  <a:pt x="2676642" y="237359"/>
                </a:lnTo>
                <a:lnTo>
                  <a:pt x="2677706" y="251386"/>
                </a:lnTo>
                <a:lnTo>
                  <a:pt x="2679612" y="264887"/>
                </a:lnTo>
                <a:lnTo>
                  <a:pt x="2682363" y="277862"/>
                </a:lnTo>
                <a:lnTo>
                  <a:pt x="2685957" y="290310"/>
                </a:lnTo>
                <a:lnTo>
                  <a:pt x="2690397" y="302232"/>
                </a:lnTo>
                <a:lnTo>
                  <a:pt x="2695682" y="313628"/>
                </a:lnTo>
                <a:lnTo>
                  <a:pt x="2701814" y="324498"/>
                </a:lnTo>
                <a:lnTo>
                  <a:pt x="2708793" y="334841"/>
                </a:lnTo>
                <a:lnTo>
                  <a:pt x="2716619" y="344658"/>
                </a:lnTo>
                <a:lnTo>
                  <a:pt x="2725292" y="353949"/>
                </a:lnTo>
                <a:lnTo>
                  <a:pt x="2734119" y="362078"/>
                </a:lnTo>
                <a:lnTo>
                  <a:pt x="2743822" y="369727"/>
                </a:lnTo>
                <a:lnTo>
                  <a:pt x="2747772" y="222376"/>
                </a:lnTo>
                <a:lnTo>
                  <a:pt x="2747818" y="218622"/>
                </a:lnTo>
                <a:lnTo>
                  <a:pt x="2748660" y="206070"/>
                </a:lnTo>
                <a:lnTo>
                  <a:pt x="2750554" y="193638"/>
                </a:lnTo>
                <a:lnTo>
                  <a:pt x="2753498" y="181327"/>
                </a:lnTo>
                <a:lnTo>
                  <a:pt x="2757489" y="169142"/>
                </a:lnTo>
                <a:lnTo>
                  <a:pt x="2762524" y="157086"/>
                </a:lnTo>
                <a:lnTo>
                  <a:pt x="2768600" y="145161"/>
                </a:lnTo>
                <a:lnTo>
                  <a:pt x="2777459" y="130955"/>
                </a:lnTo>
                <a:lnTo>
                  <a:pt x="2785309" y="120542"/>
                </a:lnTo>
                <a:lnTo>
                  <a:pt x="2793826" y="111022"/>
                </a:lnTo>
                <a:lnTo>
                  <a:pt x="2803017" y="102401"/>
                </a:lnTo>
                <a:lnTo>
                  <a:pt x="2812893" y="94686"/>
                </a:lnTo>
                <a:lnTo>
                  <a:pt x="2823464" y="87883"/>
                </a:lnTo>
                <a:lnTo>
                  <a:pt x="2836070" y="81260"/>
                </a:lnTo>
                <a:lnTo>
                  <a:pt x="2847786" y="76457"/>
                </a:lnTo>
                <a:lnTo>
                  <a:pt x="2859889" y="72728"/>
                </a:lnTo>
                <a:lnTo>
                  <a:pt x="2872379" y="70068"/>
                </a:lnTo>
                <a:lnTo>
                  <a:pt x="2885256" y="68475"/>
                </a:lnTo>
                <a:lnTo>
                  <a:pt x="2898521" y="67944"/>
                </a:lnTo>
                <a:lnTo>
                  <a:pt x="2910481" y="68417"/>
                </a:lnTo>
                <a:lnTo>
                  <a:pt x="2924031" y="70223"/>
                </a:lnTo>
                <a:lnTo>
                  <a:pt x="2936754" y="73378"/>
                </a:lnTo>
                <a:lnTo>
                  <a:pt x="2948652" y="77879"/>
                </a:lnTo>
                <a:lnTo>
                  <a:pt x="2959727" y="83725"/>
                </a:lnTo>
                <a:lnTo>
                  <a:pt x="2969982" y="90913"/>
                </a:lnTo>
                <a:lnTo>
                  <a:pt x="2979420" y="99440"/>
                </a:lnTo>
                <a:lnTo>
                  <a:pt x="2987820" y="109175"/>
                </a:lnTo>
                <a:lnTo>
                  <a:pt x="2994683" y="119443"/>
                </a:lnTo>
                <a:lnTo>
                  <a:pt x="3000298" y="130543"/>
                </a:lnTo>
                <a:lnTo>
                  <a:pt x="3004665" y="142474"/>
                </a:lnTo>
                <a:lnTo>
                  <a:pt x="3007785" y="155238"/>
                </a:lnTo>
                <a:lnTo>
                  <a:pt x="3009657" y="168833"/>
                </a:lnTo>
                <a:lnTo>
                  <a:pt x="3010281" y="183261"/>
                </a:lnTo>
                <a:lnTo>
                  <a:pt x="3010269" y="185276"/>
                </a:lnTo>
                <a:lnTo>
                  <a:pt x="3009593" y="198849"/>
                </a:lnTo>
                <a:lnTo>
                  <a:pt x="3007869" y="211958"/>
                </a:lnTo>
                <a:lnTo>
                  <a:pt x="3005097" y="224605"/>
                </a:lnTo>
                <a:lnTo>
                  <a:pt x="3001278" y="236790"/>
                </a:lnTo>
                <a:lnTo>
                  <a:pt x="2996411" y="248515"/>
                </a:lnTo>
                <a:lnTo>
                  <a:pt x="2990496" y="259781"/>
                </a:lnTo>
                <a:lnTo>
                  <a:pt x="2983533" y="270587"/>
                </a:lnTo>
                <a:lnTo>
                  <a:pt x="2975523" y="280937"/>
                </a:lnTo>
                <a:lnTo>
                  <a:pt x="2966466" y="290829"/>
                </a:lnTo>
                <a:lnTo>
                  <a:pt x="2955588" y="300880"/>
                </a:lnTo>
                <a:lnTo>
                  <a:pt x="2945192" y="308921"/>
                </a:lnTo>
                <a:lnTo>
                  <a:pt x="2934345" y="315886"/>
                </a:lnTo>
                <a:lnTo>
                  <a:pt x="2923047" y="321778"/>
                </a:lnTo>
                <a:lnTo>
                  <a:pt x="2911297" y="326595"/>
                </a:lnTo>
                <a:lnTo>
                  <a:pt x="2899096" y="330341"/>
                </a:lnTo>
                <a:lnTo>
                  <a:pt x="2886444" y="333015"/>
                </a:lnTo>
                <a:lnTo>
                  <a:pt x="2873340" y="334618"/>
                </a:lnTo>
                <a:lnTo>
                  <a:pt x="2859786" y="335152"/>
                </a:lnTo>
                <a:lnTo>
                  <a:pt x="2859316" y="335152"/>
                </a:lnTo>
                <a:lnTo>
                  <a:pt x="2844459" y="334449"/>
                </a:lnTo>
                <a:lnTo>
                  <a:pt x="2830610" y="332419"/>
                </a:lnTo>
                <a:lnTo>
                  <a:pt x="2817776" y="329064"/>
                </a:lnTo>
                <a:lnTo>
                  <a:pt x="2805964" y="324384"/>
                </a:lnTo>
                <a:lnTo>
                  <a:pt x="2795181" y="318377"/>
                </a:lnTo>
                <a:lnTo>
                  <a:pt x="2785434" y="311045"/>
                </a:lnTo>
                <a:lnTo>
                  <a:pt x="2776728" y="302387"/>
                </a:lnTo>
                <a:lnTo>
                  <a:pt x="2770994" y="295351"/>
                </a:lnTo>
                <a:lnTo>
                  <a:pt x="2763898" y="284774"/>
                </a:lnTo>
                <a:lnTo>
                  <a:pt x="2758093" y="273573"/>
                </a:lnTo>
                <a:lnTo>
                  <a:pt x="2764878" y="382609"/>
                </a:lnTo>
                <a:lnTo>
                  <a:pt x="2788132" y="392271"/>
                </a:lnTo>
                <a:lnTo>
                  <a:pt x="2813578" y="398712"/>
                </a:lnTo>
                <a:lnTo>
                  <a:pt x="2827122" y="400725"/>
                </a:lnTo>
                <a:lnTo>
                  <a:pt x="2841212" y="401933"/>
                </a:lnTo>
                <a:lnTo>
                  <a:pt x="2855849" y="402336"/>
                </a:lnTo>
                <a:lnTo>
                  <a:pt x="2861233" y="402287"/>
                </a:lnTo>
                <a:lnTo>
                  <a:pt x="2874853" y="401718"/>
                </a:lnTo>
                <a:lnTo>
                  <a:pt x="2901081" y="398657"/>
                </a:lnTo>
                <a:lnTo>
                  <a:pt x="2925960" y="393024"/>
                </a:lnTo>
                <a:lnTo>
                  <a:pt x="2949490" y="384812"/>
                </a:lnTo>
                <a:lnTo>
                  <a:pt x="2971673" y="374014"/>
                </a:lnTo>
                <a:lnTo>
                  <a:pt x="2993225" y="360044"/>
                </a:lnTo>
                <a:lnTo>
                  <a:pt x="3012568" y="343793"/>
                </a:lnTo>
                <a:lnTo>
                  <a:pt x="3029948" y="325124"/>
                </a:lnTo>
                <a:lnTo>
                  <a:pt x="3045356" y="304047"/>
                </a:lnTo>
                <a:lnTo>
                  <a:pt x="3053664" y="290238"/>
                </a:lnTo>
                <a:lnTo>
                  <a:pt x="3065155" y="266818"/>
                </a:lnTo>
                <a:lnTo>
                  <a:pt x="3073750" y="242732"/>
                </a:lnTo>
                <a:lnTo>
                  <a:pt x="3079465" y="217995"/>
                </a:lnTo>
                <a:lnTo>
                  <a:pt x="3082315" y="192623"/>
                </a:lnTo>
                <a:lnTo>
                  <a:pt x="3082671" y="179704"/>
                </a:lnTo>
                <a:lnTo>
                  <a:pt x="3082305" y="166679"/>
                </a:lnTo>
                <a:lnTo>
                  <a:pt x="3081085" y="153027"/>
                </a:lnTo>
                <a:lnTo>
                  <a:pt x="3076070" y="127091"/>
                </a:lnTo>
                <a:lnTo>
                  <a:pt x="3067615" y="102986"/>
                </a:lnTo>
                <a:lnTo>
                  <a:pt x="3055710" y="80723"/>
                </a:lnTo>
                <a:lnTo>
                  <a:pt x="3040345" y="60309"/>
                </a:lnTo>
                <a:lnTo>
                  <a:pt x="3021790" y="41952"/>
                </a:lnTo>
                <a:lnTo>
                  <a:pt x="3001323" y="26837"/>
                </a:lnTo>
                <a:lnTo>
                  <a:pt x="2979024" y="15089"/>
                </a:lnTo>
                <a:lnTo>
                  <a:pt x="2954899" y="6703"/>
                </a:lnTo>
                <a:lnTo>
                  <a:pt x="2928952" y="1675"/>
                </a:lnTo>
                <a:lnTo>
                  <a:pt x="2915297" y="418"/>
                </a:lnTo>
                <a:lnTo>
                  <a:pt x="2901188" y="0"/>
                </a:lnTo>
                <a:lnTo>
                  <a:pt x="2897359" y="25"/>
                </a:lnTo>
                <a:lnTo>
                  <a:pt x="2883430" y="567"/>
                </a:lnTo>
                <a:lnTo>
                  <a:pt x="2869856" y="1814"/>
                </a:lnTo>
                <a:lnTo>
                  <a:pt x="2843776" y="6421"/>
                </a:lnTo>
                <a:lnTo>
                  <a:pt x="2819124" y="13850"/>
                </a:lnTo>
                <a:lnTo>
                  <a:pt x="2795899" y="24107"/>
                </a:lnTo>
                <a:lnTo>
                  <a:pt x="2774105" y="37195"/>
                </a:lnTo>
                <a:lnTo>
                  <a:pt x="2753744" y="53119"/>
                </a:lnTo>
                <a:lnTo>
                  <a:pt x="2734817" y="71881"/>
                </a:lnTo>
                <a:lnTo>
                  <a:pt x="2718205" y="92357"/>
                </a:lnTo>
                <a:lnTo>
                  <a:pt x="2704375" y="114015"/>
                </a:lnTo>
                <a:lnTo>
                  <a:pt x="2693316" y="136869"/>
                </a:lnTo>
                <a:lnTo>
                  <a:pt x="2685027" y="160921"/>
                </a:lnTo>
                <a:lnTo>
                  <a:pt x="2679503" y="186175"/>
                </a:lnTo>
                <a:lnTo>
                  <a:pt x="2676742" y="212632"/>
                </a:lnTo>
                <a:lnTo>
                  <a:pt x="2676398" y="226313"/>
                </a:lnTo>
                <a:close/>
              </a:path>
              <a:path w="3480054" h="402336">
                <a:moveTo>
                  <a:pt x="492459" y="376571"/>
                </a:moveTo>
                <a:lnTo>
                  <a:pt x="503262" y="382609"/>
                </a:lnTo>
                <a:lnTo>
                  <a:pt x="496477" y="273573"/>
                </a:lnTo>
                <a:lnTo>
                  <a:pt x="491961" y="261740"/>
                </a:lnTo>
                <a:lnTo>
                  <a:pt x="488736" y="249268"/>
                </a:lnTo>
                <a:lnTo>
                  <a:pt x="486801" y="236150"/>
                </a:lnTo>
                <a:lnTo>
                  <a:pt x="486156" y="222376"/>
                </a:lnTo>
                <a:lnTo>
                  <a:pt x="482206" y="369727"/>
                </a:lnTo>
                <a:lnTo>
                  <a:pt x="492459" y="376571"/>
                </a:lnTo>
                <a:close/>
              </a:path>
              <a:path w="3480054" h="402336">
                <a:moveTo>
                  <a:pt x="414782" y="226313"/>
                </a:moveTo>
                <a:lnTo>
                  <a:pt x="415026" y="237359"/>
                </a:lnTo>
                <a:lnTo>
                  <a:pt x="416090" y="251386"/>
                </a:lnTo>
                <a:lnTo>
                  <a:pt x="417996" y="264887"/>
                </a:lnTo>
                <a:lnTo>
                  <a:pt x="420747" y="277862"/>
                </a:lnTo>
                <a:lnTo>
                  <a:pt x="424341" y="290310"/>
                </a:lnTo>
                <a:lnTo>
                  <a:pt x="428781" y="302232"/>
                </a:lnTo>
                <a:lnTo>
                  <a:pt x="434066" y="313628"/>
                </a:lnTo>
                <a:lnTo>
                  <a:pt x="440198" y="324498"/>
                </a:lnTo>
                <a:lnTo>
                  <a:pt x="447177" y="334841"/>
                </a:lnTo>
                <a:lnTo>
                  <a:pt x="455003" y="344658"/>
                </a:lnTo>
                <a:lnTo>
                  <a:pt x="463676" y="353949"/>
                </a:lnTo>
                <a:lnTo>
                  <a:pt x="472503" y="362078"/>
                </a:lnTo>
                <a:lnTo>
                  <a:pt x="482206" y="369727"/>
                </a:lnTo>
                <a:lnTo>
                  <a:pt x="486156" y="222376"/>
                </a:lnTo>
                <a:lnTo>
                  <a:pt x="486202" y="218622"/>
                </a:lnTo>
                <a:lnTo>
                  <a:pt x="487044" y="206070"/>
                </a:lnTo>
                <a:lnTo>
                  <a:pt x="488938" y="193638"/>
                </a:lnTo>
                <a:lnTo>
                  <a:pt x="491882" y="181327"/>
                </a:lnTo>
                <a:lnTo>
                  <a:pt x="495873" y="169142"/>
                </a:lnTo>
                <a:lnTo>
                  <a:pt x="500908" y="157086"/>
                </a:lnTo>
                <a:lnTo>
                  <a:pt x="506984" y="145161"/>
                </a:lnTo>
                <a:lnTo>
                  <a:pt x="515843" y="130955"/>
                </a:lnTo>
                <a:lnTo>
                  <a:pt x="523693" y="120542"/>
                </a:lnTo>
                <a:lnTo>
                  <a:pt x="532210" y="111022"/>
                </a:lnTo>
                <a:lnTo>
                  <a:pt x="541401" y="102401"/>
                </a:lnTo>
                <a:lnTo>
                  <a:pt x="551277" y="94686"/>
                </a:lnTo>
                <a:lnTo>
                  <a:pt x="561848" y="87883"/>
                </a:lnTo>
                <a:lnTo>
                  <a:pt x="574454" y="81260"/>
                </a:lnTo>
                <a:lnTo>
                  <a:pt x="586170" y="76457"/>
                </a:lnTo>
                <a:lnTo>
                  <a:pt x="598273" y="72728"/>
                </a:lnTo>
                <a:lnTo>
                  <a:pt x="610763" y="70068"/>
                </a:lnTo>
                <a:lnTo>
                  <a:pt x="623640" y="68475"/>
                </a:lnTo>
                <a:lnTo>
                  <a:pt x="636904" y="67944"/>
                </a:lnTo>
                <a:lnTo>
                  <a:pt x="648865" y="68417"/>
                </a:lnTo>
                <a:lnTo>
                  <a:pt x="662415" y="70223"/>
                </a:lnTo>
                <a:lnTo>
                  <a:pt x="675138" y="73378"/>
                </a:lnTo>
                <a:lnTo>
                  <a:pt x="687036" y="77879"/>
                </a:lnTo>
                <a:lnTo>
                  <a:pt x="698111" y="83725"/>
                </a:lnTo>
                <a:lnTo>
                  <a:pt x="708366" y="90913"/>
                </a:lnTo>
                <a:lnTo>
                  <a:pt x="717803" y="99440"/>
                </a:lnTo>
                <a:lnTo>
                  <a:pt x="726204" y="109175"/>
                </a:lnTo>
                <a:lnTo>
                  <a:pt x="733067" y="119443"/>
                </a:lnTo>
                <a:lnTo>
                  <a:pt x="738682" y="130543"/>
                </a:lnTo>
                <a:lnTo>
                  <a:pt x="743049" y="142474"/>
                </a:lnTo>
                <a:lnTo>
                  <a:pt x="746169" y="155238"/>
                </a:lnTo>
                <a:lnTo>
                  <a:pt x="748041" y="168833"/>
                </a:lnTo>
                <a:lnTo>
                  <a:pt x="748664" y="183261"/>
                </a:lnTo>
                <a:lnTo>
                  <a:pt x="748653" y="185276"/>
                </a:lnTo>
                <a:lnTo>
                  <a:pt x="747977" y="198849"/>
                </a:lnTo>
                <a:lnTo>
                  <a:pt x="746253" y="211958"/>
                </a:lnTo>
                <a:lnTo>
                  <a:pt x="743481" y="224605"/>
                </a:lnTo>
                <a:lnTo>
                  <a:pt x="739662" y="236790"/>
                </a:lnTo>
                <a:lnTo>
                  <a:pt x="734795" y="248515"/>
                </a:lnTo>
                <a:lnTo>
                  <a:pt x="728880" y="259781"/>
                </a:lnTo>
                <a:lnTo>
                  <a:pt x="721917" y="270587"/>
                </a:lnTo>
                <a:lnTo>
                  <a:pt x="713907" y="280937"/>
                </a:lnTo>
                <a:lnTo>
                  <a:pt x="704850" y="290829"/>
                </a:lnTo>
                <a:lnTo>
                  <a:pt x="693972" y="300880"/>
                </a:lnTo>
                <a:lnTo>
                  <a:pt x="683576" y="308921"/>
                </a:lnTo>
                <a:lnTo>
                  <a:pt x="672729" y="315886"/>
                </a:lnTo>
                <a:lnTo>
                  <a:pt x="661431" y="321778"/>
                </a:lnTo>
                <a:lnTo>
                  <a:pt x="649681" y="326595"/>
                </a:lnTo>
                <a:lnTo>
                  <a:pt x="637480" y="330341"/>
                </a:lnTo>
                <a:lnTo>
                  <a:pt x="624828" y="333015"/>
                </a:lnTo>
                <a:lnTo>
                  <a:pt x="611724" y="334618"/>
                </a:lnTo>
                <a:lnTo>
                  <a:pt x="598170" y="335152"/>
                </a:lnTo>
                <a:lnTo>
                  <a:pt x="597700" y="335152"/>
                </a:lnTo>
                <a:lnTo>
                  <a:pt x="582843" y="334449"/>
                </a:lnTo>
                <a:lnTo>
                  <a:pt x="568994" y="332419"/>
                </a:lnTo>
                <a:lnTo>
                  <a:pt x="556160" y="329064"/>
                </a:lnTo>
                <a:lnTo>
                  <a:pt x="544348" y="324384"/>
                </a:lnTo>
                <a:lnTo>
                  <a:pt x="533565" y="318377"/>
                </a:lnTo>
                <a:lnTo>
                  <a:pt x="523818" y="311045"/>
                </a:lnTo>
                <a:lnTo>
                  <a:pt x="515112" y="302387"/>
                </a:lnTo>
                <a:lnTo>
                  <a:pt x="509378" y="295351"/>
                </a:lnTo>
                <a:lnTo>
                  <a:pt x="502282" y="284774"/>
                </a:lnTo>
                <a:lnTo>
                  <a:pt x="496477" y="273573"/>
                </a:lnTo>
                <a:lnTo>
                  <a:pt x="503262" y="382609"/>
                </a:lnTo>
                <a:lnTo>
                  <a:pt x="526516" y="392271"/>
                </a:lnTo>
                <a:lnTo>
                  <a:pt x="551962" y="398712"/>
                </a:lnTo>
                <a:lnTo>
                  <a:pt x="565506" y="400725"/>
                </a:lnTo>
                <a:lnTo>
                  <a:pt x="579596" y="401933"/>
                </a:lnTo>
                <a:lnTo>
                  <a:pt x="594233" y="402336"/>
                </a:lnTo>
                <a:lnTo>
                  <a:pt x="599617" y="402287"/>
                </a:lnTo>
                <a:lnTo>
                  <a:pt x="613237" y="401718"/>
                </a:lnTo>
                <a:lnTo>
                  <a:pt x="639465" y="398657"/>
                </a:lnTo>
                <a:lnTo>
                  <a:pt x="664344" y="393024"/>
                </a:lnTo>
                <a:lnTo>
                  <a:pt x="687874" y="384812"/>
                </a:lnTo>
                <a:lnTo>
                  <a:pt x="710057" y="374014"/>
                </a:lnTo>
                <a:lnTo>
                  <a:pt x="731609" y="360044"/>
                </a:lnTo>
                <a:lnTo>
                  <a:pt x="750952" y="343793"/>
                </a:lnTo>
                <a:lnTo>
                  <a:pt x="768332" y="325124"/>
                </a:lnTo>
                <a:lnTo>
                  <a:pt x="783740" y="304047"/>
                </a:lnTo>
                <a:lnTo>
                  <a:pt x="792048" y="290238"/>
                </a:lnTo>
                <a:lnTo>
                  <a:pt x="803539" y="266818"/>
                </a:lnTo>
                <a:lnTo>
                  <a:pt x="812134" y="242732"/>
                </a:lnTo>
                <a:lnTo>
                  <a:pt x="817849" y="217995"/>
                </a:lnTo>
                <a:lnTo>
                  <a:pt x="820699" y="192623"/>
                </a:lnTo>
                <a:lnTo>
                  <a:pt x="821054" y="179704"/>
                </a:lnTo>
                <a:lnTo>
                  <a:pt x="820689" y="166679"/>
                </a:lnTo>
                <a:lnTo>
                  <a:pt x="819469" y="153027"/>
                </a:lnTo>
                <a:lnTo>
                  <a:pt x="814454" y="127091"/>
                </a:lnTo>
                <a:lnTo>
                  <a:pt x="805999" y="102986"/>
                </a:lnTo>
                <a:lnTo>
                  <a:pt x="794094" y="80723"/>
                </a:lnTo>
                <a:lnTo>
                  <a:pt x="778729" y="60309"/>
                </a:lnTo>
                <a:lnTo>
                  <a:pt x="760174" y="41952"/>
                </a:lnTo>
                <a:lnTo>
                  <a:pt x="739707" y="26837"/>
                </a:lnTo>
                <a:lnTo>
                  <a:pt x="717408" y="15089"/>
                </a:lnTo>
                <a:lnTo>
                  <a:pt x="693283" y="6703"/>
                </a:lnTo>
                <a:lnTo>
                  <a:pt x="667336" y="1675"/>
                </a:lnTo>
                <a:lnTo>
                  <a:pt x="653681" y="418"/>
                </a:lnTo>
                <a:lnTo>
                  <a:pt x="639572" y="0"/>
                </a:lnTo>
                <a:lnTo>
                  <a:pt x="635743" y="25"/>
                </a:lnTo>
                <a:lnTo>
                  <a:pt x="621814" y="567"/>
                </a:lnTo>
                <a:lnTo>
                  <a:pt x="608240" y="1814"/>
                </a:lnTo>
                <a:lnTo>
                  <a:pt x="582160" y="6421"/>
                </a:lnTo>
                <a:lnTo>
                  <a:pt x="557508" y="13850"/>
                </a:lnTo>
                <a:lnTo>
                  <a:pt x="534283" y="24107"/>
                </a:lnTo>
                <a:lnTo>
                  <a:pt x="512489" y="37195"/>
                </a:lnTo>
                <a:lnTo>
                  <a:pt x="492128" y="53119"/>
                </a:lnTo>
                <a:lnTo>
                  <a:pt x="473201" y="71881"/>
                </a:lnTo>
                <a:lnTo>
                  <a:pt x="456589" y="92357"/>
                </a:lnTo>
                <a:lnTo>
                  <a:pt x="442759" y="114015"/>
                </a:lnTo>
                <a:lnTo>
                  <a:pt x="431700" y="136869"/>
                </a:lnTo>
                <a:lnTo>
                  <a:pt x="423411" y="160921"/>
                </a:lnTo>
                <a:lnTo>
                  <a:pt x="417887" y="186175"/>
                </a:lnTo>
                <a:lnTo>
                  <a:pt x="415126" y="212632"/>
                </a:lnTo>
                <a:lnTo>
                  <a:pt x="414782" y="226313"/>
                </a:lnTo>
                <a:close/>
              </a:path>
              <a:path w="3480054" h="402336">
                <a:moveTo>
                  <a:pt x="3190621" y="392683"/>
                </a:moveTo>
                <a:lnTo>
                  <a:pt x="3226562" y="129412"/>
                </a:lnTo>
                <a:lnTo>
                  <a:pt x="3366642" y="392683"/>
                </a:lnTo>
                <a:lnTo>
                  <a:pt x="3427984" y="392683"/>
                </a:lnTo>
                <a:lnTo>
                  <a:pt x="3480054" y="9651"/>
                </a:lnTo>
                <a:lnTo>
                  <a:pt x="3409950" y="9651"/>
                </a:lnTo>
                <a:lnTo>
                  <a:pt x="3374390" y="270001"/>
                </a:lnTo>
                <a:lnTo>
                  <a:pt x="3236214" y="9651"/>
                </a:lnTo>
                <a:lnTo>
                  <a:pt x="3173349" y="9651"/>
                </a:lnTo>
                <a:lnTo>
                  <a:pt x="3121533" y="392683"/>
                </a:lnTo>
                <a:lnTo>
                  <a:pt x="3190621" y="392683"/>
                </a:lnTo>
                <a:close/>
              </a:path>
              <a:path w="3480054" h="402336">
                <a:moveTo>
                  <a:pt x="2573147" y="9651"/>
                </a:moveTo>
                <a:lnTo>
                  <a:pt x="2520823" y="392683"/>
                </a:lnTo>
                <a:lnTo>
                  <a:pt x="2589911" y="392683"/>
                </a:lnTo>
                <a:lnTo>
                  <a:pt x="2643504" y="9651"/>
                </a:lnTo>
                <a:lnTo>
                  <a:pt x="2573147" y="9651"/>
                </a:lnTo>
                <a:close/>
              </a:path>
            </a:pathLst>
          </a:custGeom>
          <a:solidFill>
            <a:srgbClr val="6CB1C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47586" y="847978"/>
            <a:ext cx="262509" cy="267208"/>
          </a:xfrm>
          <a:custGeom>
            <a:avLst/>
            <a:gdLst/>
            <a:ahLst/>
            <a:cxnLst/>
            <a:rect l="l" t="t" r="r" b="b"/>
            <a:pathLst>
              <a:path w="262509" h="267208">
                <a:moveTo>
                  <a:pt x="150749" y="0"/>
                </a:moveTo>
                <a:lnTo>
                  <a:pt x="137484" y="530"/>
                </a:lnTo>
                <a:lnTo>
                  <a:pt x="124607" y="2123"/>
                </a:lnTo>
                <a:lnTo>
                  <a:pt x="112117" y="4783"/>
                </a:lnTo>
                <a:lnTo>
                  <a:pt x="100014" y="8512"/>
                </a:lnTo>
                <a:lnTo>
                  <a:pt x="88298" y="13315"/>
                </a:lnTo>
                <a:lnTo>
                  <a:pt x="76969" y="19193"/>
                </a:lnTo>
                <a:lnTo>
                  <a:pt x="65121" y="26741"/>
                </a:lnTo>
                <a:lnTo>
                  <a:pt x="55245" y="34456"/>
                </a:lnTo>
                <a:lnTo>
                  <a:pt x="46054" y="43077"/>
                </a:lnTo>
                <a:lnTo>
                  <a:pt x="37537" y="52597"/>
                </a:lnTo>
                <a:lnTo>
                  <a:pt x="29687" y="63010"/>
                </a:lnTo>
                <a:lnTo>
                  <a:pt x="22492" y="74310"/>
                </a:lnTo>
                <a:lnTo>
                  <a:pt x="14752" y="89141"/>
                </a:lnTo>
                <a:lnTo>
                  <a:pt x="9717" y="101197"/>
                </a:lnTo>
                <a:lnTo>
                  <a:pt x="5726" y="113382"/>
                </a:lnTo>
                <a:lnTo>
                  <a:pt x="2782" y="125693"/>
                </a:lnTo>
                <a:lnTo>
                  <a:pt x="888" y="138125"/>
                </a:lnTo>
                <a:lnTo>
                  <a:pt x="46" y="150677"/>
                </a:lnTo>
                <a:lnTo>
                  <a:pt x="0" y="154432"/>
                </a:lnTo>
                <a:lnTo>
                  <a:pt x="645" y="168205"/>
                </a:lnTo>
                <a:lnTo>
                  <a:pt x="2580" y="181323"/>
                </a:lnTo>
                <a:lnTo>
                  <a:pt x="5805" y="193795"/>
                </a:lnTo>
                <a:lnTo>
                  <a:pt x="10321" y="205628"/>
                </a:lnTo>
                <a:lnTo>
                  <a:pt x="16126" y="216829"/>
                </a:lnTo>
                <a:lnTo>
                  <a:pt x="23222" y="227406"/>
                </a:lnTo>
                <a:lnTo>
                  <a:pt x="28955" y="234442"/>
                </a:lnTo>
                <a:lnTo>
                  <a:pt x="37662" y="243100"/>
                </a:lnTo>
                <a:lnTo>
                  <a:pt x="47409" y="250432"/>
                </a:lnTo>
                <a:lnTo>
                  <a:pt x="58192" y="256439"/>
                </a:lnTo>
                <a:lnTo>
                  <a:pt x="70004" y="261119"/>
                </a:lnTo>
                <a:lnTo>
                  <a:pt x="82838" y="264474"/>
                </a:lnTo>
                <a:lnTo>
                  <a:pt x="96687" y="266504"/>
                </a:lnTo>
                <a:lnTo>
                  <a:pt x="111544" y="267207"/>
                </a:lnTo>
                <a:lnTo>
                  <a:pt x="112013" y="267208"/>
                </a:lnTo>
                <a:lnTo>
                  <a:pt x="125568" y="266673"/>
                </a:lnTo>
                <a:lnTo>
                  <a:pt x="138672" y="265070"/>
                </a:lnTo>
                <a:lnTo>
                  <a:pt x="151324" y="262396"/>
                </a:lnTo>
                <a:lnTo>
                  <a:pt x="163525" y="258650"/>
                </a:lnTo>
                <a:lnTo>
                  <a:pt x="175275" y="253833"/>
                </a:lnTo>
                <a:lnTo>
                  <a:pt x="186573" y="247941"/>
                </a:lnTo>
                <a:lnTo>
                  <a:pt x="197420" y="240976"/>
                </a:lnTo>
                <a:lnTo>
                  <a:pt x="207816" y="232935"/>
                </a:lnTo>
                <a:lnTo>
                  <a:pt x="217761" y="223818"/>
                </a:lnTo>
                <a:lnTo>
                  <a:pt x="227751" y="212992"/>
                </a:lnTo>
                <a:lnTo>
                  <a:pt x="235761" y="202642"/>
                </a:lnTo>
                <a:lnTo>
                  <a:pt x="242724" y="191836"/>
                </a:lnTo>
                <a:lnTo>
                  <a:pt x="248639" y="180570"/>
                </a:lnTo>
                <a:lnTo>
                  <a:pt x="253506" y="168845"/>
                </a:lnTo>
                <a:lnTo>
                  <a:pt x="257325" y="156660"/>
                </a:lnTo>
                <a:lnTo>
                  <a:pt x="260097" y="144013"/>
                </a:lnTo>
                <a:lnTo>
                  <a:pt x="261821" y="130904"/>
                </a:lnTo>
                <a:lnTo>
                  <a:pt x="262497" y="117331"/>
                </a:lnTo>
                <a:lnTo>
                  <a:pt x="262509" y="115316"/>
                </a:lnTo>
                <a:lnTo>
                  <a:pt x="261885" y="100888"/>
                </a:lnTo>
                <a:lnTo>
                  <a:pt x="260013" y="87293"/>
                </a:lnTo>
                <a:lnTo>
                  <a:pt x="256893" y="74529"/>
                </a:lnTo>
                <a:lnTo>
                  <a:pt x="252526" y="62598"/>
                </a:lnTo>
                <a:lnTo>
                  <a:pt x="246911" y="51498"/>
                </a:lnTo>
                <a:lnTo>
                  <a:pt x="240048" y="41230"/>
                </a:lnTo>
                <a:lnTo>
                  <a:pt x="231938" y="31794"/>
                </a:lnTo>
                <a:lnTo>
                  <a:pt x="222210" y="22968"/>
                </a:lnTo>
                <a:lnTo>
                  <a:pt x="211955" y="15780"/>
                </a:lnTo>
                <a:lnTo>
                  <a:pt x="200880" y="9934"/>
                </a:lnTo>
                <a:lnTo>
                  <a:pt x="188982" y="5433"/>
                </a:lnTo>
                <a:lnTo>
                  <a:pt x="176259" y="2278"/>
                </a:lnTo>
                <a:lnTo>
                  <a:pt x="162709" y="472"/>
                </a:lnTo>
                <a:lnTo>
                  <a:pt x="150749" y="0"/>
                </a:lnTo>
                <a:close/>
              </a:path>
            </a:pathLst>
          </a:custGeom>
          <a:ln w="6096">
            <a:solidFill>
              <a:srgbClr val="2261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85969" y="847978"/>
            <a:ext cx="262508" cy="267208"/>
          </a:xfrm>
          <a:custGeom>
            <a:avLst/>
            <a:gdLst/>
            <a:ahLst/>
            <a:cxnLst/>
            <a:rect l="l" t="t" r="r" b="b"/>
            <a:pathLst>
              <a:path w="262508" h="267208">
                <a:moveTo>
                  <a:pt x="150748" y="0"/>
                </a:moveTo>
                <a:lnTo>
                  <a:pt x="137484" y="530"/>
                </a:lnTo>
                <a:lnTo>
                  <a:pt x="124607" y="2123"/>
                </a:lnTo>
                <a:lnTo>
                  <a:pt x="112117" y="4783"/>
                </a:lnTo>
                <a:lnTo>
                  <a:pt x="100014" y="8512"/>
                </a:lnTo>
                <a:lnTo>
                  <a:pt x="88298" y="13315"/>
                </a:lnTo>
                <a:lnTo>
                  <a:pt x="76969" y="19193"/>
                </a:lnTo>
                <a:lnTo>
                  <a:pt x="65121" y="26741"/>
                </a:lnTo>
                <a:lnTo>
                  <a:pt x="55245" y="34456"/>
                </a:lnTo>
                <a:lnTo>
                  <a:pt x="46054" y="43077"/>
                </a:lnTo>
                <a:lnTo>
                  <a:pt x="37537" y="52597"/>
                </a:lnTo>
                <a:lnTo>
                  <a:pt x="29687" y="63010"/>
                </a:lnTo>
                <a:lnTo>
                  <a:pt x="22492" y="74310"/>
                </a:lnTo>
                <a:lnTo>
                  <a:pt x="14752" y="89141"/>
                </a:lnTo>
                <a:lnTo>
                  <a:pt x="9717" y="101197"/>
                </a:lnTo>
                <a:lnTo>
                  <a:pt x="5726" y="113382"/>
                </a:lnTo>
                <a:lnTo>
                  <a:pt x="2782" y="125693"/>
                </a:lnTo>
                <a:lnTo>
                  <a:pt x="888" y="138125"/>
                </a:lnTo>
                <a:lnTo>
                  <a:pt x="46" y="150677"/>
                </a:lnTo>
                <a:lnTo>
                  <a:pt x="0" y="154432"/>
                </a:lnTo>
                <a:lnTo>
                  <a:pt x="645" y="168205"/>
                </a:lnTo>
                <a:lnTo>
                  <a:pt x="2580" y="181323"/>
                </a:lnTo>
                <a:lnTo>
                  <a:pt x="5805" y="193795"/>
                </a:lnTo>
                <a:lnTo>
                  <a:pt x="10321" y="205628"/>
                </a:lnTo>
                <a:lnTo>
                  <a:pt x="16126" y="216829"/>
                </a:lnTo>
                <a:lnTo>
                  <a:pt x="23222" y="227406"/>
                </a:lnTo>
                <a:lnTo>
                  <a:pt x="28955" y="234442"/>
                </a:lnTo>
                <a:lnTo>
                  <a:pt x="37662" y="243100"/>
                </a:lnTo>
                <a:lnTo>
                  <a:pt x="47409" y="250432"/>
                </a:lnTo>
                <a:lnTo>
                  <a:pt x="58192" y="256439"/>
                </a:lnTo>
                <a:lnTo>
                  <a:pt x="70004" y="261119"/>
                </a:lnTo>
                <a:lnTo>
                  <a:pt x="82838" y="264474"/>
                </a:lnTo>
                <a:lnTo>
                  <a:pt x="96687" y="266504"/>
                </a:lnTo>
                <a:lnTo>
                  <a:pt x="111544" y="267207"/>
                </a:lnTo>
                <a:lnTo>
                  <a:pt x="112013" y="267208"/>
                </a:lnTo>
                <a:lnTo>
                  <a:pt x="125568" y="266673"/>
                </a:lnTo>
                <a:lnTo>
                  <a:pt x="138672" y="265070"/>
                </a:lnTo>
                <a:lnTo>
                  <a:pt x="151324" y="262396"/>
                </a:lnTo>
                <a:lnTo>
                  <a:pt x="163525" y="258650"/>
                </a:lnTo>
                <a:lnTo>
                  <a:pt x="175275" y="253833"/>
                </a:lnTo>
                <a:lnTo>
                  <a:pt x="186573" y="247941"/>
                </a:lnTo>
                <a:lnTo>
                  <a:pt x="197420" y="240976"/>
                </a:lnTo>
                <a:lnTo>
                  <a:pt x="207816" y="232935"/>
                </a:lnTo>
                <a:lnTo>
                  <a:pt x="217761" y="223818"/>
                </a:lnTo>
                <a:lnTo>
                  <a:pt x="227751" y="212992"/>
                </a:lnTo>
                <a:lnTo>
                  <a:pt x="235761" y="202642"/>
                </a:lnTo>
                <a:lnTo>
                  <a:pt x="242724" y="191836"/>
                </a:lnTo>
                <a:lnTo>
                  <a:pt x="248639" y="180570"/>
                </a:lnTo>
                <a:lnTo>
                  <a:pt x="253506" y="168845"/>
                </a:lnTo>
                <a:lnTo>
                  <a:pt x="257325" y="156660"/>
                </a:lnTo>
                <a:lnTo>
                  <a:pt x="260097" y="144013"/>
                </a:lnTo>
                <a:lnTo>
                  <a:pt x="261821" y="130904"/>
                </a:lnTo>
                <a:lnTo>
                  <a:pt x="262497" y="117331"/>
                </a:lnTo>
                <a:lnTo>
                  <a:pt x="262508" y="115316"/>
                </a:lnTo>
                <a:lnTo>
                  <a:pt x="261885" y="100888"/>
                </a:lnTo>
                <a:lnTo>
                  <a:pt x="260013" y="87293"/>
                </a:lnTo>
                <a:lnTo>
                  <a:pt x="256893" y="74529"/>
                </a:lnTo>
                <a:lnTo>
                  <a:pt x="252526" y="62598"/>
                </a:lnTo>
                <a:lnTo>
                  <a:pt x="246911" y="51498"/>
                </a:lnTo>
                <a:lnTo>
                  <a:pt x="240048" y="41230"/>
                </a:lnTo>
                <a:lnTo>
                  <a:pt x="231938" y="31794"/>
                </a:lnTo>
                <a:lnTo>
                  <a:pt x="222210" y="22968"/>
                </a:lnTo>
                <a:lnTo>
                  <a:pt x="211955" y="15780"/>
                </a:lnTo>
                <a:lnTo>
                  <a:pt x="200880" y="9934"/>
                </a:lnTo>
                <a:lnTo>
                  <a:pt x="188982" y="5433"/>
                </a:lnTo>
                <a:lnTo>
                  <a:pt x="176259" y="2278"/>
                </a:lnTo>
                <a:lnTo>
                  <a:pt x="162709" y="472"/>
                </a:lnTo>
                <a:lnTo>
                  <a:pt x="150748" y="0"/>
                </a:lnTo>
                <a:close/>
              </a:path>
            </a:pathLst>
          </a:custGeom>
          <a:ln w="6096">
            <a:solidFill>
              <a:srgbClr val="2261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21347" y="789687"/>
            <a:ext cx="358521" cy="383031"/>
          </a:xfrm>
          <a:custGeom>
            <a:avLst/>
            <a:gdLst/>
            <a:ahLst/>
            <a:cxnLst/>
            <a:rect l="l" t="t" r="r" b="b"/>
            <a:pathLst>
              <a:path w="358521" h="383031">
                <a:moveTo>
                  <a:pt x="51815" y="0"/>
                </a:moveTo>
                <a:lnTo>
                  <a:pt x="114680" y="0"/>
                </a:lnTo>
                <a:lnTo>
                  <a:pt x="252856" y="260350"/>
                </a:lnTo>
                <a:lnTo>
                  <a:pt x="288416" y="0"/>
                </a:lnTo>
                <a:lnTo>
                  <a:pt x="358521" y="0"/>
                </a:lnTo>
                <a:lnTo>
                  <a:pt x="306450" y="383031"/>
                </a:lnTo>
                <a:lnTo>
                  <a:pt x="245109" y="383031"/>
                </a:lnTo>
                <a:lnTo>
                  <a:pt x="105028" y="119761"/>
                </a:lnTo>
                <a:lnTo>
                  <a:pt x="69087" y="383031"/>
                </a:lnTo>
                <a:lnTo>
                  <a:pt x="0" y="383031"/>
                </a:lnTo>
                <a:lnTo>
                  <a:pt x="51815" y="0"/>
                </a:lnTo>
                <a:close/>
              </a:path>
            </a:pathLst>
          </a:custGeom>
          <a:ln w="6096">
            <a:solidFill>
              <a:srgbClr val="2261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20637" y="789687"/>
            <a:ext cx="122681" cy="383031"/>
          </a:xfrm>
          <a:custGeom>
            <a:avLst/>
            <a:gdLst/>
            <a:ahLst/>
            <a:cxnLst/>
            <a:rect l="l" t="t" r="r" b="b"/>
            <a:pathLst>
              <a:path w="122681" h="383031">
                <a:moveTo>
                  <a:pt x="52324" y="0"/>
                </a:moveTo>
                <a:lnTo>
                  <a:pt x="122681" y="0"/>
                </a:lnTo>
                <a:lnTo>
                  <a:pt x="69087" y="383031"/>
                </a:lnTo>
                <a:lnTo>
                  <a:pt x="0" y="383031"/>
                </a:lnTo>
                <a:lnTo>
                  <a:pt x="52324" y="0"/>
                </a:lnTo>
                <a:close/>
              </a:path>
            </a:pathLst>
          </a:custGeom>
          <a:ln w="6096">
            <a:solidFill>
              <a:srgbClr val="2261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93179" y="789687"/>
            <a:ext cx="242824" cy="383031"/>
          </a:xfrm>
          <a:custGeom>
            <a:avLst/>
            <a:gdLst/>
            <a:ahLst/>
            <a:cxnLst/>
            <a:rect l="l" t="t" r="r" b="b"/>
            <a:pathLst>
              <a:path w="242824" h="383031">
                <a:moveTo>
                  <a:pt x="8890" y="0"/>
                </a:moveTo>
                <a:lnTo>
                  <a:pt x="242824" y="0"/>
                </a:lnTo>
                <a:lnTo>
                  <a:pt x="234442" y="68199"/>
                </a:lnTo>
                <a:lnTo>
                  <a:pt x="154559" y="68199"/>
                </a:lnTo>
                <a:lnTo>
                  <a:pt x="111506" y="383031"/>
                </a:lnTo>
                <a:lnTo>
                  <a:pt x="40132" y="383031"/>
                </a:lnTo>
                <a:lnTo>
                  <a:pt x="83185" y="68199"/>
                </a:lnTo>
                <a:lnTo>
                  <a:pt x="0" y="68199"/>
                </a:lnTo>
                <a:lnTo>
                  <a:pt x="8890" y="0"/>
                </a:lnTo>
                <a:close/>
              </a:path>
            </a:pathLst>
          </a:custGeom>
          <a:ln w="6096">
            <a:solidFill>
              <a:srgbClr val="2261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05194" y="789687"/>
            <a:ext cx="358520" cy="383031"/>
          </a:xfrm>
          <a:custGeom>
            <a:avLst/>
            <a:gdLst/>
            <a:ahLst/>
            <a:cxnLst/>
            <a:rect l="l" t="t" r="r" b="b"/>
            <a:pathLst>
              <a:path w="358520" h="383031">
                <a:moveTo>
                  <a:pt x="51815" y="0"/>
                </a:moveTo>
                <a:lnTo>
                  <a:pt x="114680" y="0"/>
                </a:lnTo>
                <a:lnTo>
                  <a:pt x="252856" y="260350"/>
                </a:lnTo>
                <a:lnTo>
                  <a:pt x="288416" y="0"/>
                </a:lnTo>
                <a:lnTo>
                  <a:pt x="358520" y="0"/>
                </a:lnTo>
                <a:lnTo>
                  <a:pt x="306450" y="383031"/>
                </a:lnTo>
                <a:lnTo>
                  <a:pt x="245109" y="383031"/>
                </a:lnTo>
                <a:lnTo>
                  <a:pt x="105028" y="119761"/>
                </a:lnTo>
                <a:lnTo>
                  <a:pt x="69087" y="383031"/>
                </a:lnTo>
                <a:lnTo>
                  <a:pt x="0" y="383031"/>
                </a:lnTo>
                <a:lnTo>
                  <a:pt x="51815" y="0"/>
                </a:lnTo>
                <a:close/>
              </a:path>
            </a:pathLst>
          </a:custGeom>
          <a:ln w="6096">
            <a:solidFill>
              <a:srgbClr val="2261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23001" y="789687"/>
            <a:ext cx="258317" cy="383031"/>
          </a:xfrm>
          <a:custGeom>
            <a:avLst/>
            <a:gdLst/>
            <a:ahLst/>
            <a:cxnLst/>
            <a:rect l="l" t="t" r="r" b="b"/>
            <a:pathLst>
              <a:path w="258317" h="383031">
                <a:moveTo>
                  <a:pt x="52324" y="0"/>
                </a:moveTo>
                <a:lnTo>
                  <a:pt x="258317" y="0"/>
                </a:lnTo>
                <a:lnTo>
                  <a:pt x="249554" y="67944"/>
                </a:lnTo>
                <a:lnTo>
                  <a:pt x="115824" y="67944"/>
                </a:lnTo>
                <a:lnTo>
                  <a:pt x="104775" y="147065"/>
                </a:lnTo>
                <a:lnTo>
                  <a:pt x="239267" y="147065"/>
                </a:lnTo>
                <a:lnTo>
                  <a:pt x="230504" y="214502"/>
                </a:lnTo>
                <a:lnTo>
                  <a:pt x="95503" y="214502"/>
                </a:lnTo>
                <a:lnTo>
                  <a:pt x="81407" y="316102"/>
                </a:lnTo>
                <a:lnTo>
                  <a:pt x="217297" y="316102"/>
                </a:lnTo>
                <a:lnTo>
                  <a:pt x="208534" y="383031"/>
                </a:lnTo>
                <a:lnTo>
                  <a:pt x="0" y="383031"/>
                </a:lnTo>
                <a:lnTo>
                  <a:pt x="52324" y="0"/>
                </a:lnTo>
                <a:close/>
              </a:path>
            </a:pathLst>
          </a:custGeom>
          <a:ln w="6096">
            <a:solidFill>
              <a:srgbClr val="2261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63337" y="789687"/>
            <a:ext cx="364363" cy="383031"/>
          </a:xfrm>
          <a:custGeom>
            <a:avLst/>
            <a:gdLst/>
            <a:ahLst/>
            <a:cxnLst/>
            <a:rect l="l" t="t" r="r" b="b"/>
            <a:pathLst>
              <a:path w="364363" h="383031">
                <a:moveTo>
                  <a:pt x="0" y="0"/>
                </a:moveTo>
                <a:lnTo>
                  <a:pt x="70230" y="0"/>
                </a:lnTo>
                <a:lnTo>
                  <a:pt x="138684" y="276478"/>
                </a:lnTo>
                <a:lnTo>
                  <a:pt x="287019" y="0"/>
                </a:lnTo>
                <a:lnTo>
                  <a:pt x="364363" y="0"/>
                </a:lnTo>
                <a:lnTo>
                  <a:pt x="159258" y="383031"/>
                </a:lnTo>
                <a:lnTo>
                  <a:pt x="94996" y="383031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2261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59730" y="789687"/>
            <a:ext cx="358521" cy="383031"/>
          </a:xfrm>
          <a:custGeom>
            <a:avLst/>
            <a:gdLst/>
            <a:ahLst/>
            <a:cxnLst/>
            <a:rect l="l" t="t" r="r" b="b"/>
            <a:pathLst>
              <a:path w="358521" h="383031">
                <a:moveTo>
                  <a:pt x="51816" y="0"/>
                </a:moveTo>
                <a:lnTo>
                  <a:pt x="114681" y="0"/>
                </a:lnTo>
                <a:lnTo>
                  <a:pt x="252857" y="260350"/>
                </a:lnTo>
                <a:lnTo>
                  <a:pt x="288417" y="0"/>
                </a:lnTo>
                <a:lnTo>
                  <a:pt x="358521" y="0"/>
                </a:lnTo>
                <a:lnTo>
                  <a:pt x="306450" y="383031"/>
                </a:lnTo>
                <a:lnTo>
                  <a:pt x="245110" y="383031"/>
                </a:lnTo>
                <a:lnTo>
                  <a:pt x="105029" y="119761"/>
                </a:lnTo>
                <a:lnTo>
                  <a:pt x="69087" y="383031"/>
                </a:lnTo>
                <a:lnTo>
                  <a:pt x="0" y="383031"/>
                </a:lnTo>
                <a:lnTo>
                  <a:pt x="51816" y="0"/>
                </a:lnTo>
                <a:close/>
              </a:path>
            </a:pathLst>
          </a:custGeom>
          <a:ln w="6096">
            <a:solidFill>
              <a:srgbClr val="2261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76212" y="780034"/>
            <a:ext cx="406273" cy="402336"/>
          </a:xfrm>
          <a:custGeom>
            <a:avLst/>
            <a:gdLst/>
            <a:ahLst/>
            <a:cxnLst/>
            <a:rect l="l" t="t" r="r" b="b"/>
            <a:pathLst>
              <a:path w="406273" h="402336">
                <a:moveTo>
                  <a:pt x="224789" y="0"/>
                </a:moveTo>
                <a:lnTo>
                  <a:pt x="238899" y="418"/>
                </a:lnTo>
                <a:lnTo>
                  <a:pt x="252554" y="1675"/>
                </a:lnTo>
                <a:lnTo>
                  <a:pt x="278501" y="6703"/>
                </a:lnTo>
                <a:lnTo>
                  <a:pt x="302626" y="15089"/>
                </a:lnTo>
                <a:lnTo>
                  <a:pt x="324925" y="26837"/>
                </a:lnTo>
                <a:lnTo>
                  <a:pt x="345392" y="41952"/>
                </a:lnTo>
                <a:lnTo>
                  <a:pt x="363947" y="60309"/>
                </a:lnTo>
                <a:lnTo>
                  <a:pt x="379312" y="80723"/>
                </a:lnTo>
                <a:lnTo>
                  <a:pt x="391217" y="102986"/>
                </a:lnTo>
                <a:lnTo>
                  <a:pt x="399672" y="127091"/>
                </a:lnTo>
                <a:lnTo>
                  <a:pt x="404687" y="153027"/>
                </a:lnTo>
                <a:lnTo>
                  <a:pt x="405907" y="166679"/>
                </a:lnTo>
                <a:lnTo>
                  <a:pt x="406273" y="179704"/>
                </a:lnTo>
                <a:lnTo>
                  <a:pt x="405917" y="192623"/>
                </a:lnTo>
                <a:lnTo>
                  <a:pt x="403067" y="217995"/>
                </a:lnTo>
                <a:lnTo>
                  <a:pt x="397352" y="242732"/>
                </a:lnTo>
                <a:lnTo>
                  <a:pt x="388757" y="266818"/>
                </a:lnTo>
                <a:lnTo>
                  <a:pt x="377266" y="290238"/>
                </a:lnTo>
                <a:lnTo>
                  <a:pt x="368958" y="304047"/>
                </a:lnTo>
                <a:lnTo>
                  <a:pt x="353550" y="325124"/>
                </a:lnTo>
                <a:lnTo>
                  <a:pt x="336170" y="343793"/>
                </a:lnTo>
                <a:lnTo>
                  <a:pt x="316827" y="360044"/>
                </a:lnTo>
                <a:lnTo>
                  <a:pt x="295528" y="373871"/>
                </a:lnTo>
                <a:lnTo>
                  <a:pt x="273092" y="384812"/>
                </a:lnTo>
                <a:lnTo>
                  <a:pt x="249562" y="393024"/>
                </a:lnTo>
                <a:lnTo>
                  <a:pt x="224683" y="398657"/>
                </a:lnTo>
                <a:lnTo>
                  <a:pt x="198455" y="401718"/>
                </a:lnTo>
                <a:lnTo>
                  <a:pt x="184835" y="402287"/>
                </a:lnTo>
                <a:lnTo>
                  <a:pt x="179450" y="402336"/>
                </a:lnTo>
                <a:lnTo>
                  <a:pt x="164814" y="401933"/>
                </a:lnTo>
                <a:lnTo>
                  <a:pt x="150724" y="400725"/>
                </a:lnTo>
                <a:lnTo>
                  <a:pt x="137180" y="398712"/>
                </a:lnTo>
                <a:lnTo>
                  <a:pt x="111734" y="392271"/>
                </a:lnTo>
                <a:lnTo>
                  <a:pt x="88480" y="382609"/>
                </a:lnTo>
                <a:lnTo>
                  <a:pt x="67424" y="369727"/>
                </a:lnTo>
                <a:lnTo>
                  <a:pt x="48894" y="353949"/>
                </a:lnTo>
                <a:lnTo>
                  <a:pt x="32395" y="334841"/>
                </a:lnTo>
                <a:lnTo>
                  <a:pt x="19284" y="313628"/>
                </a:lnTo>
                <a:lnTo>
                  <a:pt x="9559" y="290310"/>
                </a:lnTo>
                <a:lnTo>
                  <a:pt x="3214" y="264887"/>
                </a:lnTo>
                <a:lnTo>
                  <a:pt x="1308" y="251386"/>
                </a:lnTo>
                <a:lnTo>
                  <a:pt x="244" y="237359"/>
                </a:lnTo>
                <a:lnTo>
                  <a:pt x="0" y="226313"/>
                </a:lnTo>
                <a:lnTo>
                  <a:pt x="344" y="212632"/>
                </a:lnTo>
                <a:lnTo>
                  <a:pt x="3105" y="186175"/>
                </a:lnTo>
                <a:lnTo>
                  <a:pt x="8629" y="160921"/>
                </a:lnTo>
                <a:lnTo>
                  <a:pt x="16918" y="136869"/>
                </a:lnTo>
                <a:lnTo>
                  <a:pt x="27977" y="114015"/>
                </a:lnTo>
                <a:lnTo>
                  <a:pt x="41807" y="92357"/>
                </a:lnTo>
                <a:lnTo>
                  <a:pt x="58419" y="71881"/>
                </a:lnTo>
                <a:lnTo>
                  <a:pt x="77346" y="53119"/>
                </a:lnTo>
                <a:lnTo>
                  <a:pt x="97707" y="37195"/>
                </a:lnTo>
                <a:lnTo>
                  <a:pt x="119501" y="24107"/>
                </a:lnTo>
                <a:lnTo>
                  <a:pt x="142726" y="13850"/>
                </a:lnTo>
                <a:lnTo>
                  <a:pt x="167378" y="6421"/>
                </a:lnTo>
                <a:lnTo>
                  <a:pt x="193458" y="1814"/>
                </a:lnTo>
                <a:lnTo>
                  <a:pt x="207032" y="567"/>
                </a:lnTo>
                <a:lnTo>
                  <a:pt x="220961" y="25"/>
                </a:lnTo>
                <a:lnTo>
                  <a:pt x="224789" y="0"/>
                </a:lnTo>
                <a:close/>
              </a:path>
            </a:pathLst>
          </a:custGeom>
          <a:ln w="6096">
            <a:solidFill>
              <a:srgbClr val="2261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14595" y="780034"/>
            <a:ext cx="406272" cy="402336"/>
          </a:xfrm>
          <a:custGeom>
            <a:avLst/>
            <a:gdLst/>
            <a:ahLst/>
            <a:cxnLst/>
            <a:rect l="l" t="t" r="r" b="b"/>
            <a:pathLst>
              <a:path w="406272" h="402336">
                <a:moveTo>
                  <a:pt x="224789" y="0"/>
                </a:moveTo>
                <a:lnTo>
                  <a:pt x="238899" y="418"/>
                </a:lnTo>
                <a:lnTo>
                  <a:pt x="252554" y="1675"/>
                </a:lnTo>
                <a:lnTo>
                  <a:pt x="278501" y="6703"/>
                </a:lnTo>
                <a:lnTo>
                  <a:pt x="302626" y="15089"/>
                </a:lnTo>
                <a:lnTo>
                  <a:pt x="324925" y="26837"/>
                </a:lnTo>
                <a:lnTo>
                  <a:pt x="345392" y="41952"/>
                </a:lnTo>
                <a:lnTo>
                  <a:pt x="363947" y="60309"/>
                </a:lnTo>
                <a:lnTo>
                  <a:pt x="379312" y="80723"/>
                </a:lnTo>
                <a:lnTo>
                  <a:pt x="391217" y="102986"/>
                </a:lnTo>
                <a:lnTo>
                  <a:pt x="399672" y="127091"/>
                </a:lnTo>
                <a:lnTo>
                  <a:pt x="404687" y="153027"/>
                </a:lnTo>
                <a:lnTo>
                  <a:pt x="405907" y="166679"/>
                </a:lnTo>
                <a:lnTo>
                  <a:pt x="406272" y="179704"/>
                </a:lnTo>
                <a:lnTo>
                  <a:pt x="405917" y="192623"/>
                </a:lnTo>
                <a:lnTo>
                  <a:pt x="403067" y="217995"/>
                </a:lnTo>
                <a:lnTo>
                  <a:pt x="397352" y="242732"/>
                </a:lnTo>
                <a:lnTo>
                  <a:pt x="388757" y="266818"/>
                </a:lnTo>
                <a:lnTo>
                  <a:pt x="377266" y="290238"/>
                </a:lnTo>
                <a:lnTo>
                  <a:pt x="368958" y="304047"/>
                </a:lnTo>
                <a:lnTo>
                  <a:pt x="353550" y="325124"/>
                </a:lnTo>
                <a:lnTo>
                  <a:pt x="336170" y="343793"/>
                </a:lnTo>
                <a:lnTo>
                  <a:pt x="316827" y="360044"/>
                </a:lnTo>
                <a:lnTo>
                  <a:pt x="295528" y="373871"/>
                </a:lnTo>
                <a:lnTo>
                  <a:pt x="273092" y="384812"/>
                </a:lnTo>
                <a:lnTo>
                  <a:pt x="249562" y="393024"/>
                </a:lnTo>
                <a:lnTo>
                  <a:pt x="224683" y="398657"/>
                </a:lnTo>
                <a:lnTo>
                  <a:pt x="198455" y="401718"/>
                </a:lnTo>
                <a:lnTo>
                  <a:pt x="184835" y="402287"/>
                </a:lnTo>
                <a:lnTo>
                  <a:pt x="179450" y="402336"/>
                </a:lnTo>
                <a:lnTo>
                  <a:pt x="164814" y="401933"/>
                </a:lnTo>
                <a:lnTo>
                  <a:pt x="150724" y="400725"/>
                </a:lnTo>
                <a:lnTo>
                  <a:pt x="137180" y="398712"/>
                </a:lnTo>
                <a:lnTo>
                  <a:pt x="111734" y="392271"/>
                </a:lnTo>
                <a:lnTo>
                  <a:pt x="88480" y="382609"/>
                </a:lnTo>
                <a:lnTo>
                  <a:pt x="67424" y="369727"/>
                </a:lnTo>
                <a:lnTo>
                  <a:pt x="48894" y="353949"/>
                </a:lnTo>
                <a:lnTo>
                  <a:pt x="32395" y="334841"/>
                </a:lnTo>
                <a:lnTo>
                  <a:pt x="19284" y="313628"/>
                </a:lnTo>
                <a:lnTo>
                  <a:pt x="9559" y="290310"/>
                </a:lnTo>
                <a:lnTo>
                  <a:pt x="3214" y="264887"/>
                </a:lnTo>
                <a:lnTo>
                  <a:pt x="1308" y="251386"/>
                </a:lnTo>
                <a:lnTo>
                  <a:pt x="244" y="237359"/>
                </a:lnTo>
                <a:lnTo>
                  <a:pt x="0" y="226313"/>
                </a:lnTo>
                <a:lnTo>
                  <a:pt x="344" y="212632"/>
                </a:lnTo>
                <a:lnTo>
                  <a:pt x="3105" y="186175"/>
                </a:lnTo>
                <a:lnTo>
                  <a:pt x="8629" y="160921"/>
                </a:lnTo>
                <a:lnTo>
                  <a:pt x="16918" y="136869"/>
                </a:lnTo>
                <a:lnTo>
                  <a:pt x="27977" y="114015"/>
                </a:lnTo>
                <a:lnTo>
                  <a:pt x="41807" y="92357"/>
                </a:lnTo>
                <a:lnTo>
                  <a:pt x="58419" y="71881"/>
                </a:lnTo>
                <a:lnTo>
                  <a:pt x="77346" y="53119"/>
                </a:lnTo>
                <a:lnTo>
                  <a:pt x="97707" y="37195"/>
                </a:lnTo>
                <a:lnTo>
                  <a:pt x="119501" y="24107"/>
                </a:lnTo>
                <a:lnTo>
                  <a:pt x="142726" y="13850"/>
                </a:lnTo>
                <a:lnTo>
                  <a:pt x="167378" y="6421"/>
                </a:lnTo>
                <a:lnTo>
                  <a:pt x="193458" y="1814"/>
                </a:lnTo>
                <a:lnTo>
                  <a:pt x="207032" y="567"/>
                </a:lnTo>
                <a:lnTo>
                  <a:pt x="220961" y="25"/>
                </a:lnTo>
                <a:lnTo>
                  <a:pt x="224789" y="0"/>
                </a:lnTo>
                <a:close/>
              </a:path>
            </a:pathLst>
          </a:custGeom>
          <a:ln w="6096">
            <a:solidFill>
              <a:srgbClr val="2261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99814" y="780034"/>
            <a:ext cx="374269" cy="402336"/>
          </a:xfrm>
          <a:custGeom>
            <a:avLst/>
            <a:gdLst/>
            <a:ahLst/>
            <a:cxnLst/>
            <a:rect l="l" t="t" r="r" b="b"/>
            <a:pathLst>
              <a:path w="374269" h="402336">
                <a:moveTo>
                  <a:pt x="225551" y="0"/>
                </a:moveTo>
                <a:lnTo>
                  <a:pt x="239067" y="371"/>
                </a:lnTo>
                <a:lnTo>
                  <a:pt x="252286" y="1487"/>
                </a:lnTo>
                <a:lnTo>
                  <a:pt x="265207" y="3347"/>
                </a:lnTo>
                <a:lnTo>
                  <a:pt x="277833" y="5952"/>
                </a:lnTo>
                <a:lnTo>
                  <a:pt x="290162" y="9302"/>
                </a:lnTo>
                <a:lnTo>
                  <a:pt x="302197" y="13398"/>
                </a:lnTo>
                <a:lnTo>
                  <a:pt x="313936" y="18239"/>
                </a:lnTo>
                <a:lnTo>
                  <a:pt x="325380" y="23827"/>
                </a:lnTo>
                <a:lnTo>
                  <a:pt x="336529" y="30161"/>
                </a:lnTo>
                <a:lnTo>
                  <a:pt x="347385" y="37242"/>
                </a:lnTo>
                <a:lnTo>
                  <a:pt x="357947" y="45071"/>
                </a:lnTo>
                <a:lnTo>
                  <a:pt x="368216" y="53647"/>
                </a:lnTo>
                <a:lnTo>
                  <a:pt x="374269" y="59181"/>
                </a:lnTo>
                <a:lnTo>
                  <a:pt x="321945" y="107695"/>
                </a:lnTo>
                <a:lnTo>
                  <a:pt x="313068" y="98582"/>
                </a:lnTo>
                <a:lnTo>
                  <a:pt x="303275" y="90563"/>
                </a:lnTo>
                <a:lnTo>
                  <a:pt x="292540" y="83649"/>
                </a:lnTo>
                <a:lnTo>
                  <a:pt x="280842" y="77852"/>
                </a:lnTo>
                <a:lnTo>
                  <a:pt x="268850" y="73322"/>
                </a:lnTo>
                <a:lnTo>
                  <a:pt x="256675" y="70118"/>
                </a:lnTo>
                <a:lnTo>
                  <a:pt x="244035" y="68091"/>
                </a:lnTo>
                <a:lnTo>
                  <a:pt x="230950" y="67221"/>
                </a:lnTo>
                <a:lnTo>
                  <a:pt x="227457" y="67182"/>
                </a:lnTo>
                <a:lnTo>
                  <a:pt x="214717" y="67707"/>
                </a:lnTo>
                <a:lnTo>
                  <a:pt x="202166" y="69280"/>
                </a:lnTo>
                <a:lnTo>
                  <a:pt x="189796" y="71903"/>
                </a:lnTo>
                <a:lnTo>
                  <a:pt x="177602" y="75574"/>
                </a:lnTo>
                <a:lnTo>
                  <a:pt x="165578" y="80295"/>
                </a:lnTo>
                <a:lnTo>
                  <a:pt x="153716" y="86064"/>
                </a:lnTo>
                <a:lnTo>
                  <a:pt x="139206" y="94719"/>
                </a:lnTo>
                <a:lnTo>
                  <a:pt x="128640" y="102360"/>
                </a:lnTo>
                <a:lnTo>
                  <a:pt x="118923" y="110685"/>
                </a:lnTo>
                <a:lnTo>
                  <a:pt x="110056" y="119701"/>
                </a:lnTo>
                <a:lnTo>
                  <a:pt x="102039" y="129414"/>
                </a:lnTo>
                <a:lnTo>
                  <a:pt x="94871" y="139831"/>
                </a:lnTo>
                <a:lnTo>
                  <a:pt x="87092" y="153695"/>
                </a:lnTo>
                <a:lnTo>
                  <a:pt x="81912" y="165551"/>
                </a:lnTo>
                <a:lnTo>
                  <a:pt x="77923" y="177669"/>
                </a:lnTo>
                <a:lnTo>
                  <a:pt x="75118" y="190040"/>
                </a:lnTo>
                <a:lnTo>
                  <a:pt x="73490" y="202651"/>
                </a:lnTo>
                <a:lnTo>
                  <a:pt x="73025" y="214121"/>
                </a:lnTo>
                <a:lnTo>
                  <a:pt x="73682" y="227932"/>
                </a:lnTo>
                <a:lnTo>
                  <a:pt x="75655" y="241087"/>
                </a:lnTo>
                <a:lnTo>
                  <a:pt x="78945" y="253588"/>
                </a:lnTo>
                <a:lnTo>
                  <a:pt x="83555" y="265439"/>
                </a:lnTo>
                <a:lnTo>
                  <a:pt x="89486" y="276641"/>
                </a:lnTo>
                <a:lnTo>
                  <a:pt x="96740" y="287195"/>
                </a:lnTo>
                <a:lnTo>
                  <a:pt x="105320" y="297103"/>
                </a:lnTo>
                <a:lnTo>
                  <a:pt x="118551" y="309057"/>
                </a:lnTo>
                <a:lnTo>
                  <a:pt x="128822" y="316226"/>
                </a:lnTo>
                <a:lnTo>
                  <a:pt x="139778" y="322244"/>
                </a:lnTo>
                <a:lnTo>
                  <a:pt x="151420" y="327111"/>
                </a:lnTo>
                <a:lnTo>
                  <a:pt x="163746" y="330831"/>
                </a:lnTo>
                <a:lnTo>
                  <a:pt x="176758" y="333404"/>
                </a:lnTo>
                <a:lnTo>
                  <a:pt x="190455" y="334832"/>
                </a:lnTo>
                <a:lnTo>
                  <a:pt x="201167" y="335152"/>
                </a:lnTo>
                <a:lnTo>
                  <a:pt x="214835" y="334684"/>
                </a:lnTo>
                <a:lnTo>
                  <a:pt x="228082" y="333280"/>
                </a:lnTo>
                <a:lnTo>
                  <a:pt x="240907" y="330940"/>
                </a:lnTo>
                <a:lnTo>
                  <a:pt x="253307" y="327668"/>
                </a:lnTo>
                <a:lnTo>
                  <a:pt x="265280" y="323462"/>
                </a:lnTo>
                <a:lnTo>
                  <a:pt x="276823" y="318326"/>
                </a:lnTo>
                <a:lnTo>
                  <a:pt x="287935" y="312259"/>
                </a:lnTo>
                <a:lnTo>
                  <a:pt x="298613" y="305263"/>
                </a:lnTo>
                <a:lnTo>
                  <a:pt x="305308" y="300227"/>
                </a:lnTo>
                <a:lnTo>
                  <a:pt x="347725" y="356235"/>
                </a:lnTo>
                <a:lnTo>
                  <a:pt x="326203" y="369855"/>
                </a:lnTo>
                <a:lnTo>
                  <a:pt x="303619" y="381097"/>
                </a:lnTo>
                <a:lnTo>
                  <a:pt x="279973" y="389960"/>
                </a:lnTo>
                <a:lnTo>
                  <a:pt x="255265" y="396444"/>
                </a:lnTo>
                <a:lnTo>
                  <a:pt x="229495" y="400549"/>
                </a:lnTo>
                <a:lnTo>
                  <a:pt x="202664" y="402275"/>
                </a:lnTo>
                <a:lnTo>
                  <a:pt x="196469" y="402336"/>
                </a:lnTo>
                <a:lnTo>
                  <a:pt x="182157" y="402003"/>
                </a:lnTo>
                <a:lnTo>
                  <a:pt x="168367" y="401004"/>
                </a:lnTo>
                <a:lnTo>
                  <a:pt x="142363" y="397011"/>
                </a:lnTo>
                <a:lnTo>
                  <a:pt x="118465" y="390354"/>
                </a:lnTo>
                <a:lnTo>
                  <a:pt x="96685" y="381036"/>
                </a:lnTo>
                <a:lnTo>
                  <a:pt x="82793" y="372990"/>
                </a:lnTo>
                <a:lnTo>
                  <a:pt x="62666" y="357793"/>
                </a:lnTo>
                <a:lnTo>
                  <a:pt x="44866" y="339602"/>
                </a:lnTo>
                <a:lnTo>
                  <a:pt x="29409" y="318390"/>
                </a:lnTo>
                <a:lnTo>
                  <a:pt x="19554" y="300688"/>
                </a:lnTo>
                <a:lnTo>
                  <a:pt x="9821" y="277053"/>
                </a:lnTo>
                <a:lnTo>
                  <a:pt x="3394" y="252488"/>
                </a:lnTo>
                <a:lnTo>
                  <a:pt x="299" y="226968"/>
                </a:lnTo>
                <a:lnTo>
                  <a:pt x="0" y="215900"/>
                </a:lnTo>
                <a:lnTo>
                  <a:pt x="401" y="203232"/>
                </a:lnTo>
                <a:lnTo>
                  <a:pt x="3607" y="178237"/>
                </a:lnTo>
                <a:lnTo>
                  <a:pt x="10010" y="153712"/>
                </a:lnTo>
                <a:lnTo>
                  <a:pt x="19602" y="129674"/>
                </a:lnTo>
                <a:lnTo>
                  <a:pt x="30353" y="109474"/>
                </a:lnTo>
                <a:lnTo>
                  <a:pt x="44860" y="88023"/>
                </a:lnTo>
                <a:lnTo>
                  <a:pt x="61433" y="68668"/>
                </a:lnTo>
                <a:lnTo>
                  <a:pt x="80088" y="51416"/>
                </a:lnTo>
                <a:lnTo>
                  <a:pt x="100843" y="36275"/>
                </a:lnTo>
                <a:lnTo>
                  <a:pt x="112522" y="29210"/>
                </a:lnTo>
                <a:lnTo>
                  <a:pt x="135518" y="17899"/>
                </a:lnTo>
                <a:lnTo>
                  <a:pt x="159409" y="9337"/>
                </a:lnTo>
                <a:lnTo>
                  <a:pt x="184186" y="3532"/>
                </a:lnTo>
                <a:lnTo>
                  <a:pt x="209841" y="493"/>
                </a:lnTo>
                <a:lnTo>
                  <a:pt x="222996" y="12"/>
                </a:lnTo>
                <a:lnTo>
                  <a:pt x="225551" y="0"/>
                </a:lnTo>
                <a:close/>
              </a:path>
            </a:pathLst>
          </a:custGeom>
          <a:ln w="6096">
            <a:solidFill>
              <a:srgbClr val="2261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23948" y="1976991"/>
            <a:ext cx="7756028" cy="17785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370">
              <a:lnSpc>
                <a:spcPts val="3225"/>
              </a:lnSpc>
              <a:spcBef>
                <a:spcPts val="161"/>
              </a:spcBef>
            </a:pPr>
            <a:r>
              <a:rPr sz="2400" dirty="0">
                <a:solidFill>
                  <a:srgbClr val="3891A7"/>
                </a:solidFill>
                <a:latin typeface="Wingdings 2"/>
                <a:cs typeface="Wingdings 2"/>
              </a:rPr>
              <a:t></a:t>
            </a:r>
            <a:r>
              <a:rPr sz="2400" spc="284" dirty="0">
                <a:solidFill>
                  <a:srgbClr val="3891A7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Disama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an te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mi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ologi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tr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aty</a:t>
            </a:r>
            <a:endParaRPr sz="3000">
              <a:latin typeface="Century Gothic"/>
              <a:cs typeface="Century Gothic"/>
            </a:endParaRPr>
          </a:p>
          <a:p>
            <a:pPr marL="397052">
              <a:lnSpc>
                <a:spcPts val="3600"/>
              </a:lnSpc>
              <a:spcBef>
                <a:spcPts val="78"/>
              </a:spcBef>
            </a:pPr>
            <a:r>
              <a:rPr sz="3000" spc="-4" dirty="0">
                <a:solidFill>
                  <a:srgbClr val="FFFFFF"/>
                </a:solidFill>
                <a:latin typeface="Century Gothic"/>
                <a:cs typeface="Century Gothic"/>
              </a:rPr>
              <a:t>(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3000" spc="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sal </a:t>
            </a:r>
            <a:r>
              <a:rPr sz="3000" spc="4" dirty="0">
                <a:solidFill>
                  <a:srgbClr val="FFFFFF"/>
                </a:solidFill>
                <a:latin typeface="Century Gothic"/>
                <a:cs typeface="Century Gothic"/>
              </a:rPr>
              <a:t>3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8 St</a:t>
            </a:r>
            <a:r>
              <a:rPr sz="3000" spc="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tuta</a:t>
            </a:r>
            <a:r>
              <a:rPr sz="3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4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I disebutkan Inter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ati</a:t>
            </a:r>
            <a:r>
              <a:rPr sz="3000" spc="4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nal</a:t>
            </a:r>
            <a:r>
              <a:rPr sz="3000" spc="-3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Conve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tion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sebagai salah satu</a:t>
            </a:r>
            <a:r>
              <a:rPr sz="3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sumb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r HI</a:t>
            </a:r>
            <a:r>
              <a:rPr sz="3000" spc="-19" dirty="0">
                <a:solidFill>
                  <a:srgbClr val="FFFFFF"/>
                </a:solidFill>
                <a:latin typeface="Century Gothic"/>
                <a:cs typeface="Century Gothic"/>
              </a:rPr>
              <a:t>)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123949" y="4446375"/>
            <a:ext cx="7690221" cy="1778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20"/>
              </a:lnSpc>
              <a:spcBef>
                <a:spcPts val="161"/>
              </a:spcBef>
            </a:pPr>
            <a:r>
              <a:rPr sz="2400" dirty="0">
                <a:solidFill>
                  <a:srgbClr val="3891A7"/>
                </a:solidFill>
                <a:latin typeface="Wingdings 2"/>
                <a:cs typeface="Wingdings 2"/>
              </a:rPr>
              <a:t></a:t>
            </a:r>
            <a:r>
              <a:rPr sz="2400" spc="289" dirty="0">
                <a:solidFill>
                  <a:srgbClr val="3891A7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Digu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akan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untuk</a:t>
            </a:r>
            <a:r>
              <a:rPr sz="3000" spc="-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perjanjian multilateral</a:t>
            </a:r>
            <a:endParaRPr sz="3000">
              <a:latin typeface="Century Gothic"/>
              <a:cs typeface="Century Gothic"/>
            </a:endParaRPr>
          </a:p>
          <a:p>
            <a:pPr marL="397052" marR="57150">
              <a:lnSpc>
                <a:spcPts val="3579"/>
              </a:lnSpc>
              <a:spcBef>
                <a:spcPts val="17"/>
              </a:spcBef>
            </a:pPr>
            <a:r>
              <a:rPr sz="4500" baseline="-1001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3000" spc="6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mb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ri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an k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se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pat</a:t>
            </a:r>
            <a:r>
              <a:rPr sz="3000" spc="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n bagi</a:t>
            </a:r>
            <a:endParaRPr sz="3000">
              <a:latin typeface="Century Gothic"/>
              <a:cs typeface="Century Gothic"/>
            </a:endParaRPr>
          </a:p>
          <a:p>
            <a:pPr marL="397052" marR="1482176">
              <a:lnSpc>
                <a:spcPts val="3600"/>
              </a:lnSpc>
              <a:spcBef>
                <a:spcPts val="81"/>
              </a:spcBef>
            </a:pP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masyarakat</a:t>
            </a:r>
            <a:r>
              <a:rPr sz="3000" spc="-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inte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nasional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untuk berpartisi</a:t>
            </a:r>
            <a:r>
              <a:rPr sz="3000" spc="9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as</a:t>
            </a:r>
            <a:r>
              <a:rPr sz="3000" spc="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300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4301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31034" y="14098"/>
            <a:ext cx="9129980" cy="6836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1" y="6985"/>
            <a:ext cx="9137015" cy="6843981"/>
          </a:xfrm>
          <a:custGeom>
            <a:avLst/>
            <a:gdLst/>
            <a:ahLst/>
            <a:cxnLst/>
            <a:rect l="l" t="t" r="r" b="b"/>
            <a:pathLst>
              <a:path w="9137015" h="6843981">
                <a:moveTo>
                  <a:pt x="0" y="0"/>
                </a:moveTo>
                <a:lnTo>
                  <a:pt x="9137015" y="6843981"/>
                </a:lnTo>
              </a:path>
            </a:pathLst>
          </a:custGeom>
          <a:ln w="12700">
            <a:solidFill>
              <a:srgbClr val="BDB3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92746" y="4948429"/>
            <a:ext cx="2672969" cy="1900191"/>
          </a:xfrm>
          <a:custGeom>
            <a:avLst/>
            <a:gdLst/>
            <a:ahLst/>
            <a:cxnLst/>
            <a:rect l="l" t="t" r="r" b="b"/>
            <a:pathLst>
              <a:path w="2672969" h="1900191">
                <a:moveTo>
                  <a:pt x="2672969" y="0"/>
                </a:moveTo>
                <a:lnTo>
                  <a:pt x="0" y="1900191"/>
                </a:lnTo>
              </a:path>
            </a:pathLst>
          </a:custGeom>
          <a:ln w="12700">
            <a:solidFill>
              <a:srgbClr val="C5BA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23949" y="1308631"/>
            <a:ext cx="8035757" cy="20877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522004" algn="ctr">
              <a:lnSpc>
                <a:spcPts val="3010"/>
              </a:lnSpc>
              <a:spcBef>
                <a:spcPts val="150"/>
              </a:spcBef>
            </a:pPr>
            <a:r>
              <a:rPr sz="2250" dirty="0">
                <a:solidFill>
                  <a:srgbClr val="3891A7"/>
                </a:solidFill>
                <a:latin typeface="Wingdings 2"/>
                <a:cs typeface="Wingdings 2"/>
              </a:rPr>
              <a:t></a:t>
            </a:r>
            <a:r>
              <a:rPr sz="2250" spc="442" dirty="0">
                <a:solidFill>
                  <a:srgbClr val="3891A7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asa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ya</a:t>
            </a:r>
            <a:r>
              <a:rPr sz="2800" spc="-12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ber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fal</a:t>
            </a:r>
            <a:r>
              <a:rPr sz="28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i="1" dirty="0">
                <a:solidFill>
                  <a:srgbClr val="FFFFFF"/>
                </a:solidFill>
                <a:latin typeface="Century Gothic"/>
                <a:cs typeface="Century Gothic"/>
              </a:rPr>
              <a:t>Law</a:t>
            </a:r>
            <a:r>
              <a:rPr sz="2800" i="1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i="1" dirty="0">
                <a:solidFill>
                  <a:srgbClr val="FFFFFF"/>
                </a:solidFill>
                <a:latin typeface="Century Gothic"/>
                <a:cs typeface="Century Gothic"/>
              </a:rPr>
              <a:t>Mak</a:t>
            </a:r>
            <a:r>
              <a:rPr sz="2800" i="1" spc="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i="1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800" i="1" spc="4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2800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ya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tu</a:t>
            </a:r>
            <a:endParaRPr sz="2800">
              <a:latin typeface="Century Gothic"/>
              <a:cs typeface="Century Gothic"/>
            </a:endParaRPr>
          </a:p>
          <a:p>
            <a:pPr marL="397052" marR="52698">
              <a:lnSpc>
                <a:spcPts val="3360"/>
              </a:lnSpc>
              <a:spcBef>
                <a:spcPts val="17"/>
              </a:spcBef>
            </a:pP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merum</a:t>
            </a:r>
            <a:r>
              <a:rPr sz="2800" spc="9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skan</a:t>
            </a:r>
            <a:r>
              <a:rPr sz="2800" spc="-17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ka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dah</a:t>
            </a:r>
            <a:r>
              <a:rPr sz="2800" spc="-9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hukum</a:t>
            </a:r>
            <a:r>
              <a:rPr sz="2800" spc="-8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bagi</a:t>
            </a:r>
            <a:endParaRPr sz="2800">
              <a:latin typeface="Century Gothic"/>
              <a:cs typeface="Century Gothic"/>
            </a:endParaRPr>
          </a:p>
          <a:p>
            <a:pPr marL="397052">
              <a:lnSpc>
                <a:spcPts val="3360"/>
              </a:lnSpc>
              <a:spcBef>
                <a:spcPts val="55"/>
              </a:spcBef>
            </a:pP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masy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rak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800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nt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rn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800" spc="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ona</a:t>
            </a:r>
            <a:r>
              <a:rPr sz="2800" spc="9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sz="2800" spc="3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la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8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800" spc="4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, d</a:t>
            </a:r>
            <a:r>
              <a:rPr sz="2800" spc="1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gunakan</a:t>
            </a:r>
            <a:r>
              <a:rPr sz="2800" spc="-146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bagai</a:t>
            </a:r>
            <a:r>
              <a:rPr sz="28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pera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gkat</a:t>
            </a:r>
            <a:r>
              <a:rPr sz="2800" spc="-98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nte</a:t>
            </a:r>
            <a:r>
              <a:rPr sz="2800" spc="-4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nas</a:t>
            </a:r>
            <a:r>
              <a:rPr sz="2800" spc="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onal yang</a:t>
            </a:r>
            <a:r>
              <a:rPr sz="2800" spc="-6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2800" spc="1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prakar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ai</a:t>
            </a:r>
            <a:r>
              <a:rPr sz="2800" spc="-148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2800" spc="4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eh</a:t>
            </a:r>
            <a:r>
              <a:rPr sz="2800" spc="-3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2800" spc="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123949" y="4040274"/>
            <a:ext cx="7907921" cy="16610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3010"/>
              </a:lnSpc>
              <a:spcBef>
                <a:spcPts val="150"/>
              </a:spcBef>
            </a:pPr>
            <a:r>
              <a:rPr sz="2250" dirty="0">
                <a:solidFill>
                  <a:srgbClr val="3891A7"/>
                </a:solidFill>
                <a:latin typeface="Wingdings 2"/>
                <a:cs typeface="Wingdings 2"/>
              </a:rPr>
              <a:t></a:t>
            </a:r>
            <a:r>
              <a:rPr sz="2250" spc="442" dirty="0">
                <a:solidFill>
                  <a:srgbClr val="3891A7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2800" spc="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sal:</a:t>
            </a:r>
            <a:r>
              <a:rPr sz="2800" spc="-76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Konvensi</a:t>
            </a:r>
            <a:r>
              <a:rPr sz="2800" spc="-7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J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newa</a:t>
            </a:r>
            <a:r>
              <a:rPr sz="2800" spc="-3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1949</a:t>
            </a:r>
            <a:r>
              <a:rPr sz="2800" spc="-62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tenta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endParaRPr sz="2800">
              <a:latin typeface="Century Gothic"/>
              <a:cs typeface="Century Gothic"/>
            </a:endParaRPr>
          </a:p>
          <a:p>
            <a:pPr marL="397052">
              <a:lnSpc>
                <a:spcPts val="3360"/>
              </a:lnSpc>
              <a:spcBef>
                <a:spcPts val="17"/>
              </a:spcBef>
            </a:pP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perl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ndungan</a:t>
            </a:r>
            <a:r>
              <a:rPr sz="2800" spc="-162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korban</a:t>
            </a:r>
            <a:r>
              <a:rPr sz="28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pera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g;</a:t>
            </a:r>
            <a:r>
              <a:rPr sz="28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Konvensi</a:t>
            </a:r>
            <a:r>
              <a:rPr sz="2800" spc="-8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PBB</a:t>
            </a:r>
            <a:endParaRPr sz="2800">
              <a:latin typeface="Century Gothic"/>
              <a:cs typeface="Century Gothic"/>
            </a:endParaRPr>
          </a:p>
          <a:p>
            <a:pPr marL="397052" marR="53263">
              <a:lnSpc>
                <a:spcPts val="3360"/>
              </a:lnSpc>
            </a:pP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1982</a:t>
            </a:r>
            <a:r>
              <a:rPr sz="2800" spc="-7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tenta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2800" spc="-5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Hukum</a:t>
            </a:r>
            <a:r>
              <a:rPr sz="2800" spc="-8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Lau</a:t>
            </a:r>
            <a:r>
              <a:rPr sz="2800" spc="4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;</a:t>
            </a:r>
            <a:r>
              <a:rPr sz="2800" spc="-58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Konvensi</a:t>
            </a:r>
            <a:r>
              <a:rPr sz="2800" spc="-7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-54" dirty="0">
                <a:solidFill>
                  <a:srgbClr val="FFFFFF"/>
                </a:solidFill>
                <a:latin typeface="Century Gothic"/>
                <a:cs typeface="Century Gothic"/>
              </a:rPr>
              <a:t>W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na</a:t>
            </a:r>
            <a:endParaRPr sz="2800">
              <a:latin typeface="Century Gothic"/>
              <a:cs typeface="Century Gothic"/>
            </a:endParaRPr>
          </a:p>
          <a:p>
            <a:pPr marL="397052" marR="53263">
              <a:lnSpc>
                <a:spcPts val="3350"/>
              </a:lnSpc>
            </a:pP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1961</a:t>
            </a:r>
            <a:r>
              <a:rPr sz="2800" spc="-7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te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tang</a:t>
            </a:r>
            <a:r>
              <a:rPr sz="2800" spc="3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Hubungan</a:t>
            </a:r>
            <a:r>
              <a:rPr sz="280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2800" spc="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plo</a:t>
            </a:r>
            <a:r>
              <a:rPr sz="2800" spc="9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at</a:t>
            </a:r>
            <a:r>
              <a:rPr sz="2800" spc="9" dirty="0">
                <a:solidFill>
                  <a:srgbClr val="FFFFFF"/>
                </a:solidFill>
                <a:latin typeface="Century Gothic"/>
                <a:cs typeface="Century Gothic"/>
              </a:rPr>
              <a:t>ik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280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4278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31034" y="14098"/>
            <a:ext cx="9129980" cy="6836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01" y="6985"/>
            <a:ext cx="9137015" cy="6843981"/>
          </a:xfrm>
          <a:custGeom>
            <a:avLst/>
            <a:gdLst/>
            <a:ahLst/>
            <a:cxnLst/>
            <a:rect l="l" t="t" r="r" b="b"/>
            <a:pathLst>
              <a:path w="9137015" h="6843981">
                <a:moveTo>
                  <a:pt x="0" y="0"/>
                </a:moveTo>
                <a:lnTo>
                  <a:pt x="9137015" y="6843981"/>
                </a:lnTo>
              </a:path>
            </a:pathLst>
          </a:custGeom>
          <a:ln w="12700">
            <a:solidFill>
              <a:srgbClr val="B3B3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92746" y="4948429"/>
            <a:ext cx="2672969" cy="1900191"/>
          </a:xfrm>
          <a:custGeom>
            <a:avLst/>
            <a:gdLst/>
            <a:ahLst/>
            <a:cxnLst/>
            <a:rect l="l" t="t" r="r" b="b"/>
            <a:pathLst>
              <a:path w="2672969" h="1900191">
                <a:moveTo>
                  <a:pt x="2672969" y="0"/>
                </a:moveTo>
                <a:lnTo>
                  <a:pt x="0" y="1900191"/>
                </a:lnTo>
              </a:path>
            </a:pathLst>
          </a:custGeom>
          <a:ln w="12700">
            <a:solidFill>
              <a:srgbClr val="BBBBB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45508" y="448055"/>
            <a:ext cx="3765804" cy="842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90441" y="789687"/>
            <a:ext cx="3119755" cy="392683"/>
          </a:xfrm>
          <a:custGeom>
            <a:avLst/>
            <a:gdLst/>
            <a:ahLst/>
            <a:cxnLst/>
            <a:rect l="l" t="t" r="r" b="b"/>
            <a:pathLst>
              <a:path w="3119755" h="392683">
                <a:moveTo>
                  <a:pt x="1077620" y="200337"/>
                </a:moveTo>
                <a:lnTo>
                  <a:pt x="1089051" y="194404"/>
                </a:lnTo>
                <a:lnTo>
                  <a:pt x="1108408" y="180027"/>
                </a:lnTo>
                <a:lnTo>
                  <a:pt x="1121727" y="164497"/>
                </a:lnTo>
                <a:lnTo>
                  <a:pt x="1133391" y="142110"/>
                </a:lnTo>
                <a:lnTo>
                  <a:pt x="1137036" y="129853"/>
                </a:lnTo>
                <a:lnTo>
                  <a:pt x="1139223" y="116897"/>
                </a:lnTo>
                <a:lnTo>
                  <a:pt x="1139952" y="103250"/>
                </a:lnTo>
                <a:lnTo>
                  <a:pt x="1139707" y="95416"/>
                </a:lnTo>
                <a:lnTo>
                  <a:pt x="1138077" y="82176"/>
                </a:lnTo>
                <a:lnTo>
                  <a:pt x="1134923" y="69765"/>
                </a:lnTo>
                <a:lnTo>
                  <a:pt x="1124077" y="47498"/>
                </a:lnTo>
                <a:lnTo>
                  <a:pt x="1110409" y="31671"/>
                </a:lnTo>
                <a:lnTo>
                  <a:pt x="1089395" y="16719"/>
                </a:lnTo>
                <a:lnTo>
                  <a:pt x="1076833" y="10667"/>
                </a:lnTo>
                <a:lnTo>
                  <a:pt x="1060351" y="5631"/>
                </a:lnTo>
                <a:lnTo>
                  <a:pt x="1036852" y="2027"/>
                </a:lnTo>
                <a:lnTo>
                  <a:pt x="1022798" y="901"/>
                </a:lnTo>
                <a:lnTo>
                  <a:pt x="1007210" y="225"/>
                </a:lnTo>
                <a:lnTo>
                  <a:pt x="990092" y="0"/>
                </a:lnTo>
                <a:lnTo>
                  <a:pt x="923544" y="0"/>
                </a:lnTo>
                <a:lnTo>
                  <a:pt x="871220" y="383031"/>
                </a:lnTo>
                <a:lnTo>
                  <a:pt x="943101" y="383031"/>
                </a:lnTo>
                <a:lnTo>
                  <a:pt x="966088" y="215900"/>
                </a:lnTo>
                <a:lnTo>
                  <a:pt x="971931" y="215900"/>
                </a:lnTo>
                <a:lnTo>
                  <a:pt x="1053719" y="383031"/>
                </a:lnTo>
                <a:lnTo>
                  <a:pt x="1128268" y="383031"/>
                </a:lnTo>
                <a:lnTo>
                  <a:pt x="1044829" y="211327"/>
                </a:lnTo>
                <a:lnTo>
                  <a:pt x="1051271" y="209706"/>
                </a:lnTo>
                <a:lnTo>
                  <a:pt x="1060177" y="132200"/>
                </a:lnTo>
                <a:lnTo>
                  <a:pt x="1050671" y="140969"/>
                </a:lnTo>
                <a:lnTo>
                  <a:pt x="1050349" y="141183"/>
                </a:lnTo>
                <a:lnTo>
                  <a:pt x="1043315" y="144738"/>
                </a:lnTo>
                <a:lnTo>
                  <a:pt x="1034045" y="147665"/>
                </a:lnTo>
                <a:lnTo>
                  <a:pt x="1022543" y="149962"/>
                </a:lnTo>
                <a:lnTo>
                  <a:pt x="1008818" y="151625"/>
                </a:lnTo>
                <a:lnTo>
                  <a:pt x="992876" y="152650"/>
                </a:lnTo>
                <a:lnTo>
                  <a:pt x="974725" y="153035"/>
                </a:lnTo>
                <a:lnTo>
                  <a:pt x="986663" y="66421"/>
                </a:lnTo>
                <a:lnTo>
                  <a:pt x="991865" y="66435"/>
                </a:lnTo>
                <a:lnTo>
                  <a:pt x="1008588" y="66730"/>
                </a:lnTo>
                <a:lnTo>
                  <a:pt x="1022326" y="67412"/>
                </a:lnTo>
                <a:lnTo>
                  <a:pt x="1033091" y="68491"/>
                </a:lnTo>
                <a:lnTo>
                  <a:pt x="1040892" y="69976"/>
                </a:lnTo>
                <a:lnTo>
                  <a:pt x="1049782" y="72389"/>
                </a:lnTo>
                <a:lnTo>
                  <a:pt x="1056513" y="76708"/>
                </a:lnTo>
                <a:lnTo>
                  <a:pt x="1061212" y="82803"/>
                </a:lnTo>
                <a:lnTo>
                  <a:pt x="1065911" y="88900"/>
                </a:lnTo>
                <a:lnTo>
                  <a:pt x="1068324" y="96392"/>
                </a:lnTo>
                <a:lnTo>
                  <a:pt x="1068295" y="107310"/>
                </a:lnTo>
                <a:lnTo>
                  <a:pt x="1066044" y="120989"/>
                </a:lnTo>
                <a:lnTo>
                  <a:pt x="1065026" y="205437"/>
                </a:lnTo>
                <a:lnTo>
                  <a:pt x="1077620" y="200337"/>
                </a:lnTo>
                <a:close/>
              </a:path>
              <a:path w="3119755" h="392683">
                <a:moveTo>
                  <a:pt x="1060177" y="132200"/>
                </a:moveTo>
                <a:lnTo>
                  <a:pt x="1051271" y="209706"/>
                </a:lnTo>
                <a:lnTo>
                  <a:pt x="1065026" y="205437"/>
                </a:lnTo>
                <a:lnTo>
                  <a:pt x="1066044" y="120989"/>
                </a:lnTo>
                <a:lnTo>
                  <a:pt x="1060177" y="132200"/>
                </a:lnTo>
                <a:close/>
              </a:path>
              <a:path w="3119755" h="392683">
                <a:moveTo>
                  <a:pt x="157225" y="233806"/>
                </a:moveTo>
                <a:lnTo>
                  <a:pt x="272923" y="301498"/>
                </a:lnTo>
                <a:lnTo>
                  <a:pt x="293243" y="383031"/>
                </a:lnTo>
                <a:lnTo>
                  <a:pt x="363093" y="383031"/>
                </a:lnTo>
                <a:lnTo>
                  <a:pt x="267588" y="0"/>
                </a:lnTo>
                <a:lnTo>
                  <a:pt x="206883" y="0"/>
                </a:lnTo>
                <a:lnTo>
                  <a:pt x="0" y="383031"/>
                </a:lnTo>
                <a:lnTo>
                  <a:pt x="77343" y="383031"/>
                </a:lnTo>
                <a:lnTo>
                  <a:pt x="120904" y="301498"/>
                </a:lnTo>
                <a:lnTo>
                  <a:pt x="272923" y="301498"/>
                </a:lnTo>
                <a:lnTo>
                  <a:pt x="157225" y="233806"/>
                </a:lnTo>
                <a:lnTo>
                  <a:pt x="224662" y="107696"/>
                </a:lnTo>
                <a:lnTo>
                  <a:pt x="255270" y="233806"/>
                </a:lnTo>
                <a:lnTo>
                  <a:pt x="157225" y="233806"/>
                </a:lnTo>
                <a:close/>
              </a:path>
              <a:path w="3119755" h="392683">
                <a:moveTo>
                  <a:pt x="500474" y="359879"/>
                </a:moveTo>
                <a:lnTo>
                  <a:pt x="510998" y="366768"/>
                </a:lnTo>
                <a:lnTo>
                  <a:pt x="522025" y="372845"/>
                </a:lnTo>
                <a:lnTo>
                  <a:pt x="533554" y="378110"/>
                </a:lnTo>
                <a:lnTo>
                  <a:pt x="545586" y="382565"/>
                </a:lnTo>
                <a:lnTo>
                  <a:pt x="558120" y="386209"/>
                </a:lnTo>
                <a:lnTo>
                  <a:pt x="571157" y="389042"/>
                </a:lnTo>
                <a:lnTo>
                  <a:pt x="584696" y="391065"/>
                </a:lnTo>
                <a:lnTo>
                  <a:pt x="598738" y="392279"/>
                </a:lnTo>
                <a:lnTo>
                  <a:pt x="613283" y="392684"/>
                </a:lnTo>
                <a:lnTo>
                  <a:pt x="626569" y="392338"/>
                </a:lnTo>
                <a:lnTo>
                  <a:pt x="640294" y="391214"/>
                </a:lnTo>
                <a:lnTo>
                  <a:pt x="653600" y="389307"/>
                </a:lnTo>
                <a:lnTo>
                  <a:pt x="666485" y="386617"/>
                </a:lnTo>
                <a:lnTo>
                  <a:pt x="678948" y="383143"/>
                </a:lnTo>
                <a:lnTo>
                  <a:pt x="690987" y="378885"/>
                </a:lnTo>
                <a:lnTo>
                  <a:pt x="702601" y="373840"/>
                </a:lnTo>
                <a:lnTo>
                  <a:pt x="713789" y="368010"/>
                </a:lnTo>
                <a:lnTo>
                  <a:pt x="724550" y="361392"/>
                </a:lnTo>
                <a:lnTo>
                  <a:pt x="734881" y="353985"/>
                </a:lnTo>
                <a:lnTo>
                  <a:pt x="744783" y="345789"/>
                </a:lnTo>
                <a:lnTo>
                  <a:pt x="754252" y="336803"/>
                </a:lnTo>
                <a:lnTo>
                  <a:pt x="768647" y="320558"/>
                </a:lnTo>
                <a:lnTo>
                  <a:pt x="775895" y="310724"/>
                </a:lnTo>
                <a:lnTo>
                  <a:pt x="782515" y="300410"/>
                </a:lnTo>
                <a:lnTo>
                  <a:pt x="788504" y="289614"/>
                </a:lnTo>
                <a:lnTo>
                  <a:pt x="793865" y="278337"/>
                </a:lnTo>
                <a:lnTo>
                  <a:pt x="798598" y="266579"/>
                </a:lnTo>
                <a:lnTo>
                  <a:pt x="802702" y="254340"/>
                </a:lnTo>
                <a:lnTo>
                  <a:pt x="806179" y="241620"/>
                </a:lnTo>
                <a:lnTo>
                  <a:pt x="809028" y="228418"/>
                </a:lnTo>
                <a:lnTo>
                  <a:pt x="811251" y="214736"/>
                </a:lnTo>
                <a:lnTo>
                  <a:pt x="812846" y="200572"/>
                </a:lnTo>
                <a:lnTo>
                  <a:pt x="813815" y="185927"/>
                </a:lnTo>
                <a:lnTo>
                  <a:pt x="620013" y="185927"/>
                </a:lnTo>
                <a:lnTo>
                  <a:pt x="611124" y="253873"/>
                </a:lnTo>
                <a:lnTo>
                  <a:pt x="730758" y="253873"/>
                </a:lnTo>
                <a:lnTo>
                  <a:pt x="725442" y="263015"/>
                </a:lnTo>
                <a:lnTo>
                  <a:pt x="717882" y="274089"/>
                </a:lnTo>
                <a:lnTo>
                  <a:pt x="709671" y="284084"/>
                </a:lnTo>
                <a:lnTo>
                  <a:pt x="700807" y="293000"/>
                </a:lnTo>
                <a:lnTo>
                  <a:pt x="691285" y="300836"/>
                </a:lnTo>
                <a:lnTo>
                  <a:pt x="681101" y="307593"/>
                </a:lnTo>
                <a:lnTo>
                  <a:pt x="664205" y="315975"/>
                </a:lnTo>
                <a:lnTo>
                  <a:pt x="652263" y="320142"/>
                </a:lnTo>
                <a:lnTo>
                  <a:pt x="639877" y="323119"/>
                </a:lnTo>
                <a:lnTo>
                  <a:pt x="627052" y="324905"/>
                </a:lnTo>
                <a:lnTo>
                  <a:pt x="613790" y="325500"/>
                </a:lnTo>
                <a:lnTo>
                  <a:pt x="611815" y="325487"/>
                </a:lnTo>
                <a:lnTo>
                  <a:pt x="598286" y="324614"/>
                </a:lnTo>
                <a:lnTo>
                  <a:pt x="585369" y="322381"/>
                </a:lnTo>
                <a:lnTo>
                  <a:pt x="573064" y="318789"/>
                </a:lnTo>
                <a:lnTo>
                  <a:pt x="561372" y="313838"/>
                </a:lnTo>
                <a:lnTo>
                  <a:pt x="550292" y="307528"/>
                </a:lnTo>
                <a:lnTo>
                  <a:pt x="539825" y="299858"/>
                </a:lnTo>
                <a:lnTo>
                  <a:pt x="529971" y="290829"/>
                </a:lnTo>
                <a:lnTo>
                  <a:pt x="519288" y="278401"/>
                </a:lnTo>
                <a:lnTo>
                  <a:pt x="512191" y="267764"/>
                </a:lnTo>
                <a:lnTo>
                  <a:pt x="506385" y="256509"/>
                </a:lnTo>
                <a:lnTo>
                  <a:pt x="501868" y="244633"/>
                </a:lnTo>
                <a:lnTo>
                  <a:pt x="498642" y="232130"/>
                </a:lnTo>
                <a:lnTo>
                  <a:pt x="496707" y="218998"/>
                </a:lnTo>
                <a:lnTo>
                  <a:pt x="496062" y="205231"/>
                </a:lnTo>
                <a:lnTo>
                  <a:pt x="496468" y="193833"/>
                </a:lnTo>
                <a:lnTo>
                  <a:pt x="497934" y="181056"/>
                </a:lnTo>
                <a:lnTo>
                  <a:pt x="500467" y="168592"/>
                </a:lnTo>
                <a:lnTo>
                  <a:pt x="504065" y="156438"/>
                </a:lnTo>
                <a:lnTo>
                  <a:pt x="508728" y="144593"/>
                </a:lnTo>
                <a:lnTo>
                  <a:pt x="514452" y="133052"/>
                </a:lnTo>
                <a:lnTo>
                  <a:pt x="521237" y="121812"/>
                </a:lnTo>
                <a:lnTo>
                  <a:pt x="529082" y="110871"/>
                </a:lnTo>
                <a:lnTo>
                  <a:pt x="542792" y="95436"/>
                </a:lnTo>
                <a:lnTo>
                  <a:pt x="552677" y="86552"/>
                </a:lnTo>
                <a:lnTo>
                  <a:pt x="563110" y="78852"/>
                </a:lnTo>
                <a:lnTo>
                  <a:pt x="574089" y="72337"/>
                </a:lnTo>
                <a:lnTo>
                  <a:pt x="585615" y="67007"/>
                </a:lnTo>
                <a:lnTo>
                  <a:pt x="597685" y="62861"/>
                </a:lnTo>
                <a:lnTo>
                  <a:pt x="610300" y="59900"/>
                </a:lnTo>
                <a:lnTo>
                  <a:pt x="623458" y="58123"/>
                </a:lnTo>
                <a:lnTo>
                  <a:pt x="637159" y="57530"/>
                </a:lnTo>
                <a:lnTo>
                  <a:pt x="643018" y="57636"/>
                </a:lnTo>
                <a:lnTo>
                  <a:pt x="656325" y="58720"/>
                </a:lnTo>
                <a:lnTo>
                  <a:pt x="668943" y="60984"/>
                </a:lnTo>
                <a:lnTo>
                  <a:pt x="680881" y="64437"/>
                </a:lnTo>
                <a:lnTo>
                  <a:pt x="692150" y="69087"/>
                </a:lnTo>
                <a:lnTo>
                  <a:pt x="702847" y="75043"/>
                </a:lnTo>
                <a:lnTo>
                  <a:pt x="712528" y="81803"/>
                </a:lnTo>
                <a:lnTo>
                  <a:pt x="722354" y="89938"/>
                </a:lnTo>
                <a:lnTo>
                  <a:pt x="732325" y="99456"/>
                </a:lnTo>
                <a:lnTo>
                  <a:pt x="742442" y="110362"/>
                </a:lnTo>
                <a:lnTo>
                  <a:pt x="802386" y="71500"/>
                </a:lnTo>
                <a:lnTo>
                  <a:pt x="791959" y="59114"/>
                </a:lnTo>
                <a:lnTo>
                  <a:pt x="782924" y="49546"/>
                </a:lnTo>
                <a:lnTo>
                  <a:pt x="773730" y="40847"/>
                </a:lnTo>
                <a:lnTo>
                  <a:pt x="754888" y="26035"/>
                </a:lnTo>
                <a:lnTo>
                  <a:pt x="735249" y="14261"/>
                </a:lnTo>
                <a:lnTo>
                  <a:pt x="723827" y="8771"/>
                </a:lnTo>
                <a:lnTo>
                  <a:pt x="711878" y="3932"/>
                </a:lnTo>
                <a:lnTo>
                  <a:pt x="699388" y="-253"/>
                </a:lnTo>
                <a:lnTo>
                  <a:pt x="686911" y="-3705"/>
                </a:lnTo>
                <a:lnTo>
                  <a:pt x="674489" y="-6325"/>
                </a:lnTo>
                <a:lnTo>
                  <a:pt x="661933" y="-8181"/>
                </a:lnTo>
                <a:lnTo>
                  <a:pt x="649237" y="-9286"/>
                </a:lnTo>
                <a:lnTo>
                  <a:pt x="636397" y="-9651"/>
                </a:lnTo>
                <a:lnTo>
                  <a:pt x="625435" y="-9395"/>
                </a:lnTo>
                <a:lnTo>
                  <a:pt x="612258" y="-8381"/>
                </a:lnTo>
                <a:lnTo>
                  <a:pt x="599369" y="-6596"/>
                </a:lnTo>
                <a:lnTo>
                  <a:pt x="586770" y="-4038"/>
                </a:lnTo>
                <a:lnTo>
                  <a:pt x="574462" y="-708"/>
                </a:lnTo>
                <a:lnTo>
                  <a:pt x="562445" y="3395"/>
                </a:lnTo>
                <a:lnTo>
                  <a:pt x="550719" y="8274"/>
                </a:lnTo>
                <a:lnTo>
                  <a:pt x="539286" y="13927"/>
                </a:lnTo>
                <a:lnTo>
                  <a:pt x="528147" y="20357"/>
                </a:lnTo>
                <a:lnTo>
                  <a:pt x="517301" y="27563"/>
                </a:lnTo>
                <a:lnTo>
                  <a:pt x="506751" y="35546"/>
                </a:lnTo>
                <a:lnTo>
                  <a:pt x="496496" y="44307"/>
                </a:lnTo>
                <a:lnTo>
                  <a:pt x="486537" y="53848"/>
                </a:lnTo>
                <a:lnTo>
                  <a:pt x="469661" y="72747"/>
                </a:lnTo>
                <a:lnTo>
                  <a:pt x="461679" y="83307"/>
                </a:lnTo>
                <a:lnTo>
                  <a:pt x="454458" y="94150"/>
                </a:lnTo>
                <a:lnTo>
                  <a:pt x="447997" y="105277"/>
                </a:lnTo>
                <a:lnTo>
                  <a:pt x="442295" y="116689"/>
                </a:lnTo>
                <a:lnTo>
                  <a:pt x="437354" y="128386"/>
                </a:lnTo>
                <a:lnTo>
                  <a:pt x="433173" y="140368"/>
                </a:lnTo>
                <a:lnTo>
                  <a:pt x="429753" y="152638"/>
                </a:lnTo>
                <a:lnTo>
                  <a:pt x="427092" y="165195"/>
                </a:lnTo>
                <a:lnTo>
                  <a:pt x="425192" y="178040"/>
                </a:lnTo>
                <a:lnTo>
                  <a:pt x="424052" y="191173"/>
                </a:lnTo>
                <a:lnTo>
                  <a:pt x="423672" y="204597"/>
                </a:lnTo>
                <a:lnTo>
                  <a:pt x="423708" y="208757"/>
                </a:lnTo>
                <a:lnTo>
                  <a:pt x="424352" y="222366"/>
                </a:lnTo>
                <a:lnTo>
                  <a:pt x="425803" y="235603"/>
                </a:lnTo>
                <a:lnTo>
                  <a:pt x="428061" y="248468"/>
                </a:lnTo>
                <a:lnTo>
                  <a:pt x="431128" y="260961"/>
                </a:lnTo>
                <a:lnTo>
                  <a:pt x="435005" y="273084"/>
                </a:lnTo>
                <a:lnTo>
                  <a:pt x="439695" y="284838"/>
                </a:lnTo>
                <a:lnTo>
                  <a:pt x="445197" y="296222"/>
                </a:lnTo>
                <a:lnTo>
                  <a:pt x="451514" y="307238"/>
                </a:lnTo>
                <a:lnTo>
                  <a:pt x="458647" y="317886"/>
                </a:lnTo>
                <a:lnTo>
                  <a:pt x="466598" y="328167"/>
                </a:lnTo>
                <a:lnTo>
                  <a:pt x="480933" y="343663"/>
                </a:lnTo>
                <a:lnTo>
                  <a:pt x="490452" y="352177"/>
                </a:lnTo>
                <a:lnTo>
                  <a:pt x="500474" y="359879"/>
                </a:lnTo>
                <a:close/>
              </a:path>
              <a:path w="3119755" h="392683">
                <a:moveTo>
                  <a:pt x="2917063" y="383031"/>
                </a:moveTo>
                <a:lnTo>
                  <a:pt x="2988564" y="383031"/>
                </a:lnTo>
                <a:lnTo>
                  <a:pt x="3031490" y="68199"/>
                </a:lnTo>
                <a:lnTo>
                  <a:pt x="3111373" y="68199"/>
                </a:lnTo>
                <a:lnTo>
                  <a:pt x="3119755" y="0"/>
                </a:lnTo>
                <a:lnTo>
                  <a:pt x="2885821" y="0"/>
                </a:lnTo>
                <a:lnTo>
                  <a:pt x="2877058" y="68199"/>
                </a:lnTo>
                <a:lnTo>
                  <a:pt x="2960116" y="68199"/>
                </a:lnTo>
                <a:lnTo>
                  <a:pt x="2917063" y="383031"/>
                </a:lnTo>
                <a:close/>
              </a:path>
              <a:path w="3119755" h="392683">
                <a:moveTo>
                  <a:pt x="2558034" y="383031"/>
                </a:moveTo>
                <a:lnTo>
                  <a:pt x="2594102" y="119761"/>
                </a:lnTo>
                <a:lnTo>
                  <a:pt x="2734056" y="383031"/>
                </a:lnTo>
                <a:lnTo>
                  <a:pt x="2795524" y="383031"/>
                </a:lnTo>
                <a:lnTo>
                  <a:pt x="2847594" y="0"/>
                </a:lnTo>
                <a:lnTo>
                  <a:pt x="2777363" y="0"/>
                </a:lnTo>
                <a:lnTo>
                  <a:pt x="2741803" y="260350"/>
                </a:lnTo>
                <a:lnTo>
                  <a:pt x="2603627" y="0"/>
                </a:lnTo>
                <a:lnTo>
                  <a:pt x="2540889" y="0"/>
                </a:lnTo>
                <a:lnTo>
                  <a:pt x="2489073" y="383031"/>
                </a:lnTo>
                <a:lnTo>
                  <a:pt x="2558034" y="383031"/>
                </a:lnTo>
                <a:close/>
              </a:path>
              <a:path w="3119755" h="392683">
                <a:moveTo>
                  <a:pt x="2288159" y="316102"/>
                </a:moveTo>
                <a:lnTo>
                  <a:pt x="2302256" y="214502"/>
                </a:lnTo>
                <a:lnTo>
                  <a:pt x="2437257" y="214502"/>
                </a:lnTo>
                <a:lnTo>
                  <a:pt x="2446020" y="147065"/>
                </a:lnTo>
                <a:lnTo>
                  <a:pt x="2311654" y="147065"/>
                </a:lnTo>
                <a:lnTo>
                  <a:pt x="2322576" y="67944"/>
                </a:lnTo>
                <a:lnTo>
                  <a:pt x="2456307" y="67944"/>
                </a:lnTo>
                <a:lnTo>
                  <a:pt x="2465070" y="0"/>
                </a:lnTo>
                <a:lnTo>
                  <a:pt x="2259076" y="0"/>
                </a:lnTo>
                <a:lnTo>
                  <a:pt x="2206752" y="383031"/>
                </a:lnTo>
                <a:lnTo>
                  <a:pt x="2415413" y="383031"/>
                </a:lnTo>
                <a:lnTo>
                  <a:pt x="2424049" y="316102"/>
                </a:lnTo>
                <a:lnTo>
                  <a:pt x="2288159" y="316102"/>
                </a:lnTo>
                <a:close/>
              </a:path>
              <a:path w="3119755" h="392683">
                <a:moveTo>
                  <a:pt x="2073275" y="0"/>
                </a:moveTo>
                <a:lnTo>
                  <a:pt x="1940940" y="266953"/>
                </a:lnTo>
                <a:lnTo>
                  <a:pt x="1875917" y="0"/>
                </a:lnTo>
                <a:lnTo>
                  <a:pt x="1810639" y="0"/>
                </a:lnTo>
                <a:lnTo>
                  <a:pt x="1713357" y="383031"/>
                </a:lnTo>
                <a:lnTo>
                  <a:pt x="1782064" y="383031"/>
                </a:lnTo>
                <a:lnTo>
                  <a:pt x="1843277" y="142366"/>
                </a:lnTo>
                <a:lnTo>
                  <a:pt x="1901571" y="383031"/>
                </a:lnTo>
                <a:lnTo>
                  <a:pt x="1956562" y="383031"/>
                </a:lnTo>
                <a:lnTo>
                  <a:pt x="2070227" y="153924"/>
                </a:lnTo>
                <a:lnTo>
                  <a:pt x="2073275" y="383031"/>
                </a:lnTo>
                <a:lnTo>
                  <a:pt x="2140585" y="383031"/>
                </a:lnTo>
                <a:lnTo>
                  <a:pt x="2135378" y="0"/>
                </a:lnTo>
                <a:lnTo>
                  <a:pt x="2073275" y="0"/>
                </a:lnTo>
                <a:close/>
              </a:path>
              <a:path w="3119755" h="392683">
                <a:moveTo>
                  <a:pt x="1530731" y="316102"/>
                </a:moveTo>
                <a:lnTo>
                  <a:pt x="1544827" y="214502"/>
                </a:lnTo>
                <a:lnTo>
                  <a:pt x="1679829" y="214502"/>
                </a:lnTo>
                <a:lnTo>
                  <a:pt x="1688592" y="147065"/>
                </a:lnTo>
                <a:lnTo>
                  <a:pt x="1554226" y="147065"/>
                </a:lnTo>
                <a:lnTo>
                  <a:pt x="1565148" y="67944"/>
                </a:lnTo>
                <a:lnTo>
                  <a:pt x="1698879" y="67944"/>
                </a:lnTo>
                <a:lnTo>
                  <a:pt x="1707642" y="0"/>
                </a:lnTo>
                <a:lnTo>
                  <a:pt x="1501648" y="0"/>
                </a:lnTo>
                <a:lnTo>
                  <a:pt x="1449324" y="383031"/>
                </a:lnTo>
                <a:lnTo>
                  <a:pt x="1657985" y="383031"/>
                </a:lnTo>
                <a:lnTo>
                  <a:pt x="1666621" y="316102"/>
                </a:lnTo>
                <a:lnTo>
                  <a:pt x="1530731" y="316102"/>
                </a:lnTo>
                <a:close/>
              </a:path>
              <a:path w="3119755" h="392683">
                <a:moveTo>
                  <a:pt x="1253363" y="316102"/>
                </a:moveTo>
                <a:lnTo>
                  <a:pt x="1267460" y="214502"/>
                </a:lnTo>
                <a:lnTo>
                  <a:pt x="1402461" y="214502"/>
                </a:lnTo>
                <a:lnTo>
                  <a:pt x="1411224" y="147065"/>
                </a:lnTo>
                <a:lnTo>
                  <a:pt x="1276858" y="147065"/>
                </a:lnTo>
                <a:lnTo>
                  <a:pt x="1287780" y="67944"/>
                </a:lnTo>
                <a:lnTo>
                  <a:pt x="1421511" y="67944"/>
                </a:lnTo>
                <a:lnTo>
                  <a:pt x="1430274" y="0"/>
                </a:lnTo>
                <a:lnTo>
                  <a:pt x="1224280" y="0"/>
                </a:lnTo>
                <a:lnTo>
                  <a:pt x="1171956" y="383031"/>
                </a:lnTo>
                <a:lnTo>
                  <a:pt x="1380617" y="383031"/>
                </a:lnTo>
                <a:lnTo>
                  <a:pt x="1389252" y="316102"/>
                </a:lnTo>
                <a:lnTo>
                  <a:pt x="1253363" y="316102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47666" y="897382"/>
            <a:ext cx="98044" cy="126110"/>
          </a:xfrm>
          <a:custGeom>
            <a:avLst/>
            <a:gdLst/>
            <a:ahLst/>
            <a:cxnLst/>
            <a:rect l="l" t="t" r="r" b="b"/>
            <a:pathLst>
              <a:path w="98044" h="126110">
                <a:moveTo>
                  <a:pt x="67437" y="0"/>
                </a:moveTo>
                <a:lnTo>
                  <a:pt x="0" y="126110"/>
                </a:lnTo>
                <a:lnTo>
                  <a:pt x="98044" y="126110"/>
                </a:lnTo>
                <a:lnTo>
                  <a:pt x="67437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65166" y="856108"/>
            <a:ext cx="93599" cy="86613"/>
          </a:xfrm>
          <a:custGeom>
            <a:avLst/>
            <a:gdLst/>
            <a:ahLst/>
            <a:cxnLst/>
            <a:rect l="l" t="t" r="r" b="b"/>
            <a:pathLst>
              <a:path w="93599" h="86613">
                <a:moveTo>
                  <a:pt x="11937" y="0"/>
                </a:moveTo>
                <a:lnTo>
                  <a:pt x="0" y="86613"/>
                </a:lnTo>
                <a:lnTo>
                  <a:pt x="18151" y="86229"/>
                </a:lnTo>
                <a:lnTo>
                  <a:pt x="34093" y="85204"/>
                </a:lnTo>
                <a:lnTo>
                  <a:pt x="47818" y="83541"/>
                </a:lnTo>
                <a:lnTo>
                  <a:pt x="59320" y="81244"/>
                </a:lnTo>
                <a:lnTo>
                  <a:pt x="68590" y="78317"/>
                </a:lnTo>
                <a:lnTo>
                  <a:pt x="75624" y="74762"/>
                </a:lnTo>
                <a:lnTo>
                  <a:pt x="85452" y="65779"/>
                </a:lnTo>
                <a:lnTo>
                  <a:pt x="91319" y="54568"/>
                </a:lnTo>
                <a:lnTo>
                  <a:pt x="93570" y="40889"/>
                </a:lnTo>
                <a:lnTo>
                  <a:pt x="93599" y="38988"/>
                </a:lnTo>
                <a:lnTo>
                  <a:pt x="93599" y="29971"/>
                </a:lnTo>
                <a:lnTo>
                  <a:pt x="91186" y="22478"/>
                </a:lnTo>
                <a:lnTo>
                  <a:pt x="86487" y="16382"/>
                </a:lnTo>
                <a:lnTo>
                  <a:pt x="81787" y="10287"/>
                </a:lnTo>
                <a:lnTo>
                  <a:pt x="75057" y="5968"/>
                </a:lnTo>
                <a:lnTo>
                  <a:pt x="66167" y="3555"/>
                </a:lnTo>
                <a:lnTo>
                  <a:pt x="58366" y="2070"/>
                </a:lnTo>
                <a:lnTo>
                  <a:pt x="47601" y="991"/>
                </a:lnTo>
                <a:lnTo>
                  <a:pt x="33863" y="309"/>
                </a:lnTo>
                <a:lnTo>
                  <a:pt x="17140" y="14"/>
                </a:lnTo>
                <a:lnTo>
                  <a:pt x="11937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67499" y="789687"/>
            <a:ext cx="242697" cy="383031"/>
          </a:xfrm>
          <a:custGeom>
            <a:avLst/>
            <a:gdLst/>
            <a:ahLst/>
            <a:cxnLst/>
            <a:rect l="l" t="t" r="r" b="b"/>
            <a:pathLst>
              <a:path w="242697" h="383031">
                <a:moveTo>
                  <a:pt x="8762" y="0"/>
                </a:moveTo>
                <a:lnTo>
                  <a:pt x="242697" y="0"/>
                </a:lnTo>
                <a:lnTo>
                  <a:pt x="234314" y="68199"/>
                </a:lnTo>
                <a:lnTo>
                  <a:pt x="154431" y="68199"/>
                </a:lnTo>
                <a:lnTo>
                  <a:pt x="111505" y="383031"/>
                </a:lnTo>
                <a:lnTo>
                  <a:pt x="40004" y="383031"/>
                </a:lnTo>
                <a:lnTo>
                  <a:pt x="83057" y="68199"/>
                </a:lnTo>
                <a:lnTo>
                  <a:pt x="0" y="68199"/>
                </a:lnTo>
                <a:lnTo>
                  <a:pt x="8762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79514" y="789687"/>
            <a:ext cx="358521" cy="383031"/>
          </a:xfrm>
          <a:custGeom>
            <a:avLst/>
            <a:gdLst/>
            <a:ahLst/>
            <a:cxnLst/>
            <a:rect l="l" t="t" r="r" b="b"/>
            <a:pathLst>
              <a:path w="358521" h="383031">
                <a:moveTo>
                  <a:pt x="51815" y="0"/>
                </a:moveTo>
                <a:lnTo>
                  <a:pt x="114553" y="0"/>
                </a:lnTo>
                <a:lnTo>
                  <a:pt x="252729" y="260350"/>
                </a:lnTo>
                <a:lnTo>
                  <a:pt x="288289" y="0"/>
                </a:lnTo>
                <a:lnTo>
                  <a:pt x="358521" y="0"/>
                </a:lnTo>
                <a:lnTo>
                  <a:pt x="306450" y="383031"/>
                </a:lnTo>
                <a:lnTo>
                  <a:pt x="244983" y="383031"/>
                </a:lnTo>
                <a:lnTo>
                  <a:pt x="105028" y="119761"/>
                </a:lnTo>
                <a:lnTo>
                  <a:pt x="68961" y="383031"/>
                </a:lnTo>
                <a:lnTo>
                  <a:pt x="0" y="383031"/>
                </a:lnTo>
                <a:lnTo>
                  <a:pt x="51815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97192" y="789687"/>
            <a:ext cx="258318" cy="383031"/>
          </a:xfrm>
          <a:custGeom>
            <a:avLst/>
            <a:gdLst/>
            <a:ahLst/>
            <a:cxnLst/>
            <a:rect l="l" t="t" r="r" b="b"/>
            <a:pathLst>
              <a:path w="258318" h="383031">
                <a:moveTo>
                  <a:pt x="52324" y="0"/>
                </a:moveTo>
                <a:lnTo>
                  <a:pt x="258318" y="0"/>
                </a:lnTo>
                <a:lnTo>
                  <a:pt x="249555" y="67944"/>
                </a:lnTo>
                <a:lnTo>
                  <a:pt x="115824" y="67944"/>
                </a:lnTo>
                <a:lnTo>
                  <a:pt x="104902" y="147065"/>
                </a:lnTo>
                <a:lnTo>
                  <a:pt x="239268" y="147065"/>
                </a:lnTo>
                <a:lnTo>
                  <a:pt x="230505" y="214502"/>
                </a:lnTo>
                <a:lnTo>
                  <a:pt x="95504" y="214502"/>
                </a:lnTo>
                <a:lnTo>
                  <a:pt x="81407" y="316102"/>
                </a:lnTo>
                <a:lnTo>
                  <a:pt x="217297" y="316102"/>
                </a:lnTo>
                <a:lnTo>
                  <a:pt x="208661" y="383031"/>
                </a:lnTo>
                <a:lnTo>
                  <a:pt x="0" y="383031"/>
                </a:lnTo>
                <a:lnTo>
                  <a:pt x="52324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03798" y="789687"/>
            <a:ext cx="427227" cy="383031"/>
          </a:xfrm>
          <a:custGeom>
            <a:avLst/>
            <a:gdLst/>
            <a:ahLst/>
            <a:cxnLst/>
            <a:rect l="l" t="t" r="r" b="b"/>
            <a:pathLst>
              <a:path w="427227" h="383031">
                <a:moveTo>
                  <a:pt x="97281" y="0"/>
                </a:moveTo>
                <a:lnTo>
                  <a:pt x="162560" y="0"/>
                </a:lnTo>
                <a:lnTo>
                  <a:pt x="227583" y="266953"/>
                </a:lnTo>
                <a:lnTo>
                  <a:pt x="359917" y="0"/>
                </a:lnTo>
                <a:lnTo>
                  <a:pt x="422020" y="0"/>
                </a:lnTo>
                <a:lnTo>
                  <a:pt x="427227" y="383031"/>
                </a:lnTo>
                <a:lnTo>
                  <a:pt x="359917" y="383031"/>
                </a:lnTo>
                <a:lnTo>
                  <a:pt x="356869" y="153924"/>
                </a:lnTo>
                <a:lnTo>
                  <a:pt x="243204" y="383031"/>
                </a:lnTo>
                <a:lnTo>
                  <a:pt x="188213" y="383031"/>
                </a:lnTo>
                <a:lnTo>
                  <a:pt x="129920" y="142366"/>
                </a:lnTo>
                <a:lnTo>
                  <a:pt x="68706" y="383031"/>
                </a:lnTo>
                <a:lnTo>
                  <a:pt x="0" y="383031"/>
                </a:lnTo>
                <a:lnTo>
                  <a:pt x="97281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39764" y="789687"/>
            <a:ext cx="258318" cy="383031"/>
          </a:xfrm>
          <a:custGeom>
            <a:avLst/>
            <a:gdLst/>
            <a:ahLst/>
            <a:cxnLst/>
            <a:rect l="l" t="t" r="r" b="b"/>
            <a:pathLst>
              <a:path w="258318" h="383031">
                <a:moveTo>
                  <a:pt x="52324" y="0"/>
                </a:moveTo>
                <a:lnTo>
                  <a:pt x="258318" y="0"/>
                </a:lnTo>
                <a:lnTo>
                  <a:pt x="249555" y="67944"/>
                </a:lnTo>
                <a:lnTo>
                  <a:pt x="115824" y="67944"/>
                </a:lnTo>
                <a:lnTo>
                  <a:pt x="104901" y="147065"/>
                </a:lnTo>
                <a:lnTo>
                  <a:pt x="239268" y="147065"/>
                </a:lnTo>
                <a:lnTo>
                  <a:pt x="230505" y="214502"/>
                </a:lnTo>
                <a:lnTo>
                  <a:pt x="95503" y="214502"/>
                </a:lnTo>
                <a:lnTo>
                  <a:pt x="81407" y="316102"/>
                </a:lnTo>
                <a:lnTo>
                  <a:pt x="217297" y="316102"/>
                </a:lnTo>
                <a:lnTo>
                  <a:pt x="208661" y="383031"/>
                </a:lnTo>
                <a:lnTo>
                  <a:pt x="0" y="383031"/>
                </a:lnTo>
                <a:lnTo>
                  <a:pt x="52324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62397" y="789687"/>
            <a:ext cx="258317" cy="383031"/>
          </a:xfrm>
          <a:custGeom>
            <a:avLst/>
            <a:gdLst/>
            <a:ahLst/>
            <a:cxnLst/>
            <a:rect l="l" t="t" r="r" b="b"/>
            <a:pathLst>
              <a:path w="258317" h="383031">
                <a:moveTo>
                  <a:pt x="52324" y="0"/>
                </a:moveTo>
                <a:lnTo>
                  <a:pt x="258317" y="0"/>
                </a:lnTo>
                <a:lnTo>
                  <a:pt x="249554" y="67944"/>
                </a:lnTo>
                <a:lnTo>
                  <a:pt x="115824" y="67944"/>
                </a:lnTo>
                <a:lnTo>
                  <a:pt x="104901" y="147065"/>
                </a:lnTo>
                <a:lnTo>
                  <a:pt x="239267" y="147065"/>
                </a:lnTo>
                <a:lnTo>
                  <a:pt x="230504" y="214502"/>
                </a:lnTo>
                <a:lnTo>
                  <a:pt x="95503" y="214502"/>
                </a:lnTo>
                <a:lnTo>
                  <a:pt x="81406" y="316102"/>
                </a:lnTo>
                <a:lnTo>
                  <a:pt x="217296" y="316102"/>
                </a:lnTo>
                <a:lnTo>
                  <a:pt x="208661" y="383031"/>
                </a:lnTo>
                <a:lnTo>
                  <a:pt x="0" y="383031"/>
                </a:lnTo>
                <a:lnTo>
                  <a:pt x="52324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61661" y="789687"/>
            <a:ext cx="268731" cy="383031"/>
          </a:xfrm>
          <a:custGeom>
            <a:avLst/>
            <a:gdLst/>
            <a:ahLst/>
            <a:cxnLst/>
            <a:rect l="l" t="t" r="r" b="b"/>
            <a:pathLst>
              <a:path w="268731" h="383031">
                <a:moveTo>
                  <a:pt x="52324" y="0"/>
                </a:moveTo>
                <a:lnTo>
                  <a:pt x="118872" y="0"/>
                </a:lnTo>
                <a:lnTo>
                  <a:pt x="135990" y="225"/>
                </a:lnTo>
                <a:lnTo>
                  <a:pt x="151578" y="901"/>
                </a:lnTo>
                <a:lnTo>
                  <a:pt x="165632" y="2027"/>
                </a:lnTo>
                <a:lnTo>
                  <a:pt x="178150" y="3604"/>
                </a:lnTo>
                <a:lnTo>
                  <a:pt x="189131" y="5631"/>
                </a:lnTo>
                <a:lnTo>
                  <a:pt x="198571" y="8110"/>
                </a:lnTo>
                <a:lnTo>
                  <a:pt x="205612" y="10667"/>
                </a:lnTo>
                <a:lnTo>
                  <a:pt x="218175" y="16719"/>
                </a:lnTo>
                <a:lnTo>
                  <a:pt x="229367" y="23723"/>
                </a:lnTo>
                <a:lnTo>
                  <a:pt x="239189" y="31671"/>
                </a:lnTo>
                <a:lnTo>
                  <a:pt x="247641" y="40556"/>
                </a:lnTo>
                <a:lnTo>
                  <a:pt x="252856" y="47498"/>
                </a:lnTo>
                <a:lnTo>
                  <a:pt x="259033" y="58201"/>
                </a:lnTo>
                <a:lnTo>
                  <a:pt x="263703" y="69765"/>
                </a:lnTo>
                <a:lnTo>
                  <a:pt x="266857" y="82176"/>
                </a:lnTo>
                <a:lnTo>
                  <a:pt x="268487" y="95416"/>
                </a:lnTo>
                <a:lnTo>
                  <a:pt x="268731" y="103250"/>
                </a:lnTo>
                <a:lnTo>
                  <a:pt x="268003" y="116897"/>
                </a:lnTo>
                <a:lnTo>
                  <a:pt x="265816" y="129853"/>
                </a:lnTo>
                <a:lnTo>
                  <a:pt x="262171" y="142110"/>
                </a:lnTo>
                <a:lnTo>
                  <a:pt x="257068" y="153661"/>
                </a:lnTo>
                <a:lnTo>
                  <a:pt x="250507" y="164497"/>
                </a:lnTo>
                <a:lnTo>
                  <a:pt x="245110" y="171576"/>
                </a:lnTo>
                <a:lnTo>
                  <a:pt x="237188" y="180027"/>
                </a:lnTo>
                <a:lnTo>
                  <a:pt x="228094" y="187635"/>
                </a:lnTo>
                <a:lnTo>
                  <a:pt x="217831" y="194404"/>
                </a:lnTo>
                <a:lnTo>
                  <a:pt x="206400" y="200337"/>
                </a:lnTo>
                <a:lnTo>
                  <a:pt x="193806" y="205437"/>
                </a:lnTo>
                <a:lnTo>
                  <a:pt x="180051" y="209706"/>
                </a:lnTo>
                <a:lnTo>
                  <a:pt x="173609" y="211327"/>
                </a:lnTo>
                <a:lnTo>
                  <a:pt x="257048" y="383031"/>
                </a:lnTo>
                <a:lnTo>
                  <a:pt x="182499" y="383031"/>
                </a:lnTo>
                <a:lnTo>
                  <a:pt x="100711" y="215900"/>
                </a:lnTo>
                <a:lnTo>
                  <a:pt x="94868" y="215900"/>
                </a:lnTo>
                <a:lnTo>
                  <a:pt x="71881" y="383031"/>
                </a:lnTo>
                <a:lnTo>
                  <a:pt x="0" y="383031"/>
                </a:lnTo>
                <a:lnTo>
                  <a:pt x="52324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90441" y="789687"/>
            <a:ext cx="363093" cy="383031"/>
          </a:xfrm>
          <a:custGeom>
            <a:avLst/>
            <a:gdLst/>
            <a:ahLst/>
            <a:cxnLst/>
            <a:rect l="l" t="t" r="r" b="b"/>
            <a:pathLst>
              <a:path w="363093" h="383031">
                <a:moveTo>
                  <a:pt x="206883" y="0"/>
                </a:moveTo>
                <a:lnTo>
                  <a:pt x="267588" y="0"/>
                </a:lnTo>
                <a:lnTo>
                  <a:pt x="363093" y="383031"/>
                </a:lnTo>
                <a:lnTo>
                  <a:pt x="293243" y="383031"/>
                </a:lnTo>
                <a:lnTo>
                  <a:pt x="272923" y="301498"/>
                </a:lnTo>
                <a:lnTo>
                  <a:pt x="120904" y="301498"/>
                </a:lnTo>
                <a:lnTo>
                  <a:pt x="77343" y="383031"/>
                </a:lnTo>
                <a:lnTo>
                  <a:pt x="0" y="383031"/>
                </a:lnTo>
                <a:lnTo>
                  <a:pt x="206883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14113" y="780034"/>
            <a:ext cx="390143" cy="402336"/>
          </a:xfrm>
          <a:custGeom>
            <a:avLst/>
            <a:gdLst/>
            <a:ahLst/>
            <a:cxnLst/>
            <a:rect l="l" t="t" r="r" b="b"/>
            <a:pathLst>
              <a:path w="390143" h="402336">
                <a:moveTo>
                  <a:pt x="212725" y="0"/>
                </a:moveTo>
                <a:lnTo>
                  <a:pt x="225565" y="365"/>
                </a:lnTo>
                <a:lnTo>
                  <a:pt x="238261" y="1470"/>
                </a:lnTo>
                <a:lnTo>
                  <a:pt x="250817" y="3326"/>
                </a:lnTo>
                <a:lnTo>
                  <a:pt x="263239" y="5946"/>
                </a:lnTo>
                <a:lnTo>
                  <a:pt x="275534" y="9341"/>
                </a:lnTo>
                <a:lnTo>
                  <a:pt x="288206" y="13584"/>
                </a:lnTo>
                <a:lnTo>
                  <a:pt x="300155" y="18423"/>
                </a:lnTo>
                <a:lnTo>
                  <a:pt x="311577" y="23913"/>
                </a:lnTo>
                <a:lnTo>
                  <a:pt x="322486" y="30055"/>
                </a:lnTo>
                <a:lnTo>
                  <a:pt x="331215" y="35687"/>
                </a:lnTo>
                <a:lnTo>
                  <a:pt x="340710" y="42663"/>
                </a:lnTo>
                <a:lnTo>
                  <a:pt x="350058" y="50499"/>
                </a:lnTo>
                <a:lnTo>
                  <a:pt x="359252" y="59198"/>
                </a:lnTo>
                <a:lnTo>
                  <a:pt x="368287" y="68766"/>
                </a:lnTo>
                <a:lnTo>
                  <a:pt x="377159" y="79210"/>
                </a:lnTo>
                <a:lnTo>
                  <a:pt x="378713" y="81152"/>
                </a:lnTo>
                <a:lnTo>
                  <a:pt x="318770" y="120014"/>
                </a:lnTo>
                <a:lnTo>
                  <a:pt x="308653" y="109108"/>
                </a:lnTo>
                <a:lnTo>
                  <a:pt x="298682" y="99590"/>
                </a:lnTo>
                <a:lnTo>
                  <a:pt x="288856" y="91455"/>
                </a:lnTo>
                <a:lnTo>
                  <a:pt x="279175" y="84695"/>
                </a:lnTo>
                <a:lnTo>
                  <a:pt x="269639" y="79307"/>
                </a:lnTo>
                <a:lnTo>
                  <a:pt x="257209" y="74089"/>
                </a:lnTo>
                <a:lnTo>
                  <a:pt x="245271" y="70636"/>
                </a:lnTo>
                <a:lnTo>
                  <a:pt x="232653" y="68372"/>
                </a:lnTo>
                <a:lnTo>
                  <a:pt x="219346" y="67288"/>
                </a:lnTo>
                <a:lnTo>
                  <a:pt x="213487" y="67182"/>
                </a:lnTo>
                <a:lnTo>
                  <a:pt x="199786" y="67775"/>
                </a:lnTo>
                <a:lnTo>
                  <a:pt x="186628" y="69552"/>
                </a:lnTo>
                <a:lnTo>
                  <a:pt x="174013" y="72513"/>
                </a:lnTo>
                <a:lnTo>
                  <a:pt x="161943" y="76659"/>
                </a:lnTo>
                <a:lnTo>
                  <a:pt x="150417" y="81989"/>
                </a:lnTo>
                <a:lnTo>
                  <a:pt x="139438" y="88504"/>
                </a:lnTo>
                <a:lnTo>
                  <a:pt x="129005" y="96204"/>
                </a:lnTo>
                <a:lnTo>
                  <a:pt x="119120" y="105088"/>
                </a:lnTo>
                <a:lnTo>
                  <a:pt x="109784" y="115156"/>
                </a:lnTo>
                <a:lnTo>
                  <a:pt x="97565" y="131464"/>
                </a:lnTo>
                <a:lnTo>
                  <a:pt x="90780" y="142704"/>
                </a:lnTo>
                <a:lnTo>
                  <a:pt x="85056" y="154245"/>
                </a:lnTo>
                <a:lnTo>
                  <a:pt x="80393" y="166090"/>
                </a:lnTo>
                <a:lnTo>
                  <a:pt x="76795" y="178244"/>
                </a:lnTo>
                <a:lnTo>
                  <a:pt x="74262" y="190708"/>
                </a:lnTo>
                <a:lnTo>
                  <a:pt x="72796" y="203485"/>
                </a:lnTo>
                <a:lnTo>
                  <a:pt x="72389" y="214883"/>
                </a:lnTo>
                <a:lnTo>
                  <a:pt x="73035" y="228650"/>
                </a:lnTo>
                <a:lnTo>
                  <a:pt x="74970" y="241782"/>
                </a:lnTo>
                <a:lnTo>
                  <a:pt x="78196" y="254285"/>
                </a:lnTo>
                <a:lnTo>
                  <a:pt x="82713" y="266161"/>
                </a:lnTo>
                <a:lnTo>
                  <a:pt x="88519" y="277416"/>
                </a:lnTo>
                <a:lnTo>
                  <a:pt x="95616" y="288053"/>
                </a:lnTo>
                <a:lnTo>
                  <a:pt x="104004" y="298075"/>
                </a:lnTo>
                <a:lnTo>
                  <a:pt x="116153" y="309510"/>
                </a:lnTo>
                <a:lnTo>
                  <a:pt x="126620" y="317180"/>
                </a:lnTo>
                <a:lnTo>
                  <a:pt x="137700" y="323490"/>
                </a:lnTo>
                <a:lnTo>
                  <a:pt x="149392" y="328441"/>
                </a:lnTo>
                <a:lnTo>
                  <a:pt x="161697" y="332033"/>
                </a:lnTo>
                <a:lnTo>
                  <a:pt x="174614" y="334266"/>
                </a:lnTo>
                <a:lnTo>
                  <a:pt x="188143" y="335139"/>
                </a:lnTo>
                <a:lnTo>
                  <a:pt x="190118" y="335152"/>
                </a:lnTo>
                <a:lnTo>
                  <a:pt x="203380" y="334557"/>
                </a:lnTo>
                <a:lnTo>
                  <a:pt x="216205" y="332771"/>
                </a:lnTo>
                <a:lnTo>
                  <a:pt x="228591" y="329794"/>
                </a:lnTo>
                <a:lnTo>
                  <a:pt x="240533" y="325627"/>
                </a:lnTo>
                <a:lnTo>
                  <a:pt x="252025" y="320269"/>
                </a:lnTo>
                <a:lnTo>
                  <a:pt x="267613" y="310488"/>
                </a:lnTo>
                <a:lnTo>
                  <a:pt x="277135" y="302652"/>
                </a:lnTo>
                <a:lnTo>
                  <a:pt x="285999" y="293736"/>
                </a:lnTo>
                <a:lnTo>
                  <a:pt x="294210" y="283741"/>
                </a:lnTo>
                <a:lnTo>
                  <a:pt x="301770" y="272667"/>
                </a:lnTo>
                <a:lnTo>
                  <a:pt x="307086" y="263525"/>
                </a:lnTo>
                <a:lnTo>
                  <a:pt x="187451" y="263525"/>
                </a:lnTo>
                <a:lnTo>
                  <a:pt x="196341" y="195579"/>
                </a:lnTo>
                <a:lnTo>
                  <a:pt x="390143" y="195579"/>
                </a:lnTo>
                <a:lnTo>
                  <a:pt x="389174" y="210224"/>
                </a:lnTo>
                <a:lnTo>
                  <a:pt x="387579" y="224388"/>
                </a:lnTo>
                <a:lnTo>
                  <a:pt x="385356" y="238070"/>
                </a:lnTo>
                <a:lnTo>
                  <a:pt x="382507" y="251272"/>
                </a:lnTo>
                <a:lnTo>
                  <a:pt x="374926" y="276231"/>
                </a:lnTo>
                <a:lnTo>
                  <a:pt x="364832" y="299266"/>
                </a:lnTo>
                <a:lnTo>
                  <a:pt x="352223" y="320376"/>
                </a:lnTo>
                <a:lnTo>
                  <a:pt x="337096" y="339562"/>
                </a:lnTo>
                <a:lnTo>
                  <a:pt x="321111" y="355441"/>
                </a:lnTo>
                <a:lnTo>
                  <a:pt x="300878" y="371044"/>
                </a:lnTo>
                <a:lnTo>
                  <a:pt x="278929" y="383492"/>
                </a:lnTo>
                <a:lnTo>
                  <a:pt x="255276" y="392795"/>
                </a:lnTo>
                <a:lnTo>
                  <a:pt x="229928" y="398959"/>
                </a:lnTo>
                <a:lnTo>
                  <a:pt x="216622" y="400866"/>
                </a:lnTo>
                <a:lnTo>
                  <a:pt x="202897" y="401990"/>
                </a:lnTo>
                <a:lnTo>
                  <a:pt x="189611" y="402336"/>
                </a:lnTo>
                <a:lnTo>
                  <a:pt x="175066" y="401931"/>
                </a:lnTo>
                <a:lnTo>
                  <a:pt x="161024" y="400717"/>
                </a:lnTo>
                <a:lnTo>
                  <a:pt x="147485" y="398694"/>
                </a:lnTo>
                <a:lnTo>
                  <a:pt x="121914" y="392217"/>
                </a:lnTo>
                <a:lnTo>
                  <a:pt x="98353" y="382497"/>
                </a:lnTo>
                <a:lnTo>
                  <a:pt x="76802" y="369531"/>
                </a:lnTo>
                <a:lnTo>
                  <a:pt x="57261" y="353315"/>
                </a:lnTo>
                <a:lnTo>
                  <a:pt x="42925" y="337819"/>
                </a:lnTo>
                <a:lnTo>
                  <a:pt x="27842" y="316890"/>
                </a:lnTo>
                <a:lnTo>
                  <a:pt x="16023" y="294490"/>
                </a:lnTo>
                <a:lnTo>
                  <a:pt x="7456" y="270613"/>
                </a:lnTo>
                <a:lnTo>
                  <a:pt x="2131" y="245255"/>
                </a:lnTo>
                <a:lnTo>
                  <a:pt x="36" y="218409"/>
                </a:lnTo>
                <a:lnTo>
                  <a:pt x="0" y="214249"/>
                </a:lnTo>
                <a:lnTo>
                  <a:pt x="380" y="200825"/>
                </a:lnTo>
                <a:lnTo>
                  <a:pt x="3420" y="174847"/>
                </a:lnTo>
                <a:lnTo>
                  <a:pt x="9501" y="150020"/>
                </a:lnTo>
                <a:lnTo>
                  <a:pt x="18623" y="126341"/>
                </a:lnTo>
                <a:lnTo>
                  <a:pt x="30786" y="103802"/>
                </a:lnTo>
                <a:lnTo>
                  <a:pt x="45989" y="82399"/>
                </a:lnTo>
                <a:lnTo>
                  <a:pt x="54731" y="72121"/>
                </a:lnTo>
                <a:lnTo>
                  <a:pt x="72824" y="53959"/>
                </a:lnTo>
                <a:lnTo>
                  <a:pt x="83079" y="45198"/>
                </a:lnTo>
                <a:lnTo>
                  <a:pt x="104475" y="30009"/>
                </a:lnTo>
                <a:lnTo>
                  <a:pt x="127047" y="17926"/>
                </a:lnTo>
                <a:lnTo>
                  <a:pt x="150790" y="8943"/>
                </a:lnTo>
                <a:lnTo>
                  <a:pt x="175697" y="3055"/>
                </a:lnTo>
                <a:lnTo>
                  <a:pt x="201763" y="256"/>
                </a:lnTo>
                <a:lnTo>
                  <a:pt x="212725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08301" y="1886993"/>
            <a:ext cx="7659257" cy="20878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33"/>
              </a:lnSpc>
              <a:spcBef>
                <a:spcPts val="190"/>
              </a:spcBef>
            </a:pP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Pe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angk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800" spc="3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nt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rn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800" spc="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onal</a:t>
            </a:r>
            <a:r>
              <a:rPr sz="280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yang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dak </a:t>
            </a:r>
            <a:endParaRPr sz="2800">
              <a:latin typeface="Century Gothic"/>
              <a:cs typeface="Century Gothic"/>
            </a:endParaRPr>
          </a:p>
          <a:p>
            <a:pPr marL="12700">
              <a:lnSpc>
                <a:spcPts val="3433"/>
              </a:lnSpc>
            </a:pP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memenuhi</a:t>
            </a:r>
            <a:r>
              <a:rPr sz="2800" spc="-1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def</a:t>
            </a:r>
            <a:r>
              <a:rPr sz="2800" spc="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800" spc="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si</a:t>
            </a:r>
            <a:r>
              <a:rPr sz="2800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i="1" dirty="0">
                <a:solidFill>
                  <a:srgbClr val="FFFFFF"/>
                </a:solidFill>
                <a:latin typeface="Century Gothic"/>
                <a:cs typeface="Century Gothic"/>
              </a:rPr>
              <a:t>tre</a:t>
            </a:r>
            <a:r>
              <a:rPr sz="2800" i="1" spc="-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800" i="1" dirty="0">
                <a:solidFill>
                  <a:srgbClr val="FFFFFF"/>
                </a:solidFill>
                <a:latin typeface="Century Gothic"/>
                <a:cs typeface="Century Gothic"/>
              </a:rPr>
              <a:t>ty</a:t>
            </a:r>
            <a:r>
              <a:rPr sz="2800" i="1" spc="-5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yang </a:t>
            </a:r>
            <a:endParaRPr sz="2800">
              <a:latin typeface="Century Gothic"/>
              <a:cs typeface="Century Gothic"/>
            </a:endParaRPr>
          </a:p>
          <a:p>
            <a:pPr marL="12700">
              <a:lnSpc>
                <a:spcPts val="3433"/>
              </a:lnSpc>
            </a:pP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kedu</a:t>
            </a:r>
            <a:r>
              <a:rPr sz="2800" spc="4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ukannya</a:t>
            </a:r>
            <a:r>
              <a:rPr sz="2800" spc="-2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leb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28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re</a:t>
            </a:r>
            <a:r>
              <a:rPr sz="2800" spc="-4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dah</a:t>
            </a:r>
            <a:r>
              <a:rPr sz="28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dari</a:t>
            </a:r>
            <a:r>
              <a:rPr sz="2800" spc="-52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i="1" dirty="0">
                <a:solidFill>
                  <a:srgbClr val="FFFFFF"/>
                </a:solidFill>
                <a:latin typeface="Century Gothic"/>
                <a:cs typeface="Century Gothic"/>
              </a:rPr>
              <a:t>tre</a:t>
            </a:r>
            <a:r>
              <a:rPr sz="2800" i="1" spc="-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800" i="1" dirty="0">
                <a:solidFill>
                  <a:srgbClr val="FFFFFF"/>
                </a:solidFill>
                <a:latin typeface="Century Gothic"/>
                <a:cs typeface="Century Gothic"/>
              </a:rPr>
              <a:t>ty</a:t>
            </a:r>
            <a:r>
              <a:rPr sz="2800" i="1" spc="-4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dan </a:t>
            </a:r>
            <a:endParaRPr sz="2800">
              <a:latin typeface="Century Gothic"/>
              <a:cs typeface="Century Gothic"/>
            </a:endParaRPr>
          </a:p>
          <a:p>
            <a:pPr marL="12700">
              <a:lnSpc>
                <a:spcPts val="3433"/>
              </a:lnSpc>
            </a:pPr>
            <a:r>
              <a:rPr sz="2800" i="1" dirty="0">
                <a:solidFill>
                  <a:srgbClr val="FFFFFF"/>
                </a:solidFill>
                <a:latin typeface="Century Gothic"/>
                <a:cs typeface="Century Gothic"/>
              </a:rPr>
              <a:t>convent</a:t>
            </a:r>
            <a:r>
              <a:rPr sz="2800" i="1" spc="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i="1" dirty="0">
                <a:solidFill>
                  <a:srgbClr val="FFFFFF"/>
                </a:solidFill>
                <a:latin typeface="Century Gothic"/>
                <a:cs typeface="Century Gothic"/>
              </a:rPr>
              <a:t>on,</a:t>
            </a:r>
            <a:r>
              <a:rPr sz="2800" i="1" spc="-8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rta</a:t>
            </a:r>
            <a:r>
              <a:rPr sz="2800" spc="-36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mengatur</a:t>
            </a:r>
            <a:r>
              <a:rPr sz="2800" spc="-10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materi</a:t>
            </a:r>
            <a:r>
              <a:rPr sz="2800" spc="-6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yang </a:t>
            </a:r>
            <a:endParaRPr sz="2800">
              <a:latin typeface="Century Gothic"/>
              <a:cs typeface="Century Gothic"/>
            </a:endParaRPr>
          </a:p>
          <a:p>
            <a:pPr marL="12700">
              <a:lnSpc>
                <a:spcPts val="3433"/>
              </a:lnSpc>
            </a:pP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cakupan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ya</a:t>
            </a:r>
            <a:r>
              <a:rPr sz="28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leb</a:t>
            </a:r>
            <a:r>
              <a:rPr sz="2800" spc="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h kec</a:t>
            </a:r>
            <a:r>
              <a:rPr sz="2800" spc="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dar</a:t>
            </a:r>
            <a:r>
              <a:rPr sz="2800" spc="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pada</a:t>
            </a:r>
            <a:r>
              <a:rPr sz="2800" spc="-9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mate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i </a:t>
            </a:r>
            <a:endParaRPr sz="2800">
              <a:latin typeface="Century Gothic"/>
              <a:cs typeface="Century Gothic"/>
            </a:endParaRPr>
          </a:p>
          <a:p>
            <a:pPr marL="12700">
              <a:lnSpc>
                <a:spcPts val="3433"/>
              </a:lnSpc>
            </a:pPr>
            <a:r>
              <a:rPr sz="2800" i="1" dirty="0">
                <a:solidFill>
                  <a:srgbClr val="FFFFFF"/>
                </a:solidFill>
                <a:latin typeface="Century Gothic"/>
                <a:cs typeface="Century Gothic"/>
              </a:rPr>
              <a:t>tre</a:t>
            </a:r>
            <a:r>
              <a:rPr sz="2800" i="1" spc="-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800" i="1" dirty="0">
                <a:solidFill>
                  <a:srgbClr val="FFFFFF"/>
                </a:solidFill>
                <a:latin typeface="Century Gothic"/>
                <a:cs typeface="Century Gothic"/>
              </a:rPr>
              <a:t>ty.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23949" y="1950350"/>
            <a:ext cx="322389" cy="310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87849"/>
              </a:lnSpc>
            </a:pPr>
            <a:r>
              <a:rPr sz="2250" dirty="0">
                <a:solidFill>
                  <a:srgbClr val="DDDDDD"/>
                </a:solidFill>
                <a:latin typeface="Wingdings 2"/>
                <a:cs typeface="Wingdings 2"/>
              </a:rPr>
              <a:t></a:t>
            </a:r>
            <a:endParaRPr sz="2250">
              <a:latin typeface="Wingdings 2"/>
              <a:cs typeface="Wingdings 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08300" y="4447817"/>
            <a:ext cx="6776308" cy="1746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33"/>
              </a:lnSpc>
              <a:spcBef>
                <a:spcPts val="185"/>
              </a:spcBef>
            </a:pP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2800" spc="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gunakan</a:t>
            </a:r>
            <a:r>
              <a:rPr sz="2800" spc="-13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pada</a:t>
            </a:r>
            <a:r>
              <a:rPr sz="2800" spc="-66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per</a:t>
            </a:r>
            <a:r>
              <a:rPr sz="2800" spc="9" dirty="0">
                <a:solidFill>
                  <a:srgbClr val="FFFFFF"/>
                </a:solidFill>
                <a:latin typeface="Century Gothic"/>
                <a:cs typeface="Century Gothic"/>
              </a:rPr>
              <a:t>j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ji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sz="2800" spc="-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4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-2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dang </a:t>
            </a:r>
            <a:endParaRPr sz="2800">
              <a:latin typeface="Century Gothic"/>
              <a:cs typeface="Century Gothic"/>
            </a:endParaRPr>
          </a:p>
          <a:p>
            <a:pPr marL="12700">
              <a:lnSpc>
                <a:spcPts val="3433"/>
              </a:lnSpc>
            </a:pP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ekonom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, kebuday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an,</a:t>
            </a:r>
            <a:r>
              <a:rPr sz="280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te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nolog</a:t>
            </a:r>
            <a:r>
              <a:rPr sz="2800" spc="2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2800" spc="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lmu </a:t>
            </a:r>
            <a:endParaRPr sz="2800">
              <a:latin typeface="Century Gothic"/>
              <a:cs typeface="Century Gothic"/>
            </a:endParaRPr>
          </a:p>
          <a:p>
            <a:pPr marL="12700">
              <a:lnSpc>
                <a:spcPts val="3433"/>
              </a:lnSpc>
            </a:pP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peng</a:t>
            </a:r>
            <a:r>
              <a:rPr sz="2800" spc="-4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tahu</a:t>
            </a:r>
            <a:r>
              <a:rPr sz="2800" spc="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800" spc="4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2800" spc="-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keuangan</a:t>
            </a:r>
            <a:r>
              <a:rPr sz="2800" spc="-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9" dirty="0">
                <a:solidFill>
                  <a:srgbClr val="FFFFFF"/>
                </a:solidFill>
                <a:latin typeface="Century Gothic"/>
                <a:cs typeface="Century Gothic"/>
              </a:rPr>
              <a:t>(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penceghan </a:t>
            </a:r>
            <a:endParaRPr sz="2800">
              <a:latin typeface="Century Gothic"/>
              <a:cs typeface="Century Gothic"/>
            </a:endParaRPr>
          </a:p>
          <a:p>
            <a:pPr marL="12700">
              <a:lnSpc>
                <a:spcPts val="3433"/>
              </a:lnSpc>
            </a:pP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pa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j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ak</a:t>
            </a:r>
            <a:r>
              <a:rPr sz="2800" spc="-9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gand</a:t>
            </a:r>
            <a:r>
              <a:rPr sz="2800" spc="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2800" spc="-68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perl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ndungan</a:t>
            </a:r>
            <a:r>
              <a:rPr sz="2800" spc="-152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nve</a:t>
            </a:r>
            <a:r>
              <a:rPr sz="2800" spc="-14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tas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, </a:t>
            </a:r>
            <a:endParaRPr sz="2800">
              <a:latin typeface="Century Gothic"/>
              <a:cs typeface="Century Gothic"/>
            </a:endParaRPr>
          </a:p>
          <a:p>
            <a:pPr marL="12700">
              <a:lnSpc>
                <a:spcPts val="3433"/>
              </a:lnSpc>
            </a:pP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bantuan</a:t>
            </a:r>
            <a:r>
              <a:rPr sz="2800" spc="-9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keuanga</a:t>
            </a:r>
            <a:r>
              <a:rPr sz="2800" spc="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).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123948" y="4511168"/>
            <a:ext cx="322072" cy="310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70"/>
              </a:lnSpc>
              <a:spcBef>
                <a:spcPts val="118"/>
              </a:spcBef>
            </a:pPr>
            <a:r>
              <a:rPr sz="2250" dirty="0">
                <a:solidFill>
                  <a:srgbClr val="DDDDDD"/>
                </a:solidFill>
                <a:latin typeface="Wingdings 2"/>
                <a:cs typeface="Wingdings 2"/>
              </a:rPr>
              <a:t></a:t>
            </a:r>
            <a:endParaRPr sz="2250">
              <a:latin typeface="Wingdings 2"/>
              <a:cs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22027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31034" y="14098"/>
            <a:ext cx="9129980" cy="6836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1" y="6985"/>
            <a:ext cx="9137015" cy="6843981"/>
          </a:xfrm>
          <a:custGeom>
            <a:avLst/>
            <a:gdLst/>
            <a:ahLst/>
            <a:cxnLst/>
            <a:rect l="l" t="t" r="r" b="b"/>
            <a:pathLst>
              <a:path w="9137015" h="6843981">
                <a:moveTo>
                  <a:pt x="0" y="0"/>
                </a:moveTo>
                <a:lnTo>
                  <a:pt x="9137015" y="6843981"/>
                </a:lnTo>
              </a:path>
            </a:pathLst>
          </a:custGeom>
          <a:ln w="12700">
            <a:solidFill>
              <a:srgbClr val="B3B3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92746" y="4948429"/>
            <a:ext cx="2672969" cy="1900191"/>
          </a:xfrm>
          <a:custGeom>
            <a:avLst/>
            <a:gdLst/>
            <a:ahLst/>
            <a:cxnLst/>
            <a:rect l="l" t="t" r="r" b="b"/>
            <a:pathLst>
              <a:path w="2672969" h="1900191">
                <a:moveTo>
                  <a:pt x="2672969" y="0"/>
                </a:moveTo>
                <a:lnTo>
                  <a:pt x="0" y="1900191"/>
                </a:lnTo>
              </a:path>
            </a:pathLst>
          </a:custGeom>
          <a:ln w="12700">
            <a:solidFill>
              <a:srgbClr val="BBBBB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40224" y="448055"/>
            <a:ext cx="2976372" cy="842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13986" y="789687"/>
            <a:ext cx="2252599" cy="392683"/>
          </a:xfrm>
          <a:custGeom>
            <a:avLst/>
            <a:gdLst/>
            <a:ahLst/>
            <a:cxnLst/>
            <a:rect l="l" t="t" r="r" b="b"/>
            <a:pathLst>
              <a:path w="2252599" h="392683">
                <a:moveTo>
                  <a:pt x="739393" y="0"/>
                </a:moveTo>
                <a:lnTo>
                  <a:pt x="666876" y="0"/>
                </a:lnTo>
                <a:lnTo>
                  <a:pt x="647191" y="144525"/>
                </a:lnTo>
                <a:lnTo>
                  <a:pt x="515747" y="144525"/>
                </a:lnTo>
                <a:lnTo>
                  <a:pt x="535686" y="0"/>
                </a:lnTo>
                <a:lnTo>
                  <a:pt x="463550" y="0"/>
                </a:lnTo>
                <a:lnTo>
                  <a:pt x="411099" y="383031"/>
                </a:lnTo>
                <a:lnTo>
                  <a:pt x="482853" y="383031"/>
                </a:lnTo>
                <a:lnTo>
                  <a:pt x="506856" y="209041"/>
                </a:lnTo>
                <a:lnTo>
                  <a:pt x="638301" y="209041"/>
                </a:lnTo>
                <a:lnTo>
                  <a:pt x="614552" y="383031"/>
                </a:lnTo>
                <a:lnTo>
                  <a:pt x="686435" y="383031"/>
                </a:lnTo>
                <a:lnTo>
                  <a:pt x="739393" y="0"/>
                </a:lnTo>
                <a:close/>
              </a:path>
              <a:path w="2252599" h="392683">
                <a:moveTo>
                  <a:pt x="0" y="206248"/>
                </a:moveTo>
                <a:lnTo>
                  <a:pt x="1429" y="230197"/>
                </a:lnTo>
                <a:lnTo>
                  <a:pt x="3394" y="242836"/>
                </a:lnTo>
                <a:lnTo>
                  <a:pt x="6192" y="255236"/>
                </a:lnTo>
                <a:lnTo>
                  <a:pt x="9821" y="267401"/>
                </a:lnTo>
                <a:lnTo>
                  <a:pt x="14276" y="279333"/>
                </a:lnTo>
                <a:lnTo>
                  <a:pt x="19554" y="291036"/>
                </a:lnTo>
                <a:lnTo>
                  <a:pt x="25653" y="302513"/>
                </a:lnTo>
                <a:lnTo>
                  <a:pt x="36844" y="319723"/>
                </a:lnTo>
                <a:lnTo>
                  <a:pt x="44866" y="329950"/>
                </a:lnTo>
                <a:lnTo>
                  <a:pt x="53474" y="339421"/>
                </a:lnTo>
                <a:lnTo>
                  <a:pt x="62666" y="348141"/>
                </a:lnTo>
                <a:lnTo>
                  <a:pt x="72439" y="356112"/>
                </a:lnTo>
                <a:lnTo>
                  <a:pt x="82793" y="363338"/>
                </a:lnTo>
                <a:lnTo>
                  <a:pt x="93725" y="369824"/>
                </a:lnTo>
                <a:lnTo>
                  <a:pt x="107310" y="376376"/>
                </a:lnTo>
                <a:lnTo>
                  <a:pt x="118465" y="380702"/>
                </a:lnTo>
                <a:lnTo>
                  <a:pt x="130150" y="384363"/>
                </a:lnTo>
                <a:lnTo>
                  <a:pt x="142363" y="387359"/>
                </a:lnTo>
                <a:lnTo>
                  <a:pt x="155102" y="389688"/>
                </a:lnTo>
                <a:lnTo>
                  <a:pt x="168367" y="391352"/>
                </a:lnTo>
                <a:lnTo>
                  <a:pt x="182157" y="392351"/>
                </a:lnTo>
                <a:lnTo>
                  <a:pt x="196468" y="392684"/>
                </a:lnTo>
                <a:lnTo>
                  <a:pt x="202664" y="392623"/>
                </a:lnTo>
                <a:lnTo>
                  <a:pt x="216213" y="392057"/>
                </a:lnTo>
                <a:lnTo>
                  <a:pt x="229495" y="390897"/>
                </a:lnTo>
                <a:lnTo>
                  <a:pt x="242513" y="389142"/>
                </a:lnTo>
                <a:lnTo>
                  <a:pt x="255265" y="386792"/>
                </a:lnTo>
                <a:lnTo>
                  <a:pt x="267751" y="383848"/>
                </a:lnTo>
                <a:lnTo>
                  <a:pt x="279973" y="380308"/>
                </a:lnTo>
                <a:lnTo>
                  <a:pt x="291928" y="376174"/>
                </a:lnTo>
                <a:lnTo>
                  <a:pt x="303619" y="371445"/>
                </a:lnTo>
                <a:lnTo>
                  <a:pt x="315043" y="366122"/>
                </a:lnTo>
                <a:lnTo>
                  <a:pt x="326203" y="360203"/>
                </a:lnTo>
                <a:lnTo>
                  <a:pt x="337097" y="353690"/>
                </a:lnTo>
                <a:lnTo>
                  <a:pt x="347725" y="346583"/>
                </a:lnTo>
                <a:lnTo>
                  <a:pt x="305307" y="290575"/>
                </a:lnTo>
                <a:lnTo>
                  <a:pt x="298613" y="295611"/>
                </a:lnTo>
                <a:lnTo>
                  <a:pt x="287935" y="302607"/>
                </a:lnTo>
                <a:lnTo>
                  <a:pt x="276823" y="308674"/>
                </a:lnTo>
                <a:lnTo>
                  <a:pt x="265280" y="313810"/>
                </a:lnTo>
                <a:lnTo>
                  <a:pt x="253307" y="318016"/>
                </a:lnTo>
                <a:lnTo>
                  <a:pt x="240907" y="321288"/>
                </a:lnTo>
                <a:lnTo>
                  <a:pt x="228082" y="323628"/>
                </a:lnTo>
                <a:lnTo>
                  <a:pt x="214835" y="325032"/>
                </a:lnTo>
                <a:lnTo>
                  <a:pt x="201167" y="325500"/>
                </a:lnTo>
                <a:lnTo>
                  <a:pt x="190455" y="325180"/>
                </a:lnTo>
                <a:lnTo>
                  <a:pt x="176758" y="323752"/>
                </a:lnTo>
                <a:lnTo>
                  <a:pt x="163746" y="321179"/>
                </a:lnTo>
                <a:lnTo>
                  <a:pt x="151420" y="317459"/>
                </a:lnTo>
                <a:lnTo>
                  <a:pt x="139778" y="312592"/>
                </a:lnTo>
                <a:lnTo>
                  <a:pt x="128822" y="306574"/>
                </a:lnTo>
                <a:lnTo>
                  <a:pt x="118551" y="299405"/>
                </a:lnTo>
                <a:lnTo>
                  <a:pt x="108965" y="291084"/>
                </a:lnTo>
                <a:lnTo>
                  <a:pt x="96740" y="277543"/>
                </a:lnTo>
                <a:lnTo>
                  <a:pt x="89486" y="266989"/>
                </a:lnTo>
                <a:lnTo>
                  <a:pt x="83555" y="255787"/>
                </a:lnTo>
                <a:lnTo>
                  <a:pt x="78945" y="243936"/>
                </a:lnTo>
                <a:lnTo>
                  <a:pt x="75655" y="231435"/>
                </a:lnTo>
                <a:lnTo>
                  <a:pt x="73682" y="218280"/>
                </a:lnTo>
                <a:lnTo>
                  <a:pt x="73025" y="204469"/>
                </a:lnTo>
                <a:lnTo>
                  <a:pt x="73490" y="192999"/>
                </a:lnTo>
                <a:lnTo>
                  <a:pt x="75118" y="180388"/>
                </a:lnTo>
                <a:lnTo>
                  <a:pt x="77923" y="168017"/>
                </a:lnTo>
                <a:lnTo>
                  <a:pt x="81912" y="155899"/>
                </a:lnTo>
                <a:lnTo>
                  <a:pt x="87092" y="144043"/>
                </a:lnTo>
                <a:lnTo>
                  <a:pt x="93472" y="132461"/>
                </a:lnTo>
                <a:lnTo>
                  <a:pt x="102039" y="119762"/>
                </a:lnTo>
                <a:lnTo>
                  <a:pt x="110056" y="110049"/>
                </a:lnTo>
                <a:lnTo>
                  <a:pt x="118923" y="101033"/>
                </a:lnTo>
                <a:lnTo>
                  <a:pt x="128640" y="92708"/>
                </a:lnTo>
                <a:lnTo>
                  <a:pt x="139206" y="85067"/>
                </a:lnTo>
                <a:lnTo>
                  <a:pt x="150622" y="78104"/>
                </a:lnTo>
                <a:lnTo>
                  <a:pt x="165578" y="70643"/>
                </a:lnTo>
                <a:lnTo>
                  <a:pt x="177602" y="65922"/>
                </a:lnTo>
                <a:lnTo>
                  <a:pt x="189796" y="62251"/>
                </a:lnTo>
                <a:lnTo>
                  <a:pt x="202166" y="59628"/>
                </a:lnTo>
                <a:lnTo>
                  <a:pt x="214717" y="58055"/>
                </a:lnTo>
                <a:lnTo>
                  <a:pt x="227456" y="57530"/>
                </a:lnTo>
                <a:lnTo>
                  <a:pt x="230950" y="57569"/>
                </a:lnTo>
                <a:lnTo>
                  <a:pt x="244035" y="58439"/>
                </a:lnTo>
                <a:lnTo>
                  <a:pt x="256675" y="60466"/>
                </a:lnTo>
                <a:lnTo>
                  <a:pt x="268850" y="63670"/>
                </a:lnTo>
                <a:lnTo>
                  <a:pt x="280542" y="68072"/>
                </a:lnTo>
                <a:lnTo>
                  <a:pt x="292540" y="73997"/>
                </a:lnTo>
                <a:lnTo>
                  <a:pt x="303275" y="80911"/>
                </a:lnTo>
                <a:lnTo>
                  <a:pt x="313068" y="88930"/>
                </a:lnTo>
                <a:lnTo>
                  <a:pt x="321944" y="98043"/>
                </a:lnTo>
                <a:lnTo>
                  <a:pt x="374268" y="49529"/>
                </a:lnTo>
                <a:lnTo>
                  <a:pt x="357947" y="35419"/>
                </a:lnTo>
                <a:lnTo>
                  <a:pt x="347385" y="27590"/>
                </a:lnTo>
                <a:lnTo>
                  <a:pt x="336529" y="20509"/>
                </a:lnTo>
                <a:lnTo>
                  <a:pt x="325380" y="14175"/>
                </a:lnTo>
                <a:lnTo>
                  <a:pt x="313936" y="8587"/>
                </a:lnTo>
                <a:lnTo>
                  <a:pt x="302197" y="3746"/>
                </a:lnTo>
                <a:lnTo>
                  <a:pt x="290162" y="-349"/>
                </a:lnTo>
                <a:lnTo>
                  <a:pt x="277833" y="-3699"/>
                </a:lnTo>
                <a:lnTo>
                  <a:pt x="265207" y="-6304"/>
                </a:lnTo>
                <a:lnTo>
                  <a:pt x="252286" y="-8164"/>
                </a:lnTo>
                <a:lnTo>
                  <a:pt x="239067" y="-9280"/>
                </a:lnTo>
                <a:lnTo>
                  <a:pt x="225551" y="-9651"/>
                </a:lnTo>
                <a:lnTo>
                  <a:pt x="222996" y="-9639"/>
                </a:lnTo>
                <a:lnTo>
                  <a:pt x="209841" y="-9158"/>
                </a:lnTo>
                <a:lnTo>
                  <a:pt x="196905" y="-7984"/>
                </a:lnTo>
                <a:lnTo>
                  <a:pt x="184186" y="-6119"/>
                </a:lnTo>
                <a:lnTo>
                  <a:pt x="171687" y="-3561"/>
                </a:lnTo>
                <a:lnTo>
                  <a:pt x="159409" y="-314"/>
                </a:lnTo>
                <a:lnTo>
                  <a:pt x="147353" y="3622"/>
                </a:lnTo>
                <a:lnTo>
                  <a:pt x="135518" y="8247"/>
                </a:lnTo>
                <a:lnTo>
                  <a:pt x="123908" y="13559"/>
                </a:lnTo>
                <a:lnTo>
                  <a:pt x="112522" y="19558"/>
                </a:lnTo>
                <a:lnTo>
                  <a:pt x="100843" y="26623"/>
                </a:lnTo>
                <a:lnTo>
                  <a:pt x="90202" y="33929"/>
                </a:lnTo>
                <a:lnTo>
                  <a:pt x="80088" y="41764"/>
                </a:lnTo>
                <a:lnTo>
                  <a:pt x="70499" y="50127"/>
                </a:lnTo>
                <a:lnTo>
                  <a:pt x="61433" y="59016"/>
                </a:lnTo>
                <a:lnTo>
                  <a:pt x="52887" y="68431"/>
                </a:lnTo>
                <a:lnTo>
                  <a:pt x="44860" y="78371"/>
                </a:lnTo>
                <a:lnTo>
                  <a:pt x="37349" y="88835"/>
                </a:lnTo>
                <a:lnTo>
                  <a:pt x="30352" y="99822"/>
                </a:lnTo>
                <a:lnTo>
                  <a:pt x="19602" y="120022"/>
                </a:lnTo>
                <a:lnTo>
                  <a:pt x="14408" y="131979"/>
                </a:lnTo>
                <a:lnTo>
                  <a:pt x="10010" y="144060"/>
                </a:lnTo>
                <a:lnTo>
                  <a:pt x="6409" y="156263"/>
                </a:lnTo>
                <a:lnTo>
                  <a:pt x="3607" y="168585"/>
                </a:lnTo>
                <a:lnTo>
                  <a:pt x="1604" y="181025"/>
                </a:lnTo>
                <a:lnTo>
                  <a:pt x="401" y="193580"/>
                </a:lnTo>
                <a:lnTo>
                  <a:pt x="0" y="206248"/>
                </a:lnTo>
                <a:close/>
              </a:path>
              <a:path w="2252599" h="392683">
                <a:moveTo>
                  <a:pt x="2190161" y="200367"/>
                </a:moveTo>
                <a:lnTo>
                  <a:pt x="2201584" y="194430"/>
                </a:lnTo>
                <a:lnTo>
                  <a:pt x="2220925" y="180038"/>
                </a:lnTo>
                <a:lnTo>
                  <a:pt x="2234309" y="164466"/>
                </a:lnTo>
                <a:lnTo>
                  <a:pt x="2246027" y="142090"/>
                </a:lnTo>
                <a:lnTo>
                  <a:pt x="2249680" y="129838"/>
                </a:lnTo>
                <a:lnTo>
                  <a:pt x="2251870" y="116889"/>
                </a:lnTo>
                <a:lnTo>
                  <a:pt x="2252599" y="103250"/>
                </a:lnTo>
                <a:lnTo>
                  <a:pt x="2252352" y="95383"/>
                </a:lnTo>
                <a:lnTo>
                  <a:pt x="2250714" y="82153"/>
                </a:lnTo>
                <a:lnTo>
                  <a:pt x="2247543" y="69751"/>
                </a:lnTo>
                <a:lnTo>
                  <a:pt x="2236597" y="47498"/>
                </a:lnTo>
                <a:lnTo>
                  <a:pt x="2223017" y="31671"/>
                </a:lnTo>
                <a:lnTo>
                  <a:pt x="2201978" y="16719"/>
                </a:lnTo>
                <a:lnTo>
                  <a:pt x="2189353" y="10667"/>
                </a:lnTo>
                <a:lnTo>
                  <a:pt x="2172946" y="5631"/>
                </a:lnTo>
                <a:lnTo>
                  <a:pt x="2149465" y="2027"/>
                </a:lnTo>
                <a:lnTo>
                  <a:pt x="2135396" y="901"/>
                </a:lnTo>
                <a:lnTo>
                  <a:pt x="2119777" y="225"/>
                </a:lnTo>
                <a:lnTo>
                  <a:pt x="2102612" y="0"/>
                </a:lnTo>
                <a:lnTo>
                  <a:pt x="2036190" y="0"/>
                </a:lnTo>
                <a:lnTo>
                  <a:pt x="1983739" y="383031"/>
                </a:lnTo>
                <a:lnTo>
                  <a:pt x="2055749" y="383031"/>
                </a:lnTo>
                <a:lnTo>
                  <a:pt x="2078736" y="215900"/>
                </a:lnTo>
                <a:lnTo>
                  <a:pt x="2084577" y="215900"/>
                </a:lnTo>
                <a:lnTo>
                  <a:pt x="2166366" y="383031"/>
                </a:lnTo>
                <a:lnTo>
                  <a:pt x="2240788" y="383031"/>
                </a:lnTo>
                <a:lnTo>
                  <a:pt x="2157476" y="211327"/>
                </a:lnTo>
                <a:lnTo>
                  <a:pt x="2163800" y="209737"/>
                </a:lnTo>
                <a:lnTo>
                  <a:pt x="2172824" y="132200"/>
                </a:lnTo>
                <a:lnTo>
                  <a:pt x="2163317" y="140969"/>
                </a:lnTo>
                <a:lnTo>
                  <a:pt x="2162996" y="141183"/>
                </a:lnTo>
                <a:lnTo>
                  <a:pt x="2155962" y="144738"/>
                </a:lnTo>
                <a:lnTo>
                  <a:pt x="2146692" y="147665"/>
                </a:lnTo>
                <a:lnTo>
                  <a:pt x="2135190" y="149962"/>
                </a:lnTo>
                <a:lnTo>
                  <a:pt x="2121465" y="151625"/>
                </a:lnTo>
                <a:lnTo>
                  <a:pt x="2105523" y="152650"/>
                </a:lnTo>
                <a:lnTo>
                  <a:pt x="2087372" y="153035"/>
                </a:lnTo>
                <a:lnTo>
                  <a:pt x="2099182" y="66421"/>
                </a:lnTo>
                <a:lnTo>
                  <a:pt x="2104408" y="66435"/>
                </a:lnTo>
                <a:lnTo>
                  <a:pt x="2121187" y="66730"/>
                </a:lnTo>
                <a:lnTo>
                  <a:pt x="2134941" y="67412"/>
                </a:lnTo>
                <a:lnTo>
                  <a:pt x="2145679" y="68491"/>
                </a:lnTo>
                <a:lnTo>
                  <a:pt x="2153412" y="69976"/>
                </a:lnTo>
                <a:lnTo>
                  <a:pt x="2162302" y="72389"/>
                </a:lnTo>
                <a:lnTo>
                  <a:pt x="2169160" y="76708"/>
                </a:lnTo>
                <a:lnTo>
                  <a:pt x="2173859" y="82803"/>
                </a:lnTo>
                <a:lnTo>
                  <a:pt x="2178557" y="88900"/>
                </a:lnTo>
                <a:lnTo>
                  <a:pt x="2180970" y="96392"/>
                </a:lnTo>
                <a:lnTo>
                  <a:pt x="2180942" y="107310"/>
                </a:lnTo>
                <a:lnTo>
                  <a:pt x="2178691" y="120989"/>
                </a:lnTo>
                <a:lnTo>
                  <a:pt x="2177568" y="205469"/>
                </a:lnTo>
                <a:lnTo>
                  <a:pt x="2190161" y="200367"/>
                </a:lnTo>
                <a:close/>
              </a:path>
              <a:path w="2252599" h="392683">
                <a:moveTo>
                  <a:pt x="2172824" y="132200"/>
                </a:moveTo>
                <a:lnTo>
                  <a:pt x="2163800" y="209737"/>
                </a:lnTo>
                <a:lnTo>
                  <a:pt x="2177568" y="205469"/>
                </a:lnTo>
                <a:lnTo>
                  <a:pt x="2178691" y="120989"/>
                </a:lnTo>
                <a:lnTo>
                  <a:pt x="2172824" y="132200"/>
                </a:lnTo>
                <a:close/>
              </a:path>
              <a:path w="2252599" h="392683">
                <a:moveTo>
                  <a:pt x="1779269" y="316102"/>
                </a:moveTo>
                <a:lnTo>
                  <a:pt x="1793366" y="214502"/>
                </a:lnTo>
                <a:lnTo>
                  <a:pt x="1928367" y="214502"/>
                </a:lnTo>
                <a:lnTo>
                  <a:pt x="1937130" y="147065"/>
                </a:lnTo>
                <a:lnTo>
                  <a:pt x="1802638" y="147065"/>
                </a:lnTo>
                <a:lnTo>
                  <a:pt x="1813687" y="67944"/>
                </a:lnTo>
                <a:lnTo>
                  <a:pt x="1947417" y="67944"/>
                </a:lnTo>
                <a:lnTo>
                  <a:pt x="1956180" y="0"/>
                </a:lnTo>
                <a:lnTo>
                  <a:pt x="1750187" y="0"/>
                </a:lnTo>
                <a:lnTo>
                  <a:pt x="1697863" y="383031"/>
                </a:lnTo>
                <a:lnTo>
                  <a:pt x="1906397" y="383031"/>
                </a:lnTo>
                <a:lnTo>
                  <a:pt x="1915160" y="316102"/>
                </a:lnTo>
                <a:lnTo>
                  <a:pt x="1779269" y="316102"/>
                </a:lnTo>
                <a:close/>
              </a:path>
              <a:path w="2252599" h="392683">
                <a:moveTo>
                  <a:pt x="1512062" y="383031"/>
                </a:moveTo>
                <a:lnTo>
                  <a:pt x="1583436" y="383031"/>
                </a:lnTo>
                <a:lnTo>
                  <a:pt x="1626489" y="68199"/>
                </a:lnTo>
                <a:lnTo>
                  <a:pt x="1706372" y="68199"/>
                </a:lnTo>
                <a:lnTo>
                  <a:pt x="1714753" y="0"/>
                </a:lnTo>
                <a:lnTo>
                  <a:pt x="1480819" y="0"/>
                </a:lnTo>
                <a:lnTo>
                  <a:pt x="1471929" y="68199"/>
                </a:lnTo>
                <a:lnTo>
                  <a:pt x="1555114" y="68199"/>
                </a:lnTo>
                <a:lnTo>
                  <a:pt x="1512062" y="383031"/>
                </a:lnTo>
                <a:close/>
              </a:path>
              <a:path w="2252599" h="392683">
                <a:moveTo>
                  <a:pt x="1379393" y="200367"/>
                </a:moveTo>
                <a:lnTo>
                  <a:pt x="1390816" y="194430"/>
                </a:lnTo>
                <a:lnTo>
                  <a:pt x="1410157" y="180038"/>
                </a:lnTo>
                <a:lnTo>
                  <a:pt x="1423541" y="164466"/>
                </a:lnTo>
                <a:lnTo>
                  <a:pt x="1435259" y="142090"/>
                </a:lnTo>
                <a:lnTo>
                  <a:pt x="1438912" y="129838"/>
                </a:lnTo>
                <a:lnTo>
                  <a:pt x="1441102" y="116889"/>
                </a:lnTo>
                <a:lnTo>
                  <a:pt x="1441830" y="103250"/>
                </a:lnTo>
                <a:lnTo>
                  <a:pt x="1441584" y="95383"/>
                </a:lnTo>
                <a:lnTo>
                  <a:pt x="1439946" y="82153"/>
                </a:lnTo>
                <a:lnTo>
                  <a:pt x="1436775" y="69751"/>
                </a:lnTo>
                <a:lnTo>
                  <a:pt x="1425828" y="47498"/>
                </a:lnTo>
                <a:lnTo>
                  <a:pt x="1412249" y="31671"/>
                </a:lnTo>
                <a:lnTo>
                  <a:pt x="1391210" y="16719"/>
                </a:lnTo>
                <a:lnTo>
                  <a:pt x="1378585" y="10667"/>
                </a:lnTo>
                <a:lnTo>
                  <a:pt x="1362178" y="5631"/>
                </a:lnTo>
                <a:lnTo>
                  <a:pt x="1338697" y="2027"/>
                </a:lnTo>
                <a:lnTo>
                  <a:pt x="1324628" y="901"/>
                </a:lnTo>
                <a:lnTo>
                  <a:pt x="1309009" y="225"/>
                </a:lnTo>
                <a:lnTo>
                  <a:pt x="1291843" y="0"/>
                </a:lnTo>
                <a:lnTo>
                  <a:pt x="1225423" y="0"/>
                </a:lnTo>
                <a:lnTo>
                  <a:pt x="1172972" y="383031"/>
                </a:lnTo>
                <a:lnTo>
                  <a:pt x="1244980" y="383031"/>
                </a:lnTo>
                <a:lnTo>
                  <a:pt x="1267967" y="215900"/>
                </a:lnTo>
                <a:lnTo>
                  <a:pt x="1273810" y="215900"/>
                </a:lnTo>
                <a:lnTo>
                  <a:pt x="1355598" y="383031"/>
                </a:lnTo>
                <a:lnTo>
                  <a:pt x="1430019" y="383031"/>
                </a:lnTo>
                <a:lnTo>
                  <a:pt x="1346707" y="211327"/>
                </a:lnTo>
                <a:lnTo>
                  <a:pt x="1353032" y="209737"/>
                </a:lnTo>
                <a:lnTo>
                  <a:pt x="1362056" y="132200"/>
                </a:lnTo>
                <a:lnTo>
                  <a:pt x="1352550" y="140969"/>
                </a:lnTo>
                <a:lnTo>
                  <a:pt x="1352228" y="141183"/>
                </a:lnTo>
                <a:lnTo>
                  <a:pt x="1345194" y="144738"/>
                </a:lnTo>
                <a:lnTo>
                  <a:pt x="1335924" y="147665"/>
                </a:lnTo>
                <a:lnTo>
                  <a:pt x="1324422" y="149962"/>
                </a:lnTo>
                <a:lnTo>
                  <a:pt x="1310697" y="151625"/>
                </a:lnTo>
                <a:lnTo>
                  <a:pt x="1294755" y="152650"/>
                </a:lnTo>
                <a:lnTo>
                  <a:pt x="1276603" y="153035"/>
                </a:lnTo>
                <a:lnTo>
                  <a:pt x="1288414" y="66421"/>
                </a:lnTo>
                <a:lnTo>
                  <a:pt x="1293640" y="66435"/>
                </a:lnTo>
                <a:lnTo>
                  <a:pt x="1310419" y="66730"/>
                </a:lnTo>
                <a:lnTo>
                  <a:pt x="1324173" y="67412"/>
                </a:lnTo>
                <a:lnTo>
                  <a:pt x="1334911" y="68491"/>
                </a:lnTo>
                <a:lnTo>
                  <a:pt x="1342643" y="69976"/>
                </a:lnTo>
                <a:lnTo>
                  <a:pt x="1351534" y="72389"/>
                </a:lnTo>
                <a:lnTo>
                  <a:pt x="1358391" y="76708"/>
                </a:lnTo>
                <a:lnTo>
                  <a:pt x="1363090" y="82803"/>
                </a:lnTo>
                <a:lnTo>
                  <a:pt x="1367789" y="88900"/>
                </a:lnTo>
                <a:lnTo>
                  <a:pt x="1370202" y="96392"/>
                </a:lnTo>
                <a:lnTo>
                  <a:pt x="1370174" y="107310"/>
                </a:lnTo>
                <a:lnTo>
                  <a:pt x="1367923" y="120989"/>
                </a:lnTo>
                <a:lnTo>
                  <a:pt x="1366800" y="205469"/>
                </a:lnTo>
                <a:lnTo>
                  <a:pt x="1379393" y="200367"/>
                </a:lnTo>
                <a:close/>
              </a:path>
              <a:path w="2252599" h="392683">
                <a:moveTo>
                  <a:pt x="1362056" y="132200"/>
                </a:moveTo>
                <a:lnTo>
                  <a:pt x="1353032" y="209737"/>
                </a:lnTo>
                <a:lnTo>
                  <a:pt x="1366800" y="205469"/>
                </a:lnTo>
                <a:lnTo>
                  <a:pt x="1367923" y="120989"/>
                </a:lnTo>
                <a:lnTo>
                  <a:pt x="1362056" y="132200"/>
                </a:lnTo>
                <a:close/>
              </a:path>
              <a:path w="2252599" h="392683">
                <a:moveTo>
                  <a:pt x="907034" y="233806"/>
                </a:moveTo>
                <a:lnTo>
                  <a:pt x="1022857" y="301498"/>
                </a:lnTo>
                <a:lnTo>
                  <a:pt x="1043177" y="383031"/>
                </a:lnTo>
                <a:lnTo>
                  <a:pt x="1113027" y="383031"/>
                </a:lnTo>
                <a:lnTo>
                  <a:pt x="1017524" y="0"/>
                </a:lnTo>
                <a:lnTo>
                  <a:pt x="956817" y="0"/>
                </a:lnTo>
                <a:lnTo>
                  <a:pt x="749935" y="383031"/>
                </a:lnTo>
                <a:lnTo>
                  <a:pt x="827277" y="383031"/>
                </a:lnTo>
                <a:lnTo>
                  <a:pt x="870838" y="301498"/>
                </a:lnTo>
                <a:lnTo>
                  <a:pt x="1022857" y="301498"/>
                </a:lnTo>
                <a:lnTo>
                  <a:pt x="907034" y="233806"/>
                </a:lnTo>
                <a:lnTo>
                  <a:pt x="974598" y="107696"/>
                </a:lnTo>
                <a:lnTo>
                  <a:pt x="1005204" y="233806"/>
                </a:lnTo>
                <a:lnTo>
                  <a:pt x="907034" y="233806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21019" y="897382"/>
            <a:ext cx="98170" cy="126110"/>
          </a:xfrm>
          <a:custGeom>
            <a:avLst/>
            <a:gdLst/>
            <a:ahLst/>
            <a:cxnLst/>
            <a:rect l="l" t="t" r="r" b="b"/>
            <a:pathLst>
              <a:path w="98170" h="126110">
                <a:moveTo>
                  <a:pt x="67563" y="0"/>
                </a:moveTo>
                <a:lnTo>
                  <a:pt x="0" y="126110"/>
                </a:lnTo>
                <a:lnTo>
                  <a:pt x="98170" y="126110"/>
                </a:lnTo>
                <a:lnTo>
                  <a:pt x="67563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01357" y="856108"/>
            <a:ext cx="93598" cy="86613"/>
          </a:xfrm>
          <a:custGeom>
            <a:avLst/>
            <a:gdLst/>
            <a:ahLst/>
            <a:cxnLst/>
            <a:rect l="l" t="t" r="r" b="b"/>
            <a:pathLst>
              <a:path w="93598" h="86613">
                <a:moveTo>
                  <a:pt x="11810" y="0"/>
                </a:moveTo>
                <a:lnTo>
                  <a:pt x="0" y="86613"/>
                </a:lnTo>
                <a:lnTo>
                  <a:pt x="18151" y="86229"/>
                </a:lnTo>
                <a:lnTo>
                  <a:pt x="34093" y="85204"/>
                </a:lnTo>
                <a:lnTo>
                  <a:pt x="47818" y="83541"/>
                </a:lnTo>
                <a:lnTo>
                  <a:pt x="59320" y="81244"/>
                </a:lnTo>
                <a:lnTo>
                  <a:pt x="68590" y="78317"/>
                </a:lnTo>
                <a:lnTo>
                  <a:pt x="75624" y="74762"/>
                </a:lnTo>
                <a:lnTo>
                  <a:pt x="85452" y="65779"/>
                </a:lnTo>
                <a:lnTo>
                  <a:pt x="91319" y="54568"/>
                </a:lnTo>
                <a:lnTo>
                  <a:pt x="93570" y="40889"/>
                </a:lnTo>
                <a:lnTo>
                  <a:pt x="93598" y="38988"/>
                </a:lnTo>
                <a:lnTo>
                  <a:pt x="93598" y="29971"/>
                </a:lnTo>
                <a:lnTo>
                  <a:pt x="91185" y="22478"/>
                </a:lnTo>
                <a:lnTo>
                  <a:pt x="86487" y="16382"/>
                </a:lnTo>
                <a:lnTo>
                  <a:pt x="81787" y="10287"/>
                </a:lnTo>
                <a:lnTo>
                  <a:pt x="74929" y="5968"/>
                </a:lnTo>
                <a:lnTo>
                  <a:pt x="66039" y="3555"/>
                </a:lnTo>
                <a:lnTo>
                  <a:pt x="58307" y="2070"/>
                </a:lnTo>
                <a:lnTo>
                  <a:pt x="47569" y="991"/>
                </a:lnTo>
                <a:lnTo>
                  <a:pt x="33815" y="309"/>
                </a:lnTo>
                <a:lnTo>
                  <a:pt x="17036" y="14"/>
                </a:lnTo>
                <a:lnTo>
                  <a:pt x="1181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90590" y="856108"/>
            <a:ext cx="93599" cy="86613"/>
          </a:xfrm>
          <a:custGeom>
            <a:avLst/>
            <a:gdLst/>
            <a:ahLst/>
            <a:cxnLst/>
            <a:rect l="l" t="t" r="r" b="b"/>
            <a:pathLst>
              <a:path w="93599" h="86613">
                <a:moveTo>
                  <a:pt x="11811" y="0"/>
                </a:moveTo>
                <a:lnTo>
                  <a:pt x="0" y="86613"/>
                </a:lnTo>
                <a:lnTo>
                  <a:pt x="18151" y="86229"/>
                </a:lnTo>
                <a:lnTo>
                  <a:pt x="34093" y="85204"/>
                </a:lnTo>
                <a:lnTo>
                  <a:pt x="47818" y="83541"/>
                </a:lnTo>
                <a:lnTo>
                  <a:pt x="59320" y="81244"/>
                </a:lnTo>
                <a:lnTo>
                  <a:pt x="68590" y="78317"/>
                </a:lnTo>
                <a:lnTo>
                  <a:pt x="75624" y="74762"/>
                </a:lnTo>
                <a:lnTo>
                  <a:pt x="85452" y="65779"/>
                </a:lnTo>
                <a:lnTo>
                  <a:pt x="91319" y="54568"/>
                </a:lnTo>
                <a:lnTo>
                  <a:pt x="93570" y="40889"/>
                </a:lnTo>
                <a:lnTo>
                  <a:pt x="93599" y="38988"/>
                </a:lnTo>
                <a:lnTo>
                  <a:pt x="93599" y="29971"/>
                </a:lnTo>
                <a:lnTo>
                  <a:pt x="91186" y="22478"/>
                </a:lnTo>
                <a:lnTo>
                  <a:pt x="86487" y="16382"/>
                </a:lnTo>
                <a:lnTo>
                  <a:pt x="81787" y="10287"/>
                </a:lnTo>
                <a:lnTo>
                  <a:pt x="74930" y="5968"/>
                </a:lnTo>
                <a:lnTo>
                  <a:pt x="66039" y="3555"/>
                </a:lnTo>
                <a:lnTo>
                  <a:pt x="58307" y="2070"/>
                </a:lnTo>
                <a:lnTo>
                  <a:pt x="47569" y="991"/>
                </a:lnTo>
                <a:lnTo>
                  <a:pt x="33815" y="309"/>
                </a:lnTo>
                <a:lnTo>
                  <a:pt x="17036" y="14"/>
                </a:lnTo>
                <a:lnTo>
                  <a:pt x="11811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97726" y="789687"/>
            <a:ext cx="268859" cy="383031"/>
          </a:xfrm>
          <a:custGeom>
            <a:avLst/>
            <a:gdLst/>
            <a:ahLst/>
            <a:cxnLst/>
            <a:rect l="l" t="t" r="r" b="b"/>
            <a:pathLst>
              <a:path w="268859" h="383031">
                <a:moveTo>
                  <a:pt x="52450" y="0"/>
                </a:moveTo>
                <a:lnTo>
                  <a:pt x="118872" y="0"/>
                </a:lnTo>
                <a:lnTo>
                  <a:pt x="136037" y="225"/>
                </a:lnTo>
                <a:lnTo>
                  <a:pt x="151656" y="901"/>
                </a:lnTo>
                <a:lnTo>
                  <a:pt x="165725" y="2027"/>
                </a:lnTo>
                <a:lnTo>
                  <a:pt x="178243" y="3604"/>
                </a:lnTo>
                <a:lnTo>
                  <a:pt x="189206" y="5631"/>
                </a:lnTo>
                <a:lnTo>
                  <a:pt x="198613" y="8110"/>
                </a:lnTo>
                <a:lnTo>
                  <a:pt x="205612" y="10667"/>
                </a:lnTo>
                <a:lnTo>
                  <a:pt x="218238" y="16719"/>
                </a:lnTo>
                <a:lnTo>
                  <a:pt x="229460" y="23723"/>
                </a:lnTo>
                <a:lnTo>
                  <a:pt x="239277" y="31671"/>
                </a:lnTo>
                <a:lnTo>
                  <a:pt x="247690" y="40556"/>
                </a:lnTo>
                <a:lnTo>
                  <a:pt x="252857" y="47498"/>
                </a:lnTo>
                <a:lnTo>
                  <a:pt x="259097" y="58194"/>
                </a:lnTo>
                <a:lnTo>
                  <a:pt x="263803" y="69751"/>
                </a:lnTo>
                <a:lnTo>
                  <a:pt x="266974" y="82153"/>
                </a:lnTo>
                <a:lnTo>
                  <a:pt x="268612" y="95383"/>
                </a:lnTo>
                <a:lnTo>
                  <a:pt x="268859" y="103250"/>
                </a:lnTo>
                <a:lnTo>
                  <a:pt x="268130" y="116889"/>
                </a:lnTo>
                <a:lnTo>
                  <a:pt x="265940" y="129838"/>
                </a:lnTo>
                <a:lnTo>
                  <a:pt x="262287" y="142090"/>
                </a:lnTo>
                <a:lnTo>
                  <a:pt x="257164" y="153635"/>
                </a:lnTo>
                <a:lnTo>
                  <a:pt x="250569" y="164466"/>
                </a:lnTo>
                <a:lnTo>
                  <a:pt x="245110" y="171576"/>
                </a:lnTo>
                <a:lnTo>
                  <a:pt x="237185" y="180038"/>
                </a:lnTo>
                <a:lnTo>
                  <a:pt x="228097" y="187654"/>
                </a:lnTo>
                <a:lnTo>
                  <a:pt x="217844" y="194430"/>
                </a:lnTo>
                <a:lnTo>
                  <a:pt x="206421" y="200367"/>
                </a:lnTo>
                <a:lnTo>
                  <a:pt x="193828" y="205469"/>
                </a:lnTo>
                <a:lnTo>
                  <a:pt x="180060" y="209737"/>
                </a:lnTo>
                <a:lnTo>
                  <a:pt x="173736" y="211327"/>
                </a:lnTo>
                <a:lnTo>
                  <a:pt x="257048" y="383031"/>
                </a:lnTo>
                <a:lnTo>
                  <a:pt x="182625" y="383031"/>
                </a:lnTo>
                <a:lnTo>
                  <a:pt x="100837" y="215900"/>
                </a:lnTo>
                <a:lnTo>
                  <a:pt x="94996" y="215900"/>
                </a:lnTo>
                <a:lnTo>
                  <a:pt x="72009" y="383031"/>
                </a:lnTo>
                <a:lnTo>
                  <a:pt x="0" y="383031"/>
                </a:lnTo>
                <a:lnTo>
                  <a:pt x="5245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11849" y="789687"/>
            <a:ext cx="258317" cy="383031"/>
          </a:xfrm>
          <a:custGeom>
            <a:avLst/>
            <a:gdLst/>
            <a:ahLst/>
            <a:cxnLst/>
            <a:rect l="l" t="t" r="r" b="b"/>
            <a:pathLst>
              <a:path w="258317" h="383031">
                <a:moveTo>
                  <a:pt x="52324" y="0"/>
                </a:moveTo>
                <a:lnTo>
                  <a:pt x="258317" y="0"/>
                </a:lnTo>
                <a:lnTo>
                  <a:pt x="249554" y="67944"/>
                </a:lnTo>
                <a:lnTo>
                  <a:pt x="115824" y="67944"/>
                </a:lnTo>
                <a:lnTo>
                  <a:pt x="104775" y="147065"/>
                </a:lnTo>
                <a:lnTo>
                  <a:pt x="239267" y="147065"/>
                </a:lnTo>
                <a:lnTo>
                  <a:pt x="230504" y="214502"/>
                </a:lnTo>
                <a:lnTo>
                  <a:pt x="95503" y="214502"/>
                </a:lnTo>
                <a:lnTo>
                  <a:pt x="81406" y="316102"/>
                </a:lnTo>
                <a:lnTo>
                  <a:pt x="217297" y="316102"/>
                </a:lnTo>
                <a:lnTo>
                  <a:pt x="208534" y="383031"/>
                </a:lnTo>
                <a:lnTo>
                  <a:pt x="0" y="383031"/>
                </a:lnTo>
                <a:lnTo>
                  <a:pt x="52324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85915" y="789687"/>
            <a:ext cx="242824" cy="383031"/>
          </a:xfrm>
          <a:custGeom>
            <a:avLst/>
            <a:gdLst/>
            <a:ahLst/>
            <a:cxnLst/>
            <a:rect l="l" t="t" r="r" b="b"/>
            <a:pathLst>
              <a:path w="242824" h="383031">
                <a:moveTo>
                  <a:pt x="8889" y="0"/>
                </a:moveTo>
                <a:lnTo>
                  <a:pt x="242824" y="0"/>
                </a:lnTo>
                <a:lnTo>
                  <a:pt x="234442" y="68199"/>
                </a:lnTo>
                <a:lnTo>
                  <a:pt x="154559" y="68199"/>
                </a:lnTo>
                <a:lnTo>
                  <a:pt x="111506" y="383031"/>
                </a:lnTo>
                <a:lnTo>
                  <a:pt x="40132" y="383031"/>
                </a:lnTo>
                <a:lnTo>
                  <a:pt x="83185" y="68199"/>
                </a:lnTo>
                <a:lnTo>
                  <a:pt x="0" y="68199"/>
                </a:lnTo>
                <a:lnTo>
                  <a:pt x="8889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86957" y="789687"/>
            <a:ext cx="268858" cy="383031"/>
          </a:xfrm>
          <a:custGeom>
            <a:avLst/>
            <a:gdLst/>
            <a:ahLst/>
            <a:cxnLst/>
            <a:rect l="l" t="t" r="r" b="b"/>
            <a:pathLst>
              <a:path w="268858" h="383031">
                <a:moveTo>
                  <a:pt x="52450" y="0"/>
                </a:moveTo>
                <a:lnTo>
                  <a:pt x="118871" y="0"/>
                </a:lnTo>
                <a:lnTo>
                  <a:pt x="136037" y="225"/>
                </a:lnTo>
                <a:lnTo>
                  <a:pt x="151656" y="901"/>
                </a:lnTo>
                <a:lnTo>
                  <a:pt x="165725" y="2027"/>
                </a:lnTo>
                <a:lnTo>
                  <a:pt x="178243" y="3604"/>
                </a:lnTo>
                <a:lnTo>
                  <a:pt x="189206" y="5631"/>
                </a:lnTo>
                <a:lnTo>
                  <a:pt x="198613" y="8110"/>
                </a:lnTo>
                <a:lnTo>
                  <a:pt x="205612" y="10667"/>
                </a:lnTo>
                <a:lnTo>
                  <a:pt x="218238" y="16719"/>
                </a:lnTo>
                <a:lnTo>
                  <a:pt x="229460" y="23723"/>
                </a:lnTo>
                <a:lnTo>
                  <a:pt x="239277" y="31671"/>
                </a:lnTo>
                <a:lnTo>
                  <a:pt x="247690" y="40556"/>
                </a:lnTo>
                <a:lnTo>
                  <a:pt x="252856" y="47498"/>
                </a:lnTo>
                <a:lnTo>
                  <a:pt x="259097" y="58194"/>
                </a:lnTo>
                <a:lnTo>
                  <a:pt x="263803" y="69751"/>
                </a:lnTo>
                <a:lnTo>
                  <a:pt x="266974" y="82153"/>
                </a:lnTo>
                <a:lnTo>
                  <a:pt x="268612" y="95383"/>
                </a:lnTo>
                <a:lnTo>
                  <a:pt x="268858" y="103250"/>
                </a:lnTo>
                <a:lnTo>
                  <a:pt x="268130" y="116889"/>
                </a:lnTo>
                <a:lnTo>
                  <a:pt x="265940" y="129838"/>
                </a:lnTo>
                <a:lnTo>
                  <a:pt x="262287" y="142090"/>
                </a:lnTo>
                <a:lnTo>
                  <a:pt x="257164" y="153635"/>
                </a:lnTo>
                <a:lnTo>
                  <a:pt x="250569" y="164466"/>
                </a:lnTo>
                <a:lnTo>
                  <a:pt x="245109" y="171576"/>
                </a:lnTo>
                <a:lnTo>
                  <a:pt x="237185" y="180038"/>
                </a:lnTo>
                <a:lnTo>
                  <a:pt x="228097" y="187654"/>
                </a:lnTo>
                <a:lnTo>
                  <a:pt x="217844" y="194430"/>
                </a:lnTo>
                <a:lnTo>
                  <a:pt x="206421" y="200367"/>
                </a:lnTo>
                <a:lnTo>
                  <a:pt x="193828" y="205469"/>
                </a:lnTo>
                <a:lnTo>
                  <a:pt x="180060" y="209737"/>
                </a:lnTo>
                <a:lnTo>
                  <a:pt x="173735" y="211327"/>
                </a:lnTo>
                <a:lnTo>
                  <a:pt x="257047" y="383031"/>
                </a:lnTo>
                <a:lnTo>
                  <a:pt x="182625" y="383031"/>
                </a:lnTo>
                <a:lnTo>
                  <a:pt x="100837" y="215900"/>
                </a:lnTo>
                <a:lnTo>
                  <a:pt x="94995" y="215900"/>
                </a:lnTo>
                <a:lnTo>
                  <a:pt x="72008" y="383031"/>
                </a:lnTo>
                <a:lnTo>
                  <a:pt x="0" y="383031"/>
                </a:lnTo>
                <a:lnTo>
                  <a:pt x="5245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63920" y="789687"/>
            <a:ext cx="363092" cy="383031"/>
          </a:xfrm>
          <a:custGeom>
            <a:avLst/>
            <a:gdLst/>
            <a:ahLst/>
            <a:cxnLst/>
            <a:rect l="l" t="t" r="r" b="b"/>
            <a:pathLst>
              <a:path w="363092" h="383031">
                <a:moveTo>
                  <a:pt x="206882" y="0"/>
                </a:moveTo>
                <a:lnTo>
                  <a:pt x="267588" y="0"/>
                </a:lnTo>
                <a:lnTo>
                  <a:pt x="363092" y="383031"/>
                </a:lnTo>
                <a:lnTo>
                  <a:pt x="293242" y="383031"/>
                </a:lnTo>
                <a:lnTo>
                  <a:pt x="272922" y="301498"/>
                </a:lnTo>
                <a:lnTo>
                  <a:pt x="120903" y="301498"/>
                </a:lnTo>
                <a:lnTo>
                  <a:pt x="77342" y="383031"/>
                </a:lnTo>
                <a:lnTo>
                  <a:pt x="0" y="383031"/>
                </a:lnTo>
                <a:lnTo>
                  <a:pt x="206882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25084" y="789687"/>
            <a:ext cx="328294" cy="383031"/>
          </a:xfrm>
          <a:custGeom>
            <a:avLst/>
            <a:gdLst/>
            <a:ahLst/>
            <a:cxnLst/>
            <a:rect l="l" t="t" r="r" b="b"/>
            <a:pathLst>
              <a:path w="328294" h="383031">
                <a:moveTo>
                  <a:pt x="52450" y="0"/>
                </a:moveTo>
                <a:lnTo>
                  <a:pt x="124587" y="0"/>
                </a:lnTo>
                <a:lnTo>
                  <a:pt x="104648" y="144525"/>
                </a:lnTo>
                <a:lnTo>
                  <a:pt x="236092" y="144525"/>
                </a:lnTo>
                <a:lnTo>
                  <a:pt x="255777" y="0"/>
                </a:lnTo>
                <a:lnTo>
                  <a:pt x="328294" y="0"/>
                </a:lnTo>
                <a:lnTo>
                  <a:pt x="275336" y="383031"/>
                </a:lnTo>
                <a:lnTo>
                  <a:pt x="203453" y="383031"/>
                </a:lnTo>
                <a:lnTo>
                  <a:pt x="227202" y="209041"/>
                </a:lnTo>
                <a:lnTo>
                  <a:pt x="95757" y="209041"/>
                </a:lnTo>
                <a:lnTo>
                  <a:pt x="71754" y="383031"/>
                </a:lnTo>
                <a:lnTo>
                  <a:pt x="0" y="383031"/>
                </a:lnTo>
                <a:lnTo>
                  <a:pt x="5245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13985" y="780034"/>
            <a:ext cx="374268" cy="402336"/>
          </a:xfrm>
          <a:custGeom>
            <a:avLst/>
            <a:gdLst/>
            <a:ahLst/>
            <a:cxnLst/>
            <a:rect l="l" t="t" r="r" b="b"/>
            <a:pathLst>
              <a:path w="374268" h="402336">
                <a:moveTo>
                  <a:pt x="225551" y="0"/>
                </a:moveTo>
                <a:lnTo>
                  <a:pt x="239067" y="371"/>
                </a:lnTo>
                <a:lnTo>
                  <a:pt x="252286" y="1487"/>
                </a:lnTo>
                <a:lnTo>
                  <a:pt x="265207" y="3347"/>
                </a:lnTo>
                <a:lnTo>
                  <a:pt x="277833" y="5952"/>
                </a:lnTo>
                <a:lnTo>
                  <a:pt x="290162" y="9302"/>
                </a:lnTo>
                <a:lnTo>
                  <a:pt x="302197" y="13398"/>
                </a:lnTo>
                <a:lnTo>
                  <a:pt x="313936" y="18239"/>
                </a:lnTo>
                <a:lnTo>
                  <a:pt x="325380" y="23827"/>
                </a:lnTo>
                <a:lnTo>
                  <a:pt x="336529" y="30161"/>
                </a:lnTo>
                <a:lnTo>
                  <a:pt x="347385" y="37242"/>
                </a:lnTo>
                <a:lnTo>
                  <a:pt x="357947" y="45071"/>
                </a:lnTo>
                <a:lnTo>
                  <a:pt x="368216" y="53647"/>
                </a:lnTo>
                <a:lnTo>
                  <a:pt x="374268" y="59181"/>
                </a:lnTo>
                <a:lnTo>
                  <a:pt x="321944" y="107695"/>
                </a:lnTo>
                <a:lnTo>
                  <a:pt x="313068" y="98582"/>
                </a:lnTo>
                <a:lnTo>
                  <a:pt x="303275" y="90563"/>
                </a:lnTo>
                <a:lnTo>
                  <a:pt x="292540" y="83649"/>
                </a:lnTo>
                <a:lnTo>
                  <a:pt x="280842" y="77852"/>
                </a:lnTo>
                <a:lnTo>
                  <a:pt x="268850" y="73322"/>
                </a:lnTo>
                <a:lnTo>
                  <a:pt x="256675" y="70118"/>
                </a:lnTo>
                <a:lnTo>
                  <a:pt x="244035" y="68091"/>
                </a:lnTo>
                <a:lnTo>
                  <a:pt x="230950" y="67221"/>
                </a:lnTo>
                <a:lnTo>
                  <a:pt x="227456" y="67182"/>
                </a:lnTo>
                <a:lnTo>
                  <a:pt x="214717" y="67707"/>
                </a:lnTo>
                <a:lnTo>
                  <a:pt x="202166" y="69280"/>
                </a:lnTo>
                <a:lnTo>
                  <a:pt x="189796" y="71903"/>
                </a:lnTo>
                <a:lnTo>
                  <a:pt x="177602" y="75574"/>
                </a:lnTo>
                <a:lnTo>
                  <a:pt x="165578" y="80295"/>
                </a:lnTo>
                <a:lnTo>
                  <a:pt x="153716" y="86064"/>
                </a:lnTo>
                <a:lnTo>
                  <a:pt x="139206" y="94719"/>
                </a:lnTo>
                <a:lnTo>
                  <a:pt x="128640" y="102360"/>
                </a:lnTo>
                <a:lnTo>
                  <a:pt x="118923" y="110685"/>
                </a:lnTo>
                <a:lnTo>
                  <a:pt x="110056" y="119701"/>
                </a:lnTo>
                <a:lnTo>
                  <a:pt x="102039" y="129414"/>
                </a:lnTo>
                <a:lnTo>
                  <a:pt x="94871" y="139831"/>
                </a:lnTo>
                <a:lnTo>
                  <a:pt x="87092" y="153695"/>
                </a:lnTo>
                <a:lnTo>
                  <a:pt x="81912" y="165551"/>
                </a:lnTo>
                <a:lnTo>
                  <a:pt x="77923" y="177669"/>
                </a:lnTo>
                <a:lnTo>
                  <a:pt x="75118" y="190040"/>
                </a:lnTo>
                <a:lnTo>
                  <a:pt x="73490" y="202651"/>
                </a:lnTo>
                <a:lnTo>
                  <a:pt x="73025" y="214121"/>
                </a:lnTo>
                <a:lnTo>
                  <a:pt x="73682" y="227932"/>
                </a:lnTo>
                <a:lnTo>
                  <a:pt x="75655" y="241087"/>
                </a:lnTo>
                <a:lnTo>
                  <a:pt x="78945" y="253588"/>
                </a:lnTo>
                <a:lnTo>
                  <a:pt x="83555" y="265439"/>
                </a:lnTo>
                <a:lnTo>
                  <a:pt x="89486" y="276641"/>
                </a:lnTo>
                <a:lnTo>
                  <a:pt x="96740" y="287195"/>
                </a:lnTo>
                <a:lnTo>
                  <a:pt x="105320" y="297103"/>
                </a:lnTo>
                <a:lnTo>
                  <a:pt x="118551" y="309057"/>
                </a:lnTo>
                <a:lnTo>
                  <a:pt x="128822" y="316226"/>
                </a:lnTo>
                <a:lnTo>
                  <a:pt x="139778" y="322244"/>
                </a:lnTo>
                <a:lnTo>
                  <a:pt x="151420" y="327111"/>
                </a:lnTo>
                <a:lnTo>
                  <a:pt x="163746" y="330831"/>
                </a:lnTo>
                <a:lnTo>
                  <a:pt x="176758" y="333404"/>
                </a:lnTo>
                <a:lnTo>
                  <a:pt x="190455" y="334832"/>
                </a:lnTo>
                <a:lnTo>
                  <a:pt x="201167" y="335152"/>
                </a:lnTo>
                <a:lnTo>
                  <a:pt x="214835" y="334684"/>
                </a:lnTo>
                <a:lnTo>
                  <a:pt x="228082" y="333280"/>
                </a:lnTo>
                <a:lnTo>
                  <a:pt x="240907" y="330940"/>
                </a:lnTo>
                <a:lnTo>
                  <a:pt x="253307" y="327668"/>
                </a:lnTo>
                <a:lnTo>
                  <a:pt x="265280" y="323462"/>
                </a:lnTo>
                <a:lnTo>
                  <a:pt x="276823" y="318326"/>
                </a:lnTo>
                <a:lnTo>
                  <a:pt x="287935" y="312259"/>
                </a:lnTo>
                <a:lnTo>
                  <a:pt x="298613" y="305263"/>
                </a:lnTo>
                <a:lnTo>
                  <a:pt x="305307" y="300227"/>
                </a:lnTo>
                <a:lnTo>
                  <a:pt x="347725" y="356235"/>
                </a:lnTo>
                <a:lnTo>
                  <a:pt x="326203" y="369855"/>
                </a:lnTo>
                <a:lnTo>
                  <a:pt x="303619" y="381097"/>
                </a:lnTo>
                <a:lnTo>
                  <a:pt x="279973" y="389960"/>
                </a:lnTo>
                <a:lnTo>
                  <a:pt x="255265" y="396444"/>
                </a:lnTo>
                <a:lnTo>
                  <a:pt x="229495" y="400549"/>
                </a:lnTo>
                <a:lnTo>
                  <a:pt x="202664" y="402275"/>
                </a:lnTo>
                <a:lnTo>
                  <a:pt x="196468" y="402336"/>
                </a:lnTo>
                <a:lnTo>
                  <a:pt x="182157" y="402003"/>
                </a:lnTo>
                <a:lnTo>
                  <a:pt x="168367" y="401004"/>
                </a:lnTo>
                <a:lnTo>
                  <a:pt x="142363" y="397011"/>
                </a:lnTo>
                <a:lnTo>
                  <a:pt x="118465" y="390354"/>
                </a:lnTo>
                <a:lnTo>
                  <a:pt x="96685" y="381036"/>
                </a:lnTo>
                <a:lnTo>
                  <a:pt x="82793" y="372990"/>
                </a:lnTo>
                <a:lnTo>
                  <a:pt x="62666" y="357793"/>
                </a:lnTo>
                <a:lnTo>
                  <a:pt x="44866" y="339602"/>
                </a:lnTo>
                <a:lnTo>
                  <a:pt x="29409" y="318390"/>
                </a:lnTo>
                <a:lnTo>
                  <a:pt x="19554" y="300688"/>
                </a:lnTo>
                <a:lnTo>
                  <a:pt x="9821" y="277053"/>
                </a:lnTo>
                <a:lnTo>
                  <a:pt x="3394" y="252488"/>
                </a:lnTo>
                <a:lnTo>
                  <a:pt x="299" y="226968"/>
                </a:lnTo>
                <a:lnTo>
                  <a:pt x="0" y="215900"/>
                </a:lnTo>
                <a:lnTo>
                  <a:pt x="401" y="203232"/>
                </a:lnTo>
                <a:lnTo>
                  <a:pt x="3607" y="178237"/>
                </a:lnTo>
                <a:lnTo>
                  <a:pt x="10010" y="153712"/>
                </a:lnTo>
                <a:lnTo>
                  <a:pt x="19602" y="129674"/>
                </a:lnTo>
                <a:lnTo>
                  <a:pt x="30352" y="109474"/>
                </a:lnTo>
                <a:lnTo>
                  <a:pt x="44860" y="88023"/>
                </a:lnTo>
                <a:lnTo>
                  <a:pt x="61433" y="68668"/>
                </a:lnTo>
                <a:lnTo>
                  <a:pt x="80088" y="51416"/>
                </a:lnTo>
                <a:lnTo>
                  <a:pt x="100843" y="36275"/>
                </a:lnTo>
                <a:lnTo>
                  <a:pt x="112522" y="29210"/>
                </a:lnTo>
                <a:lnTo>
                  <a:pt x="135518" y="17899"/>
                </a:lnTo>
                <a:lnTo>
                  <a:pt x="159409" y="9337"/>
                </a:lnTo>
                <a:lnTo>
                  <a:pt x="184186" y="3532"/>
                </a:lnTo>
                <a:lnTo>
                  <a:pt x="209841" y="493"/>
                </a:lnTo>
                <a:lnTo>
                  <a:pt x="222996" y="12"/>
                </a:lnTo>
                <a:lnTo>
                  <a:pt x="225551" y="0"/>
                </a:lnTo>
                <a:close/>
              </a:path>
            </a:pathLst>
          </a:custGeom>
          <a:ln w="6095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23948" y="2304016"/>
            <a:ext cx="5662238" cy="13210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25"/>
              </a:lnSpc>
              <a:spcBef>
                <a:spcPts val="161"/>
              </a:spcBef>
            </a:pPr>
            <a:r>
              <a:rPr sz="2400" dirty="0">
                <a:solidFill>
                  <a:srgbClr val="DDDDDD"/>
                </a:solidFill>
                <a:latin typeface="Wingdings 2"/>
                <a:cs typeface="Wingdings 2"/>
              </a:rPr>
              <a:t></a:t>
            </a:r>
            <a:r>
              <a:rPr sz="2400" spc="284" dirty="0">
                <a:solidFill>
                  <a:srgbClr val="DDDDDD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Digu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akan</a:t>
            </a:r>
            <a:r>
              <a:rPr sz="3000" spc="-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untuk</a:t>
            </a:r>
            <a:r>
              <a:rPr sz="3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pera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at</a:t>
            </a:r>
            <a:endParaRPr sz="3000">
              <a:latin typeface="Century Gothic"/>
              <a:cs typeface="Century Gothic"/>
            </a:endParaRPr>
          </a:p>
          <a:p>
            <a:pPr marL="397052" marR="207449">
              <a:lnSpc>
                <a:spcPts val="3600"/>
              </a:lnSpc>
              <a:spcBef>
                <a:spcPts val="78"/>
              </a:spcBef>
            </a:pP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Inter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asional</a:t>
            </a:r>
            <a:r>
              <a:rPr sz="3000" spc="-2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sepe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ti dalam pembe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tukan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OI.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123948" y="4316201"/>
            <a:ext cx="4810936" cy="9550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150">
              <a:lnSpc>
                <a:spcPts val="3220"/>
              </a:lnSpc>
              <a:spcBef>
                <a:spcPts val="161"/>
              </a:spcBef>
            </a:pPr>
            <a:r>
              <a:rPr sz="2400" dirty="0">
                <a:solidFill>
                  <a:srgbClr val="DDDDDD"/>
                </a:solidFill>
                <a:latin typeface="Wingdings 2"/>
                <a:cs typeface="Wingdings 2"/>
              </a:rPr>
              <a:t></a:t>
            </a:r>
            <a:r>
              <a:rPr sz="2400" spc="289" dirty="0">
                <a:solidFill>
                  <a:srgbClr val="DDDDDD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Misa</a:t>
            </a:r>
            <a:r>
              <a:rPr sz="3000" spc="4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:</a:t>
            </a:r>
            <a:endParaRPr sz="3000">
              <a:latin typeface="Century Gothic"/>
              <a:cs typeface="Century Gothic"/>
            </a:endParaRPr>
          </a:p>
          <a:p>
            <a:pPr marL="397052">
              <a:lnSpc>
                <a:spcPts val="3654"/>
              </a:lnSpc>
              <a:spcBef>
                <a:spcPts val="663"/>
              </a:spcBef>
            </a:pPr>
            <a:r>
              <a:rPr sz="4500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Piagam</a:t>
            </a:r>
            <a:r>
              <a:rPr sz="4500" spc="-29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500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PBB</a:t>
            </a:r>
            <a:r>
              <a:rPr sz="4500" spc="14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500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tahun</a:t>
            </a:r>
            <a:r>
              <a:rPr sz="4500" spc="-14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500" spc="4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1945</a:t>
            </a:r>
            <a:endParaRPr sz="300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8948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31034" y="14098"/>
            <a:ext cx="9129980" cy="6836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1" y="6985"/>
            <a:ext cx="9137015" cy="6843981"/>
          </a:xfrm>
          <a:custGeom>
            <a:avLst/>
            <a:gdLst/>
            <a:ahLst/>
            <a:cxnLst/>
            <a:rect l="l" t="t" r="r" b="b"/>
            <a:pathLst>
              <a:path w="9137015" h="6843981">
                <a:moveTo>
                  <a:pt x="0" y="0"/>
                </a:moveTo>
                <a:lnTo>
                  <a:pt x="9137015" y="6843981"/>
                </a:lnTo>
              </a:path>
            </a:pathLst>
          </a:custGeom>
          <a:ln w="12700">
            <a:solidFill>
              <a:srgbClr val="B3B3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92746" y="4948429"/>
            <a:ext cx="2672969" cy="1900191"/>
          </a:xfrm>
          <a:custGeom>
            <a:avLst/>
            <a:gdLst/>
            <a:ahLst/>
            <a:cxnLst/>
            <a:rect l="l" t="t" r="r" b="b"/>
            <a:pathLst>
              <a:path w="2672969" h="1900191">
                <a:moveTo>
                  <a:pt x="2672969" y="0"/>
                </a:moveTo>
                <a:lnTo>
                  <a:pt x="0" y="1900191"/>
                </a:lnTo>
              </a:path>
            </a:pathLst>
          </a:custGeom>
          <a:ln w="12700">
            <a:solidFill>
              <a:srgbClr val="BBBBB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3524" y="448055"/>
            <a:ext cx="3509772" cy="842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43222" y="780034"/>
            <a:ext cx="2792349" cy="402336"/>
          </a:xfrm>
          <a:custGeom>
            <a:avLst/>
            <a:gdLst/>
            <a:ahLst/>
            <a:cxnLst/>
            <a:rect l="l" t="t" r="r" b="b"/>
            <a:pathLst>
              <a:path w="2792349" h="402336">
                <a:moveTo>
                  <a:pt x="72136" y="392683"/>
                </a:moveTo>
                <a:lnTo>
                  <a:pt x="94361" y="231012"/>
                </a:lnTo>
                <a:lnTo>
                  <a:pt x="101001" y="230884"/>
                </a:lnTo>
                <a:lnTo>
                  <a:pt x="117538" y="230323"/>
                </a:lnTo>
                <a:lnTo>
                  <a:pt x="132883" y="229434"/>
                </a:lnTo>
                <a:lnTo>
                  <a:pt x="147034" y="228212"/>
                </a:lnTo>
                <a:lnTo>
                  <a:pt x="159992" y="226657"/>
                </a:lnTo>
                <a:lnTo>
                  <a:pt x="171758" y="224765"/>
                </a:lnTo>
                <a:lnTo>
                  <a:pt x="182331" y="222533"/>
                </a:lnTo>
                <a:lnTo>
                  <a:pt x="179450" y="151002"/>
                </a:lnTo>
                <a:lnTo>
                  <a:pt x="178931" y="151346"/>
                </a:lnTo>
                <a:lnTo>
                  <a:pt x="171807" y="154915"/>
                </a:lnTo>
                <a:lnTo>
                  <a:pt x="162470" y="157850"/>
                </a:lnTo>
                <a:lnTo>
                  <a:pt x="150926" y="160155"/>
                </a:lnTo>
                <a:lnTo>
                  <a:pt x="137182" y="161833"/>
                </a:lnTo>
                <a:lnTo>
                  <a:pt x="121246" y="162887"/>
                </a:lnTo>
                <a:lnTo>
                  <a:pt x="103124" y="163321"/>
                </a:lnTo>
                <a:lnTo>
                  <a:pt x="115569" y="76580"/>
                </a:lnTo>
                <a:lnTo>
                  <a:pt x="120749" y="76595"/>
                </a:lnTo>
                <a:lnTo>
                  <a:pt x="137415" y="76890"/>
                </a:lnTo>
                <a:lnTo>
                  <a:pt x="151138" y="77572"/>
                </a:lnTo>
                <a:lnTo>
                  <a:pt x="161930" y="78651"/>
                </a:lnTo>
                <a:lnTo>
                  <a:pt x="169799" y="80137"/>
                </a:lnTo>
                <a:lnTo>
                  <a:pt x="178815" y="82550"/>
                </a:lnTo>
                <a:lnTo>
                  <a:pt x="185800" y="86867"/>
                </a:lnTo>
                <a:lnTo>
                  <a:pt x="190373" y="92963"/>
                </a:lnTo>
                <a:lnTo>
                  <a:pt x="195071" y="99060"/>
                </a:lnTo>
                <a:lnTo>
                  <a:pt x="197357" y="106425"/>
                </a:lnTo>
                <a:lnTo>
                  <a:pt x="197320" y="117470"/>
                </a:lnTo>
                <a:lnTo>
                  <a:pt x="194987" y="131042"/>
                </a:lnTo>
                <a:lnTo>
                  <a:pt x="191711" y="219960"/>
                </a:lnTo>
                <a:lnTo>
                  <a:pt x="213235" y="210586"/>
                </a:lnTo>
                <a:lnTo>
                  <a:pt x="223993" y="203649"/>
                </a:lnTo>
                <a:lnTo>
                  <a:pt x="242603" y="186303"/>
                </a:lnTo>
                <a:lnTo>
                  <a:pt x="250443" y="175894"/>
                </a:lnTo>
                <a:lnTo>
                  <a:pt x="258073" y="162645"/>
                </a:lnTo>
                <a:lnTo>
                  <a:pt x="266455" y="138695"/>
                </a:lnTo>
                <a:lnTo>
                  <a:pt x="268544" y="125979"/>
                </a:lnTo>
                <a:lnTo>
                  <a:pt x="269239" y="112775"/>
                </a:lnTo>
                <a:lnTo>
                  <a:pt x="269005" y="105192"/>
                </a:lnTo>
                <a:lnTo>
                  <a:pt x="267376" y="92027"/>
                </a:lnTo>
                <a:lnTo>
                  <a:pt x="264190" y="79648"/>
                </a:lnTo>
                <a:lnTo>
                  <a:pt x="253111" y="57276"/>
                </a:lnTo>
                <a:lnTo>
                  <a:pt x="239459" y="41365"/>
                </a:lnTo>
                <a:lnTo>
                  <a:pt x="218495" y="26375"/>
                </a:lnTo>
                <a:lnTo>
                  <a:pt x="205993" y="20319"/>
                </a:lnTo>
                <a:lnTo>
                  <a:pt x="189630" y="15316"/>
                </a:lnTo>
                <a:lnTo>
                  <a:pt x="166185" y="11691"/>
                </a:lnTo>
                <a:lnTo>
                  <a:pt x="152167" y="10558"/>
                </a:lnTo>
                <a:lnTo>
                  <a:pt x="136610" y="9878"/>
                </a:lnTo>
                <a:lnTo>
                  <a:pt x="119506" y="9651"/>
                </a:lnTo>
                <a:lnTo>
                  <a:pt x="52324" y="9651"/>
                </a:lnTo>
                <a:lnTo>
                  <a:pt x="0" y="392683"/>
                </a:lnTo>
                <a:lnTo>
                  <a:pt x="72136" y="392683"/>
                </a:lnTo>
                <a:close/>
              </a:path>
              <a:path w="2792349" h="402336">
                <a:moveTo>
                  <a:pt x="2224739" y="376571"/>
                </a:moveTo>
                <a:lnTo>
                  <a:pt x="2235542" y="382609"/>
                </a:lnTo>
                <a:lnTo>
                  <a:pt x="2228757" y="273573"/>
                </a:lnTo>
                <a:lnTo>
                  <a:pt x="2224241" y="261740"/>
                </a:lnTo>
                <a:lnTo>
                  <a:pt x="2221016" y="249268"/>
                </a:lnTo>
                <a:lnTo>
                  <a:pt x="2219081" y="236150"/>
                </a:lnTo>
                <a:lnTo>
                  <a:pt x="2218436" y="222376"/>
                </a:lnTo>
                <a:lnTo>
                  <a:pt x="2214486" y="369727"/>
                </a:lnTo>
                <a:lnTo>
                  <a:pt x="2224739" y="376571"/>
                </a:lnTo>
                <a:close/>
              </a:path>
              <a:path w="2792349" h="402336">
                <a:moveTo>
                  <a:pt x="2147062" y="226313"/>
                </a:moveTo>
                <a:lnTo>
                  <a:pt x="2147306" y="237359"/>
                </a:lnTo>
                <a:lnTo>
                  <a:pt x="2148370" y="251386"/>
                </a:lnTo>
                <a:lnTo>
                  <a:pt x="2150276" y="264887"/>
                </a:lnTo>
                <a:lnTo>
                  <a:pt x="2153027" y="277862"/>
                </a:lnTo>
                <a:lnTo>
                  <a:pt x="2156621" y="290310"/>
                </a:lnTo>
                <a:lnTo>
                  <a:pt x="2161061" y="302232"/>
                </a:lnTo>
                <a:lnTo>
                  <a:pt x="2166346" y="313628"/>
                </a:lnTo>
                <a:lnTo>
                  <a:pt x="2172478" y="324498"/>
                </a:lnTo>
                <a:lnTo>
                  <a:pt x="2179457" y="334841"/>
                </a:lnTo>
                <a:lnTo>
                  <a:pt x="2187283" y="344658"/>
                </a:lnTo>
                <a:lnTo>
                  <a:pt x="2195956" y="353949"/>
                </a:lnTo>
                <a:lnTo>
                  <a:pt x="2204783" y="362078"/>
                </a:lnTo>
                <a:lnTo>
                  <a:pt x="2214486" y="369727"/>
                </a:lnTo>
                <a:lnTo>
                  <a:pt x="2218436" y="222376"/>
                </a:lnTo>
                <a:lnTo>
                  <a:pt x="2218482" y="218622"/>
                </a:lnTo>
                <a:lnTo>
                  <a:pt x="2219324" y="206070"/>
                </a:lnTo>
                <a:lnTo>
                  <a:pt x="2221218" y="193638"/>
                </a:lnTo>
                <a:lnTo>
                  <a:pt x="2224162" y="181327"/>
                </a:lnTo>
                <a:lnTo>
                  <a:pt x="2228153" y="169142"/>
                </a:lnTo>
                <a:lnTo>
                  <a:pt x="2233188" y="157086"/>
                </a:lnTo>
                <a:lnTo>
                  <a:pt x="2239264" y="145161"/>
                </a:lnTo>
                <a:lnTo>
                  <a:pt x="2248123" y="130955"/>
                </a:lnTo>
                <a:lnTo>
                  <a:pt x="2255973" y="120542"/>
                </a:lnTo>
                <a:lnTo>
                  <a:pt x="2264490" y="111022"/>
                </a:lnTo>
                <a:lnTo>
                  <a:pt x="2273681" y="102401"/>
                </a:lnTo>
                <a:lnTo>
                  <a:pt x="2283557" y="94686"/>
                </a:lnTo>
                <a:lnTo>
                  <a:pt x="2294128" y="87883"/>
                </a:lnTo>
                <a:lnTo>
                  <a:pt x="2306734" y="81260"/>
                </a:lnTo>
                <a:lnTo>
                  <a:pt x="2318450" y="76457"/>
                </a:lnTo>
                <a:lnTo>
                  <a:pt x="2330553" y="72728"/>
                </a:lnTo>
                <a:lnTo>
                  <a:pt x="2343043" y="70068"/>
                </a:lnTo>
                <a:lnTo>
                  <a:pt x="2355920" y="68475"/>
                </a:lnTo>
                <a:lnTo>
                  <a:pt x="2369184" y="67944"/>
                </a:lnTo>
                <a:lnTo>
                  <a:pt x="2381145" y="68417"/>
                </a:lnTo>
                <a:lnTo>
                  <a:pt x="2394695" y="70223"/>
                </a:lnTo>
                <a:lnTo>
                  <a:pt x="2407418" y="73378"/>
                </a:lnTo>
                <a:lnTo>
                  <a:pt x="2419316" y="77879"/>
                </a:lnTo>
                <a:lnTo>
                  <a:pt x="2430391" y="83725"/>
                </a:lnTo>
                <a:lnTo>
                  <a:pt x="2440646" y="90913"/>
                </a:lnTo>
                <a:lnTo>
                  <a:pt x="2450083" y="99440"/>
                </a:lnTo>
                <a:lnTo>
                  <a:pt x="2458484" y="109175"/>
                </a:lnTo>
                <a:lnTo>
                  <a:pt x="2465347" y="119443"/>
                </a:lnTo>
                <a:lnTo>
                  <a:pt x="2470962" y="130543"/>
                </a:lnTo>
                <a:lnTo>
                  <a:pt x="2475329" y="142474"/>
                </a:lnTo>
                <a:lnTo>
                  <a:pt x="2478449" y="155238"/>
                </a:lnTo>
                <a:lnTo>
                  <a:pt x="2480321" y="168833"/>
                </a:lnTo>
                <a:lnTo>
                  <a:pt x="2480944" y="183261"/>
                </a:lnTo>
                <a:lnTo>
                  <a:pt x="2480933" y="185276"/>
                </a:lnTo>
                <a:lnTo>
                  <a:pt x="2480257" y="198849"/>
                </a:lnTo>
                <a:lnTo>
                  <a:pt x="2478533" y="211958"/>
                </a:lnTo>
                <a:lnTo>
                  <a:pt x="2475761" y="224605"/>
                </a:lnTo>
                <a:lnTo>
                  <a:pt x="2471942" y="236790"/>
                </a:lnTo>
                <a:lnTo>
                  <a:pt x="2467075" y="248515"/>
                </a:lnTo>
                <a:lnTo>
                  <a:pt x="2461160" y="259781"/>
                </a:lnTo>
                <a:lnTo>
                  <a:pt x="2454197" y="270587"/>
                </a:lnTo>
                <a:lnTo>
                  <a:pt x="2446187" y="280937"/>
                </a:lnTo>
                <a:lnTo>
                  <a:pt x="2437129" y="290829"/>
                </a:lnTo>
                <a:lnTo>
                  <a:pt x="2426252" y="300880"/>
                </a:lnTo>
                <a:lnTo>
                  <a:pt x="2415856" y="308921"/>
                </a:lnTo>
                <a:lnTo>
                  <a:pt x="2405009" y="315886"/>
                </a:lnTo>
                <a:lnTo>
                  <a:pt x="2393711" y="321778"/>
                </a:lnTo>
                <a:lnTo>
                  <a:pt x="2381961" y="326595"/>
                </a:lnTo>
                <a:lnTo>
                  <a:pt x="2369760" y="330341"/>
                </a:lnTo>
                <a:lnTo>
                  <a:pt x="2357108" y="333015"/>
                </a:lnTo>
                <a:lnTo>
                  <a:pt x="2344004" y="334618"/>
                </a:lnTo>
                <a:lnTo>
                  <a:pt x="2330450" y="335152"/>
                </a:lnTo>
                <a:lnTo>
                  <a:pt x="2329980" y="335152"/>
                </a:lnTo>
                <a:lnTo>
                  <a:pt x="2315123" y="334449"/>
                </a:lnTo>
                <a:lnTo>
                  <a:pt x="2301274" y="332419"/>
                </a:lnTo>
                <a:lnTo>
                  <a:pt x="2288440" y="329064"/>
                </a:lnTo>
                <a:lnTo>
                  <a:pt x="2276628" y="324384"/>
                </a:lnTo>
                <a:lnTo>
                  <a:pt x="2265845" y="318377"/>
                </a:lnTo>
                <a:lnTo>
                  <a:pt x="2256098" y="311045"/>
                </a:lnTo>
                <a:lnTo>
                  <a:pt x="2247391" y="302387"/>
                </a:lnTo>
                <a:lnTo>
                  <a:pt x="2241658" y="295351"/>
                </a:lnTo>
                <a:lnTo>
                  <a:pt x="2234562" y="284774"/>
                </a:lnTo>
                <a:lnTo>
                  <a:pt x="2228757" y="273573"/>
                </a:lnTo>
                <a:lnTo>
                  <a:pt x="2235542" y="382609"/>
                </a:lnTo>
                <a:lnTo>
                  <a:pt x="2258796" y="392271"/>
                </a:lnTo>
                <a:lnTo>
                  <a:pt x="2284242" y="398712"/>
                </a:lnTo>
                <a:lnTo>
                  <a:pt x="2297786" y="400725"/>
                </a:lnTo>
                <a:lnTo>
                  <a:pt x="2311876" y="401933"/>
                </a:lnTo>
                <a:lnTo>
                  <a:pt x="2326513" y="402336"/>
                </a:lnTo>
                <a:lnTo>
                  <a:pt x="2331897" y="402287"/>
                </a:lnTo>
                <a:lnTo>
                  <a:pt x="2345517" y="401718"/>
                </a:lnTo>
                <a:lnTo>
                  <a:pt x="2371745" y="398657"/>
                </a:lnTo>
                <a:lnTo>
                  <a:pt x="2396624" y="393024"/>
                </a:lnTo>
                <a:lnTo>
                  <a:pt x="2420154" y="384812"/>
                </a:lnTo>
                <a:lnTo>
                  <a:pt x="2442337" y="374014"/>
                </a:lnTo>
                <a:lnTo>
                  <a:pt x="2463889" y="360044"/>
                </a:lnTo>
                <a:lnTo>
                  <a:pt x="2483232" y="343793"/>
                </a:lnTo>
                <a:lnTo>
                  <a:pt x="2500612" y="325124"/>
                </a:lnTo>
                <a:lnTo>
                  <a:pt x="2516020" y="304047"/>
                </a:lnTo>
                <a:lnTo>
                  <a:pt x="2524328" y="290238"/>
                </a:lnTo>
                <a:lnTo>
                  <a:pt x="2535819" y="266818"/>
                </a:lnTo>
                <a:lnTo>
                  <a:pt x="2544414" y="242732"/>
                </a:lnTo>
                <a:lnTo>
                  <a:pt x="2550129" y="217995"/>
                </a:lnTo>
                <a:lnTo>
                  <a:pt x="2552979" y="192623"/>
                </a:lnTo>
                <a:lnTo>
                  <a:pt x="2553334" y="179704"/>
                </a:lnTo>
                <a:lnTo>
                  <a:pt x="2552969" y="166679"/>
                </a:lnTo>
                <a:lnTo>
                  <a:pt x="2551749" y="153027"/>
                </a:lnTo>
                <a:lnTo>
                  <a:pt x="2546734" y="127091"/>
                </a:lnTo>
                <a:lnTo>
                  <a:pt x="2538279" y="102986"/>
                </a:lnTo>
                <a:lnTo>
                  <a:pt x="2526374" y="80723"/>
                </a:lnTo>
                <a:lnTo>
                  <a:pt x="2511009" y="60309"/>
                </a:lnTo>
                <a:lnTo>
                  <a:pt x="2492454" y="41952"/>
                </a:lnTo>
                <a:lnTo>
                  <a:pt x="2471987" y="26837"/>
                </a:lnTo>
                <a:lnTo>
                  <a:pt x="2449688" y="15089"/>
                </a:lnTo>
                <a:lnTo>
                  <a:pt x="2425563" y="6703"/>
                </a:lnTo>
                <a:lnTo>
                  <a:pt x="2399616" y="1675"/>
                </a:lnTo>
                <a:lnTo>
                  <a:pt x="2385961" y="418"/>
                </a:lnTo>
                <a:lnTo>
                  <a:pt x="2371852" y="0"/>
                </a:lnTo>
                <a:lnTo>
                  <a:pt x="2368023" y="25"/>
                </a:lnTo>
                <a:lnTo>
                  <a:pt x="2354094" y="567"/>
                </a:lnTo>
                <a:lnTo>
                  <a:pt x="2340520" y="1814"/>
                </a:lnTo>
                <a:lnTo>
                  <a:pt x="2314440" y="6421"/>
                </a:lnTo>
                <a:lnTo>
                  <a:pt x="2289788" y="13850"/>
                </a:lnTo>
                <a:lnTo>
                  <a:pt x="2266563" y="24107"/>
                </a:lnTo>
                <a:lnTo>
                  <a:pt x="2244769" y="37195"/>
                </a:lnTo>
                <a:lnTo>
                  <a:pt x="2224408" y="53119"/>
                </a:lnTo>
                <a:lnTo>
                  <a:pt x="2205481" y="71881"/>
                </a:lnTo>
                <a:lnTo>
                  <a:pt x="2188869" y="92357"/>
                </a:lnTo>
                <a:lnTo>
                  <a:pt x="2175039" y="114015"/>
                </a:lnTo>
                <a:lnTo>
                  <a:pt x="2163980" y="136869"/>
                </a:lnTo>
                <a:lnTo>
                  <a:pt x="2155691" y="160921"/>
                </a:lnTo>
                <a:lnTo>
                  <a:pt x="2150167" y="186175"/>
                </a:lnTo>
                <a:lnTo>
                  <a:pt x="2147406" y="212632"/>
                </a:lnTo>
                <a:lnTo>
                  <a:pt x="2147062" y="226313"/>
                </a:lnTo>
                <a:close/>
              </a:path>
              <a:path w="2792349" h="402336">
                <a:moveTo>
                  <a:pt x="1360631" y="376571"/>
                </a:moveTo>
                <a:lnTo>
                  <a:pt x="1371434" y="382609"/>
                </a:lnTo>
                <a:lnTo>
                  <a:pt x="1364649" y="273573"/>
                </a:lnTo>
                <a:lnTo>
                  <a:pt x="1360133" y="261740"/>
                </a:lnTo>
                <a:lnTo>
                  <a:pt x="1356908" y="249268"/>
                </a:lnTo>
                <a:lnTo>
                  <a:pt x="1354973" y="236150"/>
                </a:lnTo>
                <a:lnTo>
                  <a:pt x="1354327" y="222376"/>
                </a:lnTo>
                <a:lnTo>
                  <a:pt x="1350378" y="369727"/>
                </a:lnTo>
                <a:lnTo>
                  <a:pt x="1360631" y="376571"/>
                </a:lnTo>
                <a:close/>
              </a:path>
              <a:path w="2792349" h="402336">
                <a:moveTo>
                  <a:pt x="1282953" y="226313"/>
                </a:moveTo>
                <a:lnTo>
                  <a:pt x="1283198" y="237359"/>
                </a:lnTo>
                <a:lnTo>
                  <a:pt x="1284262" y="251386"/>
                </a:lnTo>
                <a:lnTo>
                  <a:pt x="1286168" y="264887"/>
                </a:lnTo>
                <a:lnTo>
                  <a:pt x="1288919" y="277862"/>
                </a:lnTo>
                <a:lnTo>
                  <a:pt x="1292513" y="290310"/>
                </a:lnTo>
                <a:lnTo>
                  <a:pt x="1296953" y="302232"/>
                </a:lnTo>
                <a:lnTo>
                  <a:pt x="1302238" y="313628"/>
                </a:lnTo>
                <a:lnTo>
                  <a:pt x="1308370" y="324498"/>
                </a:lnTo>
                <a:lnTo>
                  <a:pt x="1315349" y="334841"/>
                </a:lnTo>
                <a:lnTo>
                  <a:pt x="1323175" y="344658"/>
                </a:lnTo>
                <a:lnTo>
                  <a:pt x="1331849" y="353949"/>
                </a:lnTo>
                <a:lnTo>
                  <a:pt x="1340675" y="362078"/>
                </a:lnTo>
                <a:lnTo>
                  <a:pt x="1350378" y="369727"/>
                </a:lnTo>
                <a:lnTo>
                  <a:pt x="1354327" y="222376"/>
                </a:lnTo>
                <a:lnTo>
                  <a:pt x="1354374" y="218622"/>
                </a:lnTo>
                <a:lnTo>
                  <a:pt x="1355216" y="206070"/>
                </a:lnTo>
                <a:lnTo>
                  <a:pt x="1357110" y="193638"/>
                </a:lnTo>
                <a:lnTo>
                  <a:pt x="1360054" y="181327"/>
                </a:lnTo>
                <a:lnTo>
                  <a:pt x="1364045" y="169142"/>
                </a:lnTo>
                <a:lnTo>
                  <a:pt x="1369080" y="157086"/>
                </a:lnTo>
                <a:lnTo>
                  <a:pt x="1375155" y="145161"/>
                </a:lnTo>
                <a:lnTo>
                  <a:pt x="1384015" y="130955"/>
                </a:lnTo>
                <a:lnTo>
                  <a:pt x="1391865" y="120542"/>
                </a:lnTo>
                <a:lnTo>
                  <a:pt x="1400382" y="111022"/>
                </a:lnTo>
                <a:lnTo>
                  <a:pt x="1409573" y="102401"/>
                </a:lnTo>
                <a:lnTo>
                  <a:pt x="1419449" y="94686"/>
                </a:lnTo>
                <a:lnTo>
                  <a:pt x="1430019" y="87883"/>
                </a:lnTo>
                <a:lnTo>
                  <a:pt x="1442626" y="81260"/>
                </a:lnTo>
                <a:lnTo>
                  <a:pt x="1454342" y="76457"/>
                </a:lnTo>
                <a:lnTo>
                  <a:pt x="1466445" y="72728"/>
                </a:lnTo>
                <a:lnTo>
                  <a:pt x="1478935" y="70068"/>
                </a:lnTo>
                <a:lnTo>
                  <a:pt x="1491812" y="68475"/>
                </a:lnTo>
                <a:lnTo>
                  <a:pt x="1505077" y="67944"/>
                </a:lnTo>
                <a:lnTo>
                  <a:pt x="1517037" y="68417"/>
                </a:lnTo>
                <a:lnTo>
                  <a:pt x="1530587" y="70223"/>
                </a:lnTo>
                <a:lnTo>
                  <a:pt x="1543310" y="73378"/>
                </a:lnTo>
                <a:lnTo>
                  <a:pt x="1555208" y="77879"/>
                </a:lnTo>
                <a:lnTo>
                  <a:pt x="1566283" y="83725"/>
                </a:lnTo>
                <a:lnTo>
                  <a:pt x="1576538" y="90913"/>
                </a:lnTo>
                <a:lnTo>
                  <a:pt x="1585976" y="99440"/>
                </a:lnTo>
                <a:lnTo>
                  <a:pt x="1594376" y="109175"/>
                </a:lnTo>
                <a:lnTo>
                  <a:pt x="1601239" y="119443"/>
                </a:lnTo>
                <a:lnTo>
                  <a:pt x="1606854" y="130543"/>
                </a:lnTo>
                <a:lnTo>
                  <a:pt x="1611221" y="142474"/>
                </a:lnTo>
                <a:lnTo>
                  <a:pt x="1614341" y="155238"/>
                </a:lnTo>
                <a:lnTo>
                  <a:pt x="1616213" y="168833"/>
                </a:lnTo>
                <a:lnTo>
                  <a:pt x="1616837" y="183261"/>
                </a:lnTo>
                <a:lnTo>
                  <a:pt x="1616825" y="185276"/>
                </a:lnTo>
                <a:lnTo>
                  <a:pt x="1616149" y="198849"/>
                </a:lnTo>
                <a:lnTo>
                  <a:pt x="1614425" y="211958"/>
                </a:lnTo>
                <a:lnTo>
                  <a:pt x="1611653" y="224605"/>
                </a:lnTo>
                <a:lnTo>
                  <a:pt x="1607834" y="236790"/>
                </a:lnTo>
                <a:lnTo>
                  <a:pt x="1602967" y="248515"/>
                </a:lnTo>
                <a:lnTo>
                  <a:pt x="1597052" y="259781"/>
                </a:lnTo>
                <a:lnTo>
                  <a:pt x="1590089" y="270587"/>
                </a:lnTo>
                <a:lnTo>
                  <a:pt x="1582079" y="280937"/>
                </a:lnTo>
                <a:lnTo>
                  <a:pt x="1573021" y="290829"/>
                </a:lnTo>
                <a:lnTo>
                  <a:pt x="1562144" y="300880"/>
                </a:lnTo>
                <a:lnTo>
                  <a:pt x="1551748" y="308921"/>
                </a:lnTo>
                <a:lnTo>
                  <a:pt x="1540901" y="315886"/>
                </a:lnTo>
                <a:lnTo>
                  <a:pt x="1529603" y="321778"/>
                </a:lnTo>
                <a:lnTo>
                  <a:pt x="1517853" y="326595"/>
                </a:lnTo>
                <a:lnTo>
                  <a:pt x="1505652" y="330341"/>
                </a:lnTo>
                <a:lnTo>
                  <a:pt x="1493000" y="333015"/>
                </a:lnTo>
                <a:lnTo>
                  <a:pt x="1479896" y="334618"/>
                </a:lnTo>
                <a:lnTo>
                  <a:pt x="1466341" y="335152"/>
                </a:lnTo>
                <a:lnTo>
                  <a:pt x="1465872" y="335152"/>
                </a:lnTo>
                <a:lnTo>
                  <a:pt x="1451015" y="334449"/>
                </a:lnTo>
                <a:lnTo>
                  <a:pt x="1437166" y="332419"/>
                </a:lnTo>
                <a:lnTo>
                  <a:pt x="1424332" y="329064"/>
                </a:lnTo>
                <a:lnTo>
                  <a:pt x="1412520" y="324384"/>
                </a:lnTo>
                <a:lnTo>
                  <a:pt x="1401737" y="318377"/>
                </a:lnTo>
                <a:lnTo>
                  <a:pt x="1391990" y="311045"/>
                </a:lnTo>
                <a:lnTo>
                  <a:pt x="1383283" y="302387"/>
                </a:lnTo>
                <a:lnTo>
                  <a:pt x="1377550" y="295351"/>
                </a:lnTo>
                <a:lnTo>
                  <a:pt x="1370454" y="284774"/>
                </a:lnTo>
                <a:lnTo>
                  <a:pt x="1364649" y="273573"/>
                </a:lnTo>
                <a:lnTo>
                  <a:pt x="1371434" y="382609"/>
                </a:lnTo>
                <a:lnTo>
                  <a:pt x="1394688" y="392271"/>
                </a:lnTo>
                <a:lnTo>
                  <a:pt x="1420134" y="398712"/>
                </a:lnTo>
                <a:lnTo>
                  <a:pt x="1433678" y="400725"/>
                </a:lnTo>
                <a:lnTo>
                  <a:pt x="1447768" y="401933"/>
                </a:lnTo>
                <a:lnTo>
                  <a:pt x="1462404" y="402336"/>
                </a:lnTo>
                <a:lnTo>
                  <a:pt x="1467789" y="402287"/>
                </a:lnTo>
                <a:lnTo>
                  <a:pt x="1481409" y="401718"/>
                </a:lnTo>
                <a:lnTo>
                  <a:pt x="1507637" y="398657"/>
                </a:lnTo>
                <a:lnTo>
                  <a:pt x="1532516" y="393024"/>
                </a:lnTo>
                <a:lnTo>
                  <a:pt x="1556046" y="384812"/>
                </a:lnTo>
                <a:lnTo>
                  <a:pt x="1578228" y="374014"/>
                </a:lnTo>
                <a:lnTo>
                  <a:pt x="1599781" y="360044"/>
                </a:lnTo>
                <a:lnTo>
                  <a:pt x="1619124" y="343793"/>
                </a:lnTo>
                <a:lnTo>
                  <a:pt x="1636504" y="325124"/>
                </a:lnTo>
                <a:lnTo>
                  <a:pt x="1651912" y="304047"/>
                </a:lnTo>
                <a:lnTo>
                  <a:pt x="1660220" y="290238"/>
                </a:lnTo>
                <a:lnTo>
                  <a:pt x="1671711" y="266818"/>
                </a:lnTo>
                <a:lnTo>
                  <a:pt x="1680306" y="242732"/>
                </a:lnTo>
                <a:lnTo>
                  <a:pt x="1686021" y="217995"/>
                </a:lnTo>
                <a:lnTo>
                  <a:pt x="1688871" y="192623"/>
                </a:lnTo>
                <a:lnTo>
                  <a:pt x="1689227" y="179704"/>
                </a:lnTo>
                <a:lnTo>
                  <a:pt x="1688861" y="166679"/>
                </a:lnTo>
                <a:lnTo>
                  <a:pt x="1687641" y="153027"/>
                </a:lnTo>
                <a:lnTo>
                  <a:pt x="1682626" y="127091"/>
                </a:lnTo>
                <a:lnTo>
                  <a:pt x="1674171" y="102986"/>
                </a:lnTo>
                <a:lnTo>
                  <a:pt x="1662266" y="80723"/>
                </a:lnTo>
                <a:lnTo>
                  <a:pt x="1646901" y="60309"/>
                </a:lnTo>
                <a:lnTo>
                  <a:pt x="1628346" y="41952"/>
                </a:lnTo>
                <a:lnTo>
                  <a:pt x="1607879" y="26837"/>
                </a:lnTo>
                <a:lnTo>
                  <a:pt x="1585580" y="15089"/>
                </a:lnTo>
                <a:lnTo>
                  <a:pt x="1561455" y="6703"/>
                </a:lnTo>
                <a:lnTo>
                  <a:pt x="1535508" y="1675"/>
                </a:lnTo>
                <a:lnTo>
                  <a:pt x="1521853" y="418"/>
                </a:lnTo>
                <a:lnTo>
                  <a:pt x="1507743" y="0"/>
                </a:lnTo>
                <a:lnTo>
                  <a:pt x="1503915" y="25"/>
                </a:lnTo>
                <a:lnTo>
                  <a:pt x="1489986" y="567"/>
                </a:lnTo>
                <a:lnTo>
                  <a:pt x="1476412" y="1814"/>
                </a:lnTo>
                <a:lnTo>
                  <a:pt x="1450332" y="6421"/>
                </a:lnTo>
                <a:lnTo>
                  <a:pt x="1425680" y="13850"/>
                </a:lnTo>
                <a:lnTo>
                  <a:pt x="1402455" y="24107"/>
                </a:lnTo>
                <a:lnTo>
                  <a:pt x="1380661" y="37195"/>
                </a:lnTo>
                <a:lnTo>
                  <a:pt x="1360300" y="53119"/>
                </a:lnTo>
                <a:lnTo>
                  <a:pt x="1341374" y="71881"/>
                </a:lnTo>
                <a:lnTo>
                  <a:pt x="1324761" y="92357"/>
                </a:lnTo>
                <a:lnTo>
                  <a:pt x="1310931" y="114015"/>
                </a:lnTo>
                <a:lnTo>
                  <a:pt x="1299872" y="136869"/>
                </a:lnTo>
                <a:lnTo>
                  <a:pt x="1291583" y="160921"/>
                </a:lnTo>
                <a:lnTo>
                  <a:pt x="1286059" y="186175"/>
                </a:lnTo>
                <a:lnTo>
                  <a:pt x="1283298" y="212632"/>
                </a:lnTo>
                <a:lnTo>
                  <a:pt x="1282953" y="226313"/>
                </a:lnTo>
                <a:close/>
              </a:path>
              <a:path w="2792349" h="402336">
                <a:moveTo>
                  <a:pt x="688547" y="376571"/>
                </a:moveTo>
                <a:lnTo>
                  <a:pt x="699350" y="382609"/>
                </a:lnTo>
                <a:lnTo>
                  <a:pt x="692565" y="273573"/>
                </a:lnTo>
                <a:lnTo>
                  <a:pt x="688049" y="261740"/>
                </a:lnTo>
                <a:lnTo>
                  <a:pt x="684824" y="249268"/>
                </a:lnTo>
                <a:lnTo>
                  <a:pt x="682889" y="236150"/>
                </a:lnTo>
                <a:lnTo>
                  <a:pt x="682243" y="222376"/>
                </a:lnTo>
                <a:lnTo>
                  <a:pt x="678294" y="369727"/>
                </a:lnTo>
                <a:lnTo>
                  <a:pt x="688547" y="376571"/>
                </a:lnTo>
                <a:close/>
              </a:path>
              <a:path w="2792349" h="402336">
                <a:moveTo>
                  <a:pt x="610869" y="226313"/>
                </a:moveTo>
                <a:lnTo>
                  <a:pt x="611114" y="237359"/>
                </a:lnTo>
                <a:lnTo>
                  <a:pt x="612178" y="251386"/>
                </a:lnTo>
                <a:lnTo>
                  <a:pt x="614084" y="264887"/>
                </a:lnTo>
                <a:lnTo>
                  <a:pt x="616835" y="277862"/>
                </a:lnTo>
                <a:lnTo>
                  <a:pt x="620429" y="290310"/>
                </a:lnTo>
                <a:lnTo>
                  <a:pt x="624869" y="302232"/>
                </a:lnTo>
                <a:lnTo>
                  <a:pt x="630154" y="313628"/>
                </a:lnTo>
                <a:lnTo>
                  <a:pt x="636286" y="324498"/>
                </a:lnTo>
                <a:lnTo>
                  <a:pt x="643265" y="334841"/>
                </a:lnTo>
                <a:lnTo>
                  <a:pt x="651091" y="344658"/>
                </a:lnTo>
                <a:lnTo>
                  <a:pt x="659764" y="353949"/>
                </a:lnTo>
                <a:lnTo>
                  <a:pt x="668591" y="362078"/>
                </a:lnTo>
                <a:lnTo>
                  <a:pt x="678294" y="369727"/>
                </a:lnTo>
                <a:lnTo>
                  <a:pt x="682243" y="222376"/>
                </a:lnTo>
                <a:lnTo>
                  <a:pt x="682290" y="218622"/>
                </a:lnTo>
                <a:lnTo>
                  <a:pt x="683132" y="206070"/>
                </a:lnTo>
                <a:lnTo>
                  <a:pt x="685026" y="193638"/>
                </a:lnTo>
                <a:lnTo>
                  <a:pt x="687970" y="181327"/>
                </a:lnTo>
                <a:lnTo>
                  <a:pt x="691961" y="169142"/>
                </a:lnTo>
                <a:lnTo>
                  <a:pt x="696996" y="157086"/>
                </a:lnTo>
                <a:lnTo>
                  <a:pt x="703071" y="145161"/>
                </a:lnTo>
                <a:lnTo>
                  <a:pt x="711931" y="130955"/>
                </a:lnTo>
                <a:lnTo>
                  <a:pt x="719781" y="120542"/>
                </a:lnTo>
                <a:lnTo>
                  <a:pt x="728298" y="111022"/>
                </a:lnTo>
                <a:lnTo>
                  <a:pt x="737489" y="102401"/>
                </a:lnTo>
                <a:lnTo>
                  <a:pt x="747365" y="94686"/>
                </a:lnTo>
                <a:lnTo>
                  <a:pt x="757936" y="87883"/>
                </a:lnTo>
                <a:lnTo>
                  <a:pt x="770542" y="81260"/>
                </a:lnTo>
                <a:lnTo>
                  <a:pt x="782258" y="76457"/>
                </a:lnTo>
                <a:lnTo>
                  <a:pt x="794361" y="72728"/>
                </a:lnTo>
                <a:lnTo>
                  <a:pt x="806851" y="70068"/>
                </a:lnTo>
                <a:lnTo>
                  <a:pt x="819728" y="68475"/>
                </a:lnTo>
                <a:lnTo>
                  <a:pt x="832992" y="67944"/>
                </a:lnTo>
                <a:lnTo>
                  <a:pt x="844953" y="68417"/>
                </a:lnTo>
                <a:lnTo>
                  <a:pt x="858503" y="70223"/>
                </a:lnTo>
                <a:lnTo>
                  <a:pt x="871226" y="73378"/>
                </a:lnTo>
                <a:lnTo>
                  <a:pt x="883124" y="77879"/>
                </a:lnTo>
                <a:lnTo>
                  <a:pt x="894199" y="83725"/>
                </a:lnTo>
                <a:lnTo>
                  <a:pt x="904454" y="90913"/>
                </a:lnTo>
                <a:lnTo>
                  <a:pt x="913891" y="99440"/>
                </a:lnTo>
                <a:lnTo>
                  <a:pt x="922292" y="109175"/>
                </a:lnTo>
                <a:lnTo>
                  <a:pt x="929155" y="119443"/>
                </a:lnTo>
                <a:lnTo>
                  <a:pt x="934770" y="130543"/>
                </a:lnTo>
                <a:lnTo>
                  <a:pt x="939137" y="142474"/>
                </a:lnTo>
                <a:lnTo>
                  <a:pt x="942257" y="155238"/>
                </a:lnTo>
                <a:lnTo>
                  <a:pt x="944129" y="168833"/>
                </a:lnTo>
                <a:lnTo>
                  <a:pt x="944752" y="183261"/>
                </a:lnTo>
                <a:lnTo>
                  <a:pt x="944741" y="185276"/>
                </a:lnTo>
                <a:lnTo>
                  <a:pt x="944065" y="198849"/>
                </a:lnTo>
                <a:lnTo>
                  <a:pt x="942341" y="211958"/>
                </a:lnTo>
                <a:lnTo>
                  <a:pt x="939569" y="224605"/>
                </a:lnTo>
                <a:lnTo>
                  <a:pt x="935750" y="236790"/>
                </a:lnTo>
                <a:lnTo>
                  <a:pt x="930883" y="248515"/>
                </a:lnTo>
                <a:lnTo>
                  <a:pt x="924968" y="259781"/>
                </a:lnTo>
                <a:lnTo>
                  <a:pt x="918005" y="270587"/>
                </a:lnTo>
                <a:lnTo>
                  <a:pt x="909995" y="280937"/>
                </a:lnTo>
                <a:lnTo>
                  <a:pt x="900938" y="290829"/>
                </a:lnTo>
                <a:lnTo>
                  <a:pt x="890060" y="300880"/>
                </a:lnTo>
                <a:lnTo>
                  <a:pt x="879664" y="308921"/>
                </a:lnTo>
                <a:lnTo>
                  <a:pt x="868817" y="315886"/>
                </a:lnTo>
                <a:lnTo>
                  <a:pt x="857519" y="321778"/>
                </a:lnTo>
                <a:lnTo>
                  <a:pt x="845769" y="326595"/>
                </a:lnTo>
                <a:lnTo>
                  <a:pt x="833568" y="330341"/>
                </a:lnTo>
                <a:lnTo>
                  <a:pt x="820916" y="333015"/>
                </a:lnTo>
                <a:lnTo>
                  <a:pt x="807812" y="334618"/>
                </a:lnTo>
                <a:lnTo>
                  <a:pt x="794257" y="335152"/>
                </a:lnTo>
                <a:lnTo>
                  <a:pt x="793788" y="335152"/>
                </a:lnTo>
                <a:lnTo>
                  <a:pt x="778931" y="334449"/>
                </a:lnTo>
                <a:lnTo>
                  <a:pt x="765082" y="332419"/>
                </a:lnTo>
                <a:lnTo>
                  <a:pt x="752248" y="329064"/>
                </a:lnTo>
                <a:lnTo>
                  <a:pt x="740436" y="324384"/>
                </a:lnTo>
                <a:lnTo>
                  <a:pt x="729653" y="318377"/>
                </a:lnTo>
                <a:lnTo>
                  <a:pt x="719906" y="311045"/>
                </a:lnTo>
                <a:lnTo>
                  <a:pt x="711200" y="302387"/>
                </a:lnTo>
                <a:lnTo>
                  <a:pt x="705466" y="295351"/>
                </a:lnTo>
                <a:lnTo>
                  <a:pt x="698370" y="284774"/>
                </a:lnTo>
                <a:lnTo>
                  <a:pt x="692565" y="273573"/>
                </a:lnTo>
                <a:lnTo>
                  <a:pt x="699350" y="382609"/>
                </a:lnTo>
                <a:lnTo>
                  <a:pt x="722604" y="392271"/>
                </a:lnTo>
                <a:lnTo>
                  <a:pt x="748050" y="398712"/>
                </a:lnTo>
                <a:lnTo>
                  <a:pt x="761594" y="400725"/>
                </a:lnTo>
                <a:lnTo>
                  <a:pt x="775684" y="401933"/>
                </a:lnTo>
                <a:lnTo>
                  <a:pt x="790320" y="402336"/>
                </a:lnTo>
                <a:lnTo>
                  <a:pt x="795705" y="402287"/>
                </a:lnTo>
                <a:lnTo>
                  <a:pt x="809325" y="401718"/>
                </a:lnTo>
                <a:lnTo>
                  <a:pt x="835553" y="398657"/>
                </a:lnTo>
                <a:lnTo>
                  <a:pt x="860432" y="393024"/>
                </a:lnTo>
                <a:lnTo>
                  <a:pt x="883962" y="384812"/>
                </a:lnTo>
                <a:lnTo>
                  <a:pt x="906144" y="374014"/>
                </a:lnTo>
                <a:lnTo>
                  <a:pt x="927697" y="360044"/>
                </a:lnTo>
                <a:lnTo>
                  <a:pt x="947040" y="343793"/>
                </a:lnTo>
                <a:lnTo>
                  <a:pt x="964420" y="325124"/>
                </a:lnTo>
                <a:lnTo>
                  <a:pt x="979828" y="304047"/>
                </a:lnTo>
                <a:lnTo>
                  <a:pt x="988136" y="290238"/>
                </a:lnTo>
                <a:lnTo>
                  <a:pt x="999627" y="266818"/>
                </a:lnTo>
                <a:lnTo>
                  <a:pt x="1008222" y="242732"/>
                </a:lnTo>
                <a:lnTo>
                  <a:pt x="1013937" y="217995"/>
                </a:lnTo>
                <a:lnTo>
                  <a:pt x="1016787" y="192623"/>
                </a:lnTo>
                <a:lnTo>
                  <a:pt x="1017142" y="179704"/>
                </a:lnTo>
                <a:lnTo>
                  <a:pt x="1016777" y="166679"/>
                </a:lnTo>
                <a:lnTo>
                  <a:pt x="1015557" y="153027"/>
                </a:lnTo>
                <a:lnTo>
                  <a:pt x="1010542" y="127091"/>
                </a:lnTo>
                <a:lnTo>
                  <a:pt x="1002087" y="102986"/>
                </a:lnTo>
                <a:lnTo>
                  <a:pt x="990182" y="80723"/>
                </a:lnTo>
                <a:lnTo>
                  <a:pt x="974817" y="60309"/>
                </a:lnTo>
                <a:lnTo>
                  <a:pt x="956262" y="41952"/>
                </a:lnTo>
                <a:lnTo>
                  <a:pt x="935795" y="26837"/>
                </a:lnTo>
                <a:lnTo>
                  <a:pt x="913496" y="15089"/>
                </a:lnTo>
                <a:lnTo>
                  <a:pt x="889371" y="6703"/>
                </a:lnTo>
                <a:lnTo>
                  <a:pt x="863424" y="1675"/>
                </a:lnTo>
                <a:lnTo>
                  <a:pt x="849769" y="418"/>
                </a:lnTo>
                <a:lnTo>
                  <a:pt x="835659" y="0"/>
                </a:lnTo>
                <a:lnTo>
                  <a:pt x="831831" y="25"/>
                </a:lnTo>
                <a:lnTo>
                  <a:pt x="817902" y="567"/>
                </a:lnTo>
                <a:lnTo>
                  <a:pt x="804328" y="1814"/>
                </a:lnTo>
                <a:lnTo>
                  <a:pt x="778248" y="6421"/>
                </a:lnTo>
                <a:lnTo>
                  <a:pt x="753596" y="13850"/>
                </a:lnTo>
                <a:lnTo>
                  <a:pt x="730371" y="24107"/>
                </a:lnTo>
                <a:lnTo>
                  <a:pt x="708577" y="37195"/>
                </a:lnTo>
                <a:lnTo>
                  <a:pt x="688216" y="53119"/>
                </a:lnTo>
                <a:lnTo>
                  <a:pt x="669289" y="71881"/>
                </a:lnTo>
                <a:lnTo>
                  <a:pt x="652677" y="92357"/>
                </a:lnTo>
                <a:lnTo>
                  <a:pt x="638847" y="114015"/>
                </a:lnTo>
                <a:lnTo>
                  <a:pt x="627788" y="136869"/>
                </a:lnTo>
                <a:lnTo>
                  <a:pt x="619499" y="160921"/>
                </a:lnTo>
                <a:lnTo>
                  <a:pt x="613975" y="186175"/>
                </a:lnTo>
                <a:lnTo>
                  <a:pt x="611214" y="212632"/>
                </a:lnTo>
                <a:lnTo>
                  <a:pt x="610869" y="226313"/>
                </a:lnTo>
                <a:close/>
              </a:path>
              <a:path w="2792349" h="402336">
                <a:moveTo>
                  <a:pt x="2673350" y="326770"/>
                </a:moveTo>
                <a:lnTo>
                  <a:pt x="2717291" y="9651"/>
                </a:lnTo>
                <a:lnTo>
                  <a:pt x="2644902" y="9651"/>
                </a:lnTo>
                <a:lnTo>
                  <a:pt x="2592578" y="392683"/>
                </a:lnTo>
                <a:lnTo>
                  <a:pt x="2783966" y="392683"/>
                </a:lnTo>
                <a:lnTo>
                  <a:pt x="2792349" y="326770"/>
                </a:lnTo>
                <a:lnTo>
                  <a:pt x="2673350" y="326770"/>
                </a:lnTo>
                <a:close/>
              </a:path>
              <a:path w="2792349" h="402336">
                <a:moveTo>
                  <a:pt x="1089405" y="392683"/>
                </a:moveTo>
                <a:lnTo>
                  <a:pt x="1160779" y="392683"/>
                </a:lnTo>
                <a:lnTo>
                  <a:pt x="1203832" y="77850"/>
                </a:lnTo>
                <a:lnTo>
                  <a:pt x="1283715" y="77850"/>
                </a:lnTo>
                <a:lnTo>
                  <a:pt x="1292098" y="9651"/>
                </a:lnTo>
                <a:lnTo>
                  <a:pt x="1058164" y="9651"/>
                </a:lnTo>
                <a:lnTo>
                  <a:pt x="1049274" y="77850"/>
                </a:lnTo>
                <a:lnTo>
                  <a:pt x="1132458" y="77850"/>
                </a:lnTo>
                <a:lnTo>
                  <a:pt x="1089405" y="392683"/>
                </a:lnTo>
                <a:close/>
              </a:path>
              <a:path w="2792349" h="402336">
                <a:moveTo>
                  <a:pt x="508681" y="210019"/>
                </a:moveTo>
                <a:lnTo>
                  <a:pt x="520104" y="204082"/>
                </a:lnTo>
                <a:lnTo>
                  <a:pt x="539445" y="189690"/>
                </a:lnTo>
                <a:lnTo>
                  <a:pt x="552829" y="174118"/>
                </a:lnTo>
                <a:lnTo>
                  <a:pt x="564547" y="151742"/>
                </a:lnTo>
                <a:lnTo>
                  <a:pt x="568200" y="139490"/>
                </a:lnTo>
                <a:lnTo>
                  <a:pt x="570390" y="126541"/>
                </a:lnTo>
                <a:lnTo>
                  <a:pt x="571118" y="112902"/>
                </a:lnTo>
                <a:lnTo>
                  <a:pt x="570872" y="105035"/>
                </a:lnTo>
                <a:lnTo>
                  <a:pt x="569234" y="91805"/>
                </a:lnTo>
                <a:lnTo>
                  <a:pt x="566063" y="79403"/>
                </a:lnTo>
                <a:lnTo>
                  <a:pt x="555116" y="57150"/>
                </a:lnTo>
                <a:lnTo>
                  <a:pt x="541537" y="41323"/>
                </a:lnTo>
                <a:lnTo>
                  <a:pt x="520498" y="26371"/>
                </a:lnTo>
                <a:lnTo>
                  <a:pt x="507873" y="20319"/>
                </a:lnTo>
                <a:lnTo>
                  <a:pt x="491466" y="15283"/>
                </a:lnTo>
                <a:lnTo>
                  <a:pt x="467985" y="11679"/>
                </a:lnTo>
                <a:lnTo>
                  <a:pt x="453916" y="10553"/>
                </a:lnTo>
                <a:lnTo>
                  <a:pt x="438297" y="9877"/>
                </a:lnTo>
                <a:lnTo>
                  <a:pt x="421131" y="9651"/>
                </a:lnTo>
                <a:lnTo>
                  <a:pt x="354711" y="9651"/>
                </a:lnTo>
                <a:lnTo>
                  <a:pt x="302259" y="392683"/>
                </a:lnTo>
                <a:lnTo>
                  <a:pt x="374268" y="392683"/>
                </a:lnTo>
                <a:lnTo>
                  <a:pt x="397255" y="225551"/>
                </a:lnTo>
                <a:lnTo>
                  <a:pt x="403098" y="225551"/>
                </a:lnTo>
                <a:lnTo>
                  <a:pt x="484886" y="392683"/>
                </a:lnTo>
                <a:lnTo>
                  <a:pt x="559307" y="392683"/>
                </a:lnTo>
                <a:lnTo>
                  <a:pt x="475995" y="220979"/>
                </a:lnTo>
                <a:lnTo>
                  <a:pt x="482320" y="219389"/>
                </a:lnTo>
                <a:lnTo>
                  <a:pt x="491344" y="141852"/>
                </a:lnTo>
                <a:lnTo>
                  <a:pt x="481838" y="150621"/>
                </a:lnTo>
                <a:lnTo>
                  <a:pt x="481516" y="150835"/>
                </a:lnTo>
                <a:lnTo>
                  <a:pt x="474482" y="154390"/>
                </a:lnTo>
                <a:lnTo>
                  <a:pt x="465212" y="157317"/>
                </a:lnTo>
                <a:lnTo>
                  <a:pt x="453710" y="159614"/>
                </a:lnTo>
                <a:lnTo>
                  <a:pt x="439985" y="161277"/>
                </a:lnTo>
                <a:lnTo>
                  <a:pt x="424043" y="162302"/>
                </a:lnTo>
                <a:lnTo>
                  <a:pt x="405891" y="162687"/>
                </a:lnTo>
                <a:lnTo>
                  <a:pt x="417702" y="76073"/>
                </a:lnTo>
                <a:lnTo>
                  <a:pt x="422928" y="76087"/>
                </a:lnTo>
                <a:lnTo>
                  <a:pt x="439707" y="76382"/>
                </a:lnTo>
                <a:lnTo>
                  <a:pt x="453461" y="77064"/>
                </a:lnTo>
                <a:lnTo>
                  <a:pt x="464199" y="78143"/>
                </a:lnTo>
                <a:lnTo>
                  <a:pt x="471931" y="79628"/>
                </a:lnTo>
                <a:lnTo>
                  <a:pt x="480821" y="82041"/>
                </a:lnTo>
                <a:lnTo>
                  <a:pt x="487679" y="86360"/>
                </a:lnTo>
                <a:lnTo>
                  <a:pt x="492378" y="92455"/>
                </a:lnTo>
                <a:lnTo>
                  <a:pt x="497077" y="98551"/>
                </a:lnTo>
                <a:lnTo>
                  <a:pt x="499490" y="106044"/>
                </a:lnTo>
                <a:lnTo>
                  <a:pt x="499462" y="116962"/>
                </a:lnTo>
                <a:lnTo>
                  <a:pt x="497211" y="130641"/>
                </a:lnTo>
                <a:lnTo>
                  <a:pt x="496088" y="215121"/>
                </a:lnTo>
                <a:lnTo>
                  <a:pt x="508681" y="210019"/>
                </a:lnTo>
                <a:close/>
              </a:path>
              <a:path w="2792349" h="402336">
                <a:moveTo>
                  <a:pt x="491344" y="141852"/>
                </a:moveTo>
                <a:lnTo>
                  <a:pt x="482320" y="219389"/>
                </a:lnTo>
                <a:lnTo>
                  <a:pt x="496088" y="215121"/>
                </a:lnTo>
                <a:lnTo>
                  <a:pt x="497211" y="130641"/>
                </a:lnTo>
                <a:lnTo>
                  <a:pt x="491344" y="141852"/>
                </a:lnTo>
                <a:close/>
              </a:path>
              <a:path w="2792349" h="402336">
                <a:moveTo>
                  <a:pt x="189030" y="142203"/>
                </a:moveTo>
                <a:lnTo>
                  <a:pt x="179450" y="151002"/>
                </a:lnTo>
                <a:lnTo>
                  <a:pt x="182331" y="222533"/>
                </a:lnTo>
                <a:lnTo>
                  <a:pt x="191711" y="219960"/>
                </a:lnTo>
                <a:lnTo>
                  <a:pt x="194987" y="131042"/>
                </a:lnTo>
                <a:lnTo>
                  <a:pt x="189030" y="142203"/>
                </a:lnTo>
                <a:close/>
              </a:path>
              <a:path w="2792349" h="402336">
                <a:moveTo>
                  <a:pt x="1732279" y="215900"/>
                </a:moveTo>
                <a:lnTo>
                  <a:pt x="1733709" y="239849"/>
                </a:lnTo>
                <a:lnTo>
                  <a:pt x="1735674" y="252488"/>
                </a:lnTo>
                <a:lnTo>
                  <a:pt x="1738472" y="264888"/>
                </a:lnTo>
                <a:lnTo>
                  <a:pt x="1742101" y="277053"/>
                </a:lnTo>
                <a:lnTo>
                  <a:pt x="1746556" y="288985"/>
                </a:lnTo>
                <a:lnTo>
                  <a:pt x="1751834" y="300688"/>
                </a:lnTo>
                <a:lnTo>
                  <a:pt x="1757933" y="312165"/>
                </a:lnTo>
                <a:lnTo>
                  <a:pt x="1769124" y="329375"/>
                </a:lnTo>
                <a:lnTo>
                  <a:pt x="1777146" y="339602"/>
                </a:lnTo>
                <a:lnTo>
                  <a:pt x="1785754" y="349073"/>
                </a:lnTo>
                <a:lnTo>
                  <a:pt x="1794946" y="357793"/>
                </a:lnTo>
                <a:lnTo>
                  <a:pt x="1804719" y="365764"/>
                </a:lnTo>
                <a:lnTo>
                  <a:pt x="1815073" y="372990"/>
                </a:lnTo>
                <a:lnTo>
                  <a:pt x="1826005" y="379475"/>
                </a:lnTo>
                <a:lnTo>
                  <a:pt x="1839590" y="386028"/>
                </a:lnTo>
                <a:lnTo>
                  <a:pt x="1850745" y="390354"/>
                </a:lnTo>
                <a:lnTo>
                  <a:pt x="1862430" y="394015"/>
                </a:lnTo>
                <a:lnTo>
                  <a:pt x="1874643" y="397011"/>
                </a:lnTo>
                <a:lnTo>
                  <a:pt x="1887382" y="399340"/>
                </a:lnTo>
                <a:lnTo>
                  <a:pt x="1900647" y="401004"/>
                </a:lnTo>
                <a:lnTo>
                  <a:pt x="1914437" y="402003"/>
                </a:lnTo>
                <a:lnTo>
                  <a:pt x="1928749" y="402336"/>
                </a:lnTo>
                <a:lnTo>
                  <a:pt x="1934944" y="402275"/>
                </a:lnTo>
                <a:lnTo>
                  <a:pt x="1948493" y="401709"/>
                </a:lnTo>
                <a:lnTo>
                  <a:pt x="1961775" y="400549"/>
                </a:lnTo>
                <a:lnTo>
                  <a:pt x="1974793" y="398794"/>
                </a:lnTo>
                <a:lnTo>
                  <a:pt x="1987545" y="396444"/>
                </a:lnTo>
                <a:lnTo>
                  <a:pt x="2000031" y="393500"/>
                </a:lnTo>
                <a:lnTo>
                  <a:pt x="2012253" y="389960"/>
                </a:lnTo>
                <a:lnTo>
                  <a:pt x="2024208" y="385826"/>
                </a:lnTo>
                <a:lnTo>
                  <a:pt x="2035899" y="381097"/>
                </a:lnTo>
                <a:lnTo>
                  <a:pt x="2047323" y="375774"/>
                </a:lnTo>
                <a:lnTo>
                  <a:pt x="2058483" y="369855"/>
                </a:lnTo>
                <a:lnTo>
                  <a:pt x="2069377" y="363342"/>
                </a:lnTo>
                <a:lnTo>
                  <a:pt x="2080005" y="356235"/>
                </a:lnTo>
                <a:lnTo>
                  <a:pt x="2037588" y="300227"/>
                </a:lnTo>
                <a:lnTo>
                  <a:pt x="2030893" y="305263"/>
                </a:lnTo>
                <a:lnTo>
                  <a:pt x="2020215" y="312259"/>
                </a:lnTo>
                <a:lnTo>
                  <a:pt x="2009103" y="318326"/>
                </a:lnTo>
                <a:lnTo>
                  <a:pt x="1997560" y="323462"/>
                </a:lnTo>
                <a:lnTo>
                  <a:pt x="1985587" y="327668"/>
                </a:lnTo>
                <a:lnTo>
                  <a:pt x="1973187" y="330940"/>
                </a:lnTo>
                <a:lnTo>
                  <a:pt x="1960362" y="333280"/>
                </a:lnTo>
                <a:lnTo>
                  <a:pt x="1947115" y="334684"/>
                </a:lnTo>
                <a:lnTo>
                  <a:pt x="1933448" y="335152"/>
                </a:lnTo>
                <a:lnTo>
                  <a:pt x="1922735" y="334832"/>
                </a:lnTo>
                <a:lnTo>
                  <a:pt x="1909038" y="333404"/>
                </a:lnTo>
                <a:lnTo>
                  <a:pt x="1896026" y="330831"/>
                </a:lnTo>
                <a:lnTo>
                  <a:pt x="1883700" y="327111"/>
                </a:lnTo>
                <a:lnTo>
                  <a:pt x="1872058" y="322244"/>
                </a:lnTo>
                <a:lnTo>
                  <a:pt x="1861102" y="316226"/>
                </a:lnTo>
                <a:lnTo>
                  <a:pt x="1850831" y="309057"/>
                </a:lnTo>
                <a:lnTo>
                  <a:pt x="1841245" y="300736"/>
                </a:lnTo>
                <a:lnTo>
                  <a:pt x="1829020" y="287195"/>
                </a:lnTo>
                <a:lnTo>
                  <a:pt x="1821766" y="276641"/>
                </a:lnTo>
                <a:lnTo>
                  <a:pt x="1815835" y="265439"/>
                </a:lnTo>
                <a:lnTo>
                  <a:pt x="1811225" y="253588"/>
                </a:lnTo>
                <a:lnTo>
                  <a:pt x="1807935" y="241087"/>
                </a:lnTo>
                <a:lnTo>
                  <a:pt x="1805962" y="227932"/>
                </a:lnTo>
                <a:lnTo>
                  <a:pt x="1805304" y="214121"/>
                </a:lnTo>
                <a:lnTo>
                  <a:pt x="1805770" y="202651"/>
                </a:lnTo>
                <a:lnTo>
                  <a:pt x="1807398" y="190040"/>
                </a:lnTo>
                <a:lnTo>
                  <a:pt x="1810203" y="177669"/>
                </a:lnTo>
                <a:lnTo>
                  <a:pt x="1814192" y="165551"/>
                </a:lnTo>
                <a:lnTo>
                  <a:pt x="1819372" y="153695"/>
                </a:lnTo>
                <a:lnTo>
                  <a:pt x="1825752" y="142112"/>
                </a:lnTo>
                <a:lnTo>
                  <a:pt x="1834319" y="129414"/>
                </a:lnTo>
                <a:lnTo>
                  <a:pt x="1842336" y="119701"/>
                </a:lnTo>
                <a:lnTo>
                  <a:pt x="1851203" y="110685"/>
                </a:lnTo>
                <a:lnTo>
                  <a:pt x="1860920" y="102360"/>
                </a:lnTo>
                <a:lnTo>
                  <a:pt x="1871486" y="94719"/>
                </a:lnTo>
                <a:lnTo>
                  <a:pt x="1882902" y="87756"/>
                </a:lnTo>
                <a:lnTo>
                  <a:pt x="1897858" y="80295"/>
                </a:lnTo>
                <a:lnTo>
                  <a:pt x="1909882" y="75574"/>
                </a:lnTo>
                <a:lnTo>
                  <a:pt x="1922076" y="71903"/>
                </a:lnTo>
                <a:lnTo>
                  <a:pt x="1934446" y="69280"/>
                </a:lnTo>
                <a:lnTo>
                  <a:pt x="1946997" y="67707"/>
                </a:lnTo>
                <a:lnTo>
                  <a:pt x="1959737" y="67182"/>
                </a:lnTo>
                <a:lnTo>
                  <a:pt x="1963230" y="67221"/>
                </a:lnTo>
                <a:lnTo>
                  <a:pt x="1976315" y="68091"/>
                </a:lnTo>
                <a:lnTo>
                  <a:pt x="1988955" y="70118"/>
                </a:lnTo>
                <a:lnTo>
                  <a:pt x="2001130" y="73322"/>
                </a:lnTo>
                <a:lnTo>
                  <a:pt x="2012823" y="77724"/>
                </a:lnTo>
                <a:lnTo>
                  <a:pt x="2024820" y="83649"/>
                </a:lnTo>
                <a:lnTo>
                  <a:pt x="2035555" y="90563"/>
                </a:lnTo>
                <a:lnTo>
                  <a:pt x="2045348" y="98582"/>
                </a:lnTo>
                <a:lnTo>
                  <a:pt x="2054225" y="107695"/>
                </a:lnTo>
                <a:lnTo>
                  <a:pt x="2106549" y="59181"/>
                </a:lnTo>
                <a:lnTo>
                  <a:pt x="2090227" y="45071"/>
                </a:lnTo>
                <a:lnTo>
                  <a:pt x="2079665" y="37242"/>
                </a:lnTo>
                <a:lnTo>
                  <a:pt x="2068809" y="30161"/>
                </a:lnTo>
                <a:lnTo>
                  <a:pt x="2057660" y="23827"/>
                </a:lnTo>
                <a:lnTo>
                  <a:pt x="2046216" y="18239"/>
                </a:lnTo>
                <a:lnTo>
                  <a:pt x="2034477" y="13398"/>
                </a:lnTo>
                <a:lnTo>
                  <a:pt x="2022442" y="9302"/>
                </a:lnTo>
                <a:lnTo>
                  <a:pt x="2010113" y="5952"/>
                </a:lnTo>
                <a:lnTo>
                  <a:pt x="1997487" y="3347"/>
                </a:lnTo>
                <a:lnTo>
                  <a:pt x="1984566" y="1487"/>
                </a:lnTo>
                <a:lnTo>
                  <a:pt x="1971347" y="371"/>
                </a:lnTo>
                <a:lnTo>
                  <a:pt x="1957831" y="0"/>
                </a:lnTo>
                <a:lnTo>
                  <a:pt x="1955276" y="12"/>
                </a:lnTo>
                <a:lnTo>
                  <a:pt x="1942121" y="493"/>
                </a:lnTo>
                <a:lnTo>
                  <a:pt x="1929185" y="1667"/>
                </a:lnTo>
                <a:lnTo>
                  <a:pt x="1916466" y="3532"/>
                </a:lnTo>
                <a:lnTo>
                  <a:pt x="1903967" y="6090"/>
                </a:lnTo>
                <a:lnTo>
                  <a:pt x="1891689" y="9337"/>
                </a:lnTo>
                <a:lnTo>
                  <a:pt x="1879633" y="13274"/>
                </a:lnTo>
                <a:lnTo>
                  <a:pt x="1867798" y="17899"/>
                </a:lnTo>
                <a:lnTo>
                  <a:pt x="1856188" y="23211"/>
                </a:lnTo>
                <a:lnTo>
                  <a:pt x="1844802" y="29210"/>
                </a:lnTo>
                <a:lnTo>
                  <a:pt x="1833123" y="36275"/>
                </a:lnTo>
                <a:lnTo>
                  <a:pt x="1822482" y="43581"/>
                </a:lnTo>
                <a:lnTo>
                  <a:pt x="1812368" y="51416"/>
                </a:lnTo>
                <a:lnTo>
                  <a:pt x="1802779" y="59779"/>
                </a:lnTo>
                <a:lnTo>
                  <a:pt x="1793713" y="68668"/>
                </a:lnTo>
                <a:lnTo>
                  <a:pt x="1785167" y="78083"/>
                </a:lnTo>
                <a:lnTo>
                  <a:pt x="1777140" y="88023"/>
                </a:lnTo>
                <a:lnTo>
                  <a:pt x="1769629" y="98487"/>
                </a:lnTo>
                <a:lnTo>
                  <a:pt x="1762632" y="109474"/>
                </a:lnTo>
                <a:lnTo>
                  <a:pt x="1751882" y="129674"/>
                </a:lnTo>
                <a:lnTo>
                  <a:pt x="1746688" y="141631"/>
                </a:lnTo>
                <a:lnTo>
                  <a:pt x="1742290" y="153712"/>
                </a:lnTo>
                <a:lnTo>
                  <a:pt x="1738689" y="165915"/>
                </a:lnTo>
                <a:lnTo>
                  <a:pt x="1735887" y="178237"/>
                </a:lnTo>
                <a:lnTo>
                  <a:pt x="1733884" y="190677"/>
                </a:lnTo>
                <a:lnTo>
                  <a:pt x="1732681" y="203232"/>
                </a:lnTo>
                <a:lnTo>
                  <a:pt x="1732279" y="21590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46346" y="856614"/>
            <a:ext cx="94233" cy="86740"/>
          </a:xfrm>
          <a:custGeom>
            <a:avLst/>
            <a:gdLst/>
            <a:ahLst/>
            <a:cxnLst/>
            <a:rect l="l" t="t" r="r" b="b"/>
            <a:pathLst>
              <a:path w="94233" h="86740">
                <a:moveTo>
                  <a:pt x="12445" y="0"/>
                </a:moveTo>
                <a:lnTo>
                  <a:pt x="0" y="86740"/>
                </a:lnTo>
                <a:lnTo>
                  <a:pt x="18122" y="86306"/>
                </a:lnTo>
                <a:lnTo>
                  <a:pt x="34058" y="85252"/>
                </a:lnTo>
                <a:lnTo>
                  <a:pt x="47802" y="83574"/>
                </a:lnTo>
                <a:lnTo>
                  <a:pt x="59346" y="81269"/>
                </a:lnTo>
                <a:lnTo>
                  <a:pt x="68683" y="78334"/>
                </a:lnTo>
                <a:lnTo>
                  <a:pt x="75807" y="74765"/>
                </a:lnTo>
                <a:lnTo>
                  <a:pt x="85906" y="65622"/>
                </a:lnTo>
                <a:lnTo>
                  <a:pt x="91863" y="54461"/>
                </a:lnTo>
                <a:lnTo>
                  <a:pt x="94196" y="40889"/>
                </a:lnTo>
                <a:lnTo>
                  <a:pt x="94233" y="38735"/>
                </a:lnTo>
                <a:lnTo>
                  <a:pt x="94233" y="29845"/>
                </a:lnTo>
                <a:lnTo>
                  <a:pt x="91947" y="22479"/>
                </a:lnTo>
                <a:lnTo>
                  <a:pt x="87249" y="16383"/>
                </a:lnTo>
                <a:lnTo>
                  <a:pt x="82676" y="10287"/>
                </a:lnTo>
                <a:lnTo>
                  <a:pt x="75691" y="5969"/>
                </a:lnTo>
                <a:lnTo>
                  <a:pt x="66675" y="3556"/>
                </a:lnTo>
                <a:lnTo>
                  <a:pt x="58806" y="2070"/>
                </a:lnTo>
                <a:lnTo>
                  <a:pt x="48014" y="991"/>
                </a:lnTo>
                <a:lnTo>
                  <a:pt x="34291" y="309"/>
                </a:lnTo>
                <a:lnTo>
                  <a:pt x="17625" y="14"/>
                </a:lnTo>
                <a:lnTo>
                  <a:pt x="12445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49114" y="856108"/>
            <a:ext cx="93599" cy="86613"/>
          </a:xfrm>
          <a:custGeom>
            <a:avLst/>
            <a:gdLst/>
            <a:ahLst/>
            <a:cxnLst/>
            <a:rect l="l" t="t" r="r" b="b"/>
            <a:pathLst>
              <a:path w="93599" h="86613">
                <a:moveTo>
                  <a:pt x="11811" y="0"/>
                </a:moveTo>
                <a:lnTo>
                  <a:pt x="0" y="86613"/>
                </a:lnTo>
                <a:lnTo>
                  <a:pt x="18151" y="86229"/>
                </a:lnTo>
                <a:lnTo>
                  <a:pt x="34093" y="85204"/>
                </a:lnTo>
                <a:lnTo>
                  <a:pt x="47818" y="83541"/>
                </a:lnTo>
                <a:lnTo>
                  <a:pt x="59320" y="81244"/>
                </a:lnTo>
                <a:lnTo>
                  <a:pt x="68590" y="78317"/>
                </a:lnTo>
                <a:lnTo>
                  <a:pt x="75624" y="74762"/>
                </a:lnTo>
                <a:lnTo>
                  <a:pt x="85452" y="65779"/>
                </a:lnTo>
                <a:lnTo>
                  <a:pt x="91319" y="54568"/>
                </a:lnTo>
                <a:lnTo>
                  <a:pt x="93570" y="40889"/>
                </a:lnTo>
                <a:lnTo>
                  <a:pt x="93599" y="38988"/>
                </a:lnTo>
                <a:lnTo>
                  <a:pt x="93599" y="29971"/>
                </a:lnTo>
                <a:lnTo>
                  <a:pt x="91186" y="22478"/>
                </a:lnTo>
                <a:lnTo>
                  <a:pt x="86487" y="16382"/>
                </a:lnTo>
                <a:lnTo>
                  <a:pt x="81787" y="10287"/>
                </a:lnTo>
                <a:lnTo>
                  <a:pt x="74929" y="5968"/>
                </a:lnTo>
                <a:lnTo>
                  <a:pt x="66039" y="3555"/>
                </a:lnTo>
                <a:lnTo>
                  <a:pt x="58307" y="2070"/>
                </a:lnTo>
                <a:lnTo>
                  <a:pt x="47569" y="991"/>
                </a:lnTo>
                <a:lnTo>
                  <a:pt x="33815" y="309"/>
                </a:lnTo>
                <a:lnTo>
                  <a:pt x="17036" y="14"/>
                </a:lnTo>
                <a:lnTo>
                  <a:pt x="11811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61657" y="847978"/>
            <a:ext cx="262508" cy="267208"/>
          </a:xfrm>
          <a:custGeom>
            <a:avLst/>
            <a:gdLst/>
            <a:ahLst/>
            <a:cxnLst/>
            <a:rect l="l" t="t" r="r" b="b"/>
            <a:pathLst>
              <a:path w="262508" h="267208">
                <a:moveTo>
                  <a:pt x="150748" y="0"/>
                </a:moveTo>
                <a:lnTo>
                  <a:pt x="137484" y="530"/>
                </a:lnTo>
                <a:lnTo>
                  <a:pt x="124607" y="2123"/>
                </a:lnTo>
                <a:lnTo>
                  <a:pt x="112117" y="4783"/>
                </a:lnTo>
                <a:lnTo>
                  <a:pt x="100014" y="8512"/>
                </a:lnTo>
                <a:lnTo>
                  <a:pt x="88298" y="13315"/>
                </a:lnTo>
                <a:lnTo>
                  <a:pt x="76969" y="19193"/>
                </a:lnTo>
                <a:lnTo>
                  <a:pt x="65121" y="26741"/>
                </a:lnTo>
                <a:lnTo>
                  <a:pt x="55245" y="34456"/>
                </a:lnTo>
                <a:lnTo>
                  <a:pt x="46054" y="43077"/>
                </a:lnTo>
                <a:lnTo>
                  <a:pt x="37537" y="52597"/>
                </a:lnTo>
                <a:lnTo>
                  <a:pt x="29687" y="63010"/>
                </a:lnTo>
                <a:lnTo>
                  <a:pt x="22492" y="74310"/>
                </a:lnTo>
                <a:lnTo>
                  <a:pt x="14752" y="89141"/>
                </a:lnTo>
                <a:lnTo>
                  <a:pt x="9717" y="101197"/>
                </a:lnTo>
                <a:lnTo>
                  <a:pt x="5726" y="113382"/>
                </a:lnTo>
                <a:lnTo>
                  <a:pt x="2782" y="125693"/>
                </a:lnTo>
                <a:lnTo>
                  <a:pt x="888" y="138125"/>
                </a:lnTo>
                <a:lnTo>
                  <a:pt x="46" y="150677"/>
                </a:lnTo>
                <a:lnTo>
                  <a:pt x="0" y="154432"/>
                </a:lnTo>
                <a:lnTo>
                  <a:pt x="645" y="168205"/>
                </a:lnTo>
                <a:lnTo>
                  <a:pt x="2580" y="181323"/>
                </a:lnTo>
                <a:lnTo>
                  <a:pt x="5805" y="193795"/>
                </a:lnTo>
                <a:lnTo>
                  <a:pt x="10321" y="205628"/>
                </a:lnTo>
                <a:lnTo>
                  <a:pt x="16126" y="216829"/>
                </a:lnTo>
                <a:lnTo>
                  <a:pt x="23222" y="227406"/>
                </a:lnTo>
                <a:lnTo>
                  <a:pt x="28955" y="234442"/>
                </a:lnTo>
                <a:lnTo>
                  <a:pt x="37662" y="243100"/>
                </a:lnTo>
                <a:lnTo>
                  <a:pt x="47409" y="250432"/>
                </a:lnTo>
                <a:lnTo>
                  <a:pt x="58192" y="256439"/>
                </a:lnTo>
                <a:lnTo>
                  <a:pt x="70004" y="261119"/>
                </a:lnTo>
                <a:lnTo>
                  <a:pt x="82838" y="264474"/>
                </a:lnTo>
                <a:lnTo>
                  <a:pt x="96687" y="266504"/>
                </a:lnTo>
                <a:lnTo>
                  <a:pt x="111544" y="267207"/>
                </a:lnTo>
                <a:lnTo>
                  <a:pt x="112013" y="267208"/>
                </a:lnTo>
                <a:lnTo>
                  <a:pt x="125568" y="266673"/>
                </a:lnTo>
                <a:lnTo>
                  <a:pt x="138672" y="265070"/>
                </a:lnTo>
                <a:lnTo>
                  <a:pt x="151324" y="262396"/>
                </a:lnTo>
                <a:lnTo>
                  <a:pt x="163525" y="258650"/>
                </a:lnTo>
                <a:lnTo>
                  <a:pt x="175275" y="253833"/>
                </a:lnTo>
                <a:lnTo>
                  <a:pt x="186573" y="247941"/>
                </a:lnTo>
                <a:lnTo>
                  <a:pt x="197420" y="240976"/>
                </a:lnTo>
                <a:lnTo>
                  <a:pt x="207816" y="232935"/>
                </a:lnTo>
                <a:lnTo>
                  <a:pt x="217761" y="223818"/>
                </a:lnTo>
                <a:lnTo>
                  <a:pt x="227751" y="212992"/>
                </a:lnTo>
                <a:lnTo>
                  <a:pt x="235761" y="202642"/>
                </a:lnTo>
                <a:lnTo>
                  <a:pt x="242724" y="191836"/>
                </a:lnTo>
                <a:lnTo>
                  <a:pt x="248639" y="180570"/>
                </a:lnTo>
                <a:lnTo>
                  <a:pt x="253506" y="168845"/>
                </a:lnTo>
                <a:lnTo>
                  <a:pt x="257325" y="156660"/>
                </a:lnTo>
                <a:lnTo>
                  <a:pt x="260097" y="144013"/>
                </a:lnTo>
                <a:lnTo>
                  <a:pt x="261821" y="130904"/>
                </a:lnTo>
                <a:lnTo>
                  <a:pt x="262497" y="117331"/>
                </a:lnTo>
                <a:lnTo>
                  <a:pt x="262508" y="115316"/>
                </a:lnTo>
                <a:lnTo>
                  <a:pt x="261885" y="100888"/>
                </a:lnTo>
                <a:lnTo>
                  <a:pt x="260013" y="87293"/>
                </a:lnTo>
                <a:lnTo>
                  <a:pt x="256893" y="74529"/>
                </a:lnTo>
                <a:lnTo>
                  <a:pt x="252526" y="62598"/>
                </a:lnTo>
                <a:lnTo>
                  <a:pt x="246911" y="51498"/>
                </a:lnTo>
                <a:lnTo>
                  <a:pt x="240048" y="41230"/>
                </a:lnTo>
                <a:lnTo>
                  <a:pt x="231938" y="31794"/>
                </a:lnTo>
                <a:lnTo>
                  <a:pt x="222210" y="22968"/>
                </a:lnTo>
                <a:lnTo>
                  <a:pt x="211955" y="15780"/>
                </a:lnTo>
                <a:lnTo>
                  <a:pt x="200880" y="9934"/>
                </a:lnTo>
                <a:lnTo>
                  <a:pt x="188982" y="5433"/>
                </a:lnTo>
                <a:lnTo>
                  <a:pt x="176259" y="2278"/>
                </a:lnTo>
                <a:lnTo>
                  <a:pt x="162709" y="472"/>
                </a:lnTo>
                <a:lnTo>
                  <a:pt x="150748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97550" y="847978"/>
            <a:ext cx="262509" cy="267208"/>
          </a:xfrm>
          <a:custGeom>
            <a:avLst/>
            <a:gdLst/>
            <a:ahLst/>
            <a:cxnLst/>
            <a:rect l="l" t="t" r="r" b="b"/>
            <a:pathLst>
              <a:path w="262509" h="267208">
                <a:moveTo>
                  <a:pt x="150749" y="0"/>
                </a:moveTo>
                <a:lnTo>
                  <a:pt x="137484" y="530"/>
                </a:lnTo>
                <a:lnTo>
                  <a:pt x="124607" y="2123"/>
                </a:lnTo>
                <a:lnTo>
                  <a:pt x="112117" y="4783"/>
                </a:lnTo>
                <a:lnTo>
                  <a:pt x="100014" y="8512"/>
                </a:lnTo>
                <a:lnTo>
                  <a:pt x="88298" y="13315"/>
                </a:lnTo>
                <a:lnTo>
                  <a:pt x="76969" y="19193"/>
                </a:lnTo>
                <a:lnTo>
                  <a:pt x="65121" y="26741"/>
                </a:lnTo>
                <a:lnTo>
                  <a:pt x="55245" y="34456"/>
                </a:lnTo>
                <a:lnTo>
                  <a:pt x="46054" y="43077"/>
                </a:lnTo>
                <a:lnTo>
                  <a:pt x="37537" y="52597"/>
                </a:lnTo>
                <a:lnTo>
                  <a:pt x="29687" y="63010"/>
                </a:lnTo>
                <a:lnTo>
                  <a:pt x="22492" y="74310"/>
                </a:lnTo>
                <a:lnTo>
                  <a:pt x="14752" y="89141"/>
                </a:lnTo>
                <a:lnTo>
                  <a:pt x="9717" y="101197"/>
                </a:lnTo>
                <a:lnTo>
                  <a:pt x="5726" y="113382"/>
                </a:lnTo>
                <a:lnTo>
                  <a:pt x="2782" y="125693"/>
                </a:lnTo>
                <a:lnTo>
                  <a:pt x="888" y="138125"/>
                </a:lnTo>
                <a:lnTo>
                  <a:pt x="46" y="150677"/>
                </a:lnTo>
                <a:lnTo>
                  <a:pt x="0" y="154432"/>
                </a:lnTo>
                <a:lnTo>
                  <a:pt x="645" y="168205"/>
                </a:lnTo>
                <a:lnTo>
                  <a:pt x="2580" y="181323"/>
                </a:lnTo>
                <a:lnTo>
                  <a:pt x="5805" y="193795"/>
                </a:lnTo>
                <a:lnTo>
                  <a:pt x="10321" y="205628"/>
                </a:lnTo>
                <a:lnTo>
                  <a:pt x="16126" y="216829"/>
                </a:lnTo>
                <a:lnTo>
                  <a:pt x="23222" y="227406"/>
                </a:lnTo>
                <a:lnTo>
                  <a:pt x="28955" y="234442"/>
                </a:lnTo>
                <a:lnTo>
                  <a:pt x="37662" y="243100"/>
                </a:lnTo>
                <a:lnTo>
                  <a:pt x="47409" y="250432"/>
                </a:lnTo>
                <a:lnTo>
                  <a:pt x="58192" y="256439"/>
                </a:lnTo>
                <a:lnTo>
                  <a:pt x="70004" y="261119"/>
                </a:lnTo>
                <a:lnTo>
                  <a:pt x="82838" y="264474"/>
                </a:lnTo>
                <a:lnTo>
                  <a:pt x="96687" y="266504"/>
                </a:lnTo>
                <a:lnTo>
                  <a:pt x="111544" y="267207"/>
                </a:lnTo>
                <a:lnTo>
                  <a:pt x="112013" y="267208"/>
                </a:lnTo>
                <a:lnTo>
                  <a:pt x="125568" y="266673"/>
                </a:lnTo>
                <a:lnTo>
                  <a:pt x="138672" y="265070"/>
                </a:lnTo>
                <a:lnTo>
                  <a:pt x="151324" y="262396"/>
                </a:lnTo>
                <a:lnTo>
                  <a:pt x="163525" y="258650"/>
                </a:lnTo>
                <a:lnTo>
                  <a:pt x="175275" y="253833"/>
                </a:lnTo>
                <a:lnTo>
                  <a:pt x="186573" y="247941"/>
                </a:lnTo>
                <a:lnTo>
                  <a:pt x="197420" y="240976"/>
                </a:lnTo>
                <a:lnTo>
                  <a:pt x="207816" y="232935"/>
                </a:lnTo>
                <a:lnTo>
                  <a:pt x="217761" y="223818"/>
                </a:lnTo>
                <a:lnTo>
                  <a:pt x="227751" y="212992"/>
                </a:lnTo>
                <a:lnTo>
                  <a:pt x="235761" y="202642"/>
                </a:lnTo>
                <a:lnTo>
                  <a:pt x="242724" y="191836"/>
                </a:lnTo>
                <a:lnTo>
                  <a:pt x="248639" y="180570"/>
                </a:lnTo>
                <a:lnTo>
                  <a:pt x="253506" y="168845"/>
                </a:lnTo>
                <a:lnTo>
                  <a:pt x="257325" y="156660"/>
                </a:lnTo>
                <a:lnTo>
                  <a:pt x="260097" y="144013"/>
                </a:lnTo>
                <a:lnTo>
                  <a:pt x="261821" y="130904"/>
                </a:lnTo>
                <a:lnTo>
                  <a:pt x="262497" y="117331"/>
                </a:lnTo>
                <a:lnTo>
                  <a:pt x="262509" y="115316"/>
                </a:lnTo>
                <a:lnTo>
                  <a:pt x="261885" y="100888"/>
                </a:lnTo>
                <a:lnTo>
                  <a:pt x="260013" y="87293"/>
                </a:lnTo>
                <a:lnTo>
                  <a:pt x="256893" y="74529"/>
                </a:lnTo>
                <a:lnTo>
                  <a:pt x="252526" y="62598"/>
                </a:lnTo>
                <a:lnTo>
                  <a:pt x="246911" y="51498"/>
                </a:lnTo>
                <a:lnTo>
                  <a:pt x="240048" y="41230"/>
                </a:lnTo>
                <a:lnTo>
                  <a:pt x="231938" y="31794"/>
                </a:lnTo>
                <a:lnTo>
                  <a:pt x="222210" y="22968"/>
                </a:lnTo>
                <a:lnTo>
                  <a:pt x="211955" y="15780"/>
                </a:lnTo>
                <a:lnTo>
                  <a:pt x="200880" y="9934"/>
                </a:lnTo>
                <a:lnTo>
                  <a:pt x="188982" y="5433"/>
                </a:lnTo>
                <a:lnTo>
                  <a:pt x="176259" y="2278"/>
                </a:lnTo>
                <a:lnTo>
                  <a:pt x="162709" y="472"/>
                </a:lnTo>
                <a:lnTo>
                  <a:pt x="150749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25466" y="847978"/>
            <a:ext cx="262509" cy="267208"/>
          </a:xfrm>
          <a:custGeom>
            <a:avLst/>
            <a:gdLst/>
            <a:ahLst/>
            <a:cxnLst/>
            <a:rect l="l" t="t" r="r" b="b"/>
            <a:pathLst>
              <a:path w="262509" h="267208">
                <a:moveTo>
                  <a:pt x="150749" y="0"/>
                </a:moveTo>
                <a:lnTo>
                  <a:pt x="137484" y="530"/>
                </a:lnTo>
                <a:lnTo>
                  <a:pt x="124607" y="2123"/>
                </a:lnTo>
                <a:lnTo>
                  <a:pt x="112117" y="4783"/>
                </a:lnTo>
                <a:lnTo>
                  <a:pt x="100014" y="8512"/>
                </a:lnTo>
                <a:lnTo>
                  <a:pt x="88298" y="13315"/>
                </a:lnTo>
                <a:lnTo>
                  <a:pt x="76969" y="19193"/>
                </a:lnTo>
                <a:lnTo>
                  <a:pt x="65121" y="26741"/>
                </a:lnTo>
                <a:lnTo>
                  <a:pt x="55245" y="34456"/>
                </a:lnTo>
                <a:lnTo>
                  <a:pt x="46054" y="43077"/>
                </a:lnTo>
                <a:lnTo>
                  <a:pt x="37537" y="52597"/>
                </a:lnTo>
                <a:lnTo>
                  <a:pt x="29687" y="63010"/>
                </a:lnTo>
                <a:lnTo>
                  <a:pt x="22492" y="74310"/>
                </a:lnTo>
                <a:lnTo>
                  <a:pt x="14752" y="89141"/>
                </a:lnTo>
                <a:lnTo>
                  <a:pt x="9717" y="101197"/>
                </a:lnTo>
                <a:lnTo>
                  <a:pt x="5726" y="113382"/>
                </a:lnTo>
                <a:lnTo>
                  <a:pt x="2782" y="125693"/>
                </a:lnTo>
                <a:lnTo>
                  <a:pt x="888" y="138125"/>
                </a:lnTo>
                <a:lnTo>
                  <a:pt x="46" y="150677"/>
                </a:lnTo>
                <a:lnTo>
                  <a:pt x="0" y="154432"/>
                </a:lnTo>
                <a:lnTo>
                  <a:pt x="645" y="168205"/>
                </a:lnTo>
                <a:lnTo>
                  <a:pt x="2580" y="181323"/>
                </a:lnTo>
                <a:lnTo>
                  <a:pt x="5805" y="193795"/>
                </a:lnTo>
                <a:lnTo>
                  <a:pt x="10321" y="205628"/>
                </a:lnTo>
                <a:lnTo>
                  <a:pt x="16126" y="216829"/>
                </a:lnTo>
                <a:lnTo>
                  <a:pt x="23222" y="227406"/>
                </a:lnTo>
                <a:lnTo>
                  <a:pt x="28956" y="234442"/>
                </a:lnTo>
                <a:lnTo>
                  <a:pt x="37662" y="243100"/>
                </a:lnTo>
                <a:lnTo>
                  <a:pt x="47409" y="250432"/>
                </a:lnTo>
                <a:lnTo>
                  <a:pt x="58192" y="256439"/>
                </a:lnTo>
                <a:lnTo>
                  <a:pt x="70004" y="261119"/>
                </a:lnTo>
                <a:lnTo>
                  <a:pt x="82838" y="264474"/>
                </a:lnTo>
                <a:lnTo>
                  <a:pt x="96687" y="266504"/>
                </a:lnTo>
                <a:lnTo>
                  <a:pt x="111544" y="267207"/>
                </a:lnTo>
                <a:lnTo>
                  <a:pt x="112013" y="267208"/>
                </a:lnTo>
                <a:lnTo>
                  <a:pt x="125568" y="266673"/>
                </a:lnTo>
                <a:lnTo>
                  <a:pt x="138672" y="265070"/>
                </a:lnTo>
                <a:lnTo>
                  <a:pt x="151324" y="262396"/>
                </a:lnTo>
                <a:lnTo>
                  <a:pt x="163525" y="258650"/>
                </a:lnTo>
                <a:lnTo>
                  <a:pt x="175275" y="253833"/>
                </a:lnTo>
                <a:lnTo>
                  <a:pt x="186573" y="247941"/>
                </a:lnTo>
                <a:lnTo>
                  <a:pt x="197420" y="240976"/>
                </a:lnTo>
                <a:lnTo>
                  <a:pt x="207816" y="232935"/>
                </a:lnTo>
                <a:lnTo>
                  <a:pt x="217761" y="223818"/>
                </a:lnTo>
                <a:lnTo>
                  <a:pt x="227751" y="212992"/>
                </a:lnTo>
                <a:lnTo>
                  <a:pt x="235761" y="202642"/>
                </a:lnTo>
                <a:lnTo>
                  <a:pt x="242724" y="191836"/>
                </a:lnTo>
                <a:lnTo>
                  <a:pt x="248639" y="180570"/>
                </a:lnTo>
                <a:lnTo>
                  <a:pt x="253506" y="168845"/>
                </a:lnTo>
                <a:lnTo>
                  <a:pt x="257325" y="156660"/>
                </a:lnTo>
                <a:lnTo>
                  <a:pt x="260097" y="144013"/>
                </a:lnTo>
                <a:lnTo>
                  <a:pt x="261821" y="130904"/>
                </a:lnTo>
                <a:lnTo>
                  <a:pt x="262497" y="117331"/>
                </a:lnTo>
                <a:lnTo>
                  <a:pt x="262509" y="115316"/>
                </a:lnTo>
                <a:lnTo>
                  <a:pt x="261885" y="100888"/>
                </a:lnTo>
                <a:lnTo>
                  <a:pt x="260013" y="87293"/>
                </a:lnTo>
                <a:lnTo>
                  <a:pt x="256893" y="74529"/>
                </a:lnTo>
                <a:lnTo>
                  <a:pt x="252526" y="62598"/>
                </a:lnTo>
                <a:lnTo>
                  <a:pt x="246911" y="51498"/>
                </a:lnTo>
                <a:lnTo>
                  <a:pt x="240048" y="41230"/>
                </a:lnTo>
                <a:lnTo>
                  <a:pt x="231938" y="31794"/>
                </a:lnTo>
                <a:lnTo>
                  <a:pt x="222210" y="22968"/>
                </a:lnTo>
                <a:lnTo>
                  <a:pt x="211955" y="15780"/>
                </a:lnTo>
                <a:lnTo>
                  <a:pt x="200880" y="9934"/>
                </a:lnTo>
                <a:lnTo>
                  <a:pt x="188982" y="5433"/>
                </a:lnTo>
                <a:lnTo>
                  <a:pt x="176259" y="2278"/>
                </a:lnTo>
                <a:lnTo>
                  <a:pt x="162709" y="472"/>
                </a:lnTo>
                <a:lnTo>
                  <a:pt x="150749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35800" y="789687"/>
            <a:ext cx="199771" cy="383031"/>
          </a:xfrm>
          <a:custGeom>
            <a:avLst/>
            <a:gdLst/>
            <a:ahLst/>
            <a:cxnLst/>
            <a:rect l="l" t="t" r="r" b="b"/>
            <a:pathLst>
              <a:path w="199771" h="383031">
                <a:moveTo>
                  <a:pt x="52324" y="0"/>
                </a:moveTo>
                <a:lnTo>
                  <a:pt x="124713" y="0"/>
                </a:lnTo>
                <a:lnTo>
                  <a:pt x="80772" y="317118"/>
                </a:lnTo>
                <a:lnTo>
                  <a:pt x="199771" y="317118"/>
                </a:lnTo>
                <a:lnTo>
                  <a:pt x="191388" y="383031"/>
                </a:lnTo>
                <a:lnTo>
                  <a:pt x="0" y="383031"/>
                </a:lnTo>
                <a:lnTo>
                  <a:pt x="52324" y="0"/>
                </a:lnTo>
                <a:close/>
              </a:path>
            </a:pathLst>
          </a:custGeom>
          <a:ln w="6095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92495" y="789687"/>
            <a:ext cx="242824" cy="383031"/>
          </a:xfrm>
          <a:custGeom>
            <a:avLst/>
            <a:gdLst/>
            <a:ahLst/>
            <a:cxnLst/>
            <a:rect l="l" t="t" r="r" b="b"/>
            <a:pathLst>
              <a:path w="242824" h="383031">
                <a:moveTo>
                  <a:pt x="8889" y="0"/>
                </a:moveTo>
                <a:lnTo>
                  <a:pt x="242824" y="0"/>
                </a:lnTo>
                <a:lnTo>
                  <a:pt x="234441" y="68199"/>
                </a:lnTo>
                <a:lnTo>
                  <a:pt x="154558" y="68199"/>
                </a:lnTo>
                <a:lnTo>
                  <a:pt x="111505" y="383031"/>
                </a:lnTo>
                <a:lnTo>
                  <a:pt x="40131" y="383031"/>
                </a:lnTo>
                <a:lnTo>
                  <a:pt x="83184" y="68199"/>
                </a:lnTo>
                <a:lnTo>
                  <a:pt x="0" y="68199"/>
                </a:lnTo>
                <a:lnTo>
                  <a:pt x="8889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45481" y="789687"/>
            <a:ext cx="268859" cy="383031"/>
          </a:xfrm>
          <a:custGeom>
            <a:avLst/>
            <a:gdLst/>
            <a:ahLst/>
            <a:cxnLst/>
            <a:rect l="l" t="t" r="r" b="b"/>
            <a:pathLst>
              <a:path w="268859" h="383031">
                <a:moveTo>
                  <a:pt x="52451" y="0"/>
                </a:moveTo>
                <a:lnTo>
                  <a:pt x="118872" y="0"/>
                </a:lnTo>
                <a:lnTo>
                  <a:pt x="136037" y="225"/>
                </a:lnTo>
                <a:lnTo>
                  <a:pt x="151656" y="901"/>
                </a:lnTo>
                <a:lnTo>
                  <a:pt x="165725" y="2027"/>
                </a:lnTo>
                <a:lnTo>
                  <a:pt x="178243" y="3604"/>
                </a:lnTo>
                <a:lnTo>
                  <a:pt x="189206" y="5631"/>
                </a:lnTo>
                <a:lnTo>
                  <a:pt x="198613" y="8110"/>
                </a:lnTo>
                <a:lnTo>
                  <a:pt x="205613" y="10667"/>
                </a:lnTo>
                <a:lnTo>
                  <a:pt x="218238" y="16719"/>
                </a:lnTo>
                <a:lnTo>
                  <a:pt x="229460" y="23723"/>
                </a:lnTo>
                <a:lnTo>
                  <a:pt x="239277" y="31671"/>
                </a:lnTo>
                <a:lnTo>
                  <a:pt x="247690" y="40556"/>
                </a:lnTo>
                <a:lnTo>
                  <a:pt x="252857" y="47498"/>
                </a:lnTo>
                <a:lnTo>
                  <a:pt x="259097" y="58194"/>
                </a:lnTo>
                <a:lnTo>
                  <a:pt x="263803" y="69751"/>
                </a:lnTo>
                <a:lnTo>
                  <a:pt x="266974" y="82153"/>
                </a:lnTo>
                <a:lnTo>
                  <a:pt x="268612" y="95383"/>
                </a:lnTo>
                <a:lnTo>
                  <a:pt x="268859" y="103250"/>
                </a:lnTo>
                <a:lnTo>
                  <a:pt x="268130" y="116889"/>
                </a:lnTo>
                <a:lnTo>
                  <a:pt x="265940" y="129838"/>
                </a:lnTo>
                <a:lnTo>
                  <a:pt x="262287" y="142090"/>
                </a:lnTo>
                <a:lnTo>
                  <a:pt x="257164" y="153635"/>
                </a:lnTo>
                <a:lnTo>
                  <a:pt x="250569" y="164466"/>
                </a:lnTo>
                <a:lnTo>
                  <a:pt x="245110" y="171576"/>
                </a:lnTo>
                <a:lnTo>
                  <a:pt x="237185" y="180038"/>
                </a:lnTo>
                <a:lnTo>
                  <a:pt x="228097" y="187654"/>
                </a:lnTo>
                <a:lnTo>
                  <a:pt x="217844" y="194430"/>
                </a:lnTo>
                <a:lnTo>
                  <a:pt x="206421" y="200367"/>
                </a:lnTo>
                <a:lnTo>
                  <a:pt x="193828" y="205469"/>
                </a:lnTo>
                <a:lnTo>
                  <a:pt x="180060" y="209737"/>
                </a:lnTo>
                <a:lnTo>
                  <a:pt x="173736" y="211327"/>
                </a:lnTo>
                <a:lnTo>
                  <a:pt x="257048" y="383031"/>
                </a:lnTo>
                <a:lnTo>
                  <a:pt x="182626" y="383031"/>
                </a:lnTo>
                <a:lnTo>
                  <a:pt x="100838" y="215900"/>
                </a:lnTo>
                <a:lnTo>
                  <a:pt x="94996" y="215900"/>
                </a:lnTo>
                <a:lnTo>
                  <a:pt x="72009" y="383031"/>
                </a:lnTo>
                <a:lnTo>
                  <a:pt x="0" y="383031"/>
                </a:lnTo>
                <a:lnTo>
                  <a:pt x="52451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43222" y="789687"/>
            <a:ext cx="269239" cy="383031"/>
          </a:xfrm>
          <a:custGeom>
            <a:avLst/>
            <a:gdLst/>
            <a:ahLst/>
            <a:cxnLst/>
            <a:rect l="l" t="t" r="r" b="b"/>
            <a:pathLst>
              <a:path w="269239" h="383031">
                <a:moveTo>
                  <a:pt x="52324" y="0"/>
                </a:moveTo>
                <a:lnTo>
                  <a:pt x="119506" y="0"/>
                </a:lnTo>
                <a:lnTo>
                  <a:pt x="136610" y="226"/>
                </a:lnTo>
                <a:lnTo>
                  <a:pt x="152167" y="906"/>
                </a:lnTo>
                <a:lnTo>
                  <a:pt x="166185" y="2039"/>
                </a:lnTo>
                <a:lnTo>
                  <a:pt x="178670" y="3625"/>
                </a:lnTo>
                <a:lnTo>
                  <a:pt x="189630" y="5664"/>
                </a:lnTo>
                <a:lnTo>
                  <a:pt x="199071" y="8157"/>
                </a:lnTo>
                <a:lnTo>
                  <a:pt x="218495" y="16723"/>
                </a:lnTo>
                <a:lnTo>
                  <a:pt x="229653" y="23738"/>
                </a:lnTo>
                <a:lnTo>
                  <a:pt x="239459" y="31713"/>
                </a:lnTo>
                <a:lnTo>
                  <a:pt x="247907" y="40647"/>
                </a:lnTo>
                <a:lnTo>
                  <a:pt x="253111" y="47625"/>
                </a:lnTo>
                <a:lnTo>
                  <a:pt x="259437" y="58409"/>
                </a:lnTo>
                <a:lnTo>
                  <a:pt x="264190" y="69996"/>
                </a:lnTo>
                <a:lnTo>
                  <a:pt x="267376" y="82375"/>
                </a:lnTo>
                <a:lnTo>
                  <a:pt x="269005" y="95540"/>
                </a:lnTo>
                <a:lnTo>
                  <a:pt x="269239" y="103124"/>
                </a:lnTo>
                <a:lnTo>
                  <a:pt x="268544" y="116327"/>
                </a:lnTo>
                <a:lnTo>
                  <a:pt x="266455" y="129043"/>
                </a:lnTo>
                <a:lnTo>
                  <a:pt x="262967" y="141267"/>
                </a:lnTo>
                <a:lnTo>
                  <a:pt x="258073" y="152993"/>
                </a:lnTo>
                <a:lnTo>
                  <a:pt x="251770" y="164215"/>
                </a:lnTo>
                <a:lnTo>
                  <a:pt x="242603" y="176651"/>
                </a:lnTo>
                <a:lnTo>
                  <a:pt x="233784" y="185903"/>
                </a:lnTo>
                <a:lnTo>
                  <a:pt x="223993" y="193997"/>
                </a:lnTo>
                <a:lnTo>
                  <a:pt x="213235" y="200934"/>
                </a:lnTo>
                <a:lnTo>
                  <a:pt x="201517" y="206714"/>
                </a:lnTo>
                <a:lnTo>
                  <a:pt x="191711" y="210308"/>
                </a:lnTo>
                <a:lnTo>
                  <a:pt x="182331" y="212881"/>
                </a:lnTo>
                <a:lnTo>
                  <a:pt x="171758" y="215113"/>
                </a:lnTo>
                <a:lnTo>
                  <a:pt x="159992" y="217005"/>
                </a:lnTo>
                <a:lnTo>
                  <a:pt x="147034" y="218560"/>
                </a:lnTo>
                <a:lnTo>
                  <a:pt x="132883" y="219782"/>
                </a:lnTo>
                <a:lnTo>
                  <a:pt x="117538" y="220671"/>
                </a:lnTo>
                <a:lnTo>
                  <a:pt x="101001" y="221232"/>
                </a:lnTo>
                <a:lnTo>
                  <a:pt x="94361" y="221361"/>
                </a:lnTo>
                <a:lnTo>
                  <a:pt x="72136" y="383031"/>
                </a:lnTo>
                <a:lnTo>
                  <a:pt x="0" y="383031"/>
                </a:lnTo>
                <a:lnTo>
                  <a:pt x="52324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90283" y="780034"/>
            <a:ext cx="406272" cy="402336"/>
          </a:xfrm>
          <a:custGeom>
            <a:avLst/>
            <a:gdLst/>
            <a:ahLst/>
            <a:cxnLst/>
            <a:rect l="l" t="t" r="r" b="b"/>
            <a:pathLst>
              <a:path w="406272" h="402336">
                <a:moveTo>
                  <a:pt x="224789" y="0"/>
                </a:moveTo>
                <a:lnTo>
                  <a:pt x="238899" y="418"/>
                </a:lnTo>
                <a:lnTo>
                  <a:pt x="252554" y="1675"/>
                </a:lnTo>
                <a:lnTo>
                  <a:pt x="278501" y="6703"/>
                </a:lnTo>
                <a:lnTo>
                  <a:pt x="302626" y="15089"/>
                </a:lnTo>
                <a:lnTo>
                  <a:pt x="324925" y="26837"/>
                </a:lnTo>
                <a:lnTo>
                  <a:pt x="345392" y="41952"/>
                </a:lnTo>
                <a:lnTo>
                  <a:pt x="363947" y="60309"/>
                </a:lnTo>
                <a:lnTo>
                  <a:pt x="379312" y="80723"/>
                </a:lnTo>
                <a:lnTo>
                  <a:pt x="391217" y="102986"/>
                </a:lnTo>
                <a:lnTo>
                  <a:pt x="399672" y="127091"/>
                </a:lnTo>
                <a:lnTo>
                  <a:pt x="404687" y="153027"/>
                </a:lnTo>
                <a:lnTo>
                  <a:pt x="405907" y="166679"/>
                </a:lnTo>
                <a:lnTo>
                  <a:pt x="406272" y="179704"/>
                </a:lnTo>
                <a:lnTo>
                  <a:pt x="405917" y="192623"/>
                </a:lnTo>
                <a:lnTo>
                  <a:pt x="403067" y="217995"/>
                </a:lnTo>
                <a:lnTo>
                  <a:pt x="397352" y="242732"/>
                </a:lnTo>
                <a:lnTo>
                  <a:pt x="388757" y="266818"/>
                </a:lnTo>
                <a:lnTo>
                  <a:pt x="377266" y="290238"/>
                </a:lnTo>
                <a:lnTo>
                  <a:pt x="368958" y="304047"/>
                </a:lnTo>
                <a:lnTo>
                  <a:pt x="353550" y="325124"/>
                </a:lnTo>
                <a:lnTo>
                  <a:pt x="336170" y="343793"/>
                </a:lnTo>
                <a:lnTo>
                  <a:pt x="316827" y="360044"/>
                </a:lnTo>
                <a:lnTo>
                  <a:pt x="295528" y="373871"/>
                </a:lnTo>
                <a:lnTo>
                  <a:pt x="273092" y="384812"/>
                </a:lnTo>
                <a:lnTo>
                  <a:pt x="249562" y="393024"/>
                </a:lnTo>
                <a:lnTo>
                  <a:pt x="224683" y="398657"/>
                </a:lnTo>
                <a:lnTo>
                  <a:pt x="198455" y="401718"/>
                </a:lnTo>
                <a:lnTo>
                  <a:pt x="184835" y="402287"/>
                </a:lnTo>
                <a:lnTo>
                  <a:pt x="179450" y="402336"/>
                </a:lnTo>
                <a:lnTo>
                  <a:pt x="164814" y="401933"/>
                </a:lnTo>
                <a:lnTo>
                  <a:pt x="150724" y="400725"/>
                </a:lnTo>
                <a:lnTo>
                  <a:pt x="137180" y="398712"/>
                </a:lnTo>
                <a:lnTo>
                  <a:pt x="111734" y="392271"/>
                </a:lnTo>
                <a:lnTo>
                  <a:pt x="88480" y="382609"/>
                </a:lnTo>
                <a:lnTo>
                  <a:pt x="67424" y="369727"/>
                </a:lnTo>
                <a:lnTo>
                  <a:pt x="48894" y="353949"/>
                </a:lnTo>
                <a:lnTo>
                  <a:pt x="32395" y="334841"/>
                </a:lnTo>
                <a:lnTo>
                  <a:pt x="19284" y="313628"/>
                </a:lnTo>
                <a:lnTo>
                  <a:pt x="9559" y="290310"/>
                </a:lnTo>
                <a:lnTo>
                  <a:pt x="3214" y="264887"/>
                </a:lnTo>
                <a:lnTo>
                  <a:pt x="1308" y="251386"/>
                </a:lnTo>
                <a:lnTo>
                  <a:pt x="244" y="237359"/>
                </a:lnTo>
                <a:lnTo>
                  <a:pt x="0" y="226313"/>
                </a:lnTo>
                <a:lnTo>
                  <a:pt x="344" y="212632"/>
                </a:lnTo>
                <a:lnTo>
                  <a:pt x="3105" y="186175"/>
                </a:lnTo>
                <a:lnTo>
                  <a:pt x="8629" y="160921"/>
                </a:lnTo>
                <a:lnTo>
                  <a:pt x="16918" y="136869"/>
                </a:lnTo>
                <a:lnTo>
                  <a:pt x="27977" y="114015"/>
                </a:lnTo>
                <a:lnTo>
                  <a:pt x="41807" y="92357"/>
                </a:lnTo>
                <a:lnTo>
                  <a:pt x="58419" y="71881"/>
                </a:lnTo>
                <a:lnTo>
                  <a:pt x="77346" y="53119"/>
                </a:lnTo>
                <a:lnTo>
                  <a:pt x="97707" y="37195"/>
                </a:lnTo>
                <a:lnTo>
                  <a:pt x="119501" y="24107"/>
                </a:lnTo>
                <a:lnTo>
                  <a:pt x="142726" y="13850"/>
                </a:lnTo>
                <a:lnTo>
                  <a:pt x="167378" y="6421"/>
                </a:lnTo>
                <a:lnTo>
                  <a:pt x="193458" y="1814"/>
                </a:lnTo>
                <a:lnTo>
                  <a:pt x="207032" y="567"/>
                </a:lnTo>
                <a:lnTo>
                  <a:pt x="220961" y="25"/>
                </a:lnTo>
                <a:lnTo>
                  <a:pt x="224789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675502" y="780034"/>
            <a:ext cx="374269" cy="402336"/>
          </a:xfrm>
          <a:custGeom>
            <a:avLst/>
            <a:gdLst/>
            <a:ahLst/>
            <a:cxnLst/>
            <a:rect l="l" t="t" r="r" b="b"/>
            <a:pathLst>
              <a:path w="374269" h="402336">
                <a:moveTo>
                  <a:pt x="225551" y="0"/>
                </a:moveTo>
                <a:lnTo>
                  <a:pt x="239067" y="371"/>
                </a:lnTo>
                <a:lnTo>
                  <a:pt x="252286" y="1487"/>
                </a:lnTo>
                <a:lnTo>
                  <a:pt x="265207" y="3347"/>
                </a:lnTo>
                <a:lnTo>
                  <a:pt x="277833" y="5952"/>
                </a:lnTo>
                <a:lnTo>
                  <a:pt x="290162" y="9302"/>
                </a:lnTo>
                <a:lnTo>
                  <a:pt x="302197" y="13398"/>
                </a:lnTo>
                <a:lnTo>
                  <a:pt x="313936" y="18239"/>
                </a:lnTo>
                <a:lnTo>
                  <a:pt x="325380" y="23827"/>
                </a:lnTo>
                <a:lnTo>
                  <a:pt x="336529" y="30161"/>
                </a:lnTo>
                <a:lnTo>
                  <a:pt x="347385" y="37242"/>
                </a:lnTo>
                <a:lnTo>
                  <a:pt x="357947" y="45071"/>
                </a:lnTo>
                <a:lnTo>
                  <a:pt x="368216" y="53647"/>
                </a:lnTo>
                <a:lnTo>
                  <a:pt x="374269" y="59181"/>
                </a:lnTo>
                <a:lnTo>
                  <a:pt x="321945" y="107695"/>
                </a:lnTo>
                <a:lnTo>
                  <a:pt x="313068" y="98582"/>
                </a:lnTo>
                <a:lnTo>
                  <a:pt x="303275" y="90563"/>
                </a:lnTo>
                <a:lnTo>
                  <a:pt x="292540" y="83649"/>
                </a:lnTo>
                <a:lnTo>
                  <a:pt x="280842" y="77852"/>
                </a:lnTo>
                <a:lnTo>
                  <a:pt x="268850" y="73322"/>
                </a:lnTo>
                <a:lnTo>
                  <a:pt x="256675" y="70118"/>
                </a:lnTo>
                <a:lnTo>
                  <a:pt x="244035" y="68091"/>
                </a:lnTo>
                <a:lnTo>
                  <a:pt x="230950" y="67221"/>
                </a:lnTo>
                <a:lnTo>
                  <a:pt x="227457" y="67182"/>
                </a:lnTo>
                <a:lnTo>
                  <a:pt x="214717" y="67707"/>
                </a:lnTo>
                <a:lnTo>
                  <a:pt x="202166" y="69280"/>
                </a:lnTo>
                <a:lnTo>
                  <a:pt x="189796" y="71903"/>
                </a:lnTo>
                <a:lnTo>
                  <a:pt x="177602" y="75574"/>
                </a:lnTo>
                <a:lnTo>
                  <a:pt x="165578" y="80295"/>
                </a:lnTo>
                <a:lnTo>
                  <a:pt x="153716" y="86064"/>
                </a:lnTo>
                <a:lnTo>
                  <a:pt x="139206" y="94719"/>
                </a:lnTo>
                <a:lnTo>
                  <a:pt x="128640" y="102360"/>
                </a:lnTo>
                <a:lnTo>
                  <a:pt x="118923" y="110685"/>
                </a:lnTo>
                <a:lnTo>
                  <a:pt x="110056" y="119701"/>
                </a:lnTo>
                <a:lnTo>
                  <a:pt x="102039" y="129414"/>
                </a:lnTo>
                <a:lnTo>
                  <a:pt x="94871" y="139831"/>
                </a:lnTo>
                <a:lnTo>
                  <a:pt x="87092" y="153695"/>
                </a:lnTo>
                <a:lnTo>
                  <a:pt x="81912" y="165551"/>
                </a:lnTo>
                <a:lnTo>
                  <a:pt x="77923" y="177669"/>
                </a:lnTo>
                <a:lnTo>
                  <a:pt x="75118" y="190040"/>
                </a:lnTo>
                <a:lnTo>
                  <a:pt x="73490" y="202651"/>
                </a:lnTo>
                <a:lnTo>
                  <a:pt x="73025" y="214121"/>
                </a:lnTo>
                <a:lnTo>
                  <a:pt x="73682" y="227932"/>
                </a:lnTo>
                <a:lnTo>
                  <a:pt x="75655" y="241087"/>
                </a:lnTo>
                <a:lnTo>
                  <a:pt x="78945" y="253588"/>
                </a:lnTo>
                <a:lnTo>
                  <a:pt x="83555" y="265439"/>
                </a:lnTo>
                <a:lnTo>
                  <a:pt x="89486" y="276641"/>
                </a:lnTo>
                <a:lnTo>
                  <a:pt x="96740" y="287195"/>
                </a:lnTo>
                <a:lnTo>
                  <a:pt x="105320" y="297103"/>
                </a:lnTo>
                <a:lnTo>
                  <a:pt x="118551" y="309057"/>
                </a:lnTo>
                <a:lnTo>
                  <a:pt x="128822" y="316226"/>
                </a:lnTo>
                <a:lnTo>
                  <a:pt x="139778" y="322244"/>
                </a:lnTo>
                <a:lnTo>
                  <a:pt x="151420" y="327111"/>
                </a:lnTo>
                <a:lnTo>
                  <a:pt x="163746" y="330831"/>
                </a:lnTo>
                <a:lnTo>
                  <a:pt x="176758" y="333404"/>
                </a:lnTo>
                <a:lnTo>
                  <a:pt x="190455" y="334832"/>
                </a:lnTo>
                <a:lnTo>
                  <a:pt x="201168" y="335152"/>
                </a:lnTo>
                <a:lnTo>
                  <a:pt x="214835" y="334684"/>
                </a:lnTo>
                <a:lnTo>
                  <a:pt x="228082" y="333280"/>
                </a:lnTo>
                <a:lnTo>
                  <a:pt x="240907" y="330940"/>
                </a:lnTo>
                <a:lnTo>
                  <a:pt x="253307" y="327668"/>
                </a:lnTo>
                <a:lnTo>
                  <a:pt x="265280" y="323462"/>
                </a:lnTo>
                <a:lnTo>
                  <a:pt x="276823" y="318326"/>
                </a:lnTo>
                <a:lnTo>
                  <a:pt x="287935" y="312259"/>
                </a:lnTo>
                <a:lnTo>
                  <a:pt x="298613" y="305263"/>
                </a:lnTo>
                <a:lnTo>
                  <a:pt x="305308" y="300227"/>
                </a:lnTo>
                <a:lnTo>
                  <a:pt x="347725" y="356235"/>
                </a:lnTo>
                <a:lnTo>
                  <a:pt x="326203" y="369855"/>
                </a:lnTo>
                <a:lnTo>
                  <a:pt x="303619" y="381097"/>
                </a:lnTo>
                <a:lnTo>
                  <a:pt x="279973" y="389960"/>
                </a:lnTo>
                <a:lnTo>
                  <a:pt x="255265" y="396444"/>
                </a:lnTo>
                <a:lnTo>
                  <a:pt x="229495" y="400549"/>
                </a:lnTo>
                <a:lnTo>
                  <a:pt x="202664" y="402275"/>
                </a:lnTo>
                <a:lnTo>
                  <a:pt x="196469" y="402336"/>
                </a:lnTo>
                <a:lnTo>
                  <a:pt x="182157" y="402003"/>
                </a:lnTo>
                <a:lnTo>
                  <a:pt x="168367" y="401004"/>
                </a:lnTo>
                <a:lnTo>
                  <a:pt x="142363" y="397011"/>
                </a:lnTo>
                <a:lnTo>
                  <a:pt x="118465" y="390354"/>
                </a:lnTo>
                <a:lnTo>
                  <a:pt x="96685" y="381036"/>
                </a:lnTo>
                <a:lnTo>
                  <a:pt x="82793" y="372990"/>
                </a:lnTo>
                <a:lnTo>
                  <a:pt x="62666" y="357793"/>
                </a:lnTo>
                <a:lnTo>
                  <a:pt x="44866" y="339602"/>
                </a:lnTo>
                <a:lnTo>
                  <a:pt x="29409" y="318390"/>
                </a:lnTo>
                <a:lnTo>
                  <a:pt x="19554" y="300688"/>
                </a:lnTo>
                <a:lnTo>
                  <a:pt x="9821" y="277053"/>
                </a:lnTo>
                <a:lnTo>
                  <a:pt x="3394" y="252488"/>
                </a:lnTo>
                <a:lnTo>
                  <a:pt x="299" y="226968"/>
                </a:lnTo>
                <a:lnTo>
                  <a:pt x="0" y="215900"/>
                </a:lnTo>
                <a:lnTo>
                  <a:pt x="401" y="203232"/>
                </a:lnTo>
                <a:lnTo>
                  <a:pt x="3607" y="178237"/>
                </a:lnTo>
                <a:lnTo>
                  <a:pt x="10010" y="153712"/>
                </a:lnTo>
                <a:lnTo>
                  <a:pt x="19602" y="129674"/>
                </a:lnTo>
                <a:lnTo>
                  <a:pt x="30352" y="109474"/>
                </a:lnTo>
                <a:lnTo>
                  <a:pt x="44860" y="88023"/>
                </a:lnTo>
                <a:lnTo>
                  <a:pt x="61433" y="68668"/>
                </a:lnTo>
                <a:lnTo>
                  <a:pt x="80088" y="51416"/>
                </a:lnTo>
                <a:lnTo>
                  <a:pt x="100843" y="36275"/>
                </a:lnTo>
                <a:lnTo>
                  <a:pt x="112522" y="29210"/>
                </a:lnTo>
                <a:lnTo>
                  <a:pt x="135518" y="17899"/>
                </a:lnTo>
                <a:lnTo>
                  <a:pt x="159409" y="9337"/>
                </a:lnTo>
                <a:lnTo>
                  <a:pt x="184186" y="3532"/>
                </a:lnTo>
                <a:lnTo>
                  <a:pt x="209841" y="493"/>
                </a:lnTo>
                <a:lnTo>
                  <a:pt x="222996" y="12"/>
                </a:lnTo>
                <a:lnTo>
                  <a:pt x="225551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26176" y="780034"/>
            <a:ext cx="406273" cy="402336"/>
          </a:xfrm>
          <a:custGeom>
            <a:avLst/>
            <a:gdLst/>
            <a:ahLst/>
            <a:cxnLst/>
            <a:rect l="l" t="t" r="r" b="b"/>
            <a:pathLst>
              <a:path w="406273" h="402336">
                <a:moveTo>
                  <a:pt x="224789" y="0"/>
                </a:moveTo>
                <a:lnTo>
                  <a:pt x="238899" y="418"/>
                </a:lnTo>
                <a:lnTo>
                  <a:pt x="252554" y="1675"/>
                </a:lnTo>
                <a:lnTo>
                  <a:pt x="278501" y="6703"/>
                </a:lnTo>
                <a:lnTo>
                  <a:pt x="302626" y="15089"/>
                </a:lnTo>
                <a:lnTo>
                  <a:pt x="324925" y="26837"/>
                </a:lnTo>
                <a:lnTo>
                  <a:pt x="345392" y="41952"/>
                </a:lnTo>
                <a:lnTo>
                  <a:pt x="363947" y="60309"/>
                </a:lnTo>
                <a:lnTo>
                  <a:pt x="379312" y="80723"/>
                </a:lnTo>
                <a:lnTo>
                  <a:pt x="391217" y="102986"/>
                </a:lnTo>
                <a:lnTo>
                  <a:pt x="399672" y="127091"/>
                </a:lnTo>
                <a:lnTo>
                  <a:pt x="404687" y="153027"/>
                </a:lnTo>
                <a:lnTo>
                  <a:pt x="405907" y="166679"/>
                </a:lnTo>
                <a:lnTo>
                  <a:pt x="406273" y="179704"/>
                </a:lnTo>
                <a:lnTo>
                  <a:pt x="405917" y="192623"/>
                </a:lnTo>
                <a:lnTo>
                  <a:pt x="403067" y="217995"/>
                </a:lnTo>
                <a:lnTo>
                  <a:pt x="397352" y="242732"/>
                </a:lnTo>
                <a:lnTo>
                  <a:pt x="388757" y="266818"/>
                </a:lnTo>
                <a:lnTo>
                  <a:pt x="377266" y="290238"/>
                </a:lnTo>
                <a:lnTo>
                  <a:pt x="368958" y="304047"/>
                </a:lnTo>
                <a:lnTo>
                  <a:pt x="353550" y="325124"/>
                </a:lnTo>
                <a:lnTo>
                  <a:pt x="336170" y="343793"/>
                </a:lnTo>
                <a:lnTo>
                  <a:pt x="316827" y="360044"/>
                </a:lnTo>
                <a:lnTo>
                  <a:pt x="295528" y="373871"/>
                </a:lnTo>
                <a:lnTo>
                  <a:pt x="273092" y="384812"/>
                </a:lnTo>
                <a:lnTo>
                  <a:pt x="249562" y="393024"/>
                </a:lnTo>
                <a:lnTo>
                  <a:pt x="224683" y="398657"/>
                </a:lnTo>
                <a:lnTo>
                  <a:pt x="198455" y="401718"/>
                </a:lnTo>
                <a:lnTo>
                  <a:pt x="184835" y="402287"/>
                </a:lnTo>
                <a:lnTo>
                  <a:pt x="179450" y="402336"/>
                </a:lnTo>
                <a:lnTo>
                  <a:pt x="164814" y="401933"/>
                </a:lnTo>
                <a:lnTo>
                  <a:pt x="150724" y="400725"/>
                </a:lnTo>
                <a:lnTo>
                  <a:pt x="137180" y="398712"/>
                </a:lnTo>
                <a:lnTo>
                  <a:pt x="111734" y="392271"/>
                </a:lnTo>
                <a:lnTo>
                  <a:pt x="88480" y="382609"/>
                </a:lnTo>
                <a:lnTo>
                  <a:pt x="67424" y="369727"/>
                </a:lnTo>
                <a:lnTo>
                  <a:pt x="48895" y="353949"/>
                </a:lnTo>
                <a:lnTo>
                  <a:pt x="32395" y="334841"/>
                </a:lnTo>
                <a:lnTo>
                  <a:pt x="19284" y="313628"/>
                </a:lnTo>
                <a:lnTo>
                  <a:pt x="9559" y="290310"/>
                </a:lnTo>
                <a:lnTo>
                  <a:pt x="3214" y="264887"/>
                </a:lnTo>
                <a:lnTo>
                  <a:pt x="1308" y="251386"/>
                </a:lnTo>
                <a:lnTo>
                  <a:pt x="244" y="237359"/>
                </a:lnTo>
                <a:lnTo>
                  <a:pt x="0" y="226313"/>
                </a:lnTo>
                <a:lnTo>
                  <a:pt x="344" y="212632"/>
                </a:lnTo>
                <a:lnTo>
                  <a:pt x="3105" y="186175"/>
                </a:lnTo>
                <a:lnTo>
                  <a:pt x="8629" y="160921"/>
                </a:lnTo>
                <a:lnTo>
                  <a:pt x="16918" y="136869"/>
                </a:lnTo>
                <a:lnTo>
                  <a:pt x="27977" y="114015"/>
                </a:lnTo>
                <a:lnTo>
                  <a:pt x="41807" y="92357"/>
                </a:lnTo>
                <a:lnTo>
                  <a:pt x="58420" y="71881"/>
                </a:lnTo>
                <a:lnTo>
                  <a:pt x="77346" y="53119"/>
                </a:lnTo>
                <a:lnTo>
                  <a:pt x="97707" y="37195"/>
                </a:lnTo>
                <a:lnTo>
                  <a:pt x="119501" y="24107"/>
                </a:lnTo>
                <a:lnTo>
                  <a:pt x="142726" y="13850"/>
                </a:lnTo>
                <a:lnTo>
                  <a:pt x="167378" y="6421"/>
                </a:lnTo>
                <a:lnTo>
                  <a:pt x="193458" y="1814"/>
                </a:lnTo>
                <a:lnTo>
                  <a:pt x="207032" y="567"/>
                </a:lnTo>
                <a:lnTo>
                  <a:pt x="220961" y="25"/>
                </a:lnTo>
                <a:lnTo>
                  <a:pt x="224789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54092" y="780034"/>
            <a:ext cx="406273" cy="402336"/>
          </a:xfrm>
          <a:custGeom>
            <a:avLst/>
            <a:gdLst/>
            <a:ahLst/>
            <a:cxnLst/>
            <a:rect l="l" t="t" r="r" b="b"/>
            <a:pathLst>
              <a:path w="406273" h="402336">
                <a:moveTo>
                  <a:pt x="224789" y="0"/>
                </a:moveTo>
                <a:lnTo>
                  <a:pt x="238899" y="418"/>
                </a:lnTo>
                <a:lnTo>
                  <a:pt x="252554" y="1675"/>
                </a:lnTo>
                <a:lnTo>
                  <a:pt x="278501" y="6703"/>
                </a:lnTo>
                <a:lnTo>
                  <a:pt x="302626" y="15089"/>
                </a:lnTo>
                <a:lnTo>
                  <a:pt x="324925" y="26837"/>
                </a:lnTo>
                <a:lnTo>
                  <a:pt x="345392" y="41952"/>
                </a:lnTo>
                <a:lnTo>
                  <a:pt x="363947" y="60309"/>
                </a:lnTo>
                <a:lnTo>
                  <a:pt x="379312" y="80723"/>
                </a:lnTo>
                <a:lnTo>
                  <a:pt x="391217" y="102986"/>
                </a:lnTo>
                <a:lnTo>
                  <a:pt x="399672" y="127091"/>
                </a:lnTo>
                <a:lnTo>
                  <a:pt x="404687" y="153027"/>
                </a:lnTo>
                <a:lnTo>
                  <a:pt x="405907" y="166679"/>
                </a:lnTo>
                <a:lnTo>
                  <a:pt x="406273" y="179704"/>
                </a:lnTo>
                <a:lnTo>
                  <a:pt x="405917" y="192623"/>
                </a:lnTo>
                <a:lnTo>
                  <a:pt x="403067" y="217995"/>
                </a:lnTo>
                <a:lnTo>
                  <a:pt x="397352" y="242732"/>
                </a:lnTo>
                <a:lnTo>
                  <a:pt x="388757" y="266818"/>
                </a:lnTo>
                <a:lnTo>
                  <a:pt x="377266" y="290238"/>
                </a:lnTo>
                <a:lnTo>
                  <a:pt x="368958" y="304047"/>
                </a:lnTo>
                <a:lnTo>
                  <a:pt x="353550" y="325124"/>
                </a:lnTo>
                <a:lnTo>
                  <a:pt x="336170" y="343793"/>
                </a:lnTo>
                <a:lnTo>
                  <a:pt x="316827" y="360044"/>
                </a:lnTo>
                <a:lnTo>
                  <a:pt x="295528" y="373871"/>
                </a:lnTo>
                <a:lnTo>
                  <a:pt x="273092" y="384812"/>
                </a:lnTo>
                <a:lnTo>
                  <a:pt x="249562" y="393024"/>
                </a:lnTo>
                <a:lnTo>
                  <a:pt x="224683" y="398657"/>
                </a:lnTo>
                <a:lnTo>
                  <a:pt x="198455" y="401718"/>
                </a:lnTo>
                <a:lnTo>
                  <a:pt x="184835" y="402287"/>
                </a:lnTo>
                <a:lnTo>
                  <a:pt x="179450" y="402336"/>
                </a:lnTo>
                <a:lnTo>
                  <a:pt x="164814" y="401933"/>
                </a:lnTo>
                <a:lnTo>
                  <a:pt x="150724" y="400725"/>
                </a:lnTo>
                <a:lnTo>
                  <a:pt x="137180" y="398712"/>
                </a:lnTo>
                <a:lnTo>
                  <a:pt x="111734" y="392271"/>
                </a:lnTo>
                <a:lnTo>
                  <a:pt x="88480" y="382609"/>
                </a:lnTo>
                <a:lnTo>
                  <a:pt x="67424" y="369727"/>
                </a:lnTo>
                <a:lnTo>
                  <a:pt x="48895" y="353949"/>
                </a:lnTo>
                <a:lnTo>
                  <a:pt x="32395" y="334841"/>
                </a:lnTo>
                <a:lnTo>
                  <a:pt x="19284" y="313628"/>
                </a:lnTo>
                <a:lnTo>
                  <a:pt x="9559" y="290310"/>
                </a:lnTo>
                <a:lnTo>
                  <a:pt x="3214" y="264887"/>
                </a:lnTo>
                <a:lnTo>
                  <a:pt x="1308" y="251386"/>
                </a:lnTo>
                <a:lnTo>
                  <a:pt x="244" y="237359"/>
                </a:lnTo>
                <a:lnTo>
                  <a:pt x="0" y="226313"/>
                </a:lnTo>
                <a:lnTo>
                  <a:pt x="344" y="212632"/>
                </a:lnTo>
                <a:lnTo>
                  <a:pt x="3105" y="186175"/>
                </a:lnTo>
                <a:lnTo>
                  <a:pt x="8629" y="160921"/>
                </a:lnTo>
                <a:lnTo>
                  <a:pt x="16918" y="136869"/>
                </a:lnTo>
                <a:lnTo>
                  <a:pt x="27977" y="114015"/>
                </a:lnTo>
                <a:lnTo>
                  <a:pt x="41807" y="92357"/>
                </a:lnTo>
                <a:lnTo>
                  <a:pt x="58420" y="71881"/>
                </a:lnTo>
                <a:lnTo>
                  <a:pt x="77346" y="53119"/>
                </a:lnTo>
                <a:lnTo>
                  <a:pt x="97707" y="37195"/>
                </a:lnTo>
                <a:lnTo>
                  <a:pt x="119501" y="24107"/>
                </a:lnTo>
                <a:lnTo>
                  <a:pt x="142726" y="13850"/>
                </a:lnTo>
                <a:lnTo>
                  <a:pt x="167378" y="6421"/>
                </a:lnTo>
                <a:lnTo>
                  <a:pt x="193458" y="1814"/>
                </a:lnTo>
                <a:lnTo>
                  <a:pt x="207032" y="567"/>
                </a:lnTo>
                <a:lnTo>
                  <a:pt x="220961" y="25"/>
                </a:lnTo>
                <a:lnTo>
                  <a:pt x="224789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2123949" y="2700506"/>
            <a:ext cx="7066497" cy="1321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20"/>
              </a:lnSpc>
              <a:spcBef>
                <a:spcPts val="161"/>
              </a:spcBef>
            </a:pPr>
            <a:r>
              <a:rPr sz="2400" dirty="0">
                <a:solidFill>
                  <a:srgbClr val="DDDDDD"/>
                </a:solidFill>
                <a:latin typeface="Wingdings 2"/>
                <a:cs typeface="Wingdings 2"/>
              </a:rPr>
              <a:t></a:t>
            </a:r>
            <a:r>
              <a:rPr sz="2400" spc="289" dirty="0">
                <a:solidFill>
                  <a:srgbClr val="DDDDDD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Digu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akan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untuk</a:t>
            </a:r>
            <a:r>
              <a:rPr sz="3000" spc="-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PI yang materi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ya</a:t>
            </a:r>
            <a:endParaRPr sz="3000">
              <a:latin typeface="Century Gothic"/>
              <a:cs typeface="Century Gothic"/>
            </a:endParaRPr>
          </a:p>
          <a:p>
            <a:pPr marL="397052" marR="57150">
              <a:lnSpc>
                <a:spcPts val="3600"/>
              </a:lnSpc>
              <a:spcBef>
                <a:spcPts val="18"/>
              </a:spcBef>
            </a:pP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lebih</a:t>
            </a:r>
            <a:r>
              <a:rPr sz="3000" spc="-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se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pit</a:t>
            </a:r>
            <a:r>
              <a:rPr sz="3000" spc="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dibanding</a:t>
            </a:r>
            <a:r>
              <a:rPr sz="3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treaty </a:t>
            </a:r>
            <a:r>
              <a:rPr sz="3000" spc="4" dirty="0">
                <a:solidFill>
                  <a:srgbClr val="FFFFFF"/>
                </a:solidFill>
                <a:latin typeface="Century Gothic"/>
                <a:cs typeface="Century Gothic"/>
              </a:rPr>
              <a:t>atau</a:t>
            </a:r>
            <a:endParaRPr sz="3000">
              <a:latin typeface="Century Gothic"/>
              <a:cs typeface="Century Gothic"/>
            </a:endParaRPr>
          </a:p>
          <a:p>
            <a:pPr marL="397052" marR="57150">
              <a:lnSpc>
                <a:spcPts val="3579"/>
              </a:lnSpc>
            </a:pPr>
            <a:r>
              <a:rPr sz="4500" i="1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conve</a:t>
            </a:r>
            <a:r>
              <a:rPr sz="4500" i="1" spc="-14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4500" i="1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tion.</a:t>
            </a:r>
            <a:endParaRPr sz="300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759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31034" y="14098"/>
            <a:ext cx="9129980" cy="6836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1" y="6985"/>
            <a:ext cx="9137015" cy="6843981"/>
          </a:xfrm>
          <a:custGeom>
            <a:avLst/>
            <a:gdLst/>
            <a:ahLst/>
            <a:cxnLst/>
            <a:rect l="l" t="t" r="r" b="b"/>
            <a:pathLst>
              <a:path w="9137015" h="6843981">
                <a:moveTo>
                  <a:pt x="0" y="0"/>
                </a:moveTo>
                <a:lnTo>
                  <a:pt x="9137015" y="6843981"/>
                </a:lnTo>
              </a:path>
            </a:pathLst>
          </a:custGeom>
          <a:ln w="12700">
            <a:solidFill>
              <a:srgbClr val="B3B3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92746" y="4948429"/>
            <a:ext cx="2672969" cy="1900191"/>
          </a:xfrm>
          <a:custGeom>
            <a:avLst/>
            <a:gdLst/>
            <a:ahLst/>
            <a:cxnLst/>
            <a:rect l="l" t="t" r="r" b="b"/>
            <a:pathLst>
              <a:path w="2672969" h="1900191">
                <a:moveTo>
                  <a:pt x="2672969" y="0"/>
                </a:moveTo>
                <a:lnTo>
                  <a:pt x="0" y="1900191"/>
                </a:lnTo>
              </a:path>
            </a:pathLst>
          </a:custGeom>
          <a:ln w="12700">
            <a:solidFill>
              <a:srgbClr val="BBBBB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2123949" y="1465685"/>
            <a:ext cx="7220101" cy="27861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606">
              <a:lnSpc>
                <a:spcPts val="3220"/>
              </a:lnSpc>
              <a:spcBef>
                <a:spcPts val="161"/>
              </a:spcBef>
            </a:pPr>
            <a:r>
              <a:rPr sz="2400" dirty="0">
                <a:solidFill>
                  <a:srgbClr val="DDDDDD"/>
                </a:solidFill>
                <a:latin typeface="Wingdings 2"/>
                <a:cs typeface="Wingdings 2"/>
              </a:rPr>
              <a:t></a:t>
            </a:r>
            <a:r>
              <a:rPr sz="2400" spc="289" dirty="0">
                <a:solidFill>
                  <a:srgbClr val="DDDDDD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Ada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beberapa</a:t>
            </a:r>
            <a:r>
              <a:rPr sz="3000" spc="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macam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Proto</a:t>
            </a:r>
            <a:r>
              <a:rPr sz="3000" i="1" spc="9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ol:</a:t>
            </a:r>
            <a:endParaRPr sz="3000">
              <a:latin typeface="Century Gothic"/>
              <a:cs typeface="Century Gothic"/>
            </a:endParaRPr>
          </a:p>
          <a:p>
            <a:pPr marL="387908" marR="49606">
              <a:lnSpc>
                <a:spcPct val="102172"/>
              </a:lnSpc>
              <a:spcBef>
                <a:spcPts val="391"/>
              </a:spcBef>
            </a:pPr>
            <a:r>
              <a:rPr sz="2450" i="1" dirty="0">
                <a:solidFill>
                  <a:srgbClr val="DDDDDD"/>
                </a:solidFill>
                <a:latin typeface="Century Gothic"/>
                <a:cs typeface="Century Gothic"/>
              </a:rPr>
              <a:t>1. </a:t>
            </a:r>
            <a:r>
              <a:rPr sz="2450" i="1" spc="656" dirty="0">
                <a:solidFill>
                  <a:srgbClr val="DDDDDD"/>
                </a:solidFill>
                <a:latin typeface="Century Gothic"/>
                <a:cs typeface="Century Gothic"/>
              </a:rPr>
              <a:t> </a:t>
            </a:r>
            <a:r>
              <a:rPr sz="2600" i="1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2600" i="1" spc="-9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600" i="1" dirty="0">
                <a:solidFill>
                  <a:srgbClr val="FFFFFF"/>
                </a:solidFill>
                <a:latin typeface="Century Gothic"/>
                <a:cs typeface="Century Gothic"/>
              </a:rPr>
              <a:t>otocol</a:t>
            </a:r>
            <a:r>
              <a:rPr sz="2600" i="1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i="1" dirty="0">
                <a:solidFill>
                  <a:srgbClr val="FFFFFF"/>
                </a:solidFill>
                <a:latin typeface="Century Gothic"/>
                <a:cs typeface="Century Gothic"/>
              </a:rPr>
              <a:t>of S</a:t>
            </a:r>
            <a:r>
              <a:rPr sz="2600" i="1" spc="-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600" i="1" dirty="0">
                <a:solidFill>
                  <a:srgbClr val="FFFFFF"/>
                </a:solidFill>
                <a:latin typeface="Century Gothic"/>
                <a:cs typeface="Century Gothic"/>
              </a:rPr>
              <a:t>gnature</a:t>
            </a:r>
            <a:endParaRPr sz="2600">
              <a:latin typeface="Century Gothic"/>
              <a:cs typeface="Century Gothic"/>
            </a:endParaRPr>
          </a:p>
          <a:p>
            <a:pPr marL="387908" marR="49606">
              <a:lnSpc>
                <a:spcPct val="102172"/>
              </a:lnSpc>
              <a:spcBef>
                <a:spcPts val="559"/>
              </a:spcBef>
            </a:pPr>
            <a:r>
              <a:rPr sz="2450" i="1" dirty="0">
                <a:solidFill>
                  <a:srgbClr val="DDDDDD"/>
                </a:solidFill>
                <a:latin typeface="Century Gothic"/>
                <a:cs typeface="Century Gothic"/>
              </a:rPr>
              <a:t>2. </a:t>
            </a:r>
            <a:r>
              <a:rPr sz="2450" i="1" spc="656" dirty="0">
                <a:solidFill>
                  <a:srgbClr val="DDDDDD"/>
                </a:solidFill>
                <a:latin typeface="Century Gothic"/>
                <a:cs typeface="Century Gothic"/>
              </a:rPr>
              <a:t> </a:t>
            </a:r>
            <a:r>
              <a:rPr sz="2600" i="1" dirty="0">
                <a:solidFill>
                  <a:srgbClr val="FFFFFF"/>
                </a:solidFill>
                <a:latin typeface="Century Gothic"/>
                <a:cs typeface="Century Gothic"/>
              </a:rPr>
              <a:t>Op</a:t>
            </a:r>
            <a:r>
              <a:rPr sz="2600" i="1" spc="4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600" i="1" dirty="0">
                <a:solidFill>
                  <a:srgbClr val="FFFFFF"/>
                </a:solidFill>
                <a:latin typeface="Century Gothic"/>
                <a:cs typeface="Century Gothic"/>
              </a:rPr>
              <a:t>io</a:t>
            </a:r>
            <a:r>
              <a:rPr sz="2600" i="1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600" i="1" dirty="0">
                <a:solidFill>
                  <a:srgbClr val="FFFFFF"/>
                </a:solidFill>
                <a:latin typeface="Century Gothic"/>
                <a:cs typeface="Century Gothic"/>
              </a:rPr>
              <a:t>al</a:t>
            </a:r>
            <a:r>
              <a:rPr sz="2600" i="1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i="1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2600" i="1" spc="-9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600" i="1" dirty="0">
                <a:solidFill>
                  <a:srgbClr val="FFFFFF"/>
                </a:solidFill>
                <a:latin typeface="Century Gothic"/>
                <a:cs typeface="Century Gothic"/>
              </a:rPr>
              <a:t>otocol</a:t>
            </a:r>
            <a:endParaRPr sz="2600">
              <a:latin typeface="Century Gothic"/>
              <a:cs typeface="Century Gothic"/>
            </a:endParaRPr>
          </a:p>
          <a:p>
            <a:pPr marL="387908" marR="49606">
              <a:lnSpc>
                <a:spcPct val="102172"/>
              </a:lnSpc>
              <a:spcBef>
                <a:spcPts val="556"/>
              </a:spcBef>
            </a:pPr>
            <a:r>
              <a:rPr sz="2450" i="1" dirty="0">
                <a:solidFill>
                  <a:srgbClr val="DDDDDD"/>
                </a:solidFill>
                <a:latin typeface="Century Gothic"/>
                <a:cs typeface="Century Gothic"/>
              </a:rPr>
              <a:t>3. </a:t>
            </a:r>
            <a:r>
              <a:rPr sz="2450" i="1" spc="656" dirty="0">
                <a:solidFill>
                  <a:srgbClr val="DDDDDD"/>
                </a:solidFill>
                <a:latin typeface="Century Gothic"/>
                <a:cs typeface="Century Gothic"/>
              </a:rPr>
              <a:t> </a:t>
            </a:r>
            <a:r>
              <a:rPr sz="2600" i="1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2600" i="1" spc="-9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600" i="1" dirty="0">
                <a:solidFill>
                  <a:srgbClr val="FFFFFF"/>
                </a:solidFill>
                <a:latin typeface="Century Gothic"/>
                <a:cs typeface="Century Gothic"/>
              </a:rPr>
              <a:t>otocol</a:t>
            </a:r>
            <a:r>
              <a:rPr sz="2600" i="1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i="1" dirty="0">
                <a:solidFill>
                  <a:srgbClr val="FFFFFF"/>
                </a:solidFill>
                <a:latin typeface="Century Gothic"/>
                <a:cs typeface="Century Gothic"/>
              </a:rPr>
              <a:t>Based</a:t>
            </a:r>
            <a:r>
              <a:rPr sz="2600" i="1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i="1" dirty="0">
                <a:solidFill>
                  <a:srgbClr val="FFFFFF"/>
                </a:solidFill>
                <a:latin typeface="Century Gothic"/>
                <a:cs typeface="Century Gothic"/>
              </a:rPr>
              <a:t>on a fr</a:t>
            </a:r>
            <a:r>
              <a:rPr sz="2600" i="1" spc="-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600" i="1" dirty="0">
                <a:solidFill>
                  <a:srgbClr val="FFFFFF"/>
                </a:solidFill>
                <a:latin typeface="Century Gothic"/>
                <a:cs typeface="Century Gothic"/>
              </a:rPr>
              <a:t>mework treaty</a:t>
            </a:r>
            <a:endParaRPr sz="2600">
              <a:latin typeface="Century Gothic"/>
              <a:cs typeface="Century Gothic"/>
            </a:endParaRPr>
          </a:p>
          <a:p>
            <a:pPr marL="387908">
              <a:lnSpc>
                <a:spcPct val="102172"/>
              </a:lnSpc>
              <a:spcBef>
                <a:spcPts val="556"/>
              </a:spcBef>
            </a:pPr>
            <a:r>
              <a:rPr sz="2450" i="1" dirty="0">
                <a:solidFill>
                  <a:srgbClr val="DDDDDD"/>
                </a:solidFill>
                <a:latin typeface="Century Gothic"/>
                <a:cs typeface="Century Gothic"/>
              </a:rPr>
              <a:t>4. </a:t>
            </a:r>
            <a:r>
              <a:rPr sz="2450" i="1" spc="656" dirty="0">
                <a:solidFill>
                  <a:srgbClr val="DDDDDD"/>
                </a:solidFill>
                <a:latin typeface="Century Gothic"/>
                <a:cs typeface="Century Gothic"/>
              </a:rPr>
              <a:t> </a:t>
            </a:r>
            <a:r>
              <a:rPr sz="2600" i="1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2600" i="1" spc="-9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600" i="1" dirty="0">
                <a:solidFill>
                  <a:srgbClr val="FFFFFF"/>
                </a:solidFill>
                <a:latin typeface="Century Gothic"/>
                <a:cs typeface="Century Gothic"/>
              </a:rPr>
              <a:t>otokol</a:t>
            </a:r>
            <a:r>
              <a:rPr sz="2600" i="1" spc="-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i="1" dirty="0">
                <a:solidFill>
                  <a:srgbClr val="FFFFFF"/>
                </a:solidFill>
                <a:latin typeface="Century Gothic"/>
                <a:cs typeface="Century Gothic"/>
              </a:rPr>
              <a:t>untuk</a:t>
            </a:r>
            <a:r>
              <a:rPr sz="2600" i="1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i="1" dirty="0">
                <a:solidFill>
                  <a:srgbClr val="FFFFFF"/>
                </a:solidFill>
                <a:latin typeface="Century Gothic"/>
                <a:cs typeface="Century Gothic"/>
              </a:rPr>
              <a:t>mengubah</a:t>
            </a:r>
            <a:r>
              <a:rPr sz="2600" i="1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i="1" dirty="0">
                <a:solidFill>
                  <a:srgbClr val="FFFFFF"/>
                </a:solidFill>
                <a:latin typeface="Century Gothic"/>
                <a:cs typeface="Century Gothic"/>
              </a:rPr>
              <a:t>beberapa </a:t>
            </a:r>
            <a:r>
              <a:rPr sz="2600" i="1" spc="-4" dirty="0">
                <a:solidFill>
                  <a:srgbClr val="FFFFFF"/>
                </a:solidFill>
                <a:latin typeface="Century Gothic"/>
                <a:cs typeface="Century Gothic"/>
              </a:rPr>
              <a:t>PI</a:t>
            </a:r>
            <a:endParaRPr sz="2600">
              <a:latin typeface="Century Gothic"/>
              <a:cs typeface="Century Gothic"/>
            </a:endParaRPr>
          </a:p>
          <a:p>
            <a:pPr marL="387908" marR="49606">
              <a:lnSpc>
                <a:spcPts val="3185"/>
              </a:lnSpc>
              <a:spcBef>
                <a:spcPts val="717"/>
              </a:spcBef>
            </a:pPr>
            <a:r>
              <a:rPr sz="3675" i="1" spc="-4" baseline="-1109" dirty="0">
                <a:solidFill>
                  <a:srgbClr val="DDDDDD"/>
                </a:solidFill>
                <a:latin typeface="Century Gothic"/>
                <a:cs typeface="Century Gothic"/>
              </a:rPr>
              <a:t>5</a:t>
            </a:r>
            <a:r>
              <a:rPr sz="3675" i="1" baseline="-1109" dirty="0">
                <a:solidFill>
                  <a:srgbClr val="DDDDDD"/>
                </a:solidFill>
                <a:latin typeface="Century Gothic"/>
                <a:cs typeface="Century Gothic"/>
              </a:rPr>
              <a:t>. </a:t>
            </a:r>
            <a:r>
              <a:rPr sz="3675" i="1" spc="656" baseline="-1109" dirty="0">
                <a:solidFill>
                  <a:srgbClr val="DDDDDD"/>
                </a:solidFill>
                <a:latin typeface="Century Gothic"/>
                <a:cs typeface="Century Gothic"/>
              </a:rPr>
              <a:t> </a:t>
            </a:r>
            <a:r>
              <a:rPr sz="3900" i="1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3900" i="1" spc="-9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3900" i="1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otokol</a:t>
            </a:r>
            <a:r>
              <a:rPr sz="3900" i="1" spc="-29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900" i="1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pe</a:t>
            </a:r>
            <a:r>
              <a:rPr sz="3900" i="1" spc="-19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3900" i="1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900" i="1" spc="-4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900" i="1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gkap</a:t>
            </a:r>
            <a:r>
              <a:rPr sz="3900" i="1" spc="9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900" i="1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3900" i="1" spc="25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3900" i="1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260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3277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31034" y="14098"/>
            <a:ext cx="9129980" cy="6836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1" y="6985"/>
            <a:ext cx="9137015" cy="6843981"/>
          </a:xfrm>
          <a:custGeom>
            <a:avLst/>
            <a:gdLst/>
            <a:ahLst/>
            <a:cxnLst/>
            <a:rect l="l" t="t" r="r" b="b"/>
            <a:pathLst>
              <a:path w="9137015" h="6843981">
                <a:moveTo>
                  <a:pt x="0" y="0"/>
                </a:moveTo>
                <a:lnTo>
                  <a:pt x="9137015" y="6843981"/>
                </a:lnTo>
              </a:path>
            </a:pathLst>
          </a:custGeom>
          <a:ln w="12700">
            <a:solidFill>
              <a:srgbClr val="B3B3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92746" y="4948429"/>
            <a:ext cx="2672969" cy="1900191"/>
          </a:xfrm>
          <a:custGeom>
            <a:avLst/>
            <a:gdLst/>
            <a:ahLst/>
            <a:cxnLst/>
            <a:rect l="l" t="t" r="r" b="b"/>
            <a:pathLst>
              <a:path w="2672969" h="1900191">
                <a:moveTo>
                  <a:pt x="2672969" y="0"/>
                </a:moveTo>
                <a:lnTo>
                  <a:pt x="0" y="1900191"/>
                </a:lnTo>
              </a:path>
            </a:pathLst>
          </a:custGeom>
          <a:ln w="12700">
            <a:solidFill>
              <a:srgbClr val="BBBBB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78808" y="448055"/>
            <a:ext cx="4299204" cy="842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48251" y="780034"/>
            <a:ext cx="3580510" cy="402336"/>
          </a:xfrm>
          <a:custGeom>
            <a:avLst/>
            <a:gdLst/>
            <a:ahLst/>
            <a:cxnLst/>
            <a:rect l="l" t="t" r="r" b="b"/>
            <a:pathLst>
              <a:path w="3580510" h="402336">
                <a:moveTo>
                  <a:pt x="2138299" y="243458"/>
                </a:moveTo>
                <a:lnTo>
                  <a:pt x="2253996" y="311150"/>
                </a:lnTo>
                <a:lnTo>
                  <a:pt x="2274316" y="392683"/>
                </a:lnTo>
                <a:lnTo>
                  <a:pt x="2344166" y="392683"/>
                </a:lnTo>
                <a:lnTo>
                  <a:pt x="2248662" y="9651"/>
                </a:lnTo>
                <a:lnTo>
                  <a:pt x="2187956" y="9651"/>
                </a:lnTo>
                <a:lnTo>
                  <a:pt x="1981073" y="392683"/>
                </a:lnTo>
                <a:lnTo>
                  <a:pt x="2058415" y="392683"/>
                </a:lnTo>
                <a:lnTo>
                  <a:pt x="2101977" y="311150"/>
                </a:lnTo>
                <a:lnTo>
                  <a:pt x="2253996" y="311150"/>
                </a:lnTo>
                <a:lnTo>
                  <a:pt x="2138299" y="243458"/>
                </a:lnTo>
                <a:lnTo>
                  <a:pt x="2205736" y="117348"/>
                </a:lnTo>
                <a:lnTo>
                  <a:pt x="2236343" y="243458"/>
                </a:lnTo>
                <a:lnTo>
                  <a:pt x="2138299" y="243458"/>
                </a:lnTo>
                <a:close/>
              </a:path>
              <a:path w="3580510" h="402336">
                <a:moveTo>
                  <a:pt x="1906549" y="209989"/>
                </a:moveTo>
                <a:lnTo>
                  <a:pt x="1917980" y="204056"/>
                </a:lnTo>
                <a:lnTo>
                  <a:pt x="1937337" y="189679"/>
                </a:lnTo>
                <a:lnTo>
                  <a:pt x="1950656" y="174149"/>
                </a:lnTo>
                <a:lnTo>
                  <a:pt x="1962320" y="151762"/>
                </a:lnTo>
                <a:lnTo>
                  <a:pt x="1965965" y="139505"/>
                </a:lnTo>
                <a:lnTo>
                  <a:pt x="1968152" y="126549"/>
                </a:lnTo>
                <a:lnTo>
                  <a:pt x="1968881" y="112902"/>
                </a:lnTo>
                <a:lnTo>
                  <a:pt x="1968636" y="105068"/>
                </a:lnTo>
                <a:lnTo>
                  <a:pt x="1967006" y="91828"/>
                </a:lnTo>
                <a:lnTo>
                  <a:pt x="1963852" y="79417"/>
                </a:lnTo>
                <a:lnTo>
                  <a:pt x="1953006" y="57150"/>
                </a:lnTo>
                <a:lnTo>
                  <a:pt x="1939338" y="41323"/>
                </a:lnTo>
                <a:lnTo>
                  <a:pt x="1918324" y="26371"/>
                </a:lnTo>
                <a:lnTo>
                  <a:pt x="1905762" y="20319"/>
                </a:lnTo>
                <a:lnTo>
                  <a:pt x="1889280" y="15283"/>
                </a:lnTo>
                <a:lnTo>
                  <a:pt x="1865781" y="11679"/>
                </a:lnTo>
                <a:lnTo>
                  <a:pt x="1851727" y="10553"/>
                </a:lnTo>
                <a:lnTo>
                  <a:pt x="1836139" y="9877"/>
                </a:lnTo>
                <a:lnTo>
                  <a:pt x="1819021" y="9651"/>
                </a:lnTo>
                <a:lnTo>
                  <a:pt x="1752473" y="9651"/>
                </a:lnTo>
                <a:lnTo>
                  <a:pt x="1700149" y="392683"/>
                </a:lnTo>
                <a:lnTo>
                  <a:pt x="1772031" y="392683"/>
                </a:lnTo>
                <a:lnTo>
                  <a:pt x="1795018" y="225551"/>
                </a:lnTo>
                <a:lnTo>
                  <a:pt x="1800860" y="225551"/>
                </a:lnTo>
                <a:lnTo>
                  <a:pt x="1882648" y="392683"/>
                </a:lnTo>
                <a:lnTo>
                  <a:pt x="1957197" y="392683"/>
                </a:lnTo>
                <a:lnTo>
                  <a:pt x="1873758" y="220979"/>
                </a:lnTo>
                <a:lnTo>
                  <a:pt x="1880200" y="219358"/>
                </a:lnTo>
                <a:lnTo>
                  <a:pt x="1889106" y="141852"/>
                </a:lnTo>
                <a:lnTo>
                  <a:pt x="1879600" y="150621"/>
                </a:lnTo>
                <a:lnTo>
                  <a:pt x="1879278" y="150835"/>
                </a:lnTo>
                <a:lnTo>
                  <a:pt x="1872244" y="154390"/>
                </a:lnTo>
                <a:lnTo>
                  <a:pt x="1862974" y="157317"/>
                </a:lnTo>
                <a:lnTo>
                  <a:pt x="1851472" y="159614"/>
                </a:lnTo>
                <a:lnTo>
                  <a:pt x="1837747" y="161277"/>
                </a:lnTo>
                <a:lnTo>
                  <a:pt x="1821805" y="162302"/>
                </a:lnTo>
                <a:lnTo>
                  <a:pt x="1803653" y="162687"/>
                </a:lnTo>
                <a:lnTo>
                  <a:pt x="1815591" y="76073"/>
                </a:lnTo>
                <a:lnTo>
                  <a:pt x="1820794" y="76087"/>
                </a:lnTo>
                <a:lnTo>
                  <a:pt x="1837517" y="76382"/>
                </a:lnTo>
                <a:lnTo>
                  <a:pt x="1851255" y="77064"/>
                </a:lnTo>
                <a:lnTo>
                  <a:pt x="1862020" y="78143"/>
                </a:lnTo>
                <a:lnTo>
                  <a:pt x="1869821" y="79628"/>
                </a:lnTo>
                <a:lnTo>
                  <a:pt x="1878711" y="82041"/>
                </a:lnTo>
                <a:lnTo>
                  <a:pt x="1885441" y="86360"/>
                </a:lnTo>
                <a:lnTo>
                  <a:pt x="1890140" y="92455"/>
                </a:lnTo>
                <a:lnTo>
                  <a:pt x="1894839" y="98551"/>
                </a:lnTo>
                <a:lnTo>
                  <a:pt x="1897252" y="106044"/>
                </a:lnTo>
                <a:lnTo>
                  <a:pt x="1897224" y="116962"/>
                </a:lnTo>
                <a:lnTo>
                  <a:pt x="1894973" y="130641"/>
                </a:lnTo>
                <a:lnTo>
                  <a:pt x="1893955" y="215089"/>
                </a:lnTo>
                <a:lnTo>
                  <a:pt x="1906549" y="209989"/>
                </a:lnTo>
                <a:close/>
              </a:path>
              <a:path w="3580510" h="402336">
                <a:moveTo>
                  <a:pt x="1889106" y="141852"/>
                </a:moveTo>
                <a:lnTo>
                  <a:pt x="1880200" y="219358"/>
                </a:lnTo>
                <a:lnTo>
                  <a:pt x="1893955" y="215089"/>
                </a:lnTo>
                <a:lnTo>
                  <a:pt x="1894973" y="130641"/>
                </a:lnTo>
                <a:lnTo>
                  <a:pt x="1889106" y="141852"/>
                </a:lnTo>
                <a:close/>
              </a:path>
              <a:path w="3580510" h="402336">
                <a:moveTo>
                  <a:pt x="1434211" y="243458"/>
                </a:moveTo>
                <a:lnTo>
                  <a:pt x="1549908" y="311150"/>
                </a:lnTo>
                <a:lnTo>
                  <a:pt x="1570227" y="392683"/>
                </a:lnTo>
                <a:lnTo>
                  <a:pt x="1640077" y="392683"/>
                </a:lnTo>
                <a:lnTo>
                  <a:pt x="1544574" y="9651"/>
                </a:lnTo>
                <a:lnTo>
                  <a:pt x="1483868" y="9651"/>
                </a:lnTo>
                <a:lnTo>
                  <a:pt x="1276985" y="392683"/>
                </a:lnTo>
                <a:lnTo>
                  <a:pt x="1354327" y="392683"/>
                </a:lnTo>
                <a:lnTo>
                  <a:pt x="1397889" y="311150"/>
                </a:lnTo>
                <a:lnTo>
                  <a:pt x="1549908" y="311150"/>
                </a:lnTo>
                <a:lnTo>
                  <a:pt x="1434211" y="243458"/>
                </a:lnTo>
                <a:lnTo>
                  <a:pt x="1501648" y="117348"/>
                </a:lnTo>
                <a:lnTo>
                  <a:pt x="1532254" y="243458"/>
                </a:lnTo>
                <a:lnTo>
                  <a:pt x="1434211" y="243458"/>
                </a:lnTo>
                <a:close/>
              </a:path>
              <a:path w="3580510" h="402336">
                <a:moveTo>
                  <a:pt x="1148079" y="326770"/>
                </a:moveTo>
                <a:lnTo>
                  <a:pt x="1192022" y="9651"/>
                </a:lnTo>
                <a:lnTo>
                  <a:pt x="1119632" y="9651"/>
                </a:lnTo>
                <a:lnTo>
                  <a:pt x="1067308" y="392683"/>
                </a:lnTo>
                <a:lnTo>
                  <a:pt x="1258697" y="392683"/>
                </a:lnTo>
                <a:lnTo>
                  <a:pt x="1267078" y="326770"/>
                </a:lnTo>
                <a:lnTo>
                  <a:pt x="1148079" y="326770"/>
                </a:lnTo>
                <a:close/>
              </a:path>
              <a:path w="3580510" h="402336">
                <a:moveTo>
                  <a:pt x="450088" y="325754"/>
                </a:moveTo>
                <a:lnTo>
                  <a:pt x="464185" y="224154"/>
                </a:lnTo>
                <a:lnTo>
                  <a:pt x="599186" y="224154"/>
                </a:lnTo>
                <a:lnTo>
                  <a:pt x="607949" y="156717"/>
                </a:lnTo>
                <a:lnTo>
                  <a:pt x="473583" y="156717"/>
                </a:lnTo>
                <a:lnTo>
                  <a:pt x="484504" y="77596"/>
                </a:lnTo>
                <a:lnTo>
                  <a:pt x="618236" y="77596"/>
                </a:lnTo>
                <a:lnTo>
                  <a:pt x="626999" y="9651"/>
                </a:lnTo>
                <a:lnTo>
                  <a:pt x="421004" y="9651"/>
                </a:lnTo>
                <a:lnTo>
                  <a:pt x="368681" y="392683"/>
                </a:lnTo>
                <a:lnTo>
                  <a:pt x="577341" y="392683"/>
                </a:lnTo>
                <a:lnTo>
                  <a:pt x="585977" y="325754"/>
                </a:lnTo>
                <a:lnTo>
                  <a:pt x="450088" y="325754"/>
                </a:lnTo>
                <a:close/>
              </a:path>
              <a:path w="3580510" h="402336">
                <a:moveTo>
                  <a:pt x="655193" y="215900"/>
                </a:moveTo>
                <a:lnTo>
                  <a:pt x="656606" y="239849"/>
                </a:lnTo>
                <a:lnTo>
                  <a:pt x="658555" y="252488"/>
                </a:lnTo>
                <a:lnTo>
                  <a:pt x="661339" y="264888"/>
                </a:lnTo>
                <a:lnTo>
                  <a:pt x="664958" y="277053"/>
                </a:lnTo>
                <a:lnTo>
                  <a:pt x="669415" y="288985"/>
                </a:lnTo>
                <a:lnTo>
                  <a:pt x="674710" y="300688"/>
                </a:lnTo>
                <a:lnTo>
                  <a:pt x="680847" y="312165"/>
                </a:lnTo>
                <a:lnTo>
                  <a:pt x="691930" y="329315"/>
                </a:lnTo>
                <a:lnTo>
                  <a:pt x="699930" y="339555"/>
                </a:lnTo>
                <a:lnTo>
                  <a:pt x="708526" y="349039"/>
                </a:lnTo>
                <a:lnTo>
                  <a:pt x="717713" y="357769"/>
                </a:lnTo>
                <a:lnTo>
                  <a:pt x="727489" y="365749"/>
                </a:lnTo>
                <a:lnTo>
                  <a:pt x="737849" y="372984"/>
                </a:lnTo>
                <a:lnTo>
                  <a:pt x="748791" y="379475"/>
                </a:lnTo>
                <a:lnTo>
                  <a:pt x="762376" y="386028"/>
                </a:lnTo>
                <a:lnTo>
                  <a:pt x="773531" y="390354"/>
                </a:lnTo>
                <a:lnTo>
                  <a:pt x="785216" y="394015"/>
                </a:lnTo>
                <a:lnTo>
                  <a:pt x="797429" y="397011"/>
                </a:lnTo>
                <a:lnTo>
                  <a:pt x="810168" y="399340"/>
                </a:lnTo>
                <a:lnTo>
                  <a:pt x="823433" y="401004"/>
                </a:lnTo>
                <a:lnTo>
                  <a:pt x="837223" y="402003"/>
                </a:lnTo>
                <a:lnTo>
                  <a:pt x="851535" y="402336"/>
                </a:lnTo>
                <a:lnTo>
                  <a:pt x="857730" y="402275"/>
                </a:lnTo>
                <a:lnTo>
                  <a:pt x="871279" y="401709"/>
                </a:lnTo>
                <a:lnTo>
                  <a:pt x="884561" y="400549"/>
                </a:lnTo>
                <a:lnTo>
                  <a:pt x="897579" y="398794"/>
                </a:lnTo>
                <a:lnTo>
                  <a:pt x="910331" y="396444"/>
                </a:lnTo>
                <a:lnTo>
                  <a:pt x="922817" y="393500"/>
                </a:lnTo>
                <a:lnTo>
                  <a:pt x="935039" y="389960"/>
                </a:lnTo>
                <a:lnTo>
                  <a:pt x="946994" y="385826"/>
                </a:lnTo>
                <a:lnTo>
                  <a:pt x="958685" y="381097"/>
                </a:lnTo>
                <a:lnTo>
                  <a:pt x="970109" y="375774"/>
                </a:lnTo>
                <a:lnTo>
                  <a:pt x="981269" y="369855"/>
                </a:lnTo>
                <a:lnTo>
                  <a:pt x="992163" y="363342"/>
                </a:lnTo>
                <a:lnTo>
                  <a:pt x="1002791" y="356235"/>
                </a:lnTo>
                <a:lnTo>
                  <a:pt x="960374" y="300227"/>
                </a:lnTo>
                <a:lnTo>
                  <a:pt x="953681" y="305263"/>
                </a:lnTo>
                <a:lnTo>
                  <a:pt x="943012" y="312259"/>
                </a:lnTo>
                <a:lnTo>
                  <a:pt x="931914" y="318326"/>
                </a:lnTo>
                <a:lnTo>
                  <a:pt x="920385" y="323462"/>
                </a:lnTo>
                <a:lnTo>
                  <a:pt x="908424" y="327668"/>
                </a:lnTo>
                <a:lnTo>
                  <a:pt x="896029" y="330940"/>
                </a:lnTo>
                <a:lnTo>
                  <a:pt x="883200" y="333280"/>
                </a:lnTo>
                <a:lnTo>
                  <a:pt x="869935" y="334684"/>
                </a:lnTo>
                <a:lnTo>
                  <a:pt x="856234" y="335152"/>
                </a:lnTo>
                <a:lnTo>
                  <a:pt x="845554" y="334832"/>
                </a:lnTo>
                <a:lnTo>
                  <a:pt x="831891" y="333404"/>
                </a:lnTo>
                <a:lnTo>
                  <a:pt x="818900" y="330831"/>
                </a:lnTo>
                <a:lnTo>
                  <a:pt x="806581" y="327111"/>
                </a:lnTo>
                <a:lnTo>
                  <a:pt x="794935" y="322244"/>
                </a:lnTo>
                <a:lnTo>
                  <a:pt x="783961" y="316226"/>
                </a:lnTo>
                <a:lnTo>
                  <a:pt x="773660" y="309057"/>
                </a:lnTo>
                <a:lnTo>
                  <a:pt x="764032" y="300736"/>
                </a:lnTo>
                <a:lnTo>
                  <a:pt x="751806" y="287195"/>
                </a:lnTo>
                <a:lnTo>
                  <a:pt x="744552" y="276641"/>
                </a:lnTo>
                <a:lnTo>
                  <a:pt x="738621" y="265439"/>
                </a:lnTo>
                <a:lnTo>
                  <a:pt x="734011" y="253588"/>
                </a:lnTo>
                <a:lnTo>
                  <a:pt x="730721" y="241087"/>
                </a:lnTo>
                <a:lnTo>
                  <a:pt x="728748" y="227932"/>
                </a:lnTo>
                <a:lnTo>
                  <a:pt x="728090" y="214121"/>
                </a:lnTo>
                <a:lnTo>
                  <a:pt x="728564" y="202651"/>
                </a:lnTo>
                <a:lnTo>
                  <a:pt x="730211" y="190040"/>
                </a:lnTo>
                <a:lnTo>
                  <a:pt x="733036" y="177669"/>
                </a:lnTo>
                <a:lnTo>
                  <a:pt x="737034" y="165551"/>
                </a:lnTo>
                <a:lnTo>
                  <a:pt x="742203" y="153695"/>
                </a:lnTo>
                <a:lnTo>
                  <a:pt x="748538" y="142112"/>
                </a:lnTo>
                <a:lnTo>
                  <a:pt x="757105" y="129414"/>
                </a:lnTo>
                <a:lnTo>
                  <a:pt x="765122" y="119701"/>
                </a:lnTo>
                <a:lnTo>
                  <a:pt x="773989" y="110685"/>
                </a:lnTo>
                <a:lnTo>
                  <a:pt x="783706" y="102360"/>
                </a:lnTo>
                <a:lnTo>
                  <a:pt x="794272" y="94719"/>
                </a:lnTo>
                <a:lnTo>
                  <a:pt x="805688" y="87756"/>
                </a:lnTo>
                <a:lnTo>
                  <a:pt x="820644" y="80295"/>
                </a:lnTo>
                <a:lnTo>
                  <a:pt x="832668" y="75574"/>
                </a:lnTo>
                <a:lnTo>
                  <a:pt x="844862" y="71903"/>
                </a:lnTo>
                <a:lnTo>
                  <a:pt x="857232" y="69280"/>
                </a:lnTo>
                <a:lnTo>
                  <a:pt x="869783" y="67707"/>
                </a:lnTo>
                <a:lnTo>
                  <a:pt x="882523" y="67182"/>
                </a:lnTo>
                <a:lnTo>
                  <a:pt x="886016" y="67221"/>
                </a:lnTo>
                <a:lnTo>
                  <a:pt x="899101" y="68091"/>
                </a:lnTo>
                <a:lnTo>
                  <a:pt x="911741" y="70118"/>
                </a:lnTo>
                <a:lnTo>
                  <a:pt x="923916" y="73322"/>
                </a:lnTo>
                <a:lnTo>
                  <a:pt x="935609" y="77724"/>
                </a:lnTo>
                <a:lnTo>
                  <a:pt x="947625" y="83649"/>
                </a:lnTo>
                <a:lnTo>
                  <a:pt x="958389" y="90563"/>
                </a:lnTo>
                <a:lnTo>
                  <a:pt x="968188" y="98582"/>
                </a:lnTo>
                <a:lnTo>
                  <a:pt x="977011" y="107695"/>
                </a:lnTo>
                <a:lnTo>
                  <a:pt x="1029462" y="59181"/>
                </a:lnTo>
                <a:lnTo>
                  <a:pt x="1013098" y="45071"/>
                </a:lnTo>
                <a:lnTo>
                  <a:pt x="1002516" y="37242"/>
                </a:lnTo>
                <a:lnTo>
                  <a:pt x="991645" y="30161"/>
                </a:lnTo>
                <a:lnTo>
                  <a:pt x="980484" y="23827"/>
                </a:lnTo>
                <a:lnTo>
                  <a:pt x="969034" y="18239"/>
                </a:lnTo>
                <a:lnTo>
                  <a:pt x="957295" y="13398"/>
                </a:lnTo>
                <a:lnTo>
                  <a:pt x="945264" y="9302"/>
                </a:lnTo>
                <a:lnTo>
                  <a:pt x="932943" y="5952"/>
                </a:lnTo>
                <a:lnTo>
                  <a:pt x="920331" y="3347"/>
                </a:lnTo>
                <a:lnTo>
                  <a:pt x="907428" y="1487"/>
                </a:lnTo>
                <a:lnTo>
                  <a:pt x="894232" y="371"/>
                </a:lnTo>
                <a:lnTo>
                  <a:pt x="880745" y="0"/>
                </a:lnTo>
                <a:lnTo>
                  <a:pt x="878181" y="12"/>
                </a:lnTo>
                <a:lnTo>
                  <a:pt x="864997" y="493"/>
                </a:lnTo>
                <a:lnTo>
                  <a:pt x="852045" y="1667"/>
                </a:lnTo>
                <a:lnTo>
                  <a:pt x="839323" y="3532"/>
                </a:lnTo>
                <a:lnTo>
                  <a:pt x="826829" y="6090"/>
                </a:lnTo>
                <a:lnTo>
                  <a:pt x="814562" y="9337"/>
                </a:lnTo>
                <a:lnTo>
                  <a:pt x="802518" y="13274"/>
                </a:lnTo>
                <a:lnTo>
                  <a:pt x="790697" y="17899"/>
                </a:lnTo>
                <a:lnTo>
                  <a:pt x="779097" y="23211"/>
                </a:lnTo>
                <a:lnTo>
                  <a:pt x="767714" y="29210"/>
                </a:lnTo>
                <a:lnTo>
                  <a:pt x="756031" y="36275"/>
                </a:lnTo>
                <a:lnTo>
                  <a:pt x="745380" y="43581"/>
                </a:lnTo>
                <a:lnTo>
                  <a:pt x="735253" y="51416"/>
                </a:lnTo>
                <a:lnTo>
                  <a:pt x="725650" y="59779"/>
                </a:lnTo>
                <a:lnTo>
                  <a:pt x="716574" y="68668"/>
                </a:lnTo>
                <a:lnTo>
                  <a:pt x="708024" y="78083"/>
                </a:lnTo>
                <a:lnTo>
                  <a:pt x="700002" y="88023"/>
                </a:lnTo>
                <a:lnTo>
                  <a:pt x="692509" y="98487"/>
                </a:lnTo>
                <a:lnTo>
                  <a:pt x="685546" y="109474"/>
                </a:lnTo>
                <a:lnTo>
                  <a:pt x="674746" y="129674"/>
                </a:lnTo>
                <a:lnTo>
                  <a:pt x="669545" y="141631"/>
                </a:lnTo>
                <a:lnTo>
                  <a:pt x="665150" y="153712"/>
                </a:lnTo>
                <a:lnTo>
                  <a:pt x="661559" y="165915"/>
                </a:lnTo>
                <a:lnTo>
                  <a:pt x="658770" y="178237"/>
                </a:lnTo>
                <a:lnTo>
                  <a:pt x="656781" y="190677"/>
                </a:lnTo>
                <a:lnTo>
                  <a:pt x="655589" y="203232"/>
                </a:lnTo>
                <a:lnTo>
                  <a:pt x="655193" y="215900"/>
                </a:lnTo>
                <a:close/>
              </a:path>
              <a:path w="3580510" h="402336">
                <a:moveTo>
                  <a:pt x="184404" y="316611"/>
                </a:moveTo>
                <a:lnTo>
                  <a:pt x="173355" y="319924"/>
                </a:lnTo>
                <a:lnTo>
                  <a:pt x="162857" y="322023"/>
                </a:lnTo>
                <a:lnTo>
                  <a:pt x="150817" y="323655"/>
                </a:lnTo>
                <a:lnTo>
                  <a:pt x="137231" y="324822"/>
                </a:lnTo>
                <a:lnTo>
                  <a:pt x="122096" y="325521"/>
                </a:lnTo>
                <a:lnTo>
                  <a:pt x="105410" y="325754"/>
                </a:lnTo>
                <a:lnTo>
                  <a:pt x="118999" y="392683"/>
                </a:lnTo>
                <a:lnTo>
                  <a:pt x="140551" y="392196"/>
                </a:lnTo>
                <a:lnTo>
                  <a:pt x="155110" y="391246"/>
                </a:lnTo>
                <a:lnTo>
                  <a:pt x="168923" y="389793"/>
                </a:lnTo>
                <a:lnTo>
                  <a:pt x="181990" y="387835"/>
                </a:lnTo>
                <a:lnTo>
                  <a:pt x="205898" y="382405"/>
                </a:lnTo>
                <a:lnTo>
                  <a:pt x="226849" y="374949"/>
                </a:lnTo>
                <a:lnTo>
                  <a:pt x="245032" y="365410"/>
                </a:lnTo>
                <a:lnTo>
                  <a:pt x="264829" y="350887"/>
                </a:lnTo>
                <a:lnTo>
                  <a:pt x="282752" y="332939"/>
                </a:lnTo>
                <a:lnTo>
                  <a:pt x="291003" y="322680"/>
                </a:lnTo>
                <a:lnTo>
                  <a:pt x="298777" y="311564"/>
                </a:lnTo>
                <a:lnTo>
                  <a:pt x="306070" y="299592"/>
                </a:lnTo>
                <a:lnTo>
                  <a:pt x="315797" y="280424"/>
                </a:lnTo>
                <a:lnTo>
                  <a:pt x="324655" y="256685"/>
                </a:lnTo>
                <a:lnTo>
                  <a:pt x="330561" y="231934"/>
                </a:lnTo>
                <a:lnTo>
                  <a:pt x="332406" y="219180"/>
                </a:lnTo>
                <a:lnTo>
                  <a:pt x="333513" y="206173"/>
                </a:lnTo>
                <a:lnTo>
                  <a:pt x="333883" y="192912"/>
                </a:lnTo>
                <a:lnTo>
                  <a:pt x="333877" y="191341"/>
                </a:lnTo>
                <a:lnTo>
                  <a:pt x="333388" y="177682"/>
                </a:lnTo>
                <a:lnTo>
                  <a:pt x="332103" y="164419"/>
                </a:lnTo>
                <a:lnTo>
                  <a:pt x="330026" y="151552"/>
                </a:lnTo>
                <a:lnTo>
                  <a:pt x="327159" y="139083"/>
                </a:lnTo>
                <a:lnTo>
                  <a:pt x="319066" y="115346"/>
                </a:lnTo>
                <a:lnTo>
                  <a:pt x="307848" y="93217"/>
                </a:lnTo>
                <a:lnTo>
                  <a:pt x="297957" y="78406"/>
                </a:lnTo>
                <a:lnTo>
                  <a:pt x="289762" y="68137"/>
                </a:lnTo>
                <a:lnTo>
                  <a:pt x="280983" y="58728"/>
                </a:lnTo>
                <a:lnTo>
                  <a:pt x="261674" y="42493"/>
                </a:lnTo>
                <a:lnTo>
                  <a:pt x="240029" y="29717"/>
                </a:lnTo>
                <a:lnTo>
                  <a:pt x="220661" y="22198"/>
                </a:lnTo>
                <a:lnTo>
                  <a:pt x="198879" y="16717"/>
                </a:lnTo>
                <a:lnTo>
                  <a:pt x="173672" y="12796"/>
                </a:lnTo>
                <a:lnTo>
                  <a:pt x="159788" y="11421"/>
                </a:lnTo>
                <a:lnTo>
                  <a:pt x="145052" y="10439"/>
                </a:lnTo>
                <a:lnTo>
                  <a:pt x="129465" y="9848"/>
                </a:lnTo>
                <a:lnTo>
                  <a:pt x="113030" y="9651"/>
                </a:lnTo>
                <a:lnTo>
                  <a:pt x="52324" y="9651"/>
                </a:lnTo>
                <a:lnTo>
                  <a:pt x="81661" y="325754"/>
                </a:lnTo>
                <a:lnTo>
                  <a:pt x="115443" y="77088"/>
                </a:lnTo>
                <a:lnTo>
                  <a:pt x="133604" y="77088"/>
                </a:lnTo>
                <a:lnTo>
                  <a:pt x="144006" y="77288"/>
                </a:lnTo>
                <a:lnTo>
                  <a:pt x="158267" y="78297"/>
                </a:lnTo>
                <a:lnTo>
                  <a:pt x="171444" y="80162"/>
                </a:lnTo>
                <a:lnTo>
                  <a:pt x="183537" y="82887"/>
                </a:lnTo>
                <a:lnTo>
                  <a:pt x="194545" y="86475"/>
                </a:lnTo>
                <a:lnTo>
                  <a:pt x="204469" y="90931"/>
                </a:lnTo>
                <a:lnTo>
                  <a:pt x="220963" y="101599"/>
                </a:lnTo>
                <a:lnTo>
                  <a:pt x="230434" y="110091"/>
                </a:lnTo>
                <a:lnTo>
                  <a:pt x="238701" y="119735"/>
                </a:lnTo>
                <a:lnTo>
                  <a:pt x="245745" y="130555"/>
                </a:lnTo>
                <a:lnTo>
                  <a:pt x="251580" y="142670"/>
                </a:lnTo>
                <a:lnTo>
                  <a:pt x="255464" y="154178"/>
                </a:lnTo>
                <a:lnTo>
                  <a:pt x="258245" y="166617"/>
                </a:lnTo>
                <a:lnTo>
                  <a:pt x="259918" y="179993"/>
                </a:lnTo>
                <a:lnTo>
                  <a:pt x="260476" y="194310"/>
                </a:lnTo>
                <a:lnTo>
                  <a:pt x="260414" y="199308"/>
                </a:lnTo>
                <a:lnTo>
                  <a:pt x="259535" y="213275"/>
                </a:lnTo>
                <a:lnTo>
                  <a:pt x="257620" y="226508"/>
                </a:lnTo>
                <a:lnTo>
                  <a:pt x="254670" y="239010"/>
                </a:lnTo>
                <a:lnTo>
                  <a:pt x="250690" y="250784"/>
                </a:lnTo>
                <a:lnTo>
                  <a:pt x="245682" y="261834"/>
                </a:lnTo>
                <a:lnTo>
                  <a:pt x="239649" y="272161"/>
                </a:lnTo>
                <a:lnTo>
                  <a:pt x="226714" y="288514"/>
                </a:lnTo>
                <a:lnTo>
                  <a:pt x="217447" y="297319"/>
                </a:lnTo>
                <a:lnTo>
                  <a:pt x="207315" y="304940"/>
                </a:lnTo>
                <a:lnTo>
                  <a:pt x="196305" y="311372"/>
                </a:lnTo>
                <a:lnTo>
                  <a:pt x="184404" y="316611"/>
                </a:lnTo>
                <a:close/>
              </a:path>
              <a:path w="3580510" h="402336">
                <a:moveTo>
                  <a:pt x="81661" y="325754"/>
                </a:moveTo>
                <a:lnTo>
                  <a:pt x="52324" y="9651"/>
                </a:lnTo>
                <a:lnTo>
                  <a:pt x="0" y="392683"/>
                </a:lnTo>
                <a:lnTo>
                  <a:pt x="118999" y="392683"/>
                </a:lnTo>
                <a:lnTo>
                  <a:pt x="105410" y="325754"/>
                </a:lnTo>
                <a:lnTo>
                  <a:pt x="81661" y="325754"/>
                </a:lnTo>
                <a:close/>
              </a:path>
              <a:path w="3580510" h="402336">
                <a:moveTo>
                  <a:pt x="2854405" y="376571"/>
                </a:moveTo>
                <a:lnTo>
                  <a:pt x="2865208" y="382609"/>
                </a:lnTo>
                <a:lnTo>
                  <a:pt x="2858423" y="273573"/>
                </a:lnTo>
                <a:lnTo>
                  <a:pt x="2853907" y="261740"/>
                </a:lnTo>
                <a:lnTo>
                  <a:pt x="2850682" y="249268"/>
                </a:lnTo>
                <a:lnTo>
                  <a:pt x="2848747" y="236150"/>
                </a:lnTo>
                <a:lnTo>
                  <a:pt x="2848102" y="222376"/>
                </a:lnTo>
                <a:lnTo>
                  <a:pt x="2844152" y="369727"/>
                </a:lnTo>
                <a:lnTo>
                  <a:pt x="2854405" y="376571"/>
                </a:lnTo>
                <a:close/>
              </a:path>
              <a:path w="3580510" h="402336">
                <a:moveTo>
                  <a:pt x="2776728" y="226313"/>
                </a:moveTo>
                <a:lnTo>
                  <a:pt x="2776974" y="237359"/>
                </a:lnTo>
                <a:lnTo>
                  <a:pt x="2778044" y="251386"/>
                </a:lnTo>
                <a:lnTo>
                  <a:pt x="2779961" y="264887"/>
                </a:lnTo>
                <a:lnTo>
                  <a:pt x="2782723" y="277862"/>
                </a:lnTo>
                <a:lnTo>
                  <a:pt x="2786329" y="290310"/>
                </a:lnTo>
                <a:lnTo>
                  <a:pt x="2790778" y="302232"/>
                </a:lnTo>
                <a:lnTo>
                  <a:pt x="2796068" y="313628"/>
                </a:lnTo>
                <a:lnTo>
                  <a:pt x="2802199" y="324498"/>
                </a:lnTo>
                <a:lnTo>
                  <a:pt x="2809170" y="334841"/>
                </a:lnTo>
                <a:lnTo>
                  <a:pt x="2816978" y="344658"/>
                </a:lnTo>
                <a:lnTo>
                  <a:pt x="2825623" y="353949"/>
                </a:lnTo>
                <a:lnTo>
                  <a:pt x="2834449" y="362078"/>
                </a:lnTo>
                <a:lnTo>
                  <a:pt x="2844152" y="369727"/>
                </a:lnTo>
                <a:lnTo>
                  <a:pt x="2848102" y="222376"/>
                </a:lnTo>
                <a:lnTo>
                  <a:pt x="2848148" y="218622"/>
                </a:lnTo>
                <a:lnTo>
                  <a:pt x="2848990" y="206070"/>
                </a:lnTo>
                <a:lnTo>
                  <a:pt x="2850884" y="193638"/>
                </a:lnTo>
                <a:lnTo>
                  <a:pt x="2853828" y="181327"/>
                </a:lnTo>
                <a:lnTo>
                  <a:pt x="2857819" y="169142"/>
                </a:lnTo>
                <a:lnTo>
                  <a:pt x="2862854" y="157086"/>
                </a:lnTo>
                <a:lnTo>
                  <a:pt x="2868929" y="145161"/>
                </a:lnTo>
                <a:lnTo>
                  <a:pt x="2877801" y="130955"/>
                </a:lnTo>
                <a:lnTo>
                  <a:pt x="2885671" y="120542"/>
                </a:lnTo>
                <a:lnTo>
                  <a:pt x="2894205" y="111022"/>
                </a:lnTo>
                <a:lnTo>
                  <a:pt x="2903404" y="102401"/>
                </a:lnTo>
                <a:lnTo>
                  <a:pt x="2913266" y="94686"/>
                </a:lnTo>
                <a:lnTo>
                  <a:pt x="2923794" y="87883"/>
                </a:lnTo>
                <a:lnTo>
                  <a:pt x="2936502" y="81218"/>
                </a:lnTo>
                <a:lnTo>
                  <a:pt x="2948226" y="76430"/>
                </a:lnTo>
                <a:lnTo>
                  <a:pt x="2960342" y="72713"/>
                </a:lnTo>
                <a:lnTo>
                  <a:pt x="2972844" y="70062"/>
                </a:lnTo>
                <a:lnTo>
                  <a:pt x="2985725" y="68473"/>
                </a:lnTo>
                <a:lnTo>
                  <a:pt x="2998978" y="67944"/>
                </a:lnTo>
                <a:lnTo>
                  <a:pt x="3010783" y="68408"/>
                </a:lnTo>
                <a:lnTo>
                  <a:pt x="3024321" y="70206"/>
                </a:lnTo>
                <a:lnTo>
                  <a:pt x="3037042" y="73357"/>
                </a:lnTo>
                <a:lnTo>
                  <a:pt x="3048945" y="77858"/>
                </a:lnTo>
                <a:lnTo>
                  <a:pt x="3060031" y="83707"/>
                </a:lnTo>
                <a:lnTo>
                  <a:pt x="3070299" y="90902"/>
                </a:lnTo>
                <a:lnTo>
                  <a:pt x="3079750" y="99440"/>
                </a:lnTo>
                <a:lnTo>
                  <a:pt x="3088221" y="109204"/>
                </a:lnTo>
                <a:lnTo>
                  <a:pt x="3095110" y="119469"/>
                </a:lnTo>
                <a:lnTo>
                  <a:pt x="3100742" y="130565"/>
                </a:lnTo>
                <a:lnTo>
                  <a:pt x="3105118" y="142493"/>
                </a:lnTo>
                <a:lnTo>
                  <a:pt x="3108241" y="155251"/>
                </a:lnTo>
                <a:lnTo>
                  <a:pt x="3110114" y="168840"/>
                </a:lnTo>
                <a:lnTo>
                  <a:pt x="3110738" y="183261"/>
                </a:lnTo>
                <a:lnTo>
                  <a:pt x="3110726" y="185328"/>
                </a:lnTo>
                <a:lnTo>
                  <a:pt x="3110040" y="198893"/>
                </a:lnTo>
                <a:lnTo>
                  <a:pt x="3108302" y="211996"/>
                </a:lnTo>
                <a:lnTo>
                  <a:pt x="3105511" y="224636"/>
                </a:lnTo>
                <a:lnTo>
                  <a:pt x="3101671" y="236815"/>
                </a:lnTo>
                <a:lnTo>
                  <a:pt x="3096783" y="248534"/>
                </a:lnTo>
                <a:lnTo>
                  <a:pt x="3090850" y="259794"/>
                </a:lnTo>
                <a:lnTo>
                  <a:pt x="3083873" y="270596"/>
                </a:lnTo>
                <a:lnTo>
                  <a:pt x="3075854" y="280941"/>
                </a:lnTo>
                <a:lnTo>
                  <a:pt x="3066796" y="290829"/>
                </a:lnTo>
                <a:lnTo>
                  <a:pt x="3055959" y="300880"/>
                </a:lnTo>
                <a:lnTo>
                  <a:pt x="3045590" y="308921"/>
                </a:lnTo>
                <a:lnTo>
                  <a:pt x="3034761" y="315886"/>
                </a:lnTo>
                <a:lnTo>
                  <a:pt x="3023471" y="321778"/>
                </a:lnTo>
                <a:lnTo>
                  <a:pt x="3011721" y="326595"/>
                </a:lnTo>
                <a:lnTo>
                  <a:pt x="2999510" y="330341"/>
                </a:lnTo>
                <a:lnTo>
                  <a:pt x="2986839" y="333015"/>
                </a:lnTo>
                <a:lnTo>
                  <a:pt x="2973708" y="334618"/>
                </a:lnTo>
                <a:lnTo>
                  <a:pt x="2960116" y="335152"/>
                </a:lnTo>
                <a:lnTo>
                  <a:pt x="2959646" y="335152"/>
                </a:lnTo>
                <a:lnTo>
                  <a:pt x="2944796" y="334449"/>
                </a:lnTo>
                <a:lnTo>
                  <a:pt x="2930962" y="332419"/>
                </a:lnTo>
                <a:lnTo>
                  <a:pt x="2918146" y="329064"/>
                </a:lnTo>
                <a:lnTo>
                  <a:pt x="2906348" y="324384"/>
                </a:lnTo>
                <a:lnTo>
                  <a:pt x="2895567" y="318377"/>
                </a:lnTo>
                <a:lnTo>
                  <a:pt x="2885803" y="311045"/>
                </a:lnTo>
                <a:lnTo>
                  <a:pt x="2877058" y="302387"/>
                </a:lnTo>
                <a:lnTo>
                  <a:pt x="2871324" y="295351"/>
                </a:lnTo>
                <a:lnTo>
                  <a:pt x="2864228" y="284774"/>
                </a:lnTo>
                <a:lnTo>
                  <a:pt x="2858423" y="273573"/>
                </a:lnTo>
                <a:lnTo>
                  <a:pt x="2865208" y="382609"/>
                </a:lnTo>
                <a:lnTo>
                  <a:pt x="2888462" y="392271"/>
                </a:lnTo>
                <a:lnTo>
                  <a:pt x="2913908" y="398712"/>
                </a:lnTo>
                <a:lnTo>
                  <a:pt x="2927452" y="400725"/>
                </a:lnTo>
                <a:lnTo>
                  <a:pt x="2941542" y="401933"/>
                </a:lnTo>
                <a:lnTo>
                  <a:pt x="2956179" y="402336"/>
                </a:lnTo>
                <a:lnTo>
                  <a:pt x="2961578" y="402287"/>
                </a:lnTo>
                <a:lnTo>
                  <a:pt x="2975224" y="401718"/>
                </a:lnTo>
                <a:lnTo>
                  <a:pt x="3001467" y="398657"/>
                </a:lnTo>
                <a:lnTo>
                  <a:pt x="3026329" y="393024"/>
                </a:lnTo>
                <a:lnTo>
                  <a:pt x="3049834" y="384812"/>
                </a:lnTo>
                <a:lnTo>
                  <a:pt x="3072003" y="374014"/>
                </a:lnTo>
                <a:lnTo>
                  <a:pt x="3093663" y="360003"/>
                </a:lnTo>
                <a:lnTo>
                  <a:pt x="3112997" y="343759"/>
                </a:lnTo>
                <a:lnTo>
                  <a:pt x="3130363" y="325101"/>
                </a:lnTo>
                <a:lnTo>
                  <a:pt x="3145785" y="304038"/>
                </a:lnTo>
                <a:lnTo>
                  <a:pt x="3154113" y="290238"/>
                </a:lnTo>
                <a:lnTo>
                  <a:pt x="3165559" y="266818"/>
                </a:lnTo>
                <a:lnTo>
                  <a:pt x="3174156" y="242732"/>
                </a:lnTo>
                <a:lnTo>
                  <a:pt x="3179895" y="217995"/>
                </a:lnTo>
                <a:lnTo>
                  <a:pt x="3182768" y="192623"/>
                </a:lnTo>
                <a:lnTo>
                  <a:pt x="3183128" y="179704"/>
                </a:lnTo>
                <a:lnTo>
                  <a:pt x="3182759" y="166679"/>
                </a:lnTo>
                <a:lnTo>
                  <a:pt x="3181532" y="153027"/>
                </a:lnTo>
                <a:lnTo>
                  <a:pt x="3176496" y="127091"/>
                </a:lnTo>
                <a:lnTo>
                  <a:pt x="3168021" y="102986"/>
                </a:lnTo>
                <a:lnTo>
                  <a:pt x="3156112" y="80723"/>
                </a:lnTo>
                <a:lnTo>
                  <a:pt x="3140773" y="60309"/>
                </a:lnTo>
                <a:lnTo>
                  <a:pt x="3122133" y="41881"/>
                </a:lnTo>
                <a:lnTo>
                  <a:pt x="3101629" y="26791"/>
                </a:lnTo>
                <a:lnTo>
                  <a:pt x="3079316" y="15063"/>
                </a:lnTo>
                <a:lnTo>
                  <a:pt x="3055193" y="6691"/>
                </a:lnTo>
                <a:lnTo>
                  <a:pt x="3029260" y="1672"/>
                </a:lnTo>
                <a:lnTo>
                  <a:pt x="3015615" y="417"/>
                </a:lnTo>
                <a:lnTo>
                  <a:pt x="3001518" y="0"/>
                </a:lnTo>
                <a:lnTo>
                  <a:pt x="2997689" y="25"/>
                </a:lnTo>
                <a:lnTo>
                  <a:pt x="2983762" y="567"/>
                </a:lnTo>
                <a:lnTo>
                  <a:pt x="2970194" y="1814"/>
                </a:lnTo>
                <a:lnTo>
                  <a:pt x="2944130" y="6421"/>
                </a:lnTo>
                <a:lnTo>
                  <a:pt x="2919495" y="13850"/>
                </a:lnTo>
                <a:lnTo>
                  <a:pt x="2896283" y="24107"/>
                </a:lnTo>
                <a:lnTo>
                  <a:pt x="2874491" y="37195"/>
                </a:lnTo>
                <a:lnTo>
                  <a:pt x="2854113" y="53119"/>
                </a:lnTo>
                <a:lnTo>
                  <a:pt x="2835148" y="71881"/>
                </a:lnTo>
                <a:lnTo>
                  <a:pt x="2818576" y="92357"/>
                </a:lnTo>
                <a:lnTo>
                  <a:pt x="2804761" y="114015"/>
                </a:lnTo>
                <a:lnTo>
                  <a:pt x="2793697" y="136869"/>
                </a:lnTo>
                <a:lnTo>
                  <a:pt x="2785391" y="160921"/>
                </a:lnTo>
                <a:lnTo>
                  <a:pt x="2779849" y="186175"/>
                </a:lnTo>
                <a:lnTo>
                  <a:pt x="2777075" y="212632"/>
                </a:lnTo>
                <a:lnTo>
                  <a:pt x="2776728" y="226313"/>
                </a:lnTo>
                <a:close/>
              </a:path>
              <a:path w="3580510" h="402336">
                <a:moveTo>
                  <a:pt x="3290951" y="392683"/>
                </a:moveTo>
                <a:lnTo>
                  <a:pt x="3327019" y="129412"/>
                </a:lnTo>
                <a:lnTo>
                  <a:pt x="3466973" y="392683"/>
                </a:lnTo>
                <a:lnTo>
                  <a:pt x="3528441" y="392683"/>
                </a:lnTo>
                <a:lnTo>
                  <a:pt x="3580510" y="9651"/>
                </a:lnTo>
                <a:lnTo>
                  <a:pt x="3510279" y="9651"/>
                </a:lnTo>
                <a:lnTo>
                  <a:pt x="3474720" y="270001"/>
                </a:lnTo>
                <a:lnTo>
                  <a:pt x="3336544" y="9651"/>
                </a:lnTo>
                <a:lnTo>
                  <a:pt x="3273806" y="9651"/>
                </a:lnTo>
                <a:lnTo>
                  <a:pt x="3221990" y="392683"/>
                </a:lnTo>
                <a:lnTo>
                  <a:pt x="3290951" y="392683"/>
                </a:lnTo>
                <a:close/>
              </a:path>
              <a:path w="3580510" h="402336">
                <a:moveTo>
                  <a:pt x="2673477" y="9651"/>
                </a:moveTo>
                <a:lnTo>
                  <a:pt x="2621153" y="392683"/>
                </a:lnTo>
                <a:lnTo>
                  <a:pt x="2690241" y="392683"/>
                </a:lnTo>
                <a:lnTo>
                  <a:pt x="2743835" y="9651"/>
                </a:lnTo>
                <a:lnTo>
                  <a:pt x="2673477" y="9651"/>
                </a:lnTo>
                <a:close/>
              </a:path>
              <a:path w="3580510" h="402336">
                <a:moveTo>
                  <a:pt x="2433828" y="392683"/>
                </a:moveTo>
                <a:lnTo>
                  <a:pt x="2505329" y="392683"/>
                </a:lnTo>
                <a:lnTo>
                  <a:pt x="2548254" y="77850"/>
                </a:lnTo>
                <a:lnTo>
                  <a:pt x="2628138" y="77850"/>
                </a:lnTo>
                <a:lnTo>
                  <a:pt x="2636520" y="9651"/>
                </a:lnTo>
                <a:lnTo>
                  <a:pt x="2402586" y="9651"/>
                </a:lnTo>
                <a:lnTo>
                  <a:pt x="2393823" y="77850"/>
                </a:lnTo>
                <a:lnTo>
                  <a:pt x="2476881" y="77850"/>
                </a:lnTo>
                <a:lnTo>
                  <a:pt x="2433828" y="392683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86550" y="897382"/>
            <a:ext cx="98044" cy="126110"/>
          </a:xfrm>
          <a:custGeom>
            <a:avLst/>
            <a:gdLst/>
            <a:ahLst/>
            <a:cxnLst/>
            <a:rect l="l" t="t" r="r" b="b"/>
            <a:pathLst>
              <a:path w="98044" h="126110">
                <a:moveTo>
                  <a:pt x="67437" y="0"/>
                </a:moveTo>
                <a:lnTo>
                  <a:pt x="0" y="126110"/>
                </a:lnTo>
                <a:lnTo>
                  <a:pt x="98044" y="126110"/>
                </a:lnTo>
                <a:lnTo>
                  <a:pt x="67437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82463" y="897382"/>
            <a:ext cx="98043" cy="126110"/>
          </a:xfrm>
          <a:custGeom>
            <a:avLst/>
            <a:gdLst/>
            <a:ahLst/>
            <a:cxnLst/>
            <a:rect l="l" t="t" r="r" b="b"/>
            <a:pathLst>
              <a:path w="98043" h="126110">
                <a:moveTo>
                  <a:pt x="67437" y="0"/>
                </a:moveTo>
                <a:lnTo>
                  <a:pt x="0" y="126110"/>
                </a:lnTo>
                <a:lnTo>
                  <a:pt x="98043" y="126110"/>
                </a:lnTo>
                <a:lnTo>
                  <a:pt x="67437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29913" y="857124"/>
            <a:ext cx="178815" cy="248665"/>
          </a:xfrm>
          <a:custGeom>
            <a:avLst/>
            <a:gdLst/>
            <a:ahLst/>
            <a:cxnLst/>
            <a:rect l="l" t="t" r="r" b="b"/>
            <a:pathLst>
              <a:path w="178815" h="248665">
                <a:moveTo>
                  <a:pt x="33781" y="0"/>
                </a:moveTo>
                <a:lnTo>
                  <a:pt x="0" y="248665"/>
                </a:lnTo>
                <a:lnTo>
                  <a:pt x="23749" y="248665"/>
                </a:lnTo>
                <a:lnTo>
                  <a:pt x="40435" y="248432"/>
                </a:lnTo>
                <a:lnTo>
                  <a:pt x="55570" y="247733"/>
                </a:lnTo>
                <a:lnTo>
                  <a:pt x="69156" y="246566"/>
                </a:lnTo>
                <a:lnTo>
                  <a:pt x="81196" y="244934"/>
                </a:lnTo>
                <a:lnTo>
                  <a:pt x="91694" y="242835"/>
                </a:lnTo>
                <a:lnTo>
                  <a:pt x="100653" y="240269"/>
                </a:lnTo>
                <a:lnTo>
                  <a:pt x="114644" y="234283"/>
                </a:lnTo>
                <a:lnTo>
                  <a:pt x="125654" y="227851"/>
                </a:lnTo>
                <a:lnTo>
                  <a:pt x="135786" y="220230"/>
                </a:lnTo>
                <a:lnTo>
                  <a:pt x="145053" y="211425"/>
                </a:lnTo>
                <a:lnTo>
                  <a:pt x="153468" y="201439"/>
                </a:lnTo>
                <a:lnTo>
                  <a:pt x="164021" y="184745"/>
                </a:lnTo>
                <a:lnTo>
                  <a:pt x="169029" y="173695"/>
                </a:lnTo>
                <a:lnTo>
                  <a:pt x="173009" y="161921"/>
                </a:lnTo>
                <a:lnTo>
                  <a:pt x="175959" y="149419"/>
                </a:lnTo>
                <a:lnTo>
                  <a:pt x="177874" y="136186"/>
                </a:lnTo>
                <a:lnTo>
                  <a:pt x="178753" y="122219"/>
                </a:lnTo>
                <a:lnTo>
                  <a:pt x="178815" y="117221"/>
                </a:lnTo>
                <a:lnTo>
                  <a:pt x="178257" y="102904"/>
                </a:lnTo>
                <a:lnTo>
                  <a:pt x="176584" y="89528"/>
                </a:lnTo>
                <a:lnTo>
                  <a:pt x="173803" y="77089"/>
                </a:lnTo>
                <a:lnTo>
                  <a:pt x="169919" y="65581"/>
                </a:lnTo>
                <a:lnTo>
                  <a:pt x="164938" y="54997"/>
                </a:lnTo>
                <a:lnTo>
                  <a:pt x="157040" y="42646"/>
                </a:lnTo>
                <a:lnTo>
                  <a:pt x="148773" y="33002"/>
                </a:lnTo>
                <a:lnTo>
                  <a:pt x="139302" y="24510"/>
                </a:lnTo>
                <a:lnTo>
                  <a:pt x="128641" y="17144"/>
                </a:lnTo>
                <a:lnTo>
                  <a:pt x="112884" y="9386"/>
                </a:lnTo>
                <a:lnTo>
                  <a:pt x="101876" y="5798"/>
                </a:lnTo>
                <a:lnTo>
                  <a:pt x="89783" y="3073"/>
                </a:lnTo>
                <a:lnTo>
                  <a:pt x="76606" y="1208"/>
                </a:lnTo>
                <a:lnTo>
                  <a:pt x="62345" y="199"/>
                </a:lnTo>
                <a:lnTo>
                  <a:pt x="51943" y="0"/>
                </a:lnTo>
                <a:lnTo>
                  <a:pt x="33781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51906" y="856108"/>
            <a:ext cx="93599" cy="86613"/>
          </a:xfrm>
          <a:custGeom>
            <a:avLst/>
            <a:gdLst/>
            <a:ahLst/>
            <a:cxnLst/>
            <a:rect l="l" t="t" r="r" b="b"/>
            <a:pathLst>
              <a:path w="93599" h="86613">
                <a:moveTo>
                  <a:pt x="11937" y="0"/>
                </a:moveTo>
                <a:lnTo>
                  <a:pt x="0" y="86613"/>
                </a:lnTo>
                <a:lnTo>
                  <a:pt x="18151" y="86229"/>
                </a:lnTo>
                <a:lnTo>
                  <a:pt x="34093" y="85204"/>
                </a:lnTo>
                <a:lnTo>
                  <a:pt x="47818" y="83541"/>
                </a:lnTo>
                <a:lnTo>
                  <a:pt x="59320" y="81244"/>
                </a:lnTo>
                <a:lnTo>
                  <a:pt x="68590" y="78317"/>
                </a:lnTo>
                <a:lnTo>
                  <a:pt x="75624" y="74762"/>
                </a:lnTo>
                <a:lnTo>
                  <a:pt x="85452" y="65779"/>
                </a:lnTo>
                <a:lnTo>
                  <a:pt x="91319" y="54568"/>
                </a:lnTo>
                <a:lnTo>
                  <a:pt x="93570" y="40889"/>
                </a:lnTo>
                <a:lnTo>
                  <a:pt x="93599" y="38988"/>
                </a:lnTo>
                <a:lnTo>
                  <a:pt x="93599" y="29971"/>
                </a:lnTo>
                <a:lnTo>
                  <a:pt x="91186" y="22478"/>
                </a:lnTo>
                <a:lnTo>
                  <a:pt x="86487" y="16382"/>
                </a:lnTo>
                <a:lnTo>
                  <a:pt x="81787" y="10287"/>
                </a:lnTo>
                <a:lnTo>
                  <a:pt x="75057" y="5968"/>
                </a:lnTo>
                <a:lnTo>
                  <a:pt x="66167" y="3555"/>
                </a:lnTo>
                <a:lnTo>
                  <a:pt x="58366" y="2070"/>
                </a:lnTo>
                <a:lnTo>
                  <a:pt x="47601" y="991"/>
                </a:lnTo>
                <a:lnTo>
                  <a:pt x="33863" y="309"/>
                </a:lnTo>
                <a:lnTo>
                  <a:pt x="17140" y="14"/>
                </a:lnTo>
                <a:lnTo>
                  <a:pt x="11937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96353" y="847978"/>
            <a:ext cx="262636" cy="267208"/>
          </a:xfrm>
          <a:custGeom>
            <a:avLst/>
            <a:gdLst/>
            <a:ahLst/>
            <a:cxnLst/>
            <a:rect l="l" t="t" r="r" b="b"/>
            <a:pathLst>
              <a:path w="262636" h="267208">
                <a:moveTo>
                  <a:pt x="150875" y="0"/>
                </a:moveTo>
                <a:lnTo>
                  <a:pt x="137623" y="528"/>
                </a:lnTo>
                <a:lnTo>
                  <a:pt x="124742" y="2117"/>
                </a:lnTo>
                <a:lnTo>
                  <a:pt x="112240" y="4768"/>
                </a:lnTo>
                <a:lnTo>
                  <a:pt x="100124" y="8485"/>
                </a:lnTo>
                <a:lnTo>
                  <a:pt x="88400" y="13273"/>
                </a:lnTo>
                <a:lnTo>
                  <a:pt x="77075" y="19133"/>
                </a:lnTo>
                <a:lnTo>
                  <a:pt x="65164" y="26741"/>
                </a:lnTo>
                <a:lnTo>
                  <a:pt x="55302" y="34456"/>
                </a:lnTo>
                <a:lnTo>
                  <a:pt x="46103" y="43077"/>
                </a:lnTo>
                <a:lnTo>
                  <a:pt x="37569" y="52597"/>
                </a:lnTo>
                <a:lnTo>
                  <a:pt x="29699" y="63010"/>
                </a:lnTo>
                <a:lnTo>
                  <a:pt x="22493" y="74310"/>
                </a:lnTo>
                <a:lnTo>
                  <a:pt x="14752" y="89141"/>
                </a:lnTo>
                <a:lnTo>
                  <a:pt x="9717" y="101197"/>
                </a:lnTo>
                <a:lnTo>
                  <a:pt x="5726" y="113382"/>
                </a:lnTo>
                <a:lnTo>
                  <a:pt x="2782" y="125693"/>
                </a:lnTo>
                <a:lnTo>
                  <a:pt x="888" y="138125"/>
                </a:lnTo>
                <a:lnTo>
                  <a:pt x="46" y="150677"/>
                </a:lnTo>
                <a:lnTo>
                  <a:pt x="0" y="154432"/>
                </a:lnTo>
                <a:lnTo>
                  <a:pt x="645" y="168205"/>
                </a:lnTo>
                <a:lnTo>
                  <a:pt x="2580" y="181323"/>
                </a:lnTo>
                <a:lnTo>
                  <a:pt x="5805" y="193795"/>
                </a:lnTo>
                <a:lnTo>
                  <a:pt x="10321" y="205628"/>
                </a:lnTo>
                <a:lnTo>
                  <a:pt x="16126" y="216829"/>
                </a:lnTo>
                <a:lnTo>
                  <a:pt x="23222" y="227406"/>
                </a:lnTo>
                <a:lnTo>
                  <a:pt x="28956" y="234442"/>
                </a:lnTo>
                <a:lnTo>
                  <a:pt x="37701" y="243100"/>
                </a:lnTo>
                <a:lnTo>
                  <a:pt x="47465" y="250432"/>
                </a:lnTo>
                <a:lnTo>
                  <a:pt x="58246" y="256439"/>
                </a:lnTo>
                <a:lnTo>
                  <a:pt x="70044" y="261119"/>
                </a:lnTo>
                <a:lnTo>
                  <a:pt x="82860" y="264474"/>
                </a:lnTo>
                <a:lnTo>
                  <a:pt x="96694" y="266504"/>
                </a:lnTo>
                <a:lnTo>
                  <a:pt x="111544" y="267207"/>
                </a:lnTo>
                <a:lnTo>
                  <a:pt x="112013" y="267208"/>
                </a:lnTo>
                <a:lnTo>
                  <a:pt x="125606" y="266673"/>
                </a:lnTo>
                <a:lnTo>
                  <a:pt x="138737" y="265070"/>
                </a:lnTo>
                <a:lnTo>
                  <a:pt x="151408" y="262396"/>
                </a:lnTo>
                <a:lnTo>
                  <a:pt x="163619" y="258650"/>
                </a:lnTo>
                <a:lnTo>
                  <a:pt x="175369" y="253833"/>
                </a:lnTo>
                <a:lnTo>
                  <a:pt x="186659" y="247941"/>
                </a:lnTo>
                <a:lnTo>
                  <a:pt x="197488" y="240976"/>
                </a:lnTo>
                <a:lnTo>
                  <a:pt x="207857" y="232935"/>
                </a:lnTo>
                <a:lnTo>
                  <a:pt x="217765" y="223818"/>
                </a:lnTo>
                <a:lnTo>
                  <a:pt x="227752" y="212996"/>
                </a:lnTo>
                <a:lnTo>
                  <a:pt x="235771" y="202651"/>
                </a:lnTo>
                <a:lnTo>
                  <a:pt x="242748" y="191849"/>
                </a:lnTo>
                <a:lnTo>
                  <a:pt x="248681" y="180589"/>
                </a:lnTo>
                <a:lnTo>
                  <a:pt x="253569" y="168870"/>
                </a:lnTo>
                <a:lnTo>
                  <a:pt x="257409" y="156691"/>
                </a:lnTo>
                <a:lnTo>
                  <a:pt x="260200" y="144051"/>
                </a:lnTo>
                <a:lnTo>
                  <a:pt x="261938" y="130948"/>
                </a:lnTo>
                <a:lnTo>
                  <a:pt x="262624" y="117383"/>
                </a:lnTo>
                <a:lnTo>
                  <a:pt x="262636" y="115316"/>
                </a:lnTo>
                <a:lnTo>
                  <a:pt x="262012" y="100895"/>
                </a:lnTo>
                <a:lnTo>
                  <a:pt x="260139" y="87306"/>
                </a:lnTo>
                <a:lnTo>
                  <a:pt x="257016" y="74548"/>
                </a:lnTo>
                <a:lnTo>
                  <a:pt x="252640" y="62620"/>
                </a:lnTo>
                <a:lnTo>
                  <a:pt x="247008" y="51524"/>
                </a:lnTo>
                <a:lnTo>
                  <a:pt x="240119" y="41259"/>
                </a:lnTo>
                <a:lnTo>
                  <a:pt x="231970" y="31825"/>
                </a:lnTo>
                <a:lnTo>
                  <a:pt x="222197" y="22957"/>
                </a:lnTo>
                <a:lnTo>
                  <a:pt x="211929" y="15762"/>
                </a:lnTo>
                <a:lnTo>
                  <a:pt x="200843" y="9913"/>
                </a:lnTo>
                <a:lnTo>
                  <a:pt x="188940" y="5412"/>
                </a:lnTo>
                <a:lnTo>
                  <a:pt x="176219" y="2261"/>
                </a:lnTo>
                <a:lnTo>
                  <a:pt x="162681" y="463"/>
                </a:lnTo>
                <a:lnTo>
                  <a:pt x="150875" y="0"/>
                </a:lnTo>
                <a:close/>
              </a:path>
            </a:pathLst>
          </a:custGeom>
          <a:ln w="6095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70241" y="789687"/>
            <a:ext cx="358520" cy="383031"/>
          </a:xfrm>
          <a:custGeom>
            <a:avLst/>
            <a:gdLst/>
            <a:ahLst/>
            <a:cxnLst/>
            <a:rect l="l" t="t" r="r" b="b"/>
            <a:pathLst>
              <a:path w="358520" h="383031">
                <a:moveTo>
                  <a:pt x="51816" y="0"/>
                </a:moveTo>
                <a:lnTo>
                  <a:pt x="114554" y="0"/>
                </a:lnTo>
                <a:lnTo>
                  <a:pt x="252730" y="260350"/>
                </a:lnTo>
                <a:lnTo>
                  <a:pt x="288289" y="0"/>
                </a:lnTo>
                <a:lnTo>
                  <a:pt x="358520" y="0"/>
                </a:lnTo>
                <a:lnTo>
                  <a:pt x="306451" y="383031"/>
                </a:lnTo>
                <a:lnTo>
                  <a:pt x="244983" y="383031"/>
                </a:lnTo>
                <a:lnTo>
                  <a:pt x="105029" y="119761"/>
                </a:lnTo>
                <a:lnTo>
                  <a:pt x="68961" y="383031"/>
                </a:lnTo>
                <a:lnTo>
                  <a:pt x="0" y="383031"/>
                </a:lnTo>
                <a:lnTo>
                  <a:pt x="51816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69404" y="789687"/>
            <a:ext cx="122682" cy="383031"/>
          </a:xfrm>
          <a:custGeom>
            <a:avLst/>
            <a:gdLst/>
            <a:ahLst/>
            <a:cxnLst/>
            <a:rect l="l" t="t" r="r" b="b"/>
            <a:pathLst>
              <a:path w="122682" h="383031">
                <a:moveTo>
                  <a:pt x="52324" y="0"/>
                </a:moveTo>
                <a:lnTo>
                  <a:pt x="122682" y="0"/>
                </a:lnTo>
                <a:lnTo>
                  <a:pt x="69087" y="383031"/>
                </a:lnTo>
                <a:lnTo>
                  <a:pt x="0" y="383031"/>
                </a:lnTo>
                <a:lnTo>
                  <a:pt x="52324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42075" y="789687"/>
            <a:ext cx="242697" cy="383031"/>
          </a:xfrm>
          <a:custGeom>
            <a:avLst/>
            <a:gdLst/>
            <a:ahLst/>
            <a:cxnLst/>
            <a:rect l="l" t="t" r="r" b="b"/>
            <a:pathLst>
              <a:path w="242697" h="383031">
                <a:moveTo>
                  <a:pt x="8762" y="0"/>
                </a:moveTo>
                <a:lnTo>
                  <a:pt x="242697" y="0"/>
                </a:lnTo>
                <a:lnTo>
                  <a:pt x="234314" y="68199"/>
                </a:lnTo>
                <a:lnTo>
                  <a:pt x="154431" y="68199"/>
                </a:lnTo>
                <a:lnTo>
                  <a:pt x="111505" y="383031"/>
                </a:lnTo>
                <a:lnTo>
                  <a:pt x="40004" y="383031"/>
                </a:lnTo>
                <a:lnTo>
                  <a:pt x="83058" y="68199"/>
                </a:lnTo>
                <a:lnTo>
                  <a:pt x="0" y="68199"/>
                </a:lnTo>
                <a:lnTo>
                  <a:pt x="8762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29324" y="789687"/>
            <a:ext cx="363092" cy="383031"/>
          </a:xfrm>
          <a:custGeom>
            <a:avLst/>
            <a:gdLst/>
            <a:ahLst/>
            <a:cxnLst/>
            <a:rect l="l" t="t" r="r" b="b"/>
            <a:pathLst>
              <a:path w="363092" h="383031">
                <a:moveTo>
                  <a:pt x="206883" y="0"/>
                </a:moveTo>
                <a:lnTo>
                  <a:pt x="267588" y="0"/>
                </a:lnTo>
                <a:lnTo>
                  <a:pt x="363092" y="383031"/>
                </a:lnTo>
                <a:lnTo>
                  <a:pt x="293242" y="383031"/>
                </a:lnTo>
                <a:lnTo>
                  <a:pt x="272923" y="301498"/>
                </a:lnTo>
                <a:lnTo>
                  <a:pt x="120903" y="301498"/>
                </a:lnTo>
                <a:lnTo>
                  <a:pt x="77342" y="383031"/>
                </a:lnTo>
                <a:lnTo>
                  <a:pt x="0" y="383031"/>
                </a:lnTo>
                <a:lnTo>
                  <a:pt x="206883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48400" y="789687"/>
            <a:ext cx="268732" cy="383031"/>
          </a:xfrm>
          <a:custGeom>
            <a:avLst/>
            <a:gdLst/>
            <a:ahLst/>
            <a:cxnLst/>
            <a:rect l="l" t="t" r="r" b="b"/>
            <a:pathLst>
              <a:path w="268732" h="383031">
                <a:moveTo>
                  <a:pt x="52324" y="0"/>
                </a:moveTo>
                <a:lnTo>
                  <a:pt x="118872" y="0"/>
                </a:lnTo>
                <a:lnTo>
                  <a:pt x="135990" y="225"/>
                </a:lnTo>
                <a:lnTo>
                  <a:pt x="151578" y="901"/>
                </a:lnTo>
                <a:lnTo>
                  <a:pt x="165632" y="2027"/>
                </a:lnTo>
                <a:lnTo>
                  <a:pt x="178150" y="3604"/>
                </a:lnTo>
                <a:lnTo>
                  <a:pt x="189131" y="5631"/>
                </a:lnTo>
                <a:lnTo>
                  <a:pt x="198571" y="8110"/>
                </a:lnTo>
                <a:lnTo>
                  <a:pt x="205612" y="10667"/>
                </a:lnTo>
                <a:lnTo>
                  <a:pt x="218175" y="16719"/>
                </a:lnTo>
                <a:lnTo>
                  <a:pt x="229367" y="23723"/>
                </a:lnTo>
                <a:lnTo>
                  <a:pt x="239189" y="31671"/>
                </a:lnTo>
                <a:lnTo>
                  <a:pt x="247641" y="40556"/>
                </a:lnTo>
                <a:lnTo>
                  <a:pt x="252857" y="47498"/>
                </a:lnTo>
                <a:lnTo>
                  <a:pt x="259033" y="58201"/>
                </a:lnTo>
                <a:lnTo>
                  <a:pt x="263703" y="69765"/>
                </a:lnTo>
                <a:lnTo>
                  <a:pt x="266857" y="82176"/>
                </a:lnTo>
                <a:lnTo>
                  <a:pt x="268487" y="95416"/>
                </a:lnTo>
                <a:lnTo>
                  <a:pt x="268732" y="103250"/>
                </a:lnTo>
                <a:lnTo>
                  <a:pt x="268003" y="116897"/>
                </a:lnTo>
                <a:lnTo>
                  <a:pt x="265816" y="129853"/>
                </a:lnTo>
                <a:lnTo>
                  <a:pt x="262171" y="142110"/>
                </a:lnTo>
                <a:lnTo>
                  <a:pt x="257068" y="153661"/>
                </a:lnTo>
                <a:lnTo>
                  <a:pt x="250507" y="164497"/>
                </a:lnTo>
                <a:lnTo>
                  <a:pt x="245110" y="171576"/>
                </a:lnTo>
                <a:lnTo>
                  <a:pt x="237188" y="180027"/>
                </a:lnTo>
                <a:lnTo>
                  <a:pt x="228094" y="187635"/>
                </a:lnTo>
                <a:lnTo>
                  <a:pt x="217831" y="194404"/>
                </a:lnTo>
                <a:lnTo>
                  <a:pt x="206400" y="200337"/>
                </a:lnTo>
                <a:lnTo>
                  <a:pt x="193806" y="205437"/>
                </a:lnTo>
                <a:lnTo>
                  <a:pt x="180051" y="209706"/>
                </a:lnTo>
                <a:lnTo>
                  <a:pt x="173609" y="211327"/>
                </a:lnTo>
                <a:lnTo>
                  <a:pt x="257048" y="383031"/>
                </a:lnTo>
                <a:lnTo>
                  <a:pt x="182499" y="383031"/>
                </a:lnTo>
                <a:lnTo>
                  <a:pt x="100711" y="215900"/>
                </a:lnTo>
                <a:lnTo>
                  <a:pt x="94869" y="215900"/>
                </a:lnTo>
                <a:lnTo>
                  <a:pt x="71882" y="383031"/>
                </a:lnTo>
                <a:lnTo>
                  <a:pt x="0" y="383031"/>
                </a:lnTo>
                <a:lnTo>
                  <a:pt x="52324" y="0"/>
                </a:lnTo>
                <a:close/>
              </a:path>
            </a:pathLst>
          </a:custGeom>
          <a:ln w="6095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25236" y="789687"/>
            <a:ext cx="363092" cy="383031"/>
          </a:xfrm>
          <a:custGeom>
            <a:avLst/>
            <a:gdLst/>
            <a:ahLst/>
            <a:cxnLst/>
            <a:rect l="l" t="t" r="r" b="b"/>
            <a:pathLst>
              <a:path w="363092" h="383031">
                <a:moveTo>
                  <a:pt x="206883" y="0"/>
                </a:moveTo>
                <a:lnTo>
                  <a:pt x="267588" y="0"/>
                </a:lnTo>
                <a:lnTo>
                  <a:pt x="363092" y="383031"/>
                </a:lnTo>
                <a:lnTo>
                  <a:pt x="293242" y="383031"/>
                </a:lnTo>
                <a:lnTo>
                  <a:pt x="272923" y="301498"/>
                </a:lnTo>
                <a:lnTo>
                  <a:pt x="120903" y="301498"/>
                </a:lnTo>
                <a:lnTo>
                  <a:pt x="77342" y="383031"/>
                </a:lnTo>
                <a:lnTo>
                  <a:pt x="0" y="383031"/>
                </a:lnTo>
                <a:lnTo>
                  <a:pt x="206883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15559" y="789687"/>
            <a:ext cx="199770" cy="383031"/>
          </a:xfrm>
          <a:custGeom>
            <a:avLst/>
            <a:gdLst/>
            <a:ahLst/>
            <a:cxnLst/>
            <a:rect l="l" t="t" r="r" b="b"/>
            <a:pathLst>
              <a:path w="199770" h="383031">
                <a:moveTo>
                  <a:pt x="52324" y="0"/>
                </a:moveTo>
                <a:lnTo>
                  <a:pt x="124713" y="0"/>
                </a:lnTo>
                <a:lnTo>
                  <a:pt x="80771" y="317118"/>
                </a:lnTo>
                <a:lnTo>
                  <a:pt x="199770" y="317118"/>
                </a:lnTo>
                <a:lnTo>
                  <a:pt x="191388" y="383031"/>
                </a:lnTo>
                <a:lnTo>
                  <a:pt x="0" y="383031"/>
                </a:lnTo>
                <a:lnTo>
                  <a:pt x="52324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916933" y="789687"/>
            <a:ext cx="258317" cy="383031"/>
          </a:xfrm>
          <a:custGeom>
            <a:avLst/>
            <a:gdLst/>
            <a:ahLst/>
            <a:cxnLst/>
            <a:rect l="l" t="t" r="r" b="b"/>
            <a:pathLst>
              <a:path w="258317" h="383031">
                <a:moveTo>
                  <a:pt x="52323" y="0"/>
                </a:moveTo>
                <a:lnTo>
                  <a:pt x="258317" y="0"/>
                </a:lnTo>
                <a:lnTo>
                  <a:pt x="249554" y="67944"/>
                </a:lnTo>
                <a:lnTo>
                  <a:pt x="115823" y="67944"/>
                </a:lnTo>
                <a:lnTo>
                  <a:pt x="104901" y="147065"/>
                </a:lnTo>
                <a:lnTo>
                  <a:pt x="239267" y="147065"/>
                </a:lnTo>
                <a:lnTo>
                  <a:pt x="230504" y="214502"/>
                </a:lnTo>
                <a:lnTo>
                  <a:pt x="95503" y="214502"/>
                </a:lnTo>
                <a:lnTo>
                  <a:pt x="81406" y="316102"/>
                </a:lnTo>
                <a:lnTo>
                  <a:pt x="217296" y="316102"/>
                </a:lnTo>
                <a:lnTo>
                  <a:pt x="208660" y="383031"/>
                </a:lnTo>
                <a:lnTo>
                  <a:pt x="0" y="383031"/>
                </a:lnTo>
                <a:lnTo>
                  <a:pt x="52323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48252" y="789687"/>
            <a:ext cx="333883" cy="383031"/>
          </a:xfrm>
          <a:custGeom>
            <a:avLst/>
            <a:gdLst/>
            <a:ahLst/>
            <a:cxnLst/>
            <a:rect l="l" t="t" r="r" b="b"/>
            <a:pathLst>
              <a:path w="333883" h="383031">
                <a:moveTo>
                  <a:pt x="52324" y="0"/>
                </a:moveTo>
                <a:lnTo>
                  <a:pt x="113030" y="0"/>
                </a:lnTo>
                <a:lnTo>
                  <a:pt x="129465" y="196"/>
                </a:lnTo>
                <a:lnTo>
                  <a:pt x="145052" y="787"/>
                </a:lnTo>
                <a:lnTo>
                  <a:pt x="159788" y="1769"/>
                </a:lnTo>
                <a:lnTo>
                  <a:pt x="173672" y="3144"/>
                </a:lnTo>
                <a:lnTo>
                  <a:pt x="186703" y="4909"/>
                </a:lnTo>
                <a:lnTo>
                  <a:pt x="210199" y="9611"/>
                </a:lnTo>
                <a:lnTo>
                  <a:pt x="230263" y="15868"/>
                </a:lnTo>
                <a:lnTo>
                  <a:pt x="251143" y="26020"/>
                </a:lnTo>
                <a:lnTo>
                  <a:pt x="271620" y="40527"/>
                </a:lnTo>
                <a:lnTo>
                  <a:pt x="289762" y="58485"/>
                </a:lnTo>
                <a:lnTo>
                  <a:pt x="297957" y="68754"/>
                </a:lnTo>
                <a:lnTo>
                  <a:pt x="305568" y="79879"/>
                </a:lnTo>
                <a:lnTo>
                  <a:pt x="313846" y="94428"/>
                </a:lnTo>
                <a:lnTo>
                  <a:pt x="323504" y="117362"/>
                </a:lnTo>
                <a:lnTo>
                  <a:pt x="330026" y="141900"/>
                </a:lnTo>
                <a:lnTo>
                  <a:pt x="332103" y="154767"/>
                </a:lnTo>
                <a:lnTo>
                  <a:pt x="333388" y="168030"/>
                </a:lnTo>
                <a:lnTo>
                  <a:pt x="333877" y="181689"/>
                </a:lnTo>
                <a:lnTo>
                  <a:pt x="333883" y="183261"/>
                </a:lnTo>
                <a:lnTo>
                  <a:pt x="333513" y="196521"/>
                </a:lnTo>
                <a:lnTo>
                  <a:pt x="332406" y="209528"/>
                </a:lnTo>
                <a:lnTo>
                  <a:pt x="330561" y="222282"/>
                </a:lnTo>
                <a:lnTo>
                  <a:pt x="324655" y="247033"/>
                </a:lnTo>
                <a:lnTo>
                  <a:pt x="315797" y="270772"/>
                </a:lnTo>
                <a:lnTo>
                  <a:pt x="306070" y="289940"/>
                </a:lnTo>
                <a:lnTo>
                  <a:pt x="298777" y="301912"/>
                </a:lnTo>
                <a:lnTo>
                  <a:pt x="291003" y="313028"/>
                </a:lnTo>
                <a:lnTo>
                  <a:pt x="282752" y="323287"/>
                </a:lnTo>
                <a:lnTo>
                  <a:pt x="274026" y="332689"/>
                </a:lnTo>
                <a:lnTo>
                  <a:pt x="255163" y="348925"/>
                </a:lnTo>
                <a:lnTo>
                  <a:pt x="236220" y="360806"/>
                </a:lnTo>
                <a:lnTo>
                  <a:pt x="216742" y="369279"/>
                </a:lnTo>
                <a:lnTo>
                  <a:pt x="194315" y="375721"/>
                </a:lnTo>
                <a:lnTo>
                  <a:pt x="168923" y="380141"/>
                </a:lnTo>
                <a:lnTo>
                  <a:pt x="155110" y="381594"/>
                </a:lnTo>
                <a:lnTo>
                  <a:pt x="140551" y="382544"/>
                </a:lnTo>
                <a:lnTo>
                  <a:pt x="125243" y="382993"/>
                </a:lnTo>
                <a:lnTo>
                  <a:pt x="118999" y="383031"/>
                </a:lnTo>
                <a:lnTo>
                  <a:pt x="0" y="383031"/>
                </a:lnTo>
                <a:lnTo>
                  <a:pt x="52324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24979" y="780034"/>
            <a:ext cx="406400" cy="402336"/>
          </a:xfrm>
          <a:custGeom>
            <a:avLst/>
            <a:gdLst/>
            <a:ahLst/>
            <a:cxnLst/>
            <a:rect l="l" t="t" r="r" b="b"/>
            <a:pathLst>
              <a:path w="406400" h="402336">
                <a:moveTo>
                  <a:pt x="224790" y="0"/>
                </a:moveTo>
                <a:lnTo>
                  <a:pt x="238887" y="417"/>
                </a:lnTo>
                <a:lnTo>
                  <a:pt x="252532" y="1672"/>
                </a:lnTo>
                <a:lnTo>
                  <a:pt x="278465" y="6691"/>
                </a:lnTo>
                <a:lnTo>
                  <a:pt x="302588" y="15063"/>
                </a:lnTo>
                <a:lnTo>
                  <a:pt x="324901" y="26791"/>
                </a:lnTo>
                <a:lnTo>
                  <a:pt x="345405" y="41881"/>
                </a:lnTo>
                <a:lnTo>
                  <a:pt x="364045" y="60309"/>
                </a:lnTo>
                <a:lnTo>
                  <a:pt x="379384" y="80723"/>
                </a:lnTo>
                <a:lnTo>
                  <a:pt x="391293" y="102986"/>
                </a:lnTo>
                <a:lnTo>
                  <a:pt x="399768" y="127091"/>
                </a:lnTo>
                <a:lnTo>
                  <a:pt x="404804" y="153027"/>
                </a:lnTo>
                <a:lnTo>
                  <a:pt x="406031" y="166679"/>
                </a:lnTo>
                <a:lnTo>
                  <a:pt x="406400" y="179704"/>
                </a:lnTo>
                <a:lnTo>
                  <a:pt x="406040" y="192623"/>
                </a:lnTo>
                <a:lnTo>
                  <a:pt x="403167" y="217995"/>
                </a:lnTo>
                <a:lnTo>
                  <a:pt x="397428" y="242732"/>
                </a:lnTo>
                <a:lnTo>
                  <a:pt x="388831" y="266818"/>
                </a:lnTo>
                <a:lnTo>
                  <a:pt x="377385" y="290238"/>
                </a:lnTo>
                <a:lnTo>
                  <a:pt x="369057" y="304038"/>
                </a:lnTo>
                <a:lnTo>
                  <a:pt x="353635" y="325101"/>
                </a:lnTo>
                <a:lnTo>
                  <a:pt x="336269" y="343759"/>
                </a:lnTo>
                <a:lnTo>
                  <a:pt x="316935" y="360003"/>
                </a:lnTo>
                <a:lnTo>
                  <a:pt x="295608" y="373827"/>
                </a:lnTo>
                <a:lnTo>
                  <a:pt x="273106" y="384812"/>
                </a:lnTo>
                <a:lnTo>
                  <a:pt x="249601" y="393024"/>
                </a:lnTo>
                <a:lnTo>
                  <a:pt x="224739" y="398657"/>
                </a:lnTo>
                <a:lnTo>
                  <a:pt x="198496" y="401718"/>
                </a:lnTo>
                <a:lnTo>
                  <a:pt x="184850" y="402287"/>
                </a:lnTo>
                <a:lnTo>
                  <a:pt x="179450" y="402336"/>
                </a:lnTo>
                <a:lnTo>
                  <a:pt x="164814" y="401933"/>
                </a:lnTo>
                <a:lnTo>
                  <a:pt x="150724" y="400725"/>
                </a:lnTo>
                <a:lnTo>
                  <a:pt x="137180" y="398712"/>
                </a:lnTo>
                <a:lnTo>
                  <a:pt x="111734" y="392271"/>
                </a:lnTo>
                <a:lnTo>
                  <a:pt x="88480" y="382609"/>
                </a:lnTo>
                <a:lnTo>
                  <a:pt x="67424" y="369727"/>
                </a:lnTo>
                <a:lnTo>
                  <a:pt x="48895" y="353949"/>
                </a:lnTo>
                <a:lnTo>
                  <a:pt x="32442" y="334841"/>
                </a:lnTo>
                <a:lnTo>
                  <a:pt x="19340" y="313628"/>
                </a:lnTo>
                <a:lnTo>
                  <a:pt x="9601" y="290310"/>
                </a:lnTo>
                <a:lnTo>
                  <a:pt x="3233" y="264887"/>
                </a:lnTo>
                <a:lnTo>
                  <a:pt x="1316" y="251386"/>
                </a:lnTo>
                <a:lnTo>
                  <a:pt x="246" y="237359"/>
                </a:lnTo>
                <a:lnTo>
                  <a:pt x="0" y="226313"/>
                </a:lnTo>
                <a:lnTo>
                  <a:pt x="347" y="212632"/>
                </a:lnTo>
                <a:lnTo>
                  <a:pt x="3121" y="186175"/>
                </a:lnTo>
                <a:lnTo>
                  <a:pt x="8663" y="160921"/>
                </a:lnTo>
                <a:lnTo>
                  <a:pt x="16969" y="136869"/>
                </a:lnTo>
                <a:lnTo>
                  <a:pt x="28033" y="114015"/>
                </a:lnTo>
                <a:lnTo>
                  <a:pt x="41848" y="92357"/>
                </a:lnTo>
                <a:lnTo>
                  <a:pt x="58420" y="71881"/>
                </a:lnTo>
                <a:lnTo>
                  <a:pt x="77385" y="53119"/>
                </a:lnTo>
                <a:lnTo>
                  <a:pt x="97763" y="37195"/>
                </a:lnTo>
                <a:lnTo>
                  <a:pt x="119555" y="24107"/>
                </a:lnTo>
                <a:lnTo>
                  <a:pt x="142767" y="13850"/>
                </a:lnTo>
                <a:lnTo>
                  <a:pt x="167402" y="6421"/>
                </a:lnTo>
                <a:lnTo>
                  <a:pt x="193466" y="1814"/>
                </a:lnTo>
                <a:lnTo>
                  <a:pt x="207034" y="567"/>
                </a:lnTo>
                <a:lnTo>
                  <a:pt x="220961" y="25"/>
                </a:lnTo>
                <a:lnTo>
                  <a:pt x="22479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03444" y="780034"/>
            <a:ext cx="374268" cy="402336"/>
          </a:xfrm>
          <a:custGeom>
            <a:avLst/>
            <a:gdLst/>
            <a:ahLst/>
            <a:cxnLst/>
            <a:rect l="l" t="t" r="r" b="b"/>
            <a:pathLst>
              <a:path w="374268" h="402336">
                <a:moveTo>
                  <a:pt x="225551" y="0"/>
                </a:moveTo>
                <a:lnTo>
                  <a:pt x="239039" y="371"/>
                </a:lnTo>
                <a:lnTo>
                  <a:pt x="252235" y="1487"/>
                </a:lnTo>
                <a:lnTo>
                  <a:pt x="265138" y="3347"/>
                </a:lnTo>
                <a:lnTo>
                  <a:pt x="277750" y="5952"/>
                </a:lnTo>
                <a:lnTo>
                  <a:pt x="290071" y="9302"/>
                </a:lnTo>
                <a:lnTo>
                  <a:pt x="302102" y="13398"/>
                </a:lnTo>
                <a:lnTo>
                  <a:pt x="313841" y="18239"/>
                </a:lnTo>
                <a:lnTo>
                  <a:pt x="325291" y="23827"/>
                </a:lnTo>
                <a:lnTo>
                  <a:pt x="336452" y="30161"/>
                </a:lnTo>
                <a:lnTo>
                  <a:pt x="347323" y="37242"/>
                </a:lnTo>
                <a:lnTo>
                  <a:pt x="357905" y="45071"/>
                </a:lnTo>
                <a:lnTo>
                  <a:pt x="368199" y="53647"/>
                </a:lnTo>
                <a:lnTo>
                  <a:pt x="374268" y="59181"/>
                </a:lnTo>
                <a:lnTo>
                  <a:pt x="321817" y="107695"/>
                </a:lnTo>
                <a:lnTo>
                  <a:pt x="312995" y="98582"/>
                </a:lnTo>
                <a:lnTo>
                  <a:pt x="303196" y="90563"/>
                </a:lnTo>
                <a:lnTo>
                  <a:pt x="292432" y="83649"/>
                </a:lnTo>
                <a:lnTo>
                  <a:pt x="280715" y="77852"/>
                </a:lnTo>
                <a:lnTo>
                  <a:pt x="268723" y="73322"/>
                </a:lnTo>
                <a:lnTo>
                  <a:pt x="256548" y="70118"/>
                </a:lnTo>
                <a:lnTo>
                  <a:pt x="243908" y="68091"/>
                </a:lnTo>
                <a:lnTo>
                  <a:pt x="230823" y="67221"/>
                </a:lnTo>
                <a:lnTo>
                  <a:pt x="227329" y="67182"/>
                </a:lnTo>
                <a:lnTo>
                  <a:pt x="214590" y="67707"/>
                </a:lnTo>
                <a:lnTo>
                  <a:pt x="202039" y="69280"/>
                </a:lnTo>
                <a:lnTo>
                  <a:pt x="189669" y="71903"/>
                </a:lnTo>
                <a:lnTo>
                  <a:pt x="177475" y="75574"/>
                </a:lnTo>
                <a:lnTo>
                  <a:pt x="165451" y="80295"/>
                </a:lnTo>
                <a:lnTo>
                  <a:pt x="153589" y="86064"/>
                </a:lnTo>
                <a:lnTo>
                  <a:pt x="139079" y="94719"/>
                </a:lnTo>
                <a:lnTo>
                  <a:pt x="128513" y="102360"/>
                </a:lnTo>
                <a:lnTo>
                  <a:pt x="118796" y="110685"/>
                </a:lnTo>
                <a:lnTo>
                  <a:pt x="109929" y="119701"/>
                </a:lnTo>
                <a:lnTo>
                  <a:pt x="101912" y="129414"/>
                </a:lnTo>
                <a:lnTo>
                  <a:pt x="94744" y="139831"/>
                </a:lnTo>
                <a:lnTo>
                  <a:pt x="87010" y="153695"/>
                </a:lnTo>
                <a:lnTo>
                  <a:pt x="81841" y="165551"/>
                </a:lnTo>
                <a:lnTo>
                  <a:pt x="77843" y="177669"/>
                </a:lnTo>
                <a:lnTo>
                  <a:pt x="75018" y="190040"/>
                </a:lnTo>
                <a:lnTo>
                  <a:pt x="73371" y="202651"/>
                </a:lnTo>
                <a:lnTo>
                  <a:pt x="72897" y="214121"/>
                </a:lnTo>
                <a:lnTo>
                  <a:pt x="73555" y="227932"/>
                </a:lnTo>
                <a:lnTo>
                  <a:pt x="75528" y="241087"/>
                </a:lnTo>
                <a:lnTo>
                  <a:pt x="78818" y="253588"/>
                </a:lnTo>
                <a:lnTo>
                  <a:pt x="83428" y="265439"/>
                </a:lnTo>
                <a:lnTo>
                  <a:pt x="89359" y="276641"/>
                </a:lnTo>
                <a:lnTo>
                  <a:pt x="96613" y="287195"/>
                </a:lnTo>
                <a:lnTo>
                  <a:pt x="105193" y="297103"/>
                </a:lnTo>
                <a:lnTo>
                  <a:pt x="118467" y="309057"/>
                </a:lnTo>
                <a:lnTo>
                  <a:pt x="128768" y="316226"/>
                </a:lnTo>
                <a:lnTo>
                  <a:pt x="139742" y="322244"/>
                </a:lnTo>
                <a:lnTo>
                  <a:pt x="151388" y="327111"/>
                </a:lnTo>
                <a:lnTo>
                  <a:pt x="163707" y="330831"/>
                </a:lnTo>
                <a:lnTo>
                  <a:pt x="176698" y="333404"/>
                </a:lnTo>
                <a:lnTo>
                  <a:pt x="190361" y="334832"/>
                </a:lnTo>
                <a:lnTo>
                  <a:pt x="201040" y="335152"/>
                </a:lnTo>
                <a:lnTo>
                  <a:pt x="214742" y="334684"/>
                </a:lnTo>
                <a:lnTo>
                  <a:pt x="228007" y="333280"/>
                </a:lnTo>
                <a:lnTo>
                  <a:pt x="240836" y="330940"/>
                </a:lnTo>
                <a:lnTo>
                  <a:pt x="253231" y="327668"/>
                </a:lnTo>
                <a:lnTo>
                  <a:pt x="265192" y="323462"/>
                </a:lnTo>
                <a:lnTo>
                  <a:pt x="276721" y="318326"/>
                </a:lnTo>
                <a:lnTo>
                  <a:pt x="287819" y="312259"/>
                </a:lnTo>
                <a:lnTo>
                  <a:pt x="298488" y="305263"/>
                </a:lnTo>
                <a:lnTo>
                  <a:pt x="305180" y="300227"/>
                </a:lnTo>
                <a:lnTo>
                  <a:pt x="347598" y="356235"/>
                </a:lnTo>
                <a:lnTo>
                  <a:pt x="326076" y="369855"/>
                </a:lnTo>
                <a:lnTo>
                  <a:pt x="303492" y="381097"/>
                </a:lnTo>
                <a:lnTo>
                  <a:pt x="279846" y="389960"/>
                </a:lnTo>
                <a:lnTo>
                  <a:pt x="255138" y="396444"/>
                </a:lnTo>
                <a:lnTo>
                  <a:pt x="229368" y="400549"/>
                </a:lnTo>
                <a:lnTo>
                  <a:pt x="202537" y="402275"/>
                </a:lnTo>
                <a:lnTo>
                  <a:pt x="196341" y="402336"/>
                </a:lnTo>
                <a:lnTo>
                  <a:pt x="182030" y="402003"/>
                </a:lnTo>
                <a:lnTo>
                  <a:pt x="168240" y="401004"/>
                </a:lnTo>
                <a:lnTo>
                  <a:pt x="142236" y="397011"/>
                </a:lnTo>
                <a:lnTo>
                  <a:pt x="118338" y="390354"/>
                </a:lnTo>
                <a:lnTo>
                  <a:pt x="96558" y="381036"/>
                </a:lnTo>
                <a:lnTo>
                  <a:pt x="82656" y="372984"/>
                </a:lnTo>
                <a:lnTo>
                  <a:pt x="62520" y="357769"/>
                </a:lnTo>
                <a:lnTo>
                  <a:pt x="44737" y="339555"/>
                </a:lnTo>
                <a:lnTo>
                  <a:pt x="29337" y="318314"/>
                </a:lnTo>
                <a:lnTo>
                  <a:pt x="19517" y="300688"/>
                </a:lnTo>
                <a:lnTo>
                  <a:pt x="9765" y="277053"/>
                </a:lnTo>
                <a:lnTo>
                  <a:pt x="3362" y="252488"/>
                </a:lnTo>
                <a:lnTo>
                  <a:pt x="296" y="226968"/>
                </a:lnTo>
                <a:lnTo>
                  <a:pt x="0" y="215900"/>
                </a:lnTo>
                <a:lnTo>
                  <a:pt x="396" y="203232"/>
                </a:lnTo>
                <a:lnTo>
                  <a:pt x="3577" y="178237"/>
                </a:lnTo>
                <a:lnTo>
                  <a:pt x="9957" y="153712"/>
                </a:lnTo>
                <a:lnTo>
                  <a:pt x="19553" y="129674"/>
                </a:lnTo>
                <a:lnTo>
                  <a:pt x="30352" y="109474"/>
                </a:lnTo>
                <a:lnTo>
                  <a:pt x="44809" y="88023"/>
                </a:lnTo>
                <a:lnTo>
                  <a:pt x="61381" y="68668"/>
                </a:lnTo>
                <a:lnTo>
                  <a:pt x="80060" y="51416"/>
                </a:lnTo>
                <a:lnTo>
                  <a:pt x="100838" y="36275"/>
                </a:lnTo>
                <a:lnTo>
                  <a:pt x="112521" y="29210"/>
                </a:lnTo>
                <a:lnTo>
                  <a:pt x="135504" y="17899"/>
                </a:lnTo>
                <a:lnTo>
                  <a:pt x="159369" y="9337"/>
                </a:lnTo>
                <a:lnTo>
                  <a:pt x="184130" y="3532"/>
                </a:lnTo>
                <a:lnTo>
                  <a:pt x="209804" y="493"/>
                </a:lnTo>
                <a:lnTo>
                  <a:pt x="222988" y="12"/>
                </a:lnTo>
                <a:lnTo>
                  <a:pt x="225551" y="0"/>
                </a:lnTo>
                <a:close/>
              </a:path>
            </a:pathLst>
          </a:custGeom>
          <a:ln w="6095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23948" y="1972337"/>
            <a:ext cx="7828650" cy="20878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10"/>
              </a:lnSpc>
              <a:spcBef>
                <a:spcPts val="150"/>
              </a:spcBef>
            </a:pPr>
            <a:r>
              <a:rPr sz="2250" dirty="0">
                <a:solidFill>
                  <a:srgbClr val="DDDDDD"/>
                </a:solidFill>
                <a:latin typeface="Wingdings 2"/>
                <a:cs typeface="Wingdings 2"/>
              </a:rPr>
              <a:t></a:t>
            </a:r>
            <a:r>
              <a:rPr sz="2250" spc="442" dirty="0">
                <a:solidFill>
                  <a:srgbClr val="DDDDDD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Suatu pe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j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sz="2800" spc="9" dirty="0">
                <a:solidFill>
                  <a:srgbClr val="FFFFFF"/>
                </a:solidFill>
                <a:latin typeface="Century Gothic"/>
                <a:cs typeface="Century Gothic"/>
              </a:rPr>
              <a:t>j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sz="2800" spc="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yang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be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800" spc="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kan ke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tuan-</a:t>
            </a:r>
            <a:endParaRPr sz="2800">
              <a:latin typeface="Century Gothic"/>
              <a:cs typeface="Century Gothic"/>
            </a:endParaRPr>
          </a:p>
          <a:p>
            <a:pPr marL="397052" marR="207302">
              <a:lnSpc>
                <a:spcPts val="3360"/>
              </a:lnSpc>
              <a:spcBef>
                <a:spcPts val="72"/>
              </a:spcBef>
            </a:pP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ket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ntuan</a:t>
            </a:r>
            <a:r>
              <a:rPr sz="2800" spc="-4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800" spc="4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um</a:t>
            </a:r>
            <a:r>
              <a:rPr sz="2800" spc="-76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2800" spc="1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mana</a:t>
            </a:r>
            <a:r>
              <a:rPr sz="2800" spc="-106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hak-p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hak dalam</a:t>
            </a:r>
            <a:r>
              <a:rPr sz="2800" spc="-8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deklaras</a:t>
            </a:r>
            <a:r>
              <a:rPr sz="2800" spc="-9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ter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ebut</a:t>
            </a:r>
            <a:r>
              <a:rPr sz="2800" spc="-18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ber</a:t>
            </a:r>
            <a:r>
              <a:rPr sz="2800" spc="9" dirty="0">
                <a:solidFill>
                  <a:srgbClr val="FFFFFF"/>
                </a:solidFill>
                <a:latin typeface="Century Gothic"/>
                <a:cs typeface="Century Gothic"/>
              </a:rPr>
              <a:t>j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j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-88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untuk melakukan</a:t>
            </a:r>
            <a:r>
              <a:rPr sz="2800" spc="-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keb</a:t>
            </a:r>
            <a:r>
              <a:rPr sz="2800" spc="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j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aksa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aan</a:t>
            </a:r>
            <a:r>
              <a:rPr sz="2800" spc="-4" dirty="0">
                <a:solidFill>
                  <a:srgbClr val="FFFFFF"/>
                </a:solidFill>
                <a:latin typeface="Century Gothic"/>
                <a:cs typeface="Century Gothic"/>
              </a:rPr>
              <a:t>-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keb</a:t>
            </a:r>
            <a:r>
              <a:rPr sz="2800" spc="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j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aksa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aan</a:t>
            </a:r>
            <a:endParaRPr sz="2800">
              <a:latin typeface="Century Gothic"/>
              <a:cs typeface="Century Gothic"/>
            </a:endParaRPr>
          </a:p>
          <a:p>
            <a:pPr marL="397052" marR="53309">
              <a:lnSpc>
                <a:spcPts val="3290"/>
              </a:lnSpc>
            </a:pP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tert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ntu</a:t>
            </a:r>
            <a:r>
              <a:rPr sz="2800" spc="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4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-2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masa</a:t>
            </a:r>
            <a:r>
              <a:rPr sz="28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yang</a:t>
            </a:r>
            <a:r>
              <a:rPr sz="28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akan</a:t>
            </a:r>
            <a:r>
              <a:rPr sz="2800" spc="-5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datan</a:t>
            </a:r>
            <a:r>
              <a:rPr sz="2800" spc="4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123948" y="4703849"/>
            <a:ext cx="7516746" cy="16609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698">
              <a:lnSpc>
                <a:spcPts val="3010"/>
              </a:lnSpc>
              <a:spcBef>
                <a:spcPts val="150"/>
              </a:spcBef>
            </a:pPr>
            <a:r>
              <a:rPr sz="2250" dirty="0">
                <a:solidFill>
                  <a:srgbClr val="DDDDDD"/>
                </a:solidFill>
                <a:latin typeface="Wingdings 2"/>
                <a:cs typeface="Wingdings 2"/>
              </a:rPr>
              <a:t></a:t>
            </a:r>
            <a:r>
              <a:rPr sz="2250" spc="442" dirty="0">
                <a:solidFill>
                  <a:srgbClr val="DDDDDD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Isi</a:t>
            </a:r>
            <a:r>
              <a:rPr sz="2800" spc="-22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materi</a:t>
            </a:r>
            <a:r>
              <a:rPr sz="2800" spc="-66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800" spc="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ngkas,</a:t>
            </a:r>
            <a:r>
              <a:rPr sz="2800" spc="-7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pada</a:t>
            </a:r>
            <a:r>
              <a:rPr sz="2800" spc="4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28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dan</a:t>
            </a:r>
            <a:r>
              <a:rPr sz="28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asa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ya</a:t>
            </a:r>
            <a:endParaRPr sz="2800">
              <a:latin typeface="Century Gothic"/>
              <a:cs typeface="Century Gothic"/>
            </a:endParaRPr>
          </a:p>
          <a:p>
            <a:pPr marL="397052">
              <a:lnSpc>
                <a:spcPts val="3360"/>
              </a:lnSpc>
              <a:spcBef>
                <a:spcPts val="72"/>
              </a:spcBef>
            </a:pP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meng</a:t>
            </a:r>
            <a:r>
              <a:rPr sz="2800" spc="-14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mp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ngkan</a:t>
            </a:r>
            <a:r>
              <a:rPr sz="2800" spc="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ke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tuan</a:t>
            </a:r>
            <a:r>
              <a:rPr sz="2800" spc="4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yang ber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fat</a:t>
            </a:r>
            <a:r>
              <a:rPr sz="2800" spc="-62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formal</a:t>
            </a:r>
            <a:r>
              <a:rPr sz="2800" spc="-76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perti</a:t>
            </a:r>
            <a:r>
              <a:rPr sz="2800" spc="-4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adanya</a:t>
            </a:r>
            <a:r>
              <a:rPr sz="2800" spc="-88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i="1" dirty="0">
                <a:solidFill>
                  <a:srgbClr val="FFFFFF"/>
                </a:solidFill>
                <a:latin typeface="Century Gothic"/>
                <a:cs typeface="Century Gothic"/>
              </a:rPr>
              <a:t>full</a:t>
            </a:r>
            <a:r>
              <a:rPr sz="2800" i="1" spc="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i="1" dirty="0">
                <a:solidFill>
                  <a:srgbClr val="FFFFFF"/>
                </a:solidFill>
                <a:latin typeface="Century Gothic"/>
                <a:cs typeface="Century Gothic"/>
              </a:rPr>
              <a:t>power,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rat</a:t>
            </a:r>
            <a:r>
              <a:rPr sz="2800" spc="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2800" spc="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kas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2800" spc="-12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4" dirty="0">
                <a:solidFill>
                  <a:srgbClr val="FFFFFF"/>
                </a:solidFill>
                <a:latin typeface="Century Gothic"/>
                <a:cs typeface="Century Gothic"/>
              </a:rPr>
              <a:t>dll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280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4584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31034" y="14098"/>
            <a:ext cx="9129980" cy="6836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1" y="6985"/>
            <a:ext cx="9137015" cy="6843981"/>
          </a:xfrm>
          <a:custGeom>
            <a:avLst/>
            <a:gdLst/>
            <a:ahLst/>
            <a:cxnLst/>
            <a:rect l="l" t="t" r="r" b="b"/>
            <a:pathLst>
              <a:path w="9137015" h="6843981">
                <a:moveTo>
                  <a:pt x="0" y="0"/>
                </a:moveTo>
                <a:lnTo>
                  <a:pt x="9137015" y="6843981"/>
                </a:lnTo>
              </a:path>
            </a:pathLst>
          </a:custGeom>
          <a:ln w="12700">
            <a:solidFill>
              <a:srgbClr val="B3B3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92746" y="4948429"/>
            <a:ext cx="2672969" cy="1900191"/>
          </a:xfrm>
          <a:custGeom>
            <a:avLst/>
            <a:gdLst/>
            <a:ahLst/>
            <a:cxnLst/>
            <a:rect l="l" t="t" r="r" b="b"/>
            <a:pathLst>
              <a:path w="2672969" h="1900191">
                <a:moveTo>
                  <a:pt x="2672969" y="0"/>
                </a:moveTo>
                <a:lnTo>
                  <a:pt x="0" y="1900191"/>
                </a:lnTo>
              </a:path>
            </a:pathLst>
          </a:custGeom>
          <a:ln w="12700">
            <a:solidFill>
              <a:srgbClr val="BBBBB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23949" y="1160886"/>
            <a:ext cx="7804429" cy="18698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442">
              <a:lnSpc>
                <a:spcPts val="3220"/>
              </a:lnSpc>
              <a:spcBef>
                <a:spcPts val="161"/>
              </a:spcBef>
            </a:pPr>
            <a:r>
              <a:rPr sz="2400" dirty="0">
                <a:solidFill>
                  <a:srgbClr val="DDDDDD"/>
                </a:solidFill>
                <a:latin typeface="Wingdings 2"/>
                <a:cs typeface="Wingdings 2"/>
              </a:rPr>
              <a:t></a:t>
            </a:r>
            <a:r>
              <a:rPr sz="2400" spc="289" dirty="0">
                <a:solidFill>
                  <a:srgbClr val="DDDDDD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Misa</a:t>
            </a:r>
            <a:r>
              <a:rPr sz="3000" spc="4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:</a:t>
            </a:r>
            <a:endParaRPr sz="3000">
              <a:latin typeface="Century Gothic"/>
              <a:cs typeface="Century Gothic"/>
            </a:endParaRPr>
          </a:p>
          <a:p>
            <a:pPr marL="397052">
              <a:lnSpc>
                <a:spcPct val="95264"/>
              </a:lnSpc>
              <a:spcBef>
                <a:spcPts val="544"/>
              </a:spcBef>
            </a:pP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Declaration</a:t>
            </a:r>
            <a:r>
              <a:rPr sz="3000" i="1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3000" i="1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Zone of</a:t>
            </a:r>
            <a:r>
              <a:rPr sz="3000" i="1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Peace, F</a:t>
            </a:r>
            <a:r>
              <a:rPr sz="3000" i="1" spc="-9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i="1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dom and</a:t>
            </a:r>
            <a:r>
              <a:rPr sz="3000" i="1" spc="-3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i="1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utrality 1971 </a:t>
            </a:r>
            <a:r>
              <a:rPr sz="315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315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3000" i="1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i="1" spc="-9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ikat</a:t>
            </a:r>
            <a:r>
              <a:rPr sz="3000" i="1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sep</a:t>
            </a:r>
            <a:r>
              <a:rPr sz="3000" i="1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rti PI</a:t>
            </a:r>
            <a:r>
              <a:rPr sz="3000" i="1" spc="-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lain</a:t>
            </a:r>
            <a:r>
              <a:rPr sz="3000" i="1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ya.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508301" y="3721590"/>
            <a:ext cx="7478331" cy="8686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0240">
              <a:lnSpc>
                <a:spcPts val="3225"/>
              </a:lnSpc>
              <a:spcBef>
                <a:spcPts val="161"/>
              </a:spcBef>
            </a:pP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Univ</a:t>
            </a:r>
            <a:r>
              <a:rPr sz="3000" i="1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rsal</a:t>
            </a:r>
            <a:r>
              <a:rPr sz="3000" i="1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3000" i="1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claration</a:t>
            </a:r>
            <a:r>
              <a:rPr sz="3000" i="1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3000" i="1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Human Rig</a:t>
            </a:r>
            <a:r>
              <a:rPr sz="3000" i="1" spc="-14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ts</a:t>
            </a:r>
            <a:endParaRPr sz="3000">
              <a:latin typeface="Century Gothic"/>
              <a:cs typeface="Century Gothic"/>
            </a:endParaRPr>
          </a:p>
          <a:p>
            <a:pPr marL="12700">
              <a:lnSpc>
                <a:spcPts val="3579"/>
              </a:lnSpc>
              <a:spcBef>
                <a:spcPts val="17"/>
              </a:spcBef>
            </a:pPr>
            <a:r>
              <a:rPr sz="3000" i="1" spc="4" dirty="0">
                <a:solidFill>
                  <a:srgbClr val="FFFFFF"/>
                </a:solidFill>
                <a:latin typeface="Century Gothic"/>
                <a:cs typeface="Century Gothic"/>
              </a:rPr>
              <a:t>194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8</a:t>
            </a:r>
            <a:r>
              <a:rPr sz="3000" i="1" spc="-3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15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3150" spc="-12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hi</a:t>
            </a:r>
            <a:r>
              <a:rPr sz="3000" i="1" spc="-9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3000" i="1" spc="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uan, tanpa ikatan</a:t>
            </a:r>
            <a:r>
              <a:rPr sz="3000" i="1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hu</a:t>
            </a:r>
            <a:r>
              <a:rPr sz="3000" i="1" spc="-9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3000" i="1" spc="-4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300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831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22576"/>
            <a:ext cx="9799558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Pasal38 </a:t>
            </a:r>
            <a:r>
              <a:rPr lang="en-US" sz="2800" dirty="0" err="1"/>
              <a:t>StatutaMI</a:t>
            </a:r>
            <a:r>
              <a:rPr lang="en-US" sz="2800" dirty="0"/>
              <a:t>, </a:t>
            </a:r>
            <a:r>
              <a:rPr lang="en-US" sz="2800" dirty="0" err="1"/>
              <a:t>sumber-sumberHI</a:t>
            </a:r>
            <a:r>
              <a:rPr lang="en-US" sz="2800" dirty="0"/>
              <a:t>: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i="1" dirty="0"/>
              <a:t>1.International Conventions</a:t>
            </a:r>
            <a:endParaRPr lang="en-US" sz="2800" dirty="0"/>
          </a:p>
          <a:p>
            <a:pPr marL="0" indent="0">
              <a:buNone/>
            </a:pPr>
            <a:r>
              <a:rPr lang="en-US" sz="2800" i="1" dirty="0"/>
              <a:t>2.International Customs</a:t>
            </a:r>
            <a:endParaRPr lang="en-US" sz="2800" dirty="0"/>
          </a:p>
          <a:p>
            <a:pPr marL="0" indent="0">
              <a:buNone/>
            </a:pPr>
            <a:r>
              <a:rPr lang="en-US" sz="2800" i="1" dirty="0"/>
              <a:t>3.General Principles of Law</a:t>
            </a:r>
            <a:endParaRPr lang="en-US" sz="2800" dirty="0"/>
          </a:p>
          <a:p>
            <a:pPr marL="0" indent="0">
              <a:buNone/>
            </a:pPr>
            <a:r>
              <a:rPr lang="en-US" sz="2800" i="1" dirty="0"/>
              <a:t>4.Judicial Decisions and Teachings of the most Highly Qualified Publicist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918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31034" y="14098"/>
            <a:ext cx="9129980" cy="6836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1" y="6985"/>
            <a:ext cx="9137015" cy="6843981"/>
          </a:xfrm>
          <a:custGeom>
            <a:avLst/>
            <a:gdLst/>
            <a:ahLst/>
            <a:cxnLst/>
            <a:rect l="l" t="t" r="r" b="b"/>
            <a:pathLst>
              <a:path w="9137015" h="6843981">
                <a:moveTo>
                  <a:pt x="0" y="0"/>
                </a:moveTo>
                <a:lnTo>
                  <a:pt x="9137015" y="6843981"/>
                </a:lnTo>
              </a:path>
            </a:pathLst>
          </a:custGeom>
          <a:ln w="12700">
            <a:solidFill>
              <a:srgbClr val="B3B3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92746" y="4948429"/>
            <a:ext cx="2672969" cy="1900191"/>
          </a:xfrm>
          <a:custGeom>
            <a:avLst/>
            <a:gdLst/>
            <a:ahLst/>
            <a:cxnLst/>
            <a:rect l="l" t="t" r="r" b="b"/>
            <a:pathLst>
              <a:path w="2672969" h="1900191">
                <a:moveTo>
                  <a:pt x="2672969" y="0"/>
                </a:moveTo>
                <a:lnTo>
                  <a:pt x="0" y="1900191"/>
                </a:lnTo>
              </a:path>
            </a:pathLst>
          </a:custGeom>
          <a:ln w="12700">
            <a:solidFill>
              <a:srgbClr val="BBBBB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80204" y="448055"/>
            <a:ext cx="3294888" cy="842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45456" y="789687"/>
            <a:ext cx="2628519" cy="392683"/>
          </a:xfrm>
          <a:custGeom>
            <a:avLst/>
            <a:gdLst/>
            <a:ahLst/>
            <a:cxnLst/>
            <a:rect l="l" t="t" r="r" b="b"/>
            <a:pathLst>
              <a:path w="2628519" h="392683">
                <a:moveTo>
                  <a:pt x="2425827" y="383031"/>
                </a:moveTo>
                <a:lnTo>
                  <a:pt x="2497328" y="383031"/>
                </a:lnTo>
                <a:lnTo>
                  <a:pt x="2540254" y="68199"/>
                </a:lnTo>
                <a:lnTo>
                  <a:pt x="2620137" y="68199"/>
                </a:lnTo>
                <a:lnTo>
                  <a:pt x="2628519" y="0"/>
                </a:lnTo>
                <a:lnTo>
                  <a:pt x="2394585" y="0"/>
                </a:lnTo>
                <a:lnTo>
                  <a:pt x="2385822" y="68199"/>
                </a:lnTo>
                <a:lnTo>
                  <a:pt x="2468880" y="68199"/>
                </a:lnTo>
                <a:lnTo>
                  <a:pt x="2425827" y="383031"/>
                </a:lnTo>
                <a:close/>
              </a:path>
              <a:path w="2628519" h="392683">
                <a:moveTo>
                  <a:pt x="1714246" y="233806"/>
                </a:moveTo>
                <a:lnTo>
                  <a:pt x="1829943" y="301498"/>
                </a:lnTo>
                <a:lnTo>
                  <a:pt x="1850263" y="383031"/>
                </a:lnTo>
                <a:lnTo>
                  <a:pt x="1920113" y="383031"/>
                </a:lnTo>
                <a:lnTo>
                  <a:pt x="1824609" y="0"/>
                </a:lnTo>
                <a:lnTo>
                  <a:pt x="1763903" y="0"/>
                </a:lnTo>
                <a:lnTo>
                  <a:pt x="1557020" y="383031"/>
                </a:lnTo>
                <a:lnTo>
                  <a:pt x="1634363" y="383031"/>
                </a:lnTo>
                <a:lnTo>
                  <a:pt x="1677924" y="301498"/>
                </a:lnTo>
                <a:lnTo>
                  <a:pt x="1829943" y="301498"/>
                </a:lnTo>
                <a:lnTo>
                  <a:pt x="1714246" y="233806"/>
                </a:lnTo>
                <a:lnTo>
                  <a:pt x="1781683" y="107696"/>
                </a:lnTo>
                <a:lnTo>
                  <a:pt x="1812290" y="233806"/>
                </a:lnTo>
                <a:lnTo>
                  <a:pt x="1714246" y="233806"/>
                </a:lnTo>
                <a:close/>
              </a:path>
              <a:path w="2628519" h="392683">
                <a:moveTo>
                  <a:pt x="1280287" y="317118"/>
                </a:moveTo>
                <a:lnTo>
                  <a:pt x="1324229" y="0"/>
                </a:lnTo>
                <a:lnTo>
                  <a:pt x="1251839" y="0"/>
                </a:lnTo>
                <a:lnTo>
                  <a:pt x="1199515" y="383031"/>
                </a:lnTo>
                <a:lnTo>
                  <a:pt x="1390904" y="383031"/>
                </a:lnTo>
                <a:lnTo>
                  <a:pt x="1399286" y="317118"/>
                </a:lnTo>
                <a:lnTo>
                  <a:pt x="1280287" y="317118"/>
                </a:lnTo>
                <a:close/>
              </a:path>
              <a:path w="2628519" h="392683">
                <a:moveTo>
                  <a:pt x="937006" y="233806"/>
                </a:moveTo>
                <a:lnTo>
                  <a:pt x="1052703" y="301498"/>
                </a:lnTo>
                <a:lnTo>
                  <a:pt x="1073023" y="383031"/>
                </a:lnTo>
                <a:lnTo>
                  <a:pt x="1142873" y="383031"/>
                </a:lnTo>
                <a:lnTo>
                  <a:pt x="1047369" y="0"/>
                </a:lnTo>
                <a:lnTo>
                  <a:pt x="986663" y="0"/>
                </a:lnTo>
                <a:lnTo>
                  <a:pt x="779780" y="383031"/>
                </a:lnTo>
                <a:lnTo>
                  <a:pt x="857123" y="383031"/>
                </a:lnTo>
                <a:lnTo>
                  <a:pt x="900684" y="301498"/>
                </a:lnTo>
                <a:lnTo>
                  <a:pt x="1052703" y="301498"/>
                </a:lnTo>
                <a:lnTo>
                  <a:pt x="937006" y="233806"/>
                </a:lnTo>
                <a:lnTo>
                  <a:pt x="1004443" y="107696"/>
                </a:lnTo>
                <a:lnTo>
                  <a:pt x="1035050" y="233806"/>
                </a:lnTo>
                <a:lnTo>
                  <a:pt x="937006" y="233806"/>
                </a:lnTo>
                <a:close/>
              </a:path>
              <a:path w="2628519" h="392683">
                <a:moveTo>
                  <a:pt x="478790" y="383031"/>
                </a:moveTo>
                <a:lnTo>
                  <a:pt x="514858" y="119761"/>
                </a:lnTo>
                <a:lnTo>
                  <a:pt x="654812" y="383031"/>
                </a:lnTo>
                <a:lnTo>
                  <a:pt x="716280" y="383031"/>
                </a:lnTo>
                <a:lnTo>
                  <a:pt x="768350" y="0"/>
                </a:lnTo>
                <a:lnTo>
                  <a:pt x="698119" y="0"/>
                </a:lnTo>
                <a:lnTo>
                  <a:pt x="662559" y="260350"/>
                </a:lnTo>
                <a:lnTo>
                  <a:pt x="524383" y="0"/>
                </a:lnTo>
                <a:lnTo>
                  <a:pt x="461645" y="0"/>
                </a:lnTo>
                <a:lnTo>
                  <a:pt x="409829" y="383031"/>
                </a:lnTo>
                <a:lnTo>
                  <a:pt x="478790" y="383031"/>
                </a:lnTo>
                <a:close/>
              </a:path>
              <a:path w="2628519" h="392683">
                <a:moveTo>
                  <a:pt x="309372" y="0"/>
                </a:moveTo>
                <a:lnTo>
                  <a:pt x="257048" y="383031"/>
                </a:lnTo>
                <a:lnTo>
                  <a:pt x="326136" y="383031"/>
                </a:lnTo>
                <a:lnTo>
                  <a:pt x="379730" y="0"/>
                </a:lnTo>
                <a:lnTo>
                  <a:pt x="309372" y="0"/>
                </a:lnTo>
                <a:close/>
              </a:path>
              <a:path w="2628519" h="392683">
                <a:moveTo>
                  <a:pt x="230251" y="67944"/>
                </a:moveTo>
                <a:lnTo>
                  <a:pt x="239141" y="0"/>
                </a:lnTo>
                <a:lnTo>
                  <a:pt x="52324" y="0"/>
                </a:lnTo>
                <a:lnTo>
                  <a:pt x="0" y="383031"/>
                </a:lnTo>
                <a:lnTo>
                  <a:pt x="72517" y="383031"/>
                </a:lnTo>
                <a:lnTo>
                  <a:pt x="95758" y="214502"/>
                </a:lnTo>
                <a:lnTo>
                  <a:pt x="211201" y="214502"/>
                </a:lnTo>
                <a:lnTo>
                  <a:pt x="219964" y="147065"/>
                </a:lnTo>
                <a:lnTo>
                  <a:pt x="104521" y="147065"/>
                </a:lnTo>
                <a:lnTo>
                  <a:pt x="116078" y="67944"/>
                </a:lnTo>
                <a:lnTo>
                  <a:pt x="230251" y="67944"/>
                </a:lnTo>
                <a:close/>
              </a:path>
              <a:path w="2628519" h="392683">
                <a:moveTo>
                  <a:pt x="1980692" y="206248"/>
                </a:moveTo>
                <a:lnTo>
                  <a:pt x="1982105" y="230197"/>
                </a:lnTo>
                <a:lnTo>
                  <a:pt x="1984054" y="242836"/>
                </a:lnTo>
                <a:lnTo>
                  <a:pt x="1986838" y="255236"/>
                </a:lnTo>
                <a:lnTo>
                  <a:pt x="1990457" y="267401"/>
                </a:lnTo>
                <a:lnTo>
                  <a:pt x="1994914" y="279333"/>
                </a:lnTo>
                <a:lnTo>
                  <a:pt x="2000209" y="291036"/>
                </a:lnTo>
                <a:lnTo>
                  <a:pt x="2006346" y="302513"/>
                </a:lnTo>
                <a:lnTo>
                  <a:pt x="2017429" y="319663"/>
                </a:lnTo>
                <a:lnTo>
                  <a:pt x="2025429" y="329903"/>
                </a:lnTo>
                <a:lnTo>
                  <a:pt x="2034025" y="339387"/>
                </a:lnTo>
                <a:lnTo>
                  <a:pt x="2043212" y="348117"/>
                </a:lnTo>
                <a:lnTo>
                  <a:pt x="2052988" y="356097"/>
                </a:lnTo>
                <a:lnTo>
                  <a:pt x="2063348" y="363332"/>
                </a:lnTo>
                <a:lnTo>
                  <a:pt x="2074291" y="369824"/>
                </a:lnTo>
                <a:lnTo>
                  <a:pt x="2087875" y="376376"/>
                </a:lnTo>
                <a:lnTo>
                  <a:pt x="2099030" y="380702"/>
                </a:lnTo>
                <a:lnTo>
                  <a:pt x="2110715" y="384363"/>
                </a:lnTo>
                <a:lnTo>
                  <a:pt x="2122928" y="387359"/>
                </a:lnTo>
                <a:lnTo>
                  <a:pt x="2135667" y="389688"/>
                </a:lnTo>
                <a:lnTo>
                  <a:pt x="2148932" y="391352"/>
                </a:lnTo>
                <a:lnTo>
                  <a:pt x="2162722" y="392351"/>
                </a:lnTo>
                <a:lnTo>
                  <a:pt x="2177034" y="392684"/>
                </a:lnTo>
                <a:lnTo>
                  <a:pt x="2183229" y="392623"/>
                </a:lnTo>
                <a:lnTo>
                  <a:pt x="2196778" y="392057"/>
                </a:lnTo>
                <a:lnTo>
                  <a:pt x="2210060" y="390897"/>
                </a:lnTo>
                <a:lnTo>
                  <a:pt x="2223078" y="389142"/>
                </a:lnTo>
                <a:lnTo>
                  <a:pt x="2235830" y="386792"/>
                </a:lnTo>
                <a:lnTo>
                  <a:pt x="2248316" y="383848"/>
                </a:lnTo>
                <a:lnTo>
                  <a:pt x="2260538" y="380308"/>
                </a:lnTo>
                <a:lnTo>
                  <a:pt x="2272493" y="376174"/>
                </a:lnTo>
                <a:lnTo>
                  <a:pt x="2284184" y="371445"/>
                </a:lnTo>
                <a:lnTo>
                  <a:pt x="2295608" y="366122"/>
                </a:lnTo>
                <a:lnTo>
                  <a:pt x="2306768" y="360203"/>
                </a:lnTo>
                <a:lnTo>
                  <a:pt x="2317662" y="353690"/>
                </a:lnTo>
                <a:lnTo>
                  <a:pt x="2328291" y="346583"/>
                </a:lnTo>
                <a:lnTo>
                  <a:pt x="2285873" y="290575"/>
                </a:lnTo>
                <a:lnTo>
                  <a:pt x="2279180" y="295611"/>
                </a:lnTo>
                <a:lnTo>
                  <a:pt x="2268511" y="302607"/>
                </a:lnTo>
                <a:lnTo>
                  <a:pt x="2257413" y="308674"/>
                </a:lnTo>
                <a:lnTo>
                  <a:pt x="2245884" y="313810"/>
                </a:lnTo>
                <a:lnTo>
                  <a:pt x="2233923" y="318016"/>
                </a:lnTo>
                <a:lnTo>
                  <a:pt x="2221528" y="321288"/>
                </a:lnTo>
                <a:lnTo>
                  <a:pt x="2208699" y="323628"/>
                </a:lnTo>
                <a:lnTo>
                  <a:pt x="2195434" y="325032"/>
                </a:lnTo>
                <a:lnTo>
                  <a:pt x="2181733" y="325500"/>
                </a:lnTo>
                <a:lnTo>
                  <a:pt x="2171053" y="325180"/>
                </a:lnTo>
                <a:lnTo>
                  <a:pt x="2157390" y="323752"/>
                </a:lnTo>
                <a:lnTo>
                  <a:pt x="2144399" y="321179"/>
                </a:lnTo>
                <a:lnTo>
                  <a:pt x="2132080" y="317459"/>
                </a:lnTo>
                <a:lnTo>
                  <a:pt x="2120434" y="312592"/>
                </a:lnTo>
                <a:lnTo>
                  <a:pt x="2109460" y="306574"/>
                </a:lnTo>
                <a:lnTo>
                  <a:pt x="2099159" y="299405"/>
                </a:lnTo>
                <a:lnTo>
                  <a:pt x="2089531" y="291084"/>
                </a:lnTo>
                <a:lnTo>
                  <a:pt x="2077305" y="277543"/>
                </a:lnTo>
                <a:lnTo>
                  <a:pt x="2070051" y="266989"/>
                </a:lnTo>
                <a:lnTo>
                  <a:pt x="2064120" y="255787"/>
                </a:lnTo>
                <a:lnTo>
                  <a:pt x="2059510" y="243936"/>
                </a:lnTo>
                <a:lnTo>
                  <a:pt x="2056220" y="231435"/>
                </a:lnTo>
                <a:lnTo>
                  <a:pt x="2054247" y="218280"/>
                </a:lnTo>
                <a:lnTo>
                  <a:pt x="2053590" y="204469"/>
                </a:lnTo>
                <a:lnTo>
                  <a:pt x="2054063" y="192999"/>
                </a:lnTo>
                <a:lnTo>
                  <a:pt x="2055710" y="180388"/>
                </a:lnTo>
                <a:lnTo>
                  <a:pt x="2058535" y="168017"/>
                </a:lnTo>
                <a:lnTo>
                  <a:pt x="2062533" y="155899"/>
                </a:lnTo>
                <a:lnTo>
                  <a:pt x="2067702" y="144043"/>
                </a:lnTo>
                <a:lnTo>
                  <a:pt x="2074037" y="132461"/>
                </a:lnTo>
                <a:lnTo>
                  <a:pt x="2082604" y="119762"/>
                </a:lnTo>
                <a:lnTo>
                  <a:pt x="2090621" y="110049"/>
                </a:lnTo>
                <a:lnTo>
                  <a:pt x="2099488" y="101033"/>
                </a:lnTo>
                <a:lnTo>
                  <a:pt x="2109205" y="92708"/>
                </a:lnTo>
                <a:lnTo>
                  <a:pt x="2119771" y="85067"/>
                </a:lnTo>
                <a:lnTo>
                  <a:pt x="2131187" y="78104"/>
                </a:lnTo>
                <a:lnTo>
                  <a:pt x="2146143" y="70643"/>
                </a:lnTo>
                <a:lnTo>
                  <a:pt x="2158167" y="65922"/>
                </a:lnTo>
                <a:lnTo>
                  <a:pt x="2170361" y="62251"/>
                </a:lnTo>
                <a:lnTo>
                  <a:pt x="2182731" y="59628"/>
                </a:lnTo>
                <a:lnTo>
                  <a:pt x="2195282" y="58055"/>
                </a:lnTo>
                <a:lnTo>
                  <a:pt x="2208022" y="57530"/>
                </a:lnTo>
                <a:lnTo>
                  <a:pt x="2211515" y="57569"/>
                </a:lnTo>
                <a:lnTo>
                  <a:pt x="2224600" y="58439"/>
                </a:lnTo>
                <a:lnTo>
                  <a:pt x="2237240" y="60466"/>
                </a:lnTo>
                <a:lnTo>
                  <a:pt x="2249415" y="63670"/>
                </a:lnTo>
                <a:lnTo>
                  <a:pt x="2261108" y="68072"/>
                </a:lnTo>
                <a:lnTo>
                  <a:pt x="2273124" y="73997"/>
                </a:lnTo>
                <a:lnTo>
                  <a:pt x="2283888" y="80911"/>
                </a:lnTo>
                <a:lnTo>
                  <a:pt x="2293687" y="88930"/>
                </a:lnTo>
                <a:lnTo>
                  <a:pt x="2302510" y="98043"/>
                </a:lnTo>
                <a:lnTo>
                  <a:pt x="2354961" y="49529"/>
                </a:lnTo>
                <a:lnTo>
                  <a:pt x="2338597" y="35419"/>
                </a:lnTo>
                <a:lnTo>
                  <a:pt x="2328015" y="27590"/>
                </a:lnTo>
                <a:lnTo>
                  <a:pt x="2317144" y="20509"/>
                </a:lnTo>
                <a:lnTo>
                  <a:pt x="2305983" y="14175"/>
                </a:lnTo>
                <a:lnTo>
                  <a:pt x="2294533" y="8587"/>
                </a:lnTo>
                <a:lnTo>
                  <a:pt x="2282794" y="3746"/>
                </a:lnTo>
                <a:lnTo>
                  <a:pt x="2270763" y="-349"/>
                </a:lnTo>
                <a:lnTo>
                  <a:pt x="2258442" y="-3699"/>
                </a:lnTo>
                <a:lnTo>
                  <a:pt x="2245830" y="-6304"/>
                </a:lnTo>
                <a:lnTo>
                  <a:pt x="2232927" y="-8164"/>
                </a:lnTo>
                <a:lnTo>
                  <a:pt x="2219731" y="-9280"/>
                </a:lnTo>
                <a:lnTo>
                  <a:pt x="2206244" y="-9651"/>
                </a:lnTo>
                <a:lnTo>
                  <a:pt x="2203680" y="-9639"/>
                </a:lnTo>
                <a:lnTo>
                  <a:pt x="2190496" y="-9158"/>
                </a:lnTo>
                <a:lnTo>
                  <a:pt x="2177544" y="-7984"/>
                </a:lnTo>
                <a:lnTo>
                  <a:pt x="2164822" y="-6119"/>
                </a:lnTo>
                <a:lnTo>
                  <a:pt x="2152328" y="-3561"/>
                </a:lnTo>
                <a:lnTo>
                  <a:pt x="2140061" y="-314"/>
                </a:lnTo>
                <a:lnTo>
                  <a:pt x="2128017" y="3622"/>
                </a:lnTo>
                <a:lnTo>
                  <a:pt x="2116196" y="8247"/>
                </a:lnTo>
                <a:lnTo>
                  <a:pt x="2104596" y="13559"/>
                </a:lnTo>
                <a:lnTo>
                  <a:pt x="2093214" y="19558"/>
                </a:lnTo>
                <a:lnTo>
                  <a:pt x="2081530" y="26623"/>
                </a:lnTo>
                <a:lnTo>
                  <a:pt x="2070879" y="33929"/>
                </a:lnTo>
                <a:lnTo>
                  <a:pt x="2060752" y="41764"/>
                </a:lnTo>
                <a:lnTo>
                  <a:pt x="2051149" y="50127"/>
                </a:lnTo>
                <a:lnTo>
                  <a:pt x="2042073" y="59016"/>
                </a:lnTo>
                <a:lnTo>
                  <a:pt x="2033523" y="68431"/>
                </a:lnTo>
                <a:lnTo>
                  <a:pt x="2025501" y="78371"/>
                </a:lnTo>
                <a:lnTo>
                  <a:pt x="2018008" y="88835"/>
                </a:lnTo>
                <a:lnTo>
                  <a:pt x="2011045" y="99822"/>
                </a:lnTo>
                <a:lnTo>
                  <a:pt x="2000245" y="120022"/>
                </a:lnTo>
                <a:lnTo>
                  <a:pt x="1995044" y="131979"/>
                </a:lnTo>
                <a:lnTo>
                  <a:pt x="1990649" y="144060"/>
                </a:lnTo>
                <a:lnTo>
                  <a:pt x="1987058" y="156263"/>
                </a:lnTo>
                <a:lnTo>
                  <a:pt x="1984269" y="168585"/>
                </a:lnTo>
                <a:lnTo>
                  <a:pt x="1982280" y="181025"/>
                </a:lnTo>
                <a:lnTo>
                  <a:pt x="1981088" y="193580"/>
                </a:lnTo>
                <a:lnTo>
                  <a:pt x="1980692" y="206248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59702" y="897382"/>
            <a:ext cx="98044" cy="126110"/>
          </a:xfrm>
          <a:custGeom>
            <a:avLst/>
            <a:gdLst/>
            <a:ahLst/>
            <a:cxnLst/>
            <a:rect l="l" t="t" r="r" b="b"/>
            <a:pathLst>
              <a:path w="98044" h="126110">
                <a:moveTo>
                  <a:pt x="67437" y="0"/>
                </a:moveTo>
                <a:lnTo>
                  <a:pt x="0" y="126110"/>
                </a:lnTo>
                <a:lnTo>
                  <a:pt x="98044" y="126110"/>
                </a:lnTo>
                <a:lnTo>
                  <a:pt x="67437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82463" y="897382"/>
            <a:ext cx="98043" cy="126110"/>
          </a:xfrm>
          <a:custGeom>
            <a:avLst/>
            <a:gdLst/>
            <a:ahLst/>
            <a:cxnLst/>
            <a:rect l="l" t="t" r="r" b="b"/>
            <a:pathLst>
              <a:path w="98043" h="126110">
                <a:moveTo>
                  <a:pt x="67437" y="0"/>
                </a:moveTo>
                <a:lnTo>
                  <a:pt x="0" y="126110"/>
                </a:lnTo>
                <a:lnTo>
                  <a:pt x="98043" y="126110"/>
                </a:lnTo>
                <a:lnTo>
                  <a:pt x="67437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31279" y="789687"/>
            <a:ext cx="242697" cy="383031"/>
          </a:xfrm>
          <a:custGeom>
            <a:avLst/>
            <a:gdLst/>
            <a:ahLst/>
            <a:cxnLst/>
            <a:rect l="l" t="t" r="r" b="b"/>
            <a:pathLst>
              <a:path w="242697" h="383031">
                <a:moveTo>
                  <a:pt x="8762" y="0"/>
                </a:moveTo>
                <a:lnTo>
                  <a:pt x="242697" y="0"/>
                </a:lnTo>
                <a:lnTo>
                  <a:pt x="234314" y="68199"/>
                </a:lnTo>
                <a:lnTo>
                  <a:pt x="154432" y="68199"/>
                </a:lnTo>
                <a:lnTo>
                  <a:pt x="111506" y="383031"/>
                </a:lnTo>
                <a:lnTo>
                  <a:pt x="40005" y="383031"/>
                </a:lnTo>
                <a:lnTo>
                  <a:pt x="83058" y="68199"/>
                </a:lnTo>
                <a:lnTo>
                  <a:pt x="0" y="68199"/>
                </a:lnTo>
                <a:lnTo>
                  <a:pt x="8762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02477" y="789687"/>
            <a:ext cx="363093" cy="383031"/>
          </a:xfrm>
          <a:custGeom>
            <a:avLst/>
            <a:gdLst/>
            <a:ahLst/>
            <a:cxnLst/>
            <a:rect l="l" t="t" r="r" b="b"/>
            <a:pathLst>
              <a:path w="363093" h="383031">
                <a:moveTo>
                  <a:pt x="206883" y="0"/>
                </a:moveTo>
                <a:lnTo>
                  <a:pt x="267588" y="0"/>
                </a:lnTo>
                <a:lnTo>
                  <a:pt x="363093" y="383031"/>
                </a:lnTo>
                <a:lnTo>
                  <a:pt x="293243" y="383031"/>
                </a:lnTo>
                <a:lnTo>
                  <a:pt x="272923" y="301498"/>
                </a:lnTo>
                <a:lnTo>
                  <a:pt x="120903" y="301498"/>
                </a:lnTo>
                <a:lnTo>
                  <a:pt x="77343" y="383031"/>
                </a:lnTo>
                <a:lnTo>
                  <a:pt x="0" y="383031"/>
                </a:lnTo>
                <a:lnTo>
                  <a:pt x="206883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44971" y="789687"/>
            <a:ext cx="199770" cy="383031"/>
          </a:xfrm>
          <a:custGeom>
            <a:avLst/>
            <a:gdLst/>
            <a:ahLst/>
            <a:cxnLst/>
            <a:rect l="l" t="t" r="r" b="b"/>
            <a:pathLst>
              <a:path w="199770" h="383031">
                <a:moveTo>
                  <a:pt x="52324" y="0"/>
                </a:moveTo>
                <a:lnTo>
                  <a:pt x="124713" y="0"/>
                </a:lnTo>
                <a:lnTo>
                  <a:pt x="80771" y="317118"/>
                </a:lnTo>
                <a:lnTo>
                  <a:pt x="199770" y="317118"/>
                </a:lnTo>
                <a:lnTo>
                  <a:pt x="191388" y="383031"/>
                </a:lnTo>
                <a:lnTo>
                  <a:pt x="0" y="383031"/>
                </a:lnTo>
                <a:lnTo>
                  <a:pt x="52324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25236" y="789687"/>
            <a:ext cx="363092" cy="383031"/>
          </a:xfrm>
          <a:custGeom>
            <a:avLst/>
            <a:gdLst/>
            <a:ahLst/>
            <a:cxnLst/>
            <a:rect l="l" t="t" r="r" b="b"/>
            <a:pathLst>
              <a:path w="363092" h="383031">
                <a:moveTo>
                  <a:pt x="206883" y="0"/>
                </a:moveTo>
                <a:lnTo>
                  <a:pt x="267588" y="0"/>
                </a:lnTo>
                <a:lnTo>
                  <a:pt x="363092" y="383031"/>
                </a:lnTo>
                <a:lnTo>
                  <a:pt x="293242" y="383031"/>
                </a:lnTo>
                <a:lnTo>
                  <a:pt x="272923" y="301498"/>
                </a:lnTo>
                <a:lnTo>
                  <a:pt x="120903" y="301498"/>
                </a:lnTo>
                <a:lnTo>
                  <a:pt x="77342" y="383031"/>
                </a:lnTo>
                <a:lnTo>
                  <a:pt x="0" y="383031"/>
                </a:lnTo>
                <a:lnTo>
                  <a:pt x="206883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55285" y="789687"/>
            <a:ext cx="358520" cy="383031"/>
          </a:xfrm>
          <a:custGeom>
            <a:avLst/>
            <a:gdLst/>
            <a:ahLst/>
            <a:cxnLst/>
            <a:rect l="l" t="t" r="r" b="b"/>
            <a:pathLst>
              <a:path w="358520" h="383031">
                <a:moveTo>
                  <a:pt x="51815" y="0"/>
                </a:moveTo>
                <a:lnTo>
                  <a:pt x="114553" y="0"/>
                </a:lnTo>
                <a:lnTo>
                  <a:pt x="252729" y="260350"/>
                </a:lnTo>
                <a:lnTo>
                  <a:pt x="288289" y="0"/>
                </a:lnTo>
                <a:lnTo>
                  <a:pt x="358520" y="0"/>
                </a:lnTo>
                <a:lnTo>
                  <a:pt x="306450" y="383031"/>
                </a:lnTo>
                <a:lnTo>
                  <a:pt x="244982" y="383031"/>
                </a:lnTo>
                <a:lnTo>
                  <a:pt x="105028" y="119761"/>
                </a:lnTo>
                <a:lnTo>
                  <a:pt x="68961" y="383031"/>
                </a:lnTo>
                <a:lnTo>
                  <a:pt x="0" y="383031"/>
                </a:lnTo>
                <a:lnTo>
                  <a:pt x="51815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02504" y="789687"/>
            <a:ext cx="122682" cy="383031"/>
          </a:xfrm>
          <a:custGeom>
            <a:avLst/>
            <a:gdLst/>
            <a:ahLst/>
            <a:cxnLst/>
            <a:rect l="l" t="t" r="r" b="b"/>
            <a:pathLst>
              <a:path w="122682" h="383031">
                <a:moveTo>
                  <a:pt x="52324" y="0"/>
                </a:moveTo>
                <a:lnTo>
                  <a:pt x="122682" y="0"/>
                </a:lnTo>
                <a:lnTo>
                  <a:pt x="69087" y="383031"/>
                </a:lnTo>
                <a:lnTo>
                  <a:pt x="0" y="383031"/>
                </a:lnTo>
                <a:lnTo>
                  <a:pt x="52324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45456" y="789687"/>
            <a:ext cx="239141" cy="383031"/>
          </a:xfrm>
          <a:custGeom>
            <a:avLst/>
            <a:gdLst/>
            <a:ahLst/>
            <a:cxnLst/>
            <a:rect l="l" t="t" r="r" b="b"/>
            <a:pathLst>
              <a:path w="239141" h="383031">
                <a:moveTo>
                  <a:pt x="52324" y="0"/>
                </a:moveTo>
                <a:lnTo>
                  <a:pt x="239141" y="0"/>
                </a:lnTo>
                <a:lnTo>
                  <a:pt x="230251" y="67944"/>
                </a:lnTo>
                <a:lnTo>
                  <a:pt x="116078" y="67944"/>
                </a:lnTo>
                <a:lnTo>
                  <a:pt x="104521" y="147065"/>
                </a:lnTo>
                <a:lnTo>
                  <a:pt x="219964" y="147065"/>
                </a:lnTo>
                <a:lnTo>
                  <a:pt x="211201" y="214502"/>
                </a:lnTo>
                <a:lnTo>
                  <a:pt x="95758" y="214502"/>
                </a:lnTo>
                <a:lnTo>
                  <a:pt x="72517" y="383031"/>
                </a:lnTo>
                <a:lnTo>
                  <a:pt x="0" y="383031"/>
                </a:lnTo>
                <a:lnTo>
                  <a:pt x="52324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26148" y="780034"/>
            <a:ext cx="374268" cy="402336"/>
          </a:xfrm>
          <a:custGeom>
            <a:avLst/>
            <a:gdLst/>
            <a:ahLst/>
            <a:cxnLst/>
            <a:rect l="l" t="t" r="r" b="b"/>
            <a:pathLst>
              <a:path w="374268" h="402336">
                <a:moveTo>
                  <a:pt x="225551" y="0"/>
                </a:moveTo>
                <a:lnTo>
                  <a:pt x="239039" y="371"/>
                </a:lnTo>
                <a:lnTo>
                  <a:pt x="252235" y="1487"/>
                </a:lnTo>
                <a:lnTo>
                  <a:pt x="265138" y="3347"/>
                </a:lnTo>
                <a:lnTo>
                  <a:pt x="277750" y="5952"/>
                </a:lnTo>
                <a:lnTo>
                  <a:pt x="290071" y="9302"/>
                </a:lnTo>
                <a:lnTo>
                  <a:pt x="302102" y="13398"/>
                </a:lnTo>
                <a:lnTo>
                  <a:pt x="313841" y="18239"/>
                </a:lnTo>
                <a:lnTo>
                  <a:pt x="325291" y="23827"/>
                </a:lnTo>
                <a:lnTo>
                  <a:pt x="336452" y="30161"/>
                </a:lnTo>
                <a:lnTo>
                  <a:pt x="347323" y="37242"/>
                </a:lnTo>
                <a:lnTo>
                  <a:pt x="357905" y="45071"/>
                </a:lnTo>
                <a:lnTo>
                  <a:pt x="368199" y="53647"/>
                </a:lnTo>
                <a:lnTo>
                  <a:pt x="374268" y="59181"/>
                </a:lnTo>
                <a:lnTo>
                  <a:pt x="321817" y="107695"/>
                </a:lnTo>
                <a:lnTo>
                  <a:pt x="312995" y="98582"/>
                </a:lnTo>
                <a:lnTo>
                  <a:pt x="303196" y="90563"/>
                </a:lnTo>
                <a:lnTo>
                  <a:pt x="292432" y="83649"/>
                </a:lnTo>
                <a:lnTo>
                  <a:pt x="280715" y="77852"/>
                </a:lnTo>
                <a:lnTo>
                  <a:pt x="268723" y="73322"/>
                </a:lnTo>
                <a:lnTo>
                  <a:pt x="256548" y="70118"/>
                </a:lnTo>
                <a:lnTo>
                  <a:pt x="243908" y="68091"/>
                </a:lnTo>
                <a:lnTo>
                  <a:pt x="230823" y="67221"/>
                </a:lnTo>
                <a:lnTo>
                  <a:pt x="227329" y="67182"/>
                </a:lnTo>
                <a:lnTo>
                  <a:pt x="214590" y="67707"/>
                </a:lnTo>
                <a:lnTo>
                  <a:pt x="202039" y="69280"/>
                </a:lnTo>
                <a:lnTo>
                  <a:pt x="189669" y="71903"/>
                </a:lnTo>
                <a:lnTo>
                  <a:pt x="177475" y="75574"/>
                </a:lnTo>
                <a:lnTo>
                  <a:pt x="165451" y="80295"/>
                </a:lnTo>
                <a:lnTo>
                  <a:pt x="153589" y="86064"/>
                </a:lnTo>
                <a:lnTo>
                  <a:pt x="139079" y="94719"/>
                </a:lnTo>
                <a:lnTo>
                  <a:pt x="128513" y="102360"/>
                </a:lnTo>
                <a:lnTo>
                  <a:pt x="118796" y="110685"/>
                </a:lnTo>
                <a:lnTo>
                  <a:pt x="109929" y="119701"/>
                </a:lnTo>
                <a:lnTo>
                  <a:pt x="101912" y="129414"/>
                </a:lnTo>
                <a:lnTo>
                  <a:pt x="94744" y="139831"/>
                </a:lnTo>
                <a:lnTo>
                  <a:pt x="87010" y="153695"/>
                </a:lnTo>
                <a:lnTo>
                  <a:pt x="81841" y="165551"/>
                </a:lnTo>
                <a:lnTo>
                  <a:pt x="77843" y="177669"/>
                </a:lnTo>
                <a:lnTo>
                  <a:pt x="75018" y="190040"/>
                </a:lnTo>
                <a:lnTo>
                  <a:pt x="73371" y="202651"/>
                </a:lnTo>
                <a:lnTo>
                  <a:pt x="72898" y="214121"/>
                </a:lnTo>
                <a:lnTo>
                  <a:pt x="73555" y="227932"/>
                </a:lnTo>
                <a:lnTo>
                  <a:pt x="75528" y="241087"/>
                </a:lnTo>
                <a:lnTo>
                  <a:pt x="78818" y="253588"/>
                </a:lnTo>
                <a:lnTo>
                  <a:pt x="83428" y="265439"/>
                </a:lnTo>
                <a:lnTo>
                  <a:pt x="89359" y="276641"/>
                </a:lnTo>
                <a:lnTo>
                  <a:pt x="96613" y="287195"/>
                </a:lnTo>
                <a:lnTo>
                  <a:pt x="105193" y="297103"/>
                </a:lnTo>
                <a:lnTo>
                  <a:pt x="118467" y="309057"/>
                </a:lnTo>
                <a:lnTo>
                  <a:pt x="128768" y="316226"/>
                </a:lnTo>
                <a:lnTo>
                  <a:pt x="139742" y="322244"/>
                </a:lnTo>
                <a:lnTo>
                  <a:pt x="151388" y="327111"/>
                </a:lnTo>
                <a:lnTo>
                  <a:pt x="163707" y="330831"/>
                </a:lnTo>
                <a:lnTo>
                  <a:pt x="176698" y="333404"/>
                </a:lnTo>
                <a:lnTo>
                  <a:pt x="190361" y="334832"/>
                </a:lnTo>
                <a:lnTo>
                  <a:pt x="201040" y="335152"/>
                </a:lnTo>
                <a:lnTo>
                  <a:pt x="214742" y="334684"/>
                </a:lnTo>
                <a:lnTo>
                  <a:pt x="228007" y="333280"/>
                </a:lnTo>
                <a:lnTo>
                  <a:pt x="240836" y="330940"/>
                </a:lnTo>
                <a:lnTo>
                  <a:pt x="253231" y="327668"/>
                </a:lnTo>
                <a:lnTo>
                  <a:pt x="265192" y="323462"/>
                </a:lnTo>
                <a:lnTo>
                  <a:pt x="276721" y="318326"/>
                </a:lnTo>
                <a:lnTo>
                  <a:pt x="287819" y="312259"/>
                </a:lnTo>
                <a:lnTo>
                  <a:pt x="298488" y="305263"/>
                </a:lnTo>
                <a:lnTo>
                  <a:pt x="305180" y="300227"/>
                </a:lnTo>
                <a:lnTo>
                  <a:pt x="347599" y="356235"/>
                </a:lnTo>
                <a:lnTo>
                  <a:pt x="326076" y="369855"/>
                </a:lnTo>
                <a:lnTo>
                  <a:pt x="303492" y="381097"/>
                </a:lnTo>
                <a:lnTo>
                  <a:pt x="279846" y="389960"/>
                </a:lnTo>
                <a:lnTo>
                  <a:pt x="255138" y="396444"/>
                </a:lnTo>
                <a:lnTo>
                  <a:pt x="229368" y="400549"/>
                </a:lnTo>
                <a:lnTo>
                  <a:pt x="202537" y="402275"/>
                </a:lnTo>
                <a:lnTo>
                  <a:pt x="196341" y="402336"/>
                </a:lnTo>
                <a:lnTo>
                  <a:pt x="182030" y="402003"/>
                </a:lnTo>
                <a:lnTo>
                  <a:pt x="168240" y="401004"/>
                </a:lnTo>
                <a:lnTo>
                  <a:pt x="142236" y="397011"/>
                </a:lnTo>
                <a:lnTo>
                  <a:pt x="118338" y="390354"/>
                </a:lnTo>
                <a:lnTo>
                  <a:pt x="96558" y="381036"/>
                </a:lnTo>
                <a:lnTo>
                  <a:pt x="82656" y="372984"/>
                </a:lnTo>
                <a:lnTo>
                  <a:pt x="62520" y="357769"/>
                </a:lnTo>
                <a:lnTo>
                  <a:pt x="44737" y="339555"/>
                </a:lnTo>
                <a:lnTo>
                  <a:pt x="29337" y="318314"/>
                </a:lnTo>
                <a:lnTo>
                  <a:pt x="19517" y="300688"/>
                </a:lnTo>
                <a:lnTo>
                  <a:pt x="9765" y="277053"/>
                </a:lnTo>
                <a:lnTo>
                  <a:pt x="3362" y="252488"/>
                </a:lnTo>
                <a:lnTo>
                  <a:pt x="296" y="226968"/>
                </a:lnTo>
                <a:lnTo>
                  <a:pt x="0" y="215900"/>
                </a:lnTo>
                <a:lnTo>
                  <a:pt x="396" y="203232"/>
                </a:lnTo>
                <a:lnTo>
                  <a:pt x="3577" y="178237"/>
                </a:lnTo>
                <a:lnTo>
                  <a:pt x="9957" y="153712"/>
                </a:lnTo>
                <a:lnTo>
                  <a:pt x="19553" y="129674"/>
                </a:lnTo>
                <a:lnTo>
                  <a:pt x="30352" y="109474"/>
                </a:lnTo>
                <a:lnTo>
                  <a:pt x="44809" y="88023"/>
                </a:lnTo>
                <a:lnTo>
                  <a:pt x="61381" y="68668"/>
                </a:lnTo>
                <a:lnTo>
                  <a:pt x="80060" y="51416"/>
                </a:lnTo>
                <a:lnTo>
                  <a:pt x="100838" y="36275"/>
                </a:lnTo>
                <a:lnTo>
                  <a:pt x="112522" y="29210"/>
                </a:lnTo>
                <a:lnTo>
                  <a:pt x="135504" y="17899"/>
                </a:lnTo>
                <a:lnTo>
                  <a:pt x="159369" y="9337"/>
                </a:lnTo>
                <a:lnTo>
                  <a:pt x="184130" y="3532"/>
                </a:lnTo>
                <a:lnTo>
                  <a:pt x="209804" y="493"/>
                </a:lnTo>
                <a:lnTo>
                  <a:pt x="222988" y="12"/>
                </a:lnTo>
                <a:lnTo>
                  <a:pt x="225551" y="0"/>
                </a:lnTo>
                <a:close/>
              </a:path>
            </a:pathLst>
          </a:custGeom>
          <a:ln w="6095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08301" y="1929665"/>
            <a:ext cx="7546385" cy="19172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10"/>
              </a:lnSpc>
              <a:spcBef>
                <a:spcPts val="150"/>
              </a:spcBef>
            </a:pP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Dokumen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yang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be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800" spc="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kan r</a:t>
            </a:r>
            <a:r>
              <a:rPr sz="2800" spc="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ngka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sz="2800" spc="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laporan</a:t>
            </a:r>
            <a:endParaRPr sz="2800">
              <a:latin typeface="Century Gothic"/>
              <a:cs typeface="Century Gothic"/>
            </a:endParaRPr>
          </a:p>
          <a:p>
            <a:pPr marL="12700" marR="53309">
              <a:lnSpc>
                <a:spcPts val="3025"/>
              </a:lnSpc>
            </a:pP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800" spc="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dang</a:t>
            </a:r>
            <a:r>
              <a:rPr sz="2800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dari</a:t>
            </a:r>
            <a:r>
              <a:rPr sz="2800" spc="-52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suatu</a:t>
            </a:r>
            <a:r>
              <a:rPr sz="2800" spc="-6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konfer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nsi</a:t>
            </a:r>
            <a:r>
              <a:rPr sz="2800" spc="1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dan</a:t>
            </a:r>
            <a:r>
              <a:rPr sz="28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j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uga</a:t>
            </a:r>
            <a:endParaRPr sz="2800">
              <a:latin typeface="Century Gothic"/>
              <a:cs typeface="Century Gothic"/>
            </a:endParaRPr>
          </a:p>
          <a:p>
            <a:pPr marL="12700" marR="53309">
              <a:lnSpc>
                <a:spcPts val="3025"/>
              </a:lnSpc>
            </a:pP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menyebutkan</a:t>
            </a:r>
            <a:r>
              <a:rPr sz="2800" spc="-1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per</a:t>
            </a:r>
            <a:r>
              <a:rPr sz="2800" spc="9" dirty="0">
                <a:solidFill>
                  <a:srgbClr val="FFFFFF"/>
                </a:solidFill>
                <a:latin typeface="Century Gothic"/>
                <a:cs typeface="Century Gothic"/>
              </a:rPr>
              <a:t>j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ji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800" spc="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800" spc="-4" dirty="0">
                <a:solidFill>
                  <a:srgbClr val="FFFFFF"/>
                </a:solidFill>
                <a:latin typeface="Century Gothic"/>
                <a:cs typeface="Century Gothic"/>
              </a:rPr>
              <a:t>-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per</a:t>
            </a:r>
            <a:r>
              <a:rPr sz="2800" spc="9" dirty="0">
                <a:solidFill>
                  <a:srgbClr val="FFFFFF"/>
                </a:solidFill>
                <a:latin typeface="Century Gothic"/>
                <a:cs typeface="Century Gothic"/>
              </a:rPr>
              <a:t>j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ji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sz="2800" spc="-26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atau</a:t>
            </a:r>
            <a:endParaRPr sz="2800">
              <a:latin typeface="Century Gothic"/>
              <a:cs typeface="Century Gothic"/>
            </a:endParaRPr>
          </a:p>
          <a:p>
            <a:pPr marL="12700" marR="53309">
              <a:lnSpc>
                <a:spcPts val="3025"/>
              </a:lnSpc>
            </a:pP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konven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-4" dirty="0">
                <a:solidFill>
                  <a:srgbClr val="FFFFFF"/>
                </a:solidFill>
                <a:latin typeface="Century Gothic"/>
                <a:cs typeface="Century Gothic"/>
              </a:rPr>
              <a:t>-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konven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-182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yang</a:t>
            </a:r>
            <a:r>
              <a:rPr sz="28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2800" spc="1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has</a:t>
            </a:r>
            <a:r>
              <a:rPr sz="2800" spc="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lkan</a:t>
            </a:r>
            <a:r>
              <a:rPr sz="2800" spc="-13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2800" spc="4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eh</a:t>
            </a:r>
            <a:endParaRPr sz="2800">
              <a:latin typeface="Century Gothic"/>
              <a:cs typeface="Century Gothic"/>
            </a:endParaRPr>
          </a:p>
          <a:p>
            <a:pPr marL="12700" marR="53309">
              <a:lnSpc>
                <a:spcPts val="3010"/>
              </a:lnSpc>
            </a:pP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konf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3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te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800" spc="-14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bu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23949" y="1993022"/>
            <a:ext cx="322389" cy="310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87849"/>
              </a:lnSpc>
            </a:pPr>
            <a:r>
              <a:rPr sz="2250" dirty="0">
                <a:solidFill>
                  <a:srgbClr val="DDDDDD"/>
                </a:solidFill>
                <a:latin typeface="Wingdings 2"/>
                <a:cs typeface="Wingdings 2"/>
              </a:rPr>
              <a:t></a:t>
            </a:r>
            <a:endParaRPr sz="2250">
              <a:latin typeface="Wingdings 2"/>
              <a:cs typeface="Wingdings 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08301" y="4405145"/>
            <a:ext cx="7124509" cy="19169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1277">
              <a:lnSpc>
                <a:spcPts val="3010"/>
              </a:lnSpc>
              <a:spcBef>
                <a:spcPts val="150"/>
              </a:spcBef>
            </a:pP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Pena</a:t>
            </a:r>
            <a:r>
              <a:rPr sz="2800" spc="-4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datang</a:t>
            </a:r>
            <a:r>
              <a:rPr sz="2800" spc="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800" spc="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800" spc="-212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i="1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2800" i="1" spc="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i="1" dirty="0">
                <a:solidFill>
                  <a:srgbClr val="FFFFFF"/>
                </a:solidFill>
                <a:latin typeface="Century Gothic"/>
                <a:cs typeface="Century Gothic"/>
              </a:rPr>
              <a:t>nal</a:t>
            </a:r>
            <a:r>
              <a:rPr sz="2800" i="1" spc="-4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i="1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800" i="1" spc="4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2800" i="1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800" i="1" spc="-22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dak</a:t>
            </a:r>
            <a:r>
              <a:rPr sz="2800" spc="-52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bera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ti</a:t>
            </a:r>
            <a:endParaRPr sz="2800">
              <a:latin typeface="Century Gothic"/>
              <a:cs typeface="Century Gothic"/>
            </a:endParaRPr>
          </a:p>
          <a:p>
            <a:pPr marL="12700" marR="53263">
              <a:lnSpc>
                <a:spcPts val="3025"/>
              </a:lnSpc>
            </a:pP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pen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800" spc="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maan</a:t>
            </a:r>
            <a:r>
              <a:rPr sz="2800" spc="-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ter</a:t>
            </a:r>
            <a:r>
              <a:rPr sz="2800" spc="-4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adap</a:t>
            </a:r>
            <a:r>
              <a:rPr sz="2800" spc="-4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PI</a:t>
            </a:r>
            <a:r>
              <a:rPr sz="2800" spc="-12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atau</a:t>
            </a:r>
            <a:r>
              <a:rPr sz="2800" spc="-5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konven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endParaRPr sz="2800">
              <a:latin typeface="Century Gothic"/>
              <a:cs typeface="Century Gothic"/>
            </a:endParaRPr>
          </a:p>
          <a:p>
            <a:pPr marL="12700" marR="53263">
              <a:lnSpc>
                <a:spcPts val="3025"/>
              </a:lnSpc>
            </a:pP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yang</a:t>
            </a:r>
            <a:r>
              <a:rPr sz="2800" spc="-6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2800" spc="1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has</a:t>
            </a:r>
            <a:r>
              <a:rPr sz="2800" spc="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lkan</a:t>
            </a:r>
            <a:r>
              <a:rPr sz="2800" spc="-13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9" dirty="0">
                <a:solidFill>
                  <a:srgbClr val="FFFFFF"/>
                </a:solidFill>
                <a:latin typeface="Century Gothic"/>
                <a:cs typeface="Century Gothic"/>
              </a:rPr>
              <a:t>(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hanya</a:t>
            </a:r>
            <a:r>
              <a:rPr sz="2800" spc="-82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ke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aks</a:t>
            </a:r>
            <a:r>
              <a:rPr sz="2800" spc="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endParaRPr sz="2800">
              <a:latin typeface="Century Gothic"/>
              <a:cs typeface="Century Gothic"/>
            </a:endParaRPr>
          </a:p>
          <a:p>
            <a:pPr marL="12700">
              <a:lnSpc>
                <a:spcPts val="3025"/>
              </a:lnSpc>
            </a:pP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berak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rnya</a:t>
            </a:r>
            <a:r>
              <a:rPr sz="2800" spc="-15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tahapan</a:t>
            </a:r>
            <a:r>
              <a:rPr sz="2800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proses</a:t>
            </a:r>
            <a:r>
              <a:rPr sz="28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pembuatan</a:t>
            </a:r>
            <a:endParaRPr sz="2800">
              <a:latin typeface="Century Gothic"/>
              <a:cs typeface="Century Gothic"/>
            </a:endParaRPr>
          </a:p>
          <a:p>
            <a:pPr marL="12700" marR="53263">
              <a:lnSpc>
                <a:spcPts val="3010"/>
              </a:lnSpc>
            </a:pP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sa</a:t>
            </a:r>
            <a:r>
              <a:rPr sz="2800" spc="9" dirty="0">
                <a:solidFill>
                  <a:srgbClr val="FFFFFF"/>
                </a:solidFill>
                <a:latin typeface="Century Gothic"/>
                <a:cs typeface="Century Gothic"/>
              </a:rPr>
              <a:t>j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a)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23948" y="4468496"/>
            <a:ext cx="322072" cy="310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70"/>
              </a:lnSpc>
              <a:spcBef>
                <a:spcPts val="118"/>
              </a:spcBef>
            </a:pPr>
            <a:r>
              <a:rPr sz="2250" dirty="0">
                <a:solidFill>
                  <a:srgbClr val="DDDDDD"/>
                </a:solidFill>
                <a:latin typeface="Wingdings 2"/>
                <a:cs typeface="Wingdings 2"/>
              </a:rPr>
              <a:t></a:t>
            </a:r>
            <a:endParaRPr sz="2250">
              <a:latin typeface="Wingdings 2"/>
              <a:cs typeface="Wingdings 2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658351" y="5557595"/>
            <a:ext cx="36908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PI</a:t>
            </a:r>
            <a:endParaRPr sz="280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1854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31034" y="14098"/>
            <a:ext cx="9129980" cy="6836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1" y="6985"/>
            <a:ext cx="9137015" cy="6843981"/>
          </a:xfrm>
          <a:custGeom>
            <a:avLst/>
            <a:gdLst/>
            <a:ahLst/>
            <a:cxnLst/>
            <a:rect l="l" t="t" r="r" b="b"/>
            <a:pathLst>
              <a:path w="9137015" h="6843981">
                <a:moveTo>
                  <a:pt x="0" y="0"/>
                </a:moveTo>
                <a:lnTo>
                  <a:pt x="9137015" y="6843981"/>
                </a:lnTo>
              </a:path>
            </a:pathLst>
          </a:custGeom>
          <a:ln w="12700">
            <a:solidFill>
              <a:srgbClr val="B3B3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92746" y="4948429"/>
            <a:ext cx="2672969" cy="1900191"/>
          </a:xfrm>
          <a:custGeom>
            <a:avLst/>
            <a:gdLst/>
            <a:ahLst/>
            <a:cxnLst/>
            <a:rect l="l" t="t" r="r" b="b"/>
            <a:pathLst>
              <a:path w="2672969" h="1900191">
                <a:moveTo>
                  <a:pt x="2672969" y="0"/>
                </a:moveTo>
                <a:lnTo>
                  <a:pt x="0" y="1900191"/>
                </a:lnTo>
              </a:path>
            </a:pathLst>
          </a:custGeom>
          <a:ln w="12700">
            <a:solidFill>
              <a:srgbClr val="BBBBB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23949" y="1313286"/>
            <a:ext cx="7442203" cy="14126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70070">
              <a:lnSpc>
                <a:spcPts val="3220"/>
              </a:lnSpc>
              <a:spcBef>
                <a:spcPts val="161"/>
              </a:spcBef>
            </a:pPr>
            <a:r>
              <a:rPr sz="2400" dirty="0">
                <a:solidFill>
                  <a:srgbClr val="DDDDDD"/>
                </a:solidFill>
                <a:latin typeface="Wingdings 2"/>
                <a:cs typeface="Wingdings 2"/>
              </a:rPr>
              <a:t></a:t>
            </a:r>
            <a:r>
              <a:rPr sz="2400" spc="289" dirty="0">
                <a:solidFill>
                  <a:srgbClr val="DDDDDD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Misa</a:t>
            </a:r>
            <a:r>
              <a:rPr sz="3000" spc="4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:</a:t>
            </a:r>
            <a:endParaRPr sz="3000">
              <a:latin typeface="Century Gothic"/>
              <a:cs typeface="Century Gothic"/>
            </a:endParaRPr>
          </a:p>
          <a:p>
            <a:pPr marL="397052">
              <a:lnSpc>
                <a:spcPct val="102172"/>
              </a:lnSpc>
              <a:spcBef>
                <a:spcPts val="480"/>
              </a:spcBef>
            </a:pP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Fi</a:t>
            </a:r>
            <a:r>
              <a:rPr sz="3000" i="1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al</a:t>
            </a:r>
            <a:r>
              <a:rPr sz="3000" i="1" spc="-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Act Ge</a:t>
            </a:r>
            <a:r>
              <a:rPr sz="3000" i="1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eral Agr</a:t>
            </a:r>
            <a:r>
              <a:rPr sz="3000" i="1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i="1" spc="-9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i="1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3000" i="1" spc="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sz="3000" i="1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Tari</a:t>
            </a:r>
            <a:r>
              <a:rPr sz="3000" i="1" spc="-9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endParaRPr sz="3000">
              <a:latin typeface="Century Gothic"/>
              <a:cs typeface="Century Gothic"/>
            </a:endParaRPr>
          </a:p>
          <a:p>
            <a:pPr marL="397052" marR="70070">
              <a:lnSpc>
                <a:spcPts val="3579"/>
              </a:lnSpc>
              <a:spcBef>
                <a:spcPts val="179"/>
              </a:spcBef>
            </a:pPr>
            <a:r>
              <a:rPr sz="4500" i="1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4500" i="1" spc="-34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500" i="1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4500" i="1" spc="-9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4500" i="1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ade</a:t>
            </a:r>
            <a:r>
              <a:rPr sz="4500" i="1" spc="-9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500" i="1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(GAT</a:t>
            </a:r>
            <a:r>
              <a:rPr sz="4500" i="1" spc="-9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4500" i="1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) 1</a:t>
            </a:r>
            <a:r>
              <a:rPr sz="4500" i="1" spc="4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9</a:t>
            </a:r>
            <a:r>
              <a:rPr sz="4500" i="1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94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508300" y="3416787"/>
            <a:ext cx="7092810" cy="13210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20"/>
              </a:lnSpc>
              <a:spcBef>
                <a:spcPts val="161"/>
              </a:spcBef>
            </a:pP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Fi</a:t>
            </a:r>
            <a:r>
              <a:rPr sz="3000" i="1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al</a:t>
            </a:r>
            <a:r>
              <a:rPr sz="3000" i="1" spc="-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Act Embodying</a:t>
            </a:r>
            <a:r>
              <a:rPr sz="3000" i="1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the Results of</a:t>
            </a:r>
            <a:r>
              <a:rPr sz="3000" i="1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endParaRPr sz="3000">
              <a:latin typeface="Century Gothic"/>
              <a:cs typeface="Century Gothic"/>
            </a:endParaRPr>
          </a:p>
          <a:p>
            <a:pPr marL="12700" marR="57150">
              <a:lnSpc>
                <a:spcPts val="3600"/>
              </a:lnSpc>
              <a:spcBef>
                <a:spcPts val="18"/>
              </a:spcBef>
            </a:pP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Urru</a:t>
            </a:r>
            <a:r>
              <a:rPr sz="3000" i="1" spc="-9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uay</a:t>
            </a:r>
            <a:r>
              <a:rPr sz="3000" i="1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Round of</a:t>
            </a:r>
            <a:r>
              <a:rPr sz="3000" i="1" spc="-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Multilateral</a:t>
            </a:r>
            <a:r>
              <a:rPr sz="3000" i="1" spc="-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3000" i="1" spc="-9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ade</a:t>
            </a:r>
            <a:endParaRPr sz="3000">
              <a:latin typeface="Century Gothic"/>
              <a:cs typeface="Century Gothic"/>
            </a:endParaRPr>
          </a:p>
          <a:p>
            <a:pPr marL="12700" marR="57150">
              <a:lnSpc>
                <a:spcPts val="3579"/>
              </a:lnSpc>
            </a:pPr>
            <a:r>
              <a:rPr sz="4500" i="1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Ne</a:t>
            </a:r>
            <a:r>
              <a:rPr sz="4500" i="1" spc="-9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4500" i="1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otia</a:t>
            </a:r>
            <a:r>
              <a:rPr sz="4500" i="1" spc="9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4500" i="1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ing</a:t>
            </a:r>
            <a:r>
              <a:rPr sz="4500" i="1" spc="-44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500" i="1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r>
              <a:rPr sz="4500" i="1" spc="9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9</a:t>
            </a:r>
            <a:r>
              <a:rPr sz="4500" i="1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94</a:t>
            </a:r>
            <a:endParaRPr sz="300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7828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31034" y="14098"/>
            <a:ext cx="9129980" cy="6836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1" y="6985"/>
            <a:ext cx="9137015" cy="6843981"/>
          </a:xfrm>
          <a:custGeom>
            <a:avLst/>
            <a:gdLst/>
            <a:ahLst/>
            <a:cxnLst/>
            <a:rect l="l" t="t" r="r" b="b"/>
            <a:pathLst>
              <a:path w="9137015" h="6843981">
                <a:moveTo>
                  <a:pt x="0" y="0"/>
                </a:moveTo>
                <a:lnTo>
                  <a:pt x="9137015" y="6843981"/>
                </a:lnTo>
              </a:path>
            </a:pathLst>
          </a:custGeom>
          <a:ln w="12700">
            <a:solidFill>
              <a:srgbClr val="B3B3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92746" y="4948429"/>
            <a:ext cx="2672969" cy="1900191"/>
          </a:xfrm>
          <a:custGeom>
            <a:avLst/>
            <a:gdLst/>
            <a:ahLst/>
            <a:cxnLst/>
            <a:rect l="l" t="t" r="r" b="b"/>
            <a:pathLst>
              <a:path w="2672969" h="1900191">
                <a:moveTo>
                  <a:pt x="2672969" y="0"/>
                </a:moveTo>
                <a:lnTo>
                  <a:pt x="0" y="1900191"/>
                </a:lnTo>
              </a:path>
            </a:pathLst>
          </a:custGeom>
          <a:ln w="12700">
            <a:solidFill>
              <a:srgbClr val="BBBBB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12593" y="128017"/>
            <a:ext cx="6380987" cy="8427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00044" y="768095"/>
            <a:ext cx="5855208" cy="8427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57525" y="459995"/>
            <a:ext cx="5544947" cy="402335"/>
          </a:xfrm>
          <a:custGeom>
            <a:avLst/>
            <a:gdLst/>
            <a:ahLst/>
            <a:cxnLst/>
            <a:rect l="l" t="t" r="r" b="b"/>
            <a:pathLst>
              <a:path w="5544947" h="402335">
                <a:moveTo>
                  <a:pt x="4154042" y="283590"/>
                </a:moveTo>
                <a:lnTo>
                  <a:pt x="4098798" y="328167"/>
                </a:lnTo>
                <a:lnTo>
                  <a:pt x="4104030" y="335708"/>
                </a:lnTo>
                <a:lnTo>
                  <a:pt x="4113002" y="347263"/>
                </a:lnTo>
                <a:lnTo>
                  <a:pt x="4122399" y="357721"/>
                </a:lnTo>
                <a:lnTo>
                  <a:pt x="4132222" y="367079"/>
                </a:lnTo>
                <a:lnTo>
                  <a:pt x="4142470" y="375338"/>
                </a:lnTo>
                <a:lnTo>
                  <a:pt x="4153145" y="382498"/>
                </a:lnTo>
                <a:lnTo>
                  <a:pt x="4164247" y="388557"/>
                </a:lnTo>
                <a:lnTo>
                  <a:pt x="4175776" y="393516"/>
                </a:lnTo>
                <a:lnTo>
                  <a:pt x="4187734" y="397374"/>
                </a:lnTo>
                <a:lnTo>
                  <a:pt x="4200120" y="400130"/>
                </a:lnTo>
                <a:lnTo>
                  <a:pt x="4212934" y="401784"/>
                </a:lnTo>
                <a:lnTo>
                  <a:pt x="4226179" y="402335"/>
                </a:lnTo>
                <a:lnTo>
                  <a:pt x="4227081" y="402333"/>
                </a:lnTo>
                <a:lnTo>
                  <a:pt x="4241180" y="401629"/>
                </a:lnTo>
                <a:lnTo>
                  <a:pt x="4254544" y="399671"/>
                </a:lnTo>
                <a:lnTo>
                  <a:pt x="4267170" y="396461"/>
                </a:lnTo>
                <a:lnTo>
                  <a:pt x="4279056" y="391999"/>
                </a:lnTo>
                <a:lnTo>
                  <a:pt x="4290200" y="386283"/>
                </a:lnTo>
                <a:lnTo>
                  <a:pt x="4300599" y="379315"/>
                </a:lnTo>
                <a:lnTo>
                  <a:pt x="4310253" y="371093"/>
                </a:lnTo>
                <a:lnTo>
                  <a:pt x="4316118" y="365130"/>
                </a:lnTo>
                <a:lnTo>
                  <a:pt x="4324387" y="354930"/>
                </a:lnTo>
                <a:lnTo>
                  <a:pt x="4331147" y="344051"/>
                </a:lnTo>
                <a:lnTo>
                  <a:pt x="4336400" y="332494"/>
                </a:lnTo>
                <a:lnTo>
                  <a:pt x="4340149" y="320258"/>
                </a:lnTo>
                <a:lnTo>
                  <a:pt x="4342397" y="307344"/>
                </a:lnTo>
                <a:lnTo>
                  <a:pt x="4343146" y="293750"/>
                </a:lnTo>
                <a:lnTo>
                  <a:pt x="4343102" y="290659"/>
                </a:lnTo>
                <a:lnTo>
                  <a:pt x="4342032" y="278075"/>
                </a:lnTo>
                <a:lnTo>
                  <a:pt x="4339541" y="265609"/>
                </a:lnTo>
                <a:lnTo>
                  <a:pt x="4335653" y="253237"/>
                </a:lnTo>
                <a:lnTo>
                  <a:pt x="4331833" y="244078"/>
                </a:lnTo>
                <a:lnTo>
                  <a:pt x="4326297" y="233249"/>
                </a:lnTo>
                <a:lnTo>
                  <a:pt x="4319493" y="222040"/>
                </a:lnTo>
                <a:lnTo>
                  <a:pt x="4311396" y="210438"/>
                </a:lnTo>
                <a:lnTo>
                  <a:pt x="4302447" y="199305"/>
                </a:lnTo>
                <a:lnTo>
                  <a:pt x="4293440" y="189172"/>
                </a:lnTo>
                <a:lnTo>
                  <a:pt x="4281932" y="176783"/>
                </a:lnTo>
                <a:lnTo>
                  <a:pt x="4281511" y="176340"/>
                </a:lnTo>
                <a:lnTo>
                  <a:pt x="4268483" y="162477"/>
                </a:lnTo>
                <a:lnTo>
                  <a:pt x="4257333" y="150353"/>
                </a:lnTo>
                <a:lnTo>
                  <a:pt x="4248056" y="139969"/>
                </a:lnTo>
                <a:lnTo>
                  <a:pt x="4240643" y="131324"/>
                </a:lnTo>
                <a:lnTo>
                  <a:pt x="4235089" y="124419"/>
                </a:lnTo>
                <a:lnTo>
                  <a:pt x="4231386" y="119252"/>
                </a:lnTo>
                <a:lnTo>
                  <a:pt x="4225798" y="110616"/>
                </a:lnTo>
                <a:lnTo>
                  <a:pt x="4223004" y="102615"/>
                </a:lnTo>
                <a:lnTo>
                  <a:pt x="4223004" y="87883"/>
                </a:lnTo>
                <a:lnTo>
                  <a:pt x="4226052" y="81406"/>
                </a:lnTo>
                <a:lnTo>
                  <a:pt x="4232148" y="75818"/>
                </a:lnTo>
                <a:lnTo>
                  <a:pt x="4238244" y="70357"/>
                </a:lnTo>
                <a:lnTo>
                  <a:pt x="4245864" y="67690"/>
                </a:lnTo>
                <a:lnTo>
                  <a:pt x="4255135" y="67690"/>
                </a:lnTo>
                <a:lnTo>
                  <a:pt x="4262519" y="68407"/>
                </a:lnTo>
                <a:lnTo>
                  <a:pt x="4272526" y="71559"/>
                </a:lnTo>
                <a:lnTo>
                  <a:pt x="4282803" y="77225"/>
                </a:lnTo>
                <a:lnTo>
                  <a:pt x="4293344" y="85409"/>
                </a:lnTo>
                <a:lnTo>
                  <a:pt x="4304146" y="96115"/>
                </a:lnTo>
                <a:lnTo>
                  <a:pt x="4315206" y="109346"/>
                </a:lnTo>
                <a:lnTo>
                  <a:pt x="4367657" y="62991"/>
                </a:lnTo>
                <a:lnTo>
                  <a:pt x="4356130" y="48552"/>
                </a:lnTo>
                <a:lnTo>
                  <a:pt x="4346436" y="38355"/>
                </a:lnTo>
                <a:lnTo>
                  <a:pt x="4336321" y="29359"/>
                </a:lnTo>
                <a:lnTo>
                  <a:pt x="4325785" y="21566"/>
                </a:lnTo>
                <a:lnTo>
                  <a:pt x="4314829" y="14973"/>
                </a:lnTo>
                <a:lnTo>
                  <a:pt x="4303452" y="9581"/>
                </a:lnTo>
                <a:lnTo>
                  <a:pt x="4291654" y="5388"/>
                </a:lnTo>
                <a:lnTo>
                  <a:pt x="4279436" y="2394"/>
                </a:lnTo>
                <a:lnTo>
                  <a:pt x="4266797" y="598"/>
                </a:lnTo>
                <a:lnTo>
                  <a:pt x="4253738" y="0"/>
                </a:lnTo>
                <a:lnTo>
                  <a:pt x="4242629" y="465"/>
                </a:lnTo>
                <a:lnTo>
                  <a:pt x="4229186" y="2421"/>
                </a:lnTo>
                <a:lnTo>
                  <a:pt x="4216614" y="5905"/>
                </a:lnTo>
                <a:lnTo>
                  <a:pt x="4204916" y="10921"/>
                </a:lnTo>
                <a:lnTo>
                  <a:pt x="4194099" y="17470"/>
                </a:lnTo>
                <a:lnTo>
                  <a:pt x="4184167" y="25555"/>
                </a:lnTo>
                <a:lnTo>
                  <a:pt x="4175125" y="35178"/>
                </a:lnTo>
                <a:lnTo>
                  <a:pt x="4165037" y="49550"/>
                </a:lnTo>
                <a:lnTo>
                  <a:pt x="4159323" y="61047"/>
                </a:lnTo>
                <a:lnTo>
                  <a:pt x="4155254" y="73071"/>
                </a:lnTo>
                <a:lnTo>
                  <a:pt x="4152820" y="85617"/>
                </a:lnTo>
                <a:lnTo>
                  <a:pt x="4152011" y="98678"/>
                </a:lnTo>
                <a:lnTo>
                  <a:pt x="4152203" y="104585"/>
                </a:lnTo>
                <a:lnTo>
                  <a:pt x="4153782" y="116625"/>
                </a:lnTo>
                <a:lnTo>
                  <a:pt x="4156959" y="128765"/>
                </a:lnTo>
                <a:lnTo>
                  <a:pt x="4161742" y="141023"/>
                </a:lnTo>
                <a:lnTo>
                  <a:pt x="4168140" y="153415"/>
                </a:lnTo>
                <a:lnTo>
                  <a:pt x="4173836" y="162216"/>
                </a:lnTo>
                <a:lnTo>
                  <a:pt x="4180033" y="170591"/>
                </a:lnTo>
                <a:lnTo>
                  <a:pt x="4187591" y="179985"/>
                </a:lnTo>
                <a:lnTo>
                  <a:pt x="4196510" y="190395"/>
                </a:lnTo>
                <a:lnTo>
                  <a:pt x="4206790" y="201817"/>
                </a:lnTo>
                <a:lnTo>
                  <a:pt x="4218432" y="214248"/>
                </a:lnTo>
                <a:lnTo>
                  <a:pt x="4223237" y="219359"/>
                </a:lnTo>
                <a:lnTo>
                  <a:pt x="4235008" y="232164"/>
                </a:lnTo>
                <a:lnTo>
                  <a:pt x="4244795" y="243275"/>
                </a:lnTo>
                <a:lnTo>
                  <a:pt x="4252597" y="252692"/>
                </a:lnTo>
                <a:lnTo>
                  <a:pt x="4258414" y="260416"/>
                </a:lnTo>
                <a:lnTo>
                  <a:pt x="4262247" y="266445"/>
                </a:lnTo>
                <a:lnTo>
                  <a:pt x="4268387" y="281382"/>
                </a:lnTo>
                <a:lnTo>
                  <a:pt x="4269994" y="293496"/>
                </a:lnTo>
                <a:lnTo>
                  <a:pt x="4269494" y="299974"/>
                </a:lnTo>
                <a:lnTo>
                  <a:pt x="4265410" y="312012"/>
                </a:lnTo>
                <a:lnTo>
                  <a:pt x="4257294" y="322452"/>
                </a:lnTo>
                <a:lnTo>
                  <a:pt x="4250970" y="327421"/>
                </a:lnTo>
                <a:lnTo>
                  <a:pt x="4239425" y="332634"/>
                </a:lnTo>
                <a:lnTo>
                  <a:pt x="4226179" y="334390"/>
                </a:lnTo>
                <a:lnTo>
                  <a:pt x="4215688" y="333448"/>
                </a:lnTo>
                <a:lnTo>
                  <a:pt x="4204840" y="330407"/>
                </a:lnTo>
                <a:lnTo>
                  <a:pt x="4194225" y="325261"/>
                </a:lnTo>
                <a:lnTo>
                  <a:pt x="4183840" y="318009"/>
                </a:lnTo>
                <a:lnTo>
                  <a:pt x="4173683" y="308648"/>
                </a:lnTo>
                <a:lnTo>
                  <a:pt x="4163751" y="297176"/>
                </a:lnTo>
                <a:lnTo>
                  <a:pt x="4154042" y="283590"/>
                </a:lnTo>
                <a:close/>
              </a:path>
              <a:path w="5544947" h="402335">
                <a:moveTo>
                  <a:pt x="500404" y="369483"/>
                </a:moveTo>
                <a:lnTo>
                  <a:pt x="510929" y="376382"/>
                </a:lnTo>
                <a:lnTo>
                  <a:pt x="521956" y="382468"/>
                </a:lnTo>
                <a:lnTo>
                  <a:pt x="533484" y="387741"/>
                </a:lnTo>
                <a:lnTo>
                  <a:pt x="545513" y="392202"/>
                </a:lnTo>
                <a:lnTo>
                  <a:pt x="558042" y="395851"/>
                </a:lnTo>
                <a:lnTo>
                  <a:pt x="571072" y="398689"/>
                </a:lnTo>
                <a:lnTo>
                  <a:pt x="584600" y="400715"/>
                </a:lnTo>
                <a:lnTo>
                  <a:pt x="598629" y="401930"/>
                </a:lnTo>
                <a:lnTo>
                  <a:pt x="613156" y="402335"/>
                </a:lnTo>
                <a:lnTo>
                  <a:pt x="626587" y="401982"/>
                </a:lnTo>
                <a:lnTo>
                  <a:pt x="640317" y="400845"/>
                </a:lnTo>
                <a:lnTo>
                  <a:pt x="653620" y="398925"/>
                </a:lnTo>
                <a:lnTo>
                  <a:pt x="666498" y="396222"/>
                </a:lnTo>
                <a:lnTo>
                  <a:pt x="678951" y="392736"/>
                </a:lnTo>
                <a:lnTo>
                  <a:pt x="690979" y="388467"/>
                </a:lnTo>
                <a:lnTo>
                  <a:pt x="702582" y="383417"/>
                </a:lnTo>
                <a:lnTo>
                  <a:pt x="713762" y="377586"/>
                </a:lnTo>
                <a:lnTo>
                  <a:pt x="724519" y="370973"/>
                </a:lnTo>
                <a:lnTo>
                  <a:pt x="734852" y="363581"/>
                </a:lnTo>
                <a:lnTo>
                  <a:pt x="744763" y="355408"/>
                </a:lnTo>
                <a:lnTo>
                  <a:pt x="754252" y="346455"/>
                </a:lnTo>
                <a:lnTo>
                  <a:pt x="768583" y="330240"/>
                </a:lnTo>
                <a:lnTo>
                  <a:pt x="775824" y="320405"/>
                </a:lnTo>
                <a:lnTo>
                  <a:pt x="782439" y="310089"/>
                </a:lnTo>
                <a:lnTo>
                  <a:pt x="788429" y="299291"/>
                </a:lnTo>
                <a:lnTo>
                  <a:pt x="793792" y="288012"/>
                </a:lnTo>
                <a:lnTo>
                  <a:pt x="798527" y="276252"/>
                </a:lnTo>
                <a:lnTo>
                  <a:pt x="802633" y="264010"/>
                </a:lnTo>
                <a:lnTo>
                  <a:pt x="806109" y="251287"/>
                </a:lnTo>
                <a:lnTo>
                  <a:pt x="808953" y="238082"/>
                </a:lnTo>
                <a:lnTo>
                  <a:pt x="811165" y="224396"/>
                </a:lnTo>
                <a:lnTo>
                  <a:pt x="812744" y="210228"/>
                </a:lnTo>
                <a:lnTo>
                  <a:pt x="813688" y="195579"/>
                </a:lnTo>
                <a:lnTo>
                  <a:pt x="620013" y="195579"/>
                </a:lnTo>
                <a:lnTo>
                  <a:pt x="611124" y="263525"/>
                </a:lnTo>
                <a:lnTo>
                  <a:pt x="730631" y="263525"/>
                </a:lnTo>
                <a:lnTo>
                  <a:pt x="725401" y="272598"/>
                </a:lnTo>
                <a:lnTo>
                  <a:pt x="717876" y="283691"/>
                </a:lnTo>
                <a:lnTo>
                  <a:pt x="709684" y="293703"/>
                </a:lnTo>
                <a:lnTo>
                  <a:pt x="700823" y="302632"/>
                </a:lnTo>
                <a:lnTo>
                  <a:pt x="691296" y="310480"/>
                </a:lnTo>
                <a:lnTo>
                  <a:pt x="681101" y="317245"/>
                </a:lnTo>
                <a:lnTo>
                  <a:pt x="664065" y="325660"/>
                </a:lnTo>
                <a:lnTo>
                  <a:pt x="652136" y="329813"/>
                </a:lnTo>
                <a:lnTo>
                  <a:pt x="639768" y="332779"/>
                </a:lnTo>
                <a:lnTo>
                  <a:pt x="626949" y="334559"/>
                </a:lnTo>
                <a:lnTo>
                  <a:pt x="613663" y="335152"/>
                </a:lnTo>
                <a:lnTo>
                  <a:pt x="611814" y="335140"/>
                </a:lnTo>
                <a:lnTo>
                  <a:pt x="598270" y="334278"/>
                </a:lnTo>
                <a:lnTo>
                  <a:pt x="585351" y="332052"/>
                </a:lnTo>
                <a:lnTo>
                  <a:pt x="573051" y="328464"/>
                </a:lnTo>
                <a:lnTo>
                  <a:pt x="561368" y="323512"/>
                </a:lnTo>
                <a:lnTo>
                  <a:pt x="550296" y="317198"/>
                </a:lnTo>
                <a:lnTo>
                  <a:pt x="539832" y="309521"/>
                </a:lnTo>
                <a:lnTo>
                  <a:pt x="529970" y="300481"/>
                </a:lnTo>
                <a:lnTo>
                  <a:pt x="519288" y="288053"/>
                </a:lnTo>
                <a:lnTo>
                  <a:pt x="512191" y="277416"/>
                </a:lnTo>
                <a:lnTo>
                  <a:pt x="506385" y="266161"/>
                </a:lnTo>
                <a:lnTo>
                  <a:pt x="501868" y="254285"/>
                </a:lnTo>
                <a:lnTo>
                  <a:pt x="498642" y="241782"/>
                </a:lnTo>
                <a:lnTo>
                  <a:pt x="496707" y="228650"/>
                </a:lnTo>
                <a:lnTo>
                  <a:pt x="496062" y="214883"/>
                </a:lnTo>
                <a:lnTo>
                  <a:pt x="496464" y="203485"/>
                </a:lnTo>
                <a:lnTo>
                  <a:pt x="497918" y="190708"/>
                </a:lnTo>
                <a:lnTo>
                  <a:pt x="500435" y="178244"/>
                </a:lnTo>
                <a:lnTo>
                  <a:pt x="504019" y="166090"/>
                </a:lnTo>
                <a:lnTo>
                  <a:pt x="508672" y="154245"/>
                </a:lnTo>
                <a:lnTo>
                  <a:pt x="514398" y="142704"/>
                </a:lnTo>
                <a:lnTo>
                  <a:pt x="521200" y="131464"/>
                </a:lnTo>
                <a:lnTo>
                  <a:pt x="529082" y="120522"/>
                </a:lnTo>
                <a:lnTo>
                  <a:pt x="542784" y="105088"/>
                </a:lnTo>
                <a:lnTo>
                  <a:pt x="552658" y="96204"/>
                </a:lnTo>
                <a:lnTo>
                  <a:pt x="563077" y="88504"/>
                </a:lnTo>
                <a:lnTo>
                  <a:pt x="574044" y="81989"/>
                </a:lnTo>
                <a:lnTo>
                  <a:pt x="585561" y="76659"/>
                </a:lnTo>
                <a:lnTo>
                  <a:pt x="597629" y="72513"/>
                </a:lnTo>
                <a:lnTo>
                  <a:pt x="610250" y="69552"/>
                </a:lnTo>
                <a:lnTo>
                  <a:pt x="623426" y="67775"/>
                </a:lnTo>
                <a:lnTo>
                  <a:pt x="637158" y="67182"/>
                </a:lnTo>
                <a:lnTo>
                  <a:pt x="642989" y="67288"/>
                </a:lnTo>
                <a:lnTo>
                  <a:pt x="656268" y="68372"/>
                </a:lnTo>
                <a:lnTo>
                  <a:pt x="668900" y="70636"/>
                </a:lnTo>
                <a:lnTo>
                  <a:pt x="680866" y="74089"/>
                </a:lnTo>
                <a:lnTo>
                  <a:pt x="692150" y="78739"/>
                </a:lnTo>
                <a:lnTo>
                  <a:pt x="702847" y="84695"/>
                </a:lnTo>
                <a:lnTo>
                  <a:pt x="712528" y="91455"/>
                </a:lnTo>
                <a:lnTo>
                  <a:pt x="722354" y="99590"/>
                </a:lnTo>
                <a:lnTo>
                  <a:pt x="732325" y="109108"/>
                </a:lnTo>
                <a:lnTo>
                  <a:pt x="742442" y="120014"/>
                </a:lnTo>
                <a:lnTo>
                  <a:pt x="802258" y="81152"/>
                </a:lnTo>
                <a:lnTo>
                  <a:pt x="791899" y="68822"/>
                </a:lnTo>
                <a:lnTo>
                  <a:pt x="782883" y="59236"/>
                </a:lnTo>
                <a:lnTo>
                  <a:pt x="773713" y="50522"/>
                </a:lnTo>
                <a:lnTo>
                  <a:pt x="754888" y="35686"/>
                </a:lnTo>
                <a:lnTo>
                  <a:pt x="735249" y="23913"/>
                </a:lnTo>
                <a:lnTo>
                  <a:pt x="723827" y="18423"/>
                </a:lnTo>
                <a:lnTo>
                  <a:pt x="711878" y="13584"/>
                </a:lnTo>
                <a:lnTo>
                  <a:pt x="699388" y="9397"/>
                </a:lnTo>
                <a:lnTo>
                  <a:pt x="686899" y="5946"/>
                </a:lnTo>
                <a:lnTo>
                  <a:pt x="674452" y="3326"/>
                </a:lnTo>
                <a:lnTo>
                  <a:pt x="661878" y="1470"/>
                </a:lnTo>
                <a:lnTo>
                  <a:pt x="649189" y="365"/>
                </a:lnTo>
                <a:lnTo>
                  <a:pt x="636396" y="0"/>
                </a:lnTo>
                <a:lnTo>
                  <a:pt x="625414" y="256"/>
                </a:lnTo>
                <a:lnTo>
                  <a:pt x="612218" y="1270"/>
                </a:lnTo>
                <a:lnTo>
                  <a:pt x="599318" y="3055"/>
                </a:lnTo>
                <a:lnTo>
                  <a:pt x="586714" y="5613"/>
                </a:lnTo>
                <a:lnTo>
                  <a:pt x="574406" y="8943"/>
                </a:lnTo>
                <a:lnTo>
                  <a:pt x="562393" y="13047"/>
                </a:lnTo>
                <a:lnTo>
                  <a:pt x="550675" y="17926"/>
                </a:lnTo>
                <a:lnTo>
                  <a:pt x="539251" y="23579"/>
                </a:lnTo>
                <a:lnTo>
                  <a:pt x="528121" y="30009"/>
                </a:lnTo>
                <a:lnTo>
                  <a:pt x="517286" y="37215"/>
                </a:lnTo>
                <a:lnTo>
                  <a:pt x="506743" y="45198"/>
                </a:lnTo>
                <a:lnTo>
                  <a:pt x="496493" y="53959"/>
                </a:lnTo>
                <a:lnTo>
                  <a:pt x="486537" y="63500"/>
                </a:lnTo>
                <a:lnTo>
                  <a:pt x="469626" y="82433"/>
                </a:lnTo>
                <a:lnTo>
                  <a:pt x="461641" y="92991"/>
                </a:lnTo>
                <a:lnTo>
                  <a:pt x="454412" y="103832"/>
                </a:lnTo>
                <a:lnTo>
                  <a:pt x="447941" y="114956"/>
                </a:lnTo>
                <a:lnTo>
                  <a:pt x="442229" y="126365"/>
                </a:lnTo>
                <a:lnTo>
                  <a:pt x="437276" y="138059"/>
                </a:lnTo>
                <a:lnTo>
                  <a:pt x="433083" y="150039"/>
                </a:lnTo>
                <a:lnTo>
                  <a:pt x="429651" y="162305"/>
                </a:lnTo>
                <a:lnTo>
                  <a:pt x="426981" y="174858"/>
                </a:lnTo>
                <a:lnTo>
                  <a:pt x="425072" y="187699"/>
                </a:lnTo>
                <a:lnTo>
                  <a:pt x="423927" y="200829"/>
                </a:lnTo>
                <a:lnTo>
                  <a:pt x="423544" y="214248"/>
                </a:lnTo>
                <a:lnTo>
                  <a:pt x="423582" y="218453"/>
                </a:lnTo>
                <a:lnTo>
                  <a:pt x="424234" y="232057"/>
                </a:lnTo>
                <a:lnTo>
                  <a:pt x="425697" y="245288"/>
                </a:lnTo>
                <a:lnTo>
                  <a:pt x="427970" y="258148"/>
                </a:lnTo>
                <a:lnTo>
                  <a:pt x="431055" y="270637"/>
                </a:lnTo>
                <a:lnTo>
                  <a:pt x="434951" y="282755"/>
                </a:lnTo>
                <a:lnTo>
                  <a:pt x="439659" y="294505"/>
                </a:lnTo>
                <a:lnTo>
                  <a:pt x="445177" y="305885"/>
                </a:lnTo>
                <a:lnTo>
                  <a:pt x="451506" y="316897"/>
                </a:lnTo>
                <a:lnTo>
                  <a:pt x="458646" y="327542"/>
                </a:lnTo>
                <a:lnTo>
                  <a:pt x="466598" y="337819"/>
                </a:lnTo>
                <a:lnTo>
                  <a:pt x="480859" y="353244"/>
                </a:lnTo>
                <a:lnTo>
                  <a:pt x="490380" y="361770"/>
                </a:lnTo>
                <a:lnTo>
                  <a:pt x="500404" y="369483"/>
                </a:lnTo>
                <a:close/>
              </a:path>
              <a:path w="5544947" h="402335">
                <a:moveTo>
                  <a:pt x="5311521" y="193420"/>
                </a:moveTo>
                <a:lnTo>
                  <a:pt x="5325840" y="181032"/>
                </a:lnTo>
                <a:lnTo>
                  <a:pt x="5336892" y="174513"/>
                </a:lnTo>
                <a:lnTo>
                  <a:pt x="5348713" y="169851"/>
                </a:lnTo>
                <a:lnTo>
                  <a:pt x="5361297" y="167050"/>
                </a:lnTo>
                <a:lnTo>
                  <a:pt x="5374640" y="166115"/>
                </a:lnTo>
                <a:lnTo>
                  <a:pt x="5379788" y="166254"/>
                </a:lnTo>
                <a:lnTo>
                  <a:pt x="5393285" y="168110"/>
                </a:lnTo>
                <a:lnTo>
                  <a:pt x="5405499" y="172119"/>
                </a:lnTo>
                <a:lnTo>
                  <a:pt x="5416428" y="178273"/>
                </a:lnTo>
                <a:lnTo>
                  <a:pt x="5426075" y="186562"/>
                </a:lnTo>
                <a:lnTo>
                  <a:pt x="5430394" y="191604"/>
                </a:lnTo>
                <a:lnTo>
                  <a:pt x="5437005" y="201985"/>
                </a:lnTo>
                <a:lnTo>
                  <a:pt x="5441728" y="213638"/>
                </a:lnTo>
                <a:lnTo>
                  <a:pt x="5444561" y="226571"/>
                </a:lnTo>
                <a:lnTo>
                  <a:pt x="5445506" y="240791"/>
                </a:lnTo>
                <a:lnTo>
                  <a:pt x="5445503" y="241543"/>
                </a:lnTo>
                <a:lnTo>
                  <a:pt x="5444622" y="253991"/>
                </a:lnTo>
                <a:lnTo>
                  <a:pt x="5442170" y="266356"/>
                </a:lnTo>
                <a:lnTo>
                  <a:pt x="5438147" y="278605"/>
                </a:lnTo>
                <a:lnTo>
                  <a:pt x="5432552" y="290702"/>
                </a:lnTo>
                <a:lnTo>
                  <a:pt x="5426934" y="300232"/>
                </a:lnTo>
                <a:lnTo>
                  <a:pt x="5418991" y="310805"/>
                </a:lnTo>
                <a:lnTo>
                  <a:pt x="5410196" y="319566"/>
                </a:lnTo>
                <a:lnTo>
                  <a:pt x="5400548" y="326516"/>
                </a:lnTo>
                <a:lnTo>
                  <a:pt x="5393677" y="330220"/>
                </a:lnTo>
                <a:lnTo>
                  <a:pt x="5382041" y="334594"/>
                </a:lnTo>
                <a:lnTo>
                  <a:pt x="5369419" y="337206"/>
                </a:lnTo>
                <a:lnTo>
                  <a:pt x="5355844" y="338073"/>
                </a:lnTo>
                <a:lnTo>
                  <a:pt x="5351705" y="337980"/>
                </a:lnTo>
                <a:lnTo>
                  <a:pt x="5338234" y="336221"/>
                </a:lnTo>
                <a:lnTo>
                  <a:pt x="5326022" y="332251"/>
                </a:lnTo>
                <a:lnTo>
                  <a:pt x="5315050" y="326088"/>
                </a:lnTo>
                <a:lnTo>
                  <a:pt x="5305298" y="317753"/>
                </a:lnTo>
                <a:lnTo>
                  <a:pt x="5301143" y="313020"/>
                </a:lnTo>
                <a:lnTo>
                  <a:pt x="5294361" y="302688"/>
                </a:lnTo>
                <a:lnTo>
                  <a:pt x="5289506" y="291080"/>
                </a:lnTo>
                <a:lnTo>
                  <a:pt x="5286587" y="278194"/>
                </a:lnTo>
                <a:lnTo>
                  <a:pt x="5285612" y="264032"/>
                </a:lnTo>
                <a:lnTo>
                  <a:pt x="5286241" y="250950"/>
                </a:lnTo>
                <a:lnTo>
                  <a:pt x="5289621" y="126483"/>
                </a:lnTo>
                <a:lnTo>
                  <a:pt x="5279223" y="133796"/>
                </a:lnTo>
                <a:lnTo>
                  <a:pt x="5269517" y="141910"/>
                </a:lnTo>
                <a:lnTo>
                  <a:pt x="5260502" y="150824"/>
                </a:lnTo>
                <a:lnTo>
                  <a:pt x="5252178" y="160539"/>
                </a:lnTo>
                <a:lnTo>
                  <a:pt x="5244547" y="171055"/>
                </a:lnTo>
                <a:lnTo>
                  <a:pt x="5237607" y="182371"/>
                </a:lnTo>
                <a:lnTo>
                  <a:pt x="5228934" y="200163"/>
                </a:lnTo>
                <a:lnTo>
                  <a:pt x="5224428" y="212205"/>
                </a:lnTo>
                <a:lnTo>
                  <a:pt x="5220919" y="224437"/>
                </a:lnTo>
                <a:lnTo>
                  <a:pt x="5218409" y="236859"/>
                </a:lnTo>
                <a:lnTo>
                  <a:pt x="5216901" y="249465"/>
                </a:lnTo>
                <a:lnTo>
                  <a:pt x="5216398" y="262254"/>
                </a:lnTo>
                <a:lnTo>
                  <a:pt x="5216398" y="262657"/>
                </a:lnTo>
                <a:lnTo>
                  <a:pt x="5216943" y="276104"/>
                </a:lnTo>
                <a:lnTo>
                  <a:pt x="5218517" y="289137"/>
                </a:lnTo>
                <a:lnTo>
                  <a:pt x="5221123" y="301756"/>
                </a:lnTo>
                <a:lnTo>
                  <a:pt x="5224761" y="313962"/>
                </a:lnTo>
                <a:lnTo>
                  <a:pt x="5229434" y="325754"/>
                </a:lnTo>
                <a:lnTo>
                  <a:pt x="5235142" y="337132"/>
                </a:lnTo>
                <a:lnTo>
                  <a:pt x="5241888" y="348097"/>
                </a:lnTo>
                <a:lnTo>
                  <a:pt x="5249672" y="358647"/>
                </a:lnTo>
                <a:lnTo>
                  <a:pt x="5256447" y="366413"/>
                </a:lnTo>
                <a:lnTo>
                  <a:pt x="5265958" y="375327"/>
                </a:lnTo>
                <a:lnTo>
                  <a:pt x="5276240" y="382874"/>
                </a:lnTo>
                <a:lnTo>
                  <a:pt x="5287292" y="389053"/>
                </a:lnTo>
                <a:lnTo>
                  <a:pt x="5299115" y="393862"/>
                </a:lnTo>
                <a:lnTo>
                  <a:pt x="5311709" y="397298"/>
                </a:lnTo>
                <a:lnTo>
                  <a:pt x="5325072" y="399361"/>
                </a:lnTo>
                <a:lnTo>
                  <a:pt x="5339207" y="400050"/>
                </a:lnTo>
                <a:lnTo>
                  <a:pt x="5346612" y="399853"/>
                </a:lnTo>
                <a:lnTo>
                  <a:pt x="5359665" y="398461"/>
                </a:lnTo>
                <a:lnTo>
                  <a:pt x="5371928" y="395732"/>
                </a:lnTo>
                <a:lnTo>
                  <a:pt x="5383403" y="391667"/>
                </a:lnTo>
                <a:lnTo>
                  <a:pt x="5393885" y="386429"/>
                </a:lnTo>
                <a:lnTo>
                  <a:pt x="5404169" y="379921"/>
                </a:lnTo>
                <a:lnTo>
                  <a:pt x="5414822" y="371888"/>
                </a:lnTo>
                <a:lnTo>
                  <a:pt x="5425821" y="362330"/>
                </a:lnTo>
                <a:lnTo>
                  <a:pt x="5421630" y="392683"/>
                </a:lnTo>
                <a:lnTo>
                  <a:pt x="5490464" y="392683"/>
                </a:lnTo>
                <a:lnTo>
                  <a:pt x="5544947" y="0"/>
                </a:lnTo>
                <a:lnTo>
                  <a:pt x="5475224" y="0"/>
                </a:lnTo>
                <a:lnTo>
                  <a:pt x="5454904" y="149225"/>
                </a:lnTo>
                <a:lnTo>
                  <a:pt x="5447210" y="138419"/>
                </a:lnTo>
                <a:lnTo>
                  <a:pt x="5438522" y="128953"/>
                </a:lnTo>
                <a:lnTo>
                  <a:pt x="5428856" y="120871"/>
                </a:lnTo>
                <a:lnTo>
                  <a:pt x="5418201" y="114172"/>
                </a:lnTo>
                <a:lnTo>
                  <a:pt x="5407537" y="109115"/>
                </a:lnTo>
                <a:lnTo>
                  <a:pt x="5395506" y="105205"/>
                </a:lnTo>
                <a:lnTo>
                  <a:pt x="5382932" y="102878"/>
                </a:lnTo>
                <a:lnTo>
                  <a:pt x="5369814" y="102107"/>
                </a:lnTo>
                <a:lnTo>
                  <a:pt x="5368008" y="102119"/>
                </a:lnTo>
                <a:lnTo>
                  <a:pt x="5355345" y="102833"/>
                </a:lnTo>
                <a:lnTo>
                  <a:pt x="5342864" y="104666"/>
                </a:lnTo>
                <a:lnTo>
                  <a:pt x="5330564" y="107624"/>
                </a:lnTo>
                <a:lnTo>
                  <a:pt x="5318446" y="111714"/>
                </a:lnTo>
                <a:lnTo>
                  <a:pt x="5306511" y="116943"/>
                </a:lnTo>
                <a:lnTo>
                  <a:pt x="5294757" y="123316"/>
                </a:lnTo>
                <a:lnTo>
                  <a:pt x="5296977" y="213734"/>
                </a:lnTo>
                <a:lnTo>
                  <a:pt x="5303510" y="203130"/>
                </a:lnTo>
                <a:lnTo>
                  <a:pt x="5311521" y="193420"/>
                </a:lnTo>
                <a:close/>
              </a:path>
              <a:path w="5544947" h="402335">
                <a:moveTo>
                  <a:pt x="5286241" y="250950"/>
                </a:moveTo>
                <a:lnTo>
                  <a:pt x="5288342" y="237640"/>
                </a:lnTo>
                <a:lnTo>
                  <a:pt x="5291921" y="225237"/>
                </a:lnTo>
                <a:lnTo>
                  <a:pt x="5296977" y="213734"/>
                </a:lnTo>
                <a:lnTo>
                  <a:pt x="5294757" y="123316"/>
                </a:lnTo>
                <a:lnTo>
                  <a:pt x="5289621" y="126483"/>
                </a:lnTo>
                <a:lnTo>
                  <a:pt x="5286241" y="250950"/>
                </a:lnTo>
                <a:close/>
              </a:path>
              <a:path w="5544947" h="402335">
                <a:moveTo>
                  <a:pt x="4639564" y="193420"/>
                </a:moveTo>
                <a:lnTo>
                  <a:pt x="4653883" y="181032"/>
                </a:lnTo>
                <a:lnTo>
                  <a:pt x="4664935" y="174513"/>
                </a:lnTo>
                <a:lnTo>
                  <a:pt x="4676756" y="169851"/>
                </a:lnTo>
                <a:lnTo>
                  <a:pt x="4689340" y="167050"/>
                </a:lnTo>
                <a:lnTo>
                  <a:pt x="4702683" y="166115"/>
                </a:lnTo>
                <a:lnTo>
                  <a:pt x="4707980" y="166261"/>
                </a:lnTo>
                <a:lnTo>
                  <a:pt x="4721496" y="168129"/>
                </a:lnTo>
                <a:lnTo>
                  <a:pt x="4733706" y="172141"/>
                </a:lnTo>
                <a:lnTo>
                  <a:pt x="4744619" y="178289"/>
                </a:lnTo>
                <a:lnTo>
                  <a:pt x="4754245" y="186562"/>
                </a:lnTo>
                <a:lnTo>
                  <a:pt x="4758564" y="191604"/>
                </a:lnTo>
                <a:lnTo>
                  <a:pt x="4765175" y="201985"/>
                </a:lnTo>
                <a:lnTo>
                  <a:pt x="4769898" y="213638"/>
                </a:lnTo>
                <a:lnTo>
                  <a:pt x="4772731" y="226571"/>
                </a:lnTo>
                <a:lnTo>
                  <a:pt x="4773676" y="240791"/>
                </a:lnTo>
                <a:lnTo>
                  <a:pt x="4773673" y="241548"/>
                </a:lnTo>
                <a:lnTo>
                  <a:pt x="4772792" y="254045"/>
                </a:lnTo>
                <a:lnTo>
                  <a:pt x="4770340" y="266403"/>
                </a:lnTo>
                <a:lnTo>
                  <a:pt x="4766317" y="278622"/>
                </a:lnTo>
                <a:lnTo>
                  <a:pt x="4760722" y="290702"/>
                </a:lnTo>
                <a:lnTo>
                  <a:pt x="4755019" y="300361"/>
                </a:lnTo>
                <a:lnTo>
                  <a:pt x="4747086" y="310890"/>
                </a:lnTo>
                <a:lnTo>
                  <a:pt x="4738281" y="319646"/>
                </a:lnTo>
                <a:lnTo>
                  <a:pt x="4728591" y="326643"/>
                </a:lnTo>
                <a:lnTo>
                  <a:pt x="4721653" y="330322"/>
                </a:lnTo>
                <a:lnTo>
                  <a:pt x="4710025" y="334628"/>
                </a:lnTo>
                <a:lnTo>
                  <a:pt x="4697388" y="337212"/>
                </a:lnTo>
                <a:lnTo>
                  <a:pt x="4683759" y="338073"/>
                </a:lnTo>
                <a:lnTo>
                  <a:pt x="4679643" y="337980"/>
                </a:lnTo>
                <a:lnTo>
                  <a:pt x="4666206" y="336221"/>
                </a:lnTo>
                <a:lnTo>
                  <a:pt x="4653982" y="332251"/>
                </a:lnTo>
                <a:lnTo>
                  <a:pt x="4642982" y="326088"/>
                </a:lnTo>
                <a:lnTo>
                  <a:pt x="4633214" y="317753"/>
                </a:lnTo>
                <a:lnTo>
                  <a:pt x="4629059" y="313020"/>
                </a:lnTo>
                <a:lnTo>
                  <a:pt x="4622277" y="302688"/>
                </a:lnTo>
                <a:lnTo>
                  <a:pt x="4617422" y="291080"/>
                </a:lnTo>
                <a:lnTo>
                  <a:pt x="4614503" y="278194"/>
                </a:lnTo>
                <a:lnTo>
                  <a:pt x="4613529" y="264032"/>
                </a:lnTo>
                <a:lnTo>
                  <a:pt x="4614161" y="250910"/>
                </a:lnTo>
                <a:lnTo>
                  <a:pt x="4617537" y="126483"/>
                </a:lnTo>
                <a:lnTo>
                  <a:pt x="4607139" y="133796"/>
                </a:lnTo>
                <a:lnTo>
                  <a:pt x="4597433" y="141910"/>
                </a:lnTo>
                <a:lnTo>
                  <a:pt x="4588418" y="150824"/>
                </a:lnTo>
                <a:lnTo>
                  <a:pt x="4580094" y="160539"/>
                </a:lnTo>
                <a:lnTo>
                  <a:pt x="4572463" y="171055"/>
                </a:lnTo>
                <a:lnTo>
                  <a:pt x="4565523" y="182371"/>
                </a:lnTo>
                <a:lnTo>
                  <a:pt x="4556850" y="200163"/>
                </a:lnTo>
                <a:lnTo>
                  <a:pt x="4552344" y="212205"/>
                </a:lnTo>
                <a:lnTo>
                  <a:pt x="4548835" y="224437"/>
                </a:lnTo>
                <a:lnTo>
                  <a:pt x="4546325" y="236859"/>
                </a:lnTo>
                <a:lnTo>
                  <a:pt x="4544817" y="249465"/>
                </a:lnTo>
                <a:lnTo>
                  <a:pt x="4544314" y="262254"/>
                </a:lnTo>
                <a:lnTo>
                  <a:pt x="4544314" y="262657"/>
                </a:lnTo>
                <a:lnTo>
                  <a:pt x="4544859" y="276104"/>
                </a:lnTo>
                <a:lnTo>
                  <a:pt x="4546433" y="289137"/>
                </a:lnTo>
                <a:lnTo>
                  <a:pt x="4549039" y="301756"/>
                </a:lnTo>
                <a:lnTo>
                  <a:pt x="4552677" y="313962"/>
                </a:lnTo>
                <a:lnTo>
                  <a:pt x="4557350" y="325754"/>
                </a:lnTo>
                <a:lnTo>
                  <a:pt x="4563058" y="337132"/>
                </a:lnTo>
                <a:lnTo>
                  <a:pt x="4569804" y="348097"/>
                </a:lnTo>
                <a:lnTo>
                  <a:pt x="4577587" y="358647"/>
                </a:lnTo>
                <a:lnTo>
                  <a:pt x="4584363" y="366413"/>
                </a:lnTo>
                <a:lnTo>
                  <a:pt x="4593874" y="375327"/>
                </a:lnTo>
                <a:lnTo>
                  <a:pt x="4604156" y="382874"/>
                </a:lnTo>
                <a:lnTo>
                  <a:pt x="4615208" y="389053"/>
                </a:lnTo>
                <a:lnTo>
                  <a:pt x="4627031" y="393862"/>
                </a:lnTo>
                <a:lnTo>
                  <a:pt x="4639625" y="397298"/>
                </a:lnTo>
                <a:lnTo>
                  <a:pt x="4652988" y="399361"/>
                </a:lnTo>
                <a:lnTo>
                  <a:pt x="4667123" y="400050"/>
                </a:lnTo>
                <a:lnTo>
                  <a:pt x="4674528" y="399853"/>
                </a:lnTo>
                <a:lnTo>
                  <a:pt x="4687581" y="398461"/>
                </a:lnTo>
                <a:lnTo>
                  <a:pt x="4699844" y="395732"/>
                </a:lnTo>
                <a:lnTo>
                  <a:pt x="4711319" y="391667"/>
                </a:lnTo>
                <a:lnTo>
                  <a:pt x="4721801" y="386429"/>
                </a:lnTo>
                <a:lnTo>
                  <a:pt x="4732085" y="379921"/>
                </a:lnTo>
                <a:lnTo>
                  <a:pt x="4742738" y="371888"/>
                </a:lnTo>
                <a:lnTo>
                  <a:pt x="4753736" y="362330"/>
                </a:lnTo>
                <a:lnTo>
                  <a:pt x="4749546" y="392683"/>
                </a:lnTo>
                <a:lnTo>
                  <a:pt x="4818380" y="392683"/>
                </a:lnTo>
                <a:lnTo>
                  <a:pt x="4857877" y="109346"/>
                </a:lnTo>
                <a:lnTo>
                  <a:pt x="4788281" y="109346"/>
                </a:lnTo>
                <a:lnTo>
                  <a:pt x="4782820" y="149225"/>
                </a:lnTo>
                <a:lnTo>
                  <a:pt x="4775126" y="138419"/>
                </a:lnTo>
                <a:lnTo>
                  <a:pt x="4766438" y="128953"/>
                </a:lnTo>
                <a:lnTo>
                  <a:pt x="4756772" y="120871"/>
                </a:lnTo>
                <a:lnTo>
                  <a:pt x="4746117" y="114172"/>
                </a:lnTo>
                <a:lnTo>
                  <a:pt x="4735453" y="109115"/>
                </a:lnTo>
                <a:lnTo>
                  <a:pt x="4723422" y="105205"/>
                </a:lnTo>
                <a:lnTo>
                  <a:pt x="4710848" y="102878"/>
                </a:lnTo>
                <a:lnTo>
                  <a:pt x="4697730" y="102107"/>
                </a:lnTo>
                <a:lnTo>
                  <a:pt x="4695924" y="102119"/>
                </a:lnTo>
                <a:lnTo>
                  <a:pt x="4683261" y="102833"/>
                </a:lnTo>
                <a:lnTo>
                  <a:pt x="4670780" y="104666"/>
                </a:lnTo>
                <a:lnTo>
                  <a:pt x="4658480" y="107624"/>
                </a:lnTo>
                <a:lnTo>
                  <a:pt x="4646362" y="111714"/>
                </a:lnTo>
                <a:lnTo>
                  <a:pt x="4634427" y="116943"/>
                </a:lnTo>
                <a:lnTo>
                  <a:pt x="4622673" y="123316"/>
                </a:lnTo>
                <a:lnTo>
                  <a:pt x="4624937" y="213721"/>
                </a:lnTo>
                <a:lnTo>
                  <a:pt x="4631503" y="203124"/>
                </a:lnTo>
                <a:lnTo>
                  <a:pt x="4639564" y="193420"/>
                </a:lnTo>
                <a:close/>
              </a:path>
              <a:path w="5544947" h="402335">
                <a:moveTo>
                  <a:pt x="4614161" y="250910"/>
                </a:moveTo>
                <a:lnTo>
                  <a:pt x="4616269" y="237610"/>
                </a:lnTo>
                <a:lnTo>
                  <a:pt x="4619860" y="225216"/>
                </a:lnTo>
                <a:lnTo>
                  <a:pt x="4624937" y="213721"/>
                </a:lnTo>
                <a:lnTo>
                  <a:pt x="4622673" y="123316"/>
                </a:lnTo>
                <a:lnTo>
                  <a:pt x="4617537" y="126483"/>
                </a:lnTo>
                <a:lnTo>
                  <a:pt x="4614161" y="250910"/>
                </a:lnTo>
                <a:close/>
              </a:path>
              <a:path w="5544947" h="402335">
                <a:moveTo>
                  <a:pt x="5020436" y="178180"/>
                </a:moveTo>
                <a:lnTo>
                  <a:pt x="5031471" y="171799"/>
                </a:lnTo>
                <a:lnTo>
                  <a:pt x="5043480" y="167541"/>
                </a:lnTo>
                <a:lnTo>
                  <a:pt x="5055489" y="166115"/>
                </a:lnTo>
                <a:lnTo>
                  <a:pt x="5060131" y="166279"/>
                </a:lnTo>
                <a:lnTo>
                  <a:pt x="5073218" y="169076"/>
                </a:lnTo>
                <a:lnTo>
                  <a:pt x="5083302" y="175386"/>
                </a:lnTo>
                <a:lnTo>
                  <a:pt x="5091078" y="187915"/>
                </a:lnTo>
                <a:lnTo>
                  <a:pt x="5093081" y="201802"/>
                </a:lnTo>
                <a:lnTo>
                  <a:pt x="5092810" y="209946"/>
                </a:lnTo>
                <a:lnTo>
                  <a:pt x="5091766" y="222351"/>
                </a:lnTo>
                <a:lnTo>
                  <a:pt x="5089906" y="237743"/>
                </a:lnTo>
                <a:lnTo>
                  <a:pt x="5068824" y="392683"/>
                </a:lnTo>
                <a:lnTo>
                  <a:pt x="5138166" y="392683"/>
                </a:lnTo>
                <a:lnTo>
                  <a:pt x="5159883" y="233933"/>
                </a:lnTo>
                <a:lnTo>
                  <a:pt x="5161727" y="219118"/>
                </a:lnTo>
                <a:lnTo>
                  <a:pt x="5163163" y="205354"/>
                </a:lnTo>
                <a:lnTo>
                  <a:pt x="5164034" y="193706"/>
                </a:lnTo>
                <a:lnTo>
                  <a:pt x="5164328" y="184150"/>
                </a:lnTo>
                <a:lnTo>
                  <a:pt x="5163405" y="170612"/>
                </a:lnTo>
                <a:lnTo>
                  <a:pt x="5160588" y="157849"/>
                </a:lnTo>
                <a:lnTo>
                  <a:pt x="5155883" y="146055"/>
                </a:lnTo>
                <a:lnTo>
                  <a:pt x="5149296" y="135224"/>
                </a:lnTo>
                <a:lnTo>
                  <a:pt x="5140833" y="125348"/>
                </a:lnTo>
                <a:lnTo>
                  <a:pt x="5130259" y="116511"/>
                </a:lnTo>
                <a:lnTo>
                  <a:pt x="5119402" y="110210"/>
                </a:lnTo>
                <a:lnTo>
                  <a:pt x="5107513" y="105708"/>
                </a:lnTo>
                <a:lnTo>
                  <a:pt x="5094590" y="103008"/>
                </a:lnTo>
                <a:lnTo>
                  <a:pt x="5080634" y="102107"/>
                </a:lnTo>
                <a:lnTo>
                  <a:pt x="5079221" y="102117"/>
                </a:lnTo>
                <a:lnTo>
                  <a:pt x="5067197" y="102990"/>
                </a:lnTo>
                <a:lnTo>
                  <a:pt x="5055296" y="105279"/>
                </a:lnTo>
                <a:lnTo>
                  <a:pt x="5043519" y="108987"/>
                </a:lnTo>
                <a:lnTo>
                  <a:pt x="5031870" y="114116"/>
                </a:lnTo>
                <a:lnTo>
                  <a:pt x="5020349" y="120668"/>
                </a:lnTo>
                <a:lnTo>
                  <a:pt x="5008960" y="128645"/>
                </a:lnTo>
                <a:lnTo>
                  <a:pt x="4997704" y="138048"/>
                </a:lnTo>
                <a:lnTo>
                  <a:pt x="5001641" y="109346"/>
                </a:lnTo>
                <a:lnTo>
                  <a:pt x="4932172" y="109346"/>
                </a:lnTo>
                <a:lnTo>
                  <a:pt x="4893436" y="392683"/>
                </a:lnTo>
                <a:lnTo>
                  <a:pt x="4962906" y="392683"/>
                </a:lnTo>
                <a:lnTo>
                  <a:pt x="4976241" y="292480"/>
                </a:lnTo>
                <a:lnTo>
                  <a:pt x="4977438" y="283687"/>
                </a:lnTo>
                <a:lnTo>
                  <a:pt x="4979916" y="267234"/>
                </a:lnTo>
                <a:lnTo>
                  <a:pt x="4982472" y="252579"/>
                </a:lnTo>
                <a:lnTo>
                  <a:pt x="4985106" y="239718"/>
                </a:lnTo>
                <a:lnTo>
                  <a:pt x="4987823" y="228644"/>
                </a:lnTo>
                <a:lnTo>
                  <a:pt x="4990624" y="219351"/>
                </a:lnTo>
                <a:lnTo>
                  <a:pt x="4993512" y="211835"/>
                </a:lnTo>
                <a:lnTo>
                  <a:pt x="4995791" y="206969"/>
                </a:lnTo>
                <a:lnTo>
                  <a:pt x="5002584" y="195753"/>
                </a:lnTo>
                <a:lnTo>
                  <a:pt x="5010806" y="186163"/>
                </a:lnTo>
                <a:lnTo>
                  <a:pt x="5020436" y="178180"/>
                </a:lnTo>
                <a:close/>
              </a:path>
              <a:path w="5544947" h="402335">
                <a:moveTo>
                  <a:pt x="1915795" y="316610"/>
                </a:moveTo>
                <a:lnTo>
                  <a:pt x="1904734" y="319924"/>
                </a:lnTo>
                <a:lnTo>
                  <a:pt x="1894216" y="322023"/>
                </a:lnTo>
                <a:lnTo>
                  <a:pt x="1882158" y="323655"/>
                </a:lnTo>
                <a:lnTo>
                  <a:pt x="1868565" y="324822"/>
                </a:lnTo>
                <a:lnTo>
                  <a:pt x="1853444" y="325521"/>
                </a:lnTo>
                <a:lnTo>
                  <a:pt x="1836801" y="325754"/>
                </a:lnTo>
                <a:lnTo>
                  <a:pt x="1850389" y="392683"/>
                </a:lnTo>
                <a:lnTo>
                  <a:pt x="1871942" y="392196"/>
                </a:lnTo>
                <a:lnTo>
                  <a:pt x="1886501" y="391246"/>
                </a:lnTo>
                <a:lnTo>
                  <a:pt x="1900314" y="389793"/>
                </a:lnTo>
                <a:lnTo>
                  <a:pt x="1913381" y="387835"/>
                </a:lnTo>
                <a:lnTo>
                  <a:pt x="1937289" y="382405"/>
                </a:lnTo>
                <a:lnTo>
                  <a:pt x="1958240" y="374949"/>
                </a:lnTo>
                <a:lnTo>
                  <a:pt x="1976423" y="365410"/>
                </a:lnTo>
                <a:lnTo>
                  <a:pt x="1996220" y="350887"/>
                </a:lnTo>
                <a:lnTo>
                  <a:pt x="2014143" y="332939"/>
                </a:lnTo>
                <a:lnTo>
                  <a:pt x="2022394" y="322680"/>
                </a:lnTo>
                <a:lnTo>
                  <a:pt x="2030168" y="311564"/>
                </a:lnTo>
                <a:lnTo>
                  <a:pt x="2037461" y="299592"/>
                </a:lnTo>
                <a:lnTo>
                  <a:pt x="2047188" y="280424"/>
                </a:lnTo>
                <a:lnTo>
                  <a:pt x="2056046" y="256685"/>
                </a:lnTo>
                <a:lnTo>
                  <a:pt x="2061952" y="231934"/>
                </a:lnTo>
                <a:lnTo>
                  <a:pt x="2063797" y="219180"/>
                </a:lnTo>
                <a:lnTo>
                  <a:pt x="2064904" y="206173"/>
                </a:lnTo>
                <a:lnTo>
                  <a:pt x="2065274" y="192912"/>
                </a:lnTo>
                <a:lnTo>
                  <a:pt x="2065268" y="191306"/>
                </a:lnTo>
                <a:lnTo>
                  <a:pt x="2064777" y="177653"/>
                </a:lnTo>
                <a:lnTo>
                  <a:pt x="2063489" y="164394"/>
                </a:lnTo>
                <a:lnTo>
                  <a:pt x="2061406" y="151532"/>
                </a:lnTo>
                <a:lnTo>
                  <a:pt x="2058529" y="139068"/>
                </a:lnTo>
                <a:lnTo>
                  <a:pt x="2050399" y="115339"/>
                </a:lnTo>
                <a:lnTo>
                  <a:pt x="2039112" y="93217"/>
                </a:lnTo>
                <a:lnTo>
                  <a:pt x="2029279" y="78470"/>
                </a:lnTo>
                <a:lnTo>
                  <a:pt x="2021098" y="68186"/>
                </a:lnTo>
                <a:lnTo>
                  <a:pt x="2012337" y="58764"/>
                </a:lnTo>
                <a:lnTo>
                  <a:pt x="1993062" y="42508"/>
                </a:lnTo>
                <a:lnTo>
                  <a:pt x="1971421" y="29717"/>
                </a:lnTo>
                <a:lnTo>
                  <a:pt x="1952002" y="22198"/>
                </a:lnTo>
                <a:lnTo>
                  <a:pt x="1930216" y="16717"/>
                </a:lnTo>
                <a:lnTo>
                  <a:pt x="1905027" y="12796"/>
                </a:lnTo>
                <a:lnTo>
                  <a:pt x="1891155" y="11421"/>
                </a:lnTo>
                <a:lnTo>
                  <a:pt x="1876431" y="10439"/>
                </a:lnTo>
                <a:lnTo>
                  <a:pt x="1860853" y="9848"/>
                </a:lnTo>
                <a:lnTo>
                  <a:pt x="1844421" y="9651"/>
                </a:lnTo>
                <a:lnTo>
                  <a:pt x="1783714" y="9651"/>
                </a:lnTo>
                <a:lnTo>
                  <a:pt x="1813052" y="325754"/>
                </a:lnTo>
                <a:lnTo>
                  <a:pt x="1846834" y="77088"/>
                </a:lnTo>
                <a:lnTo>
                  <a:pt x="1864867" y="77088"/>
                </a:lnTo>
                <a:lnTo>
                  <a:pt x="1875438" y="77293"/>
                </a:lnTo>
                <a:lnTo>
                  <a:pt x="1889709" y="78307"/>
                </a:lnTo>
                <a:lnTo>
                  <a:pt x="1902882" y="80174"/>
                </a:lnTo>
                <a:lnTo>
                  <a:pt x="1914962" y="82897"/>
                </a:lnTo>
                <a:lnTo>
                  <a:pt x="1925954" y="86482"/>
                </a:lnTo>
                <a:lnTo>
                  <a:pt x="1935861" y="90931"/>
                </a:lnTo>
                <a:lnTo>
                  <a:pt x="1952325" y="101599"/>
                </a:lnTo>
                <a:lnTo>
                  <a:pt x="1961773" y="110091"/>
                </a:lnTo>
                <a:lnTo>
                  <a:pt x="1970040" y="119735"/>
                </a:lnTo>
                <a:lnTo>
                  <a:pt x="1977136" y="130555"/>
                </a:lnTo>
                <a:lnTo>
                  <a:pt x="1982947" y="142651"/>
                </a:lnTo>
                <a:lnTo>
                  <a:pt x="1986803" y="154163"/>
                </a:lnTo>
                <a:lnTo>
                  <a:pt x="1989550" y="166606"/>
                </a:lnTo>
                <a:lnTo>
                  <a:pt x="1991194" y="179987"/>
                </a:lnTo>
                <a:lnTo>
                  <a:pt x="1991740" y="194309"/>
                </a:lnTo>
                <a:lnTo>
                  <a:pt x="1991679" y="199308"/>
                </a:lnTo>
                <a:lnTo>
                  <a:pt x="1990813" y="213275"/>
                </a:lnTo>
                <a:lnTo>
                  <a:pt x="1988917" y="226508"/>
                </a:lnTo>
                <a:lnTo>
                  <a:pt x="1985984" y="239010"/>
                </a:lnTo>
                <a:lnTo>
                  <a:pt x="1982010" y="250784"/>
                </a:lnTo>
                <a:lnTo>
                  <a:pt x="1976988" y="261834"/>
                </a:lnTo>
                <a:lnTo>
                  <a:pt x="1970913" y="272160"/>
                </a:lnTo>
                <a:lnTo>
                  <a:pt x="1958085" y="288461"/>
                </a:lnTo>
                <a:lnTo>
                  <a:pt x="1948815" y="297285"/>
                </a:lnTo>
                <a:lnTo>
                  <a:pt x="1938673" y="304920"/>
                </a:lnTo>
                <a:lnTo>
                  <a:pt x="1927665" y="311364"/>
                </a:lnTo>
                <a:lnTo>
                  <a:pt x="1915795" y="316610"/>
                </a:lnTo>
                <a:close/>
              </a:path>
              <a:path w="5544947" h="402335">
                <a:moveTo>
                  <a:pt x="1813052" y="325754"/>
                </a:moveTo>
                <a:lnTo>
                  <a:pt x="1783714" y="9651"/>
                </a:lnTo>
                <a:lnTo>
                  <a:pt x="1731390" y="392683"/>
                </a:lnTo>
                <a:lnTo>
                  <a:pt x="1850389" y="392683"/>
                </a:lnTo>
                <a:lnTo>
                  <a:pt x="1836801" y="325754"/>
                </a:lnTo>
                <a:lnTo>
                  <a:pt x="1813052" y="325754"/>
                </a:lnTo>
                <a:close/>
              </a:path>
              <a:path w="5544947" h="402335">
                <a:moveTo>
                  <a:pt x="3920363" y="325754"/>
                </a:moveTo>
                <a:lnTo>
                  <a:pt x="3934460" y="224154"/>
                </a:lnTo>
                <a:lnTo>
                  <a:pt x="4069461" y="224154"/>
                </a:lnTo>
                <a:lnTo>
                  <a:pt x="4078224" y="156717"/>
                </a:lnTo>
                <a:lnTo>
                  <a:pt x="3943730" y="156717"/>
                </a:lnTo>
                <a:lnTo>
                  <a:pt x="3954779" y="77596"/>
                </a:lnTo>
                <a:lnTo>
                  <a:pt x="4088511" y="77596"/>
                </a:lnTo>
                <a:lnTo>
                  <a:pt x="4097274" y="9651"/>
                </a:lnTo>
                <a:lnTo>
                  <a:pt x="3891279" y="9651"/>
                </a:lnTo>
                <a:lnTo>
                  <a:pt x="3838955" y="392683"/>
                </a:lnTo>
                <a:lnTo>
                  <a:pt x="4047490" y="392683"/>
                </a:lnTo>
                <a:lnTo>
                  <a:pt x="4056253" y="325754"/>
                </a:lnTo>
                <a:lnTo>
                  <a:pt x="3920363" y="325754"/>
                </a:lnTo>
                <a:close/>
              </a:path>
              <a:path w="5544947" h="402335">
                <a:moveTo>
                  <a:pt x="3653154" y="392683"/>
                </a:moveTo>
                <a:lnTo>
                  <a:pt x="3724529" y="392683"/>
                </a:lnTo>
                <a:lnTo>
                  <a:pt x="3767581" y="77850"/>
                </a:lnTo>
                <a:lnTo>
                  <a:pt x="3847465" y="77850"/>
                </a:lnTo>
                <a:lnTo>
                  <a:pt x="3855847" y="9651"/>
                </a:lnTo>
                <a:lnTo>
                  <a:pt x="3621913" y="9651"/>
                </a:lnTo>
                <a:lnTo>
                  <a:pt x="3613023" y="77850"/>
                </a:lnTo>
                <a:lnTo>
                  <a:pt x="3696208" y="77850"/>
                </a:lnTo>
                <a:lnTo>
                  <a:pt x="3653154" y="392683"/>
                </a:lnTo>
                <a:close/>
              </a:path>
              <a:path w="5544947" h="402335">
                <a:moveTo>
                  <a:pt x="3292855" y="288543"/>
                </a:moveTo>
                <a:lnTo>
                  <a:pt x="3293540" y="303500"/>
                </a:lnTo>
                <a:lnTo>
                  <a:pt x="3295519" y="317148"/>
                </a:lnTo>
                <a:lnTo>
                  <a:pt x="3298795" y="329897"/>
                </a:lnTo>
                <a:lnTo>
                  <a:pt x="3309235" y="352688"/>
                </a:lnTo>
                <a:lnTo>
                  <a:pt x="3324860" y="371855"/>
                </a:lnTo>
                <a:lnTo>
                  <a:pt x="3338186" y="382501"/>
                </a:lnTo>
                <a:lnTo>
                  <a:pt x="3359886" y="393520"/>
                </a:lnTo>
                <a:lnTo>
                  <a:pt x="3385251" y="400132"/>
                </a:lnTo>
                <a:lnTo>
                  <a:pt x="3399304" y="401785"/>
                </a:lnTo>
                <a:lnTo>
                  <a:pt x="3414267" y="402335"/>
                </a:lnTo>
                <a:lnTo>
                  <a:pt x="3425795" y="402026"/>
                </a:lnTo>
                <a:lnTo>
                  <a:pt x="3439382" y="400784"/>
                </a:lnTo>
                <a:lnTo>
                  <a:pt x="3464320" y="395456"/>
                </a:lnTo>
                <a:lnTo>
                  <a:pt x="3486277" y="386333"/>
                </a:lnTo>
                <a:lnTo>
                  <a:pt x="3498538" y="378622"/>
                </a:lnTo>
                <a:lnTo>
                  <a:pt x="3517142" y="361341"/>
                </a:lnTo>
                <a:lnTo>
                  <a:pt x="3531489" y="339597"/>
                </a:lnTo>
                <a:lnTo>
                  <a:pt x="3539495" y="320081"/>
                </a:lnTo>
                <a:lnTo>
                  <a:pt x="3545945" y="297536"/>
                </a:lnTo>
                <a:lnTo>
                  <a:pt x="3548907" y="284489"/>
                </a:lnTo>
                <a:lnTo>
                  <a:pt x="3551696" y="270259"/>
                </a:lnTo>
                <a:lnTo>
                  <a:pt x="3554314" y="254847"/>
                </a:lnTo>
                <a:lnTo>
                  <a:pt x="3556762" y="238251"/>
                </a:lnTo>
                <a:lnTo>
                  <a:pt x="3587623" y="9651"/>
                </a:lnTo>
                <a:lnTo>
                  <a:pt x="3515233" y="9651"/>
                </a:lnTo>
                <a:lnTo>
                  <a:pt x="3483483" y="241426"/>
                </a:lnTo>
                <a:lnTo>
                  <a:pt x="3483378" y="242179"/>
                </a:lnTo>
                <a:lnTo>
                  <a:pt x="3480792" y="259445"/>
                </a:lnTo>
                <a:lnTo>
                  <a:pt x="3478176" y="274258"/>
                </a:lnTo>
                <a:lnTo>
                  <a:pt x="3475530" y="286624"/>
                </a:lnTo>
                <a:lnTo>
                  <a:pt x="3470148" y="304038"/>
                </a:lnTo>
                <a:lnTo>
                  <a:pt x="3460861" y="318942"/>
                </a:lnTo>
                <a:lnTo>
                  <a:pt x="3451733" y="326516"/>
                </a:lnTo>
                <a:lnTo>
                  <a:pt x="3441512" y="331371"/>
                </a:lnTo>
                <a:lnTo>
                  <a:pt x="3429262" y="334588"/>
                </a:lnTo>
                <a:lnTo>
                  <a:pt x="3415791" y="335660"/>
                </a:lnTo>
                <a:lnTo>
                  <a:pt x="3412452" y="335607"/>
                </a:lnTo>
                <a:lnTo>
                  <a:pt x="3398243" y="333929"/>
                </a:lnTo>
                <a:lnTo>
                  <a:pt x="3386368" y="329917"/>
                </a:lnTo>
                <a:lnTo>
                  <a:pt x="3376803" y="323595"/>
                </a:lnTo>
                <a:lnTo>
                  <a:pt x="3365003" y="303785"/>
                </a:lnTo>
                <a:lnTo>
                  <a:pt x="3363341" y="289813"/>
                </a:lnTo>
                <a:lnTo>
                  <a:pt x="3363413" y="286129"/>
                </a:lnTo>
                <a:lnTo>
                  <a:pt x="3364084" y="275824"/>
                </a:lnTo>
                <a:lnTo>
                  <a:pt x="3365457" y="262483"/>
                </a:lnTo>
                <a:lnTo>
                  <a:pt x="3367531" y="246125"/>
                </a:lnTo>
                <a:lnTo>
                  <a:pt x="3399663" y="9651"/>
                </a:lnTo>
                <a:lnTo>
                  <a:pt x="3327908" y="9651"/>
                </a:lnTo>
                <a:lnTo>
                  <a:pt x="3299079" y="220852"/>
                </a:lnTo>
                <a:lnTo>
                  <a:pt x="3298279" y="226654"/>
                </a:lnTo>
                <a:lnTo>
                  <a:pt x="3296313" y="242088"/>
                </a:lnTo>
                <a:lnTo>
                  <a:pt x="3294793" y="255998"/>
                </a:lnTo>
                <a:lnTo>
                  <a:pt x="3293713" y="268381"/>
                </a:lnTo>
                <a:lnTo>
                  <a:pt x="3293069" y="279231"/>
                </a:lnTo>
                <a:lnTo>
                  <a:pt x="3292855" y="288543"/>
                </a:lnTo>
                <a:close/>
              </a:path>
              <a:path w="5544947" h="402335">
                <a:moveTo>
                  <a:pt x="2952750" y="392683"/>
                </a:moveTo>
                <a:lnTo>
                  <a:pt x="2988691" y="129412"/>
                </a:lnTo>
                <a:lnTo>
                  <a:pt x="3128772" y="392683"/>
                </a:lnTo>
                <a:lnTo>
                  <a:pt x="3190113" y="392683"/>
                </a:lnTo>
                <a:lnTo>
                  <a:pt x="3242183" y="9651"/>
                </a:lnTo>
                <a:lnTo>
                  <a:pt x="3172079" y="9651"/>
                </a:lnTo>
                <a:lnTo>
                  <a:pt x="3136518" y="270001"/>
                </a:lnTo>
                <a:lnTo>
                  <a:pt x="2998342" y="9651"/>
                </a:lnTo>
                <a:lnTo>
                  <a:pt x="2935478" y="9651"/>
                </a:lnTo>
                <a:lnTo>
                  <a:pt x="2883662" y="392683"/>
                </a:lnTo>
                <a:lnTo>
                  <a:pt x="2952750" y="392683"/>
                </a:lnTo>
                <a:close/>
              </a:path>
              <a:path w="5544947" h="402335">
                <a:moveTo>
                  <a:pt x="2783331" y="9651"/>
                </a:moveTo>
                <a:lnTo>
                  <a:pt x="2731008" y="392683"/>
                </a:lnTo>
                <a:lnTo>
                  <a:pt x="2800096" y="392683"/>
                </a:lnTo>
                <a:lnTo>
                  <a:pt x="2853690" y="9651"/>
                </a:lnTo>
                <a:lnTo>
                  <a:pt x="2783331" y="9651"/>
                </a:lnTo>
                <a:close/>
              </a:path>
              <a:path w="5544947" h="402335">
                <a:moveTo>
                  <a:pt x="2596006" y="9651"/>
                </a:moveTo>
                <a:lnTo>
                  <a:pt x="2463546" y="276605"/>
                </a:lnTo>
                <a:lnTo>
                  <a:pt x="2398649" y="9651"/>
                </a:lnTo>
                <a:lnTo>
                  <a:pt x="2333371" y="9651"/>
                </a:lnTo>
                <a:lnTo>
                  <a:pt x="2236089" y="392683"/>
                </a:lnTo>
                <a:lnTo>
                  <a:pt x="2304796" y="392683"/>
                </a:lnTo>
                <a:lnTo>
                  <a:pt x="2365883" y="152018"/>
                </a:lnTo>
                <a:lnTo>
                  <a:pt x="2424303" y="392683"/>
                </a:lnTo>
                <a:lnTo>
                  <a:pt x="2479166" y="392683"/>
                </a:lnTo>
                <a:lnTo>
                  <a:pt x="2592959" y="163575"/>
                </a:lnTo>
                <a:lnTo>
                  <a:pt x="2596006" y="392683"/>
                </a:lnTo>
                <a:lnTo>
                  <a:pt x="2663190" y="392683"/>
                </a:lnTo>
                <a:lnTo>
                  <a:pt x="2657983" y="9651"/>
                </a:lnTo>
                <a:lnTo>
                  <a:pt x="2596006" y="9651"/>
                </a:lnTo>
                <a:close/>
              </a:path>
              <a:path w="5544947" h="402335">
                <a:moveTo>
                  <a:pt x="1530730" y="325754"/>
                </a:moveTo>
                <a:lnTo>
                  <a:pt x="1544827" y="224154"/>
                </a:lnTo>
                <a:lnTo>
                  <a:pt x="1679828" y="224154"/>
                </a:lnTo>
                <a:lnTo>
                  <a:pt x="1688591" y="156717"/>
                </a:lnTo>
                <a:lnTo>
                  <a:pt x="1554099" y="156717"/>
                </a:lnTo>
                <a:lnTo>
                  <a:pt x="1565148" y="77596"/>
                </a:lnTo>
                <a:lnTo>
                  <a:pt x="1698878" y="77596"/>
                </a:lnTo>
                <a:lnTo>
                  <a:pt x="1707641" y="9651"/>
                </a:lnTo>
                <a:lnTo>
                  <a:pt x="1501648" y="9651"/>
                </a:lnTo>
                <a:lnTo>
                  <a:pt x="1449324" y="392683"/>
                </a:lnTo>
                <a:lnTo>
                  <a:pt x="1657858" y="392683"/>
                </a:lnTo>
                <a:lnTo>
                  <a:pt x="1666621" y="325754"/>
                </a:lnTo>
                <a:lnTo>
                  <a:pt x="1530730" y="325754"/>
                </a:lnTo>
                <a:close/>
              </a:path>
              <a:path w="5544947" h="402335">
                <a:moveTo>
                  <a:pt x="1253363" y="325754"/>
                </a:moveTo>
                <a:lnTo>
                  <a:pt x="1267460" y="224154"/>
                </a:lnTo>
                <a:lnTo>
                  <a:pt x="1402461" y="224154"/>
                </a:lnTo>
                <a:lnTo>
                  <a:pt x="1411224" y="156717"/>
                </a:lnTo>
                <a:lnTo>
                  <a:pt x="1276730" y="156717"/>
                </a:lnTo>
                <a:lnTo>
                  <a:pt x="1287779" y="77596"/>
                </a:lnTo>
                <a:lnTo>
                  <a:pt x="1421511" y="77596"/>
                </a:lnTo>
                <a:lnTo>
                  <a:pt x="1430274" y="9651"/>
                </a:lnTo>
                <a:lnTo>
                  <a:pt x="1224279" y="9651"/>
                </a:lnTo>
                <a:lnTo>
                  <a:pt x="1171956" y="392683"/>
                </a:lnTo>
                <a:lnTo>
                  <a:pt x="1380489" y="392683"/>
                </a:lnTo>
                <a:lnTo>
                  <a:pt x="1389252" y="325754"/>
                </a:lnTo>
                <a:lnTo>
                  <a:pt x="1253363" y="325754"/>
                </a:lnTo>
                <a:close/>
              </a:path>
              <a:path w="5544947" h="402335">
                <a:moveTo>
                  <a:pt x="1077514" y="210019"/>
                </a:moveTo>
                <a:lnTo>
                  <a:pt x="1088937" y="204082"/>
                </a:lnTo>
                <a:lnTo>
                  <a:pt x="1108278" y="189690"/>
                </a:lnTo>
                <a:lnTo>
                  <a:pt x="1121662" y="174118"/>
                </a:lnTo>
                <a:lnTo>
                  <a:pt x="1133380" y="151742"/>
                </a:lnTo>
                <a:lnTo>
                  <a:pt x="1137033" y="139490"/>
                </a:lnTo>
                <a:lnTo>
                  <a:pt x="1139223" y="126541"/>
                </a:lnTo>
                <a:lnTo>
                  <a:pt x="1139952" y="112902"/>
                </a:lnTo>
                <a:lnTo>
                  <a:pt x="1139705" y="105035"/>
                </a:lnTo>
                <a:lnTo>
                  <a:pt x="1138067" y="91805"/>
                </a:lnTo>
                <a:lnTo>
                  <a:pt x="1134896" y="79403"/>
                </a:lnTo>
                <a:lnTo>
                  <a:pt x="1123950" y="57150"/>
                </a:lnTo>
                <a:lnTo>
                  <a:pt x="1110370" y="41323"/>
                </a:lnTo>
                <a:lnTo>
                  <a:pt x="1089331" y="26371"/>
                </a:lnTo>
                <a:lnTo>
                  <a:pt x="1076706" y="20319"/>
                </a:lnTo>
                <a:lnTo>
                  <a:pt x="1060299" y="15283"/>
                </a:lnTo>
                <a:lnTo>
                  <a:pt x="1036818" y="11679"/>
                </a:lnTo>
                <a:lnTo>
                  <a:pt x="1022749" y="10553"/>
                </a:lnTo>
                <a:lnTo>
                  <a:pt x="1007130" y="9877"/>
                </a:lnTo>
                <a:lnTo>
                  <a:pt x="989964" y="9651"/>
                </a:lnTo>
                <a:lnTo>
                  <a:pt x="923544" y="9651"/>
                </a:lnTo>
                <a:lnTo>
                  <a:pt x="871093" y="392683"/>
                </a:lnTo>
                <a:lnTo>
                  <a:pt x="943101" y="392683"/>
                </a:lnTo>
                <a:lnTo>
                  <a:pt x="966088" y="225551"/>
                </a:lnTo>
                <a:lnTo>
                  <a:pt x="971931" y="225551"/>
                </a:lnTo>
                <a:lnTo>
                  <a:pt x="1053719" y="392683"/>
                </a:lnTo>
                <a:lnTo>
                  <a:pt x="1128140" y="392683"/>
                </a:lnTo>
                <a:lnTo>
                  <a:pt x="1044828" y="220979"/>
                </a:lnTo>
                <a:lnTo>
                  <a:pt x="1051153" y="219389"/>
                </a:lnTo>
                <a:lnTo>
                  <a:pt x="1060177" y="141852"/>
                </a:lnTo>
                <a:lnTo>
                  <a:pt x="1050670" y="150621"/>
                </a:lnTo>
                <a:lnTo>
                  <a:pt x="1050349" y="150835"/>
                </a:lnTo>
                <a:lnTo>
                  <a:pt x="1043315" y="154390"/>
                </a:lnTo>
                <a:lnTo>
                  <a:pt x="1034045" y="157317"/>
                </a:lnTo>
                <a:lnTo>
                  <a:pt x="1022543" y="159614"/>
                </a:lnTo>
                <a:lnTo>
                  <a:pt x="1008818" y="161277"/>
                </a:lnTo>
                <a:lnTo>
                  <a:pt x="992876" y="162302"/>
                </a:lnTo>
                <a:lnTo>
                  <a:pt x="974725" y="162686"/>
                </a:lnTo>
                <a:lnTo>
                  <a:pt x="986536" y="76072"/>
                </a:lnTo>
                <a:lnTo>
                  <a:pt x="991761" y="76087"/>
                </a:lnTo>
                <a:lnTo>
                  <a:pt x="1008540" y="76382"/>
                </a:lnTo>
                <a:lnTo>
                  <a:pt x="1022294" y="77064"/>
                </a:lnTo>
                <a:lnTo>
                  <a:pt x="1033032" y="78143"/>
                </a:lnTo>
                <a:lnTo>
                  <a:pt x="1040764" y="79628"/>
                </a:lnTo>
                <a:lnTo>
                  <a:pt x="1049655" y="82041"/>
                </a:lnTo>
                <a:lnTo>
                  <a:pt x="1056513" y="86359"/>
                </a:lnTo>
                <a:lnTo>
                  <a:pt x="1061212" y="92455"/>
                </a:lnTo>
                <a:lnTo>
                  <a:pt x="1065911" y="98551"/>
                </a:lnTo>
                <a:lnTo>
                  <a:pt x="1068324" y="106044"/>
                </a:lnTo>
                <a:lnTo>
                  <a:pt x="1068295" y="116962"/>
                </a:lnTo>
                <a:lnTo>
                  <a:pt x="1066044" y="130641"/>
                </a:lnTo>
                <a:lnTo>
                  <a:pt x="1064921" y="215121"/>
                </a:lnTo>
                <a:lnTo>
                  <a:pt x="1077514" y="210019"/>
                </a:lnTo>
                <a:close/>
              </a:path>
              <a:path w="5544947" h="402335">
                <a:moveTo>
                  <a:pt x="1060177" y="141852"/>
                </a:moveTo>
                <a:lnTo>
                  <a:pt x="1051153" y="219389"/>
                </a:lnTo>
                <a:lnTo>
                  <a:pt x="1064921" y="215121"/>
                </a:lnTo>
                <a:lnTo>
                  <a:pt x="1066044" y="130641"/>
                </a:lnTo>
                <a:lnTo>
                  <a:pt x="1060177" y="141852"/>
                </a:lnTo>
                <a:close/>
              </a:path>
              <a:path w="5544947" h="402335">
                <a:moveTo>
                  <a:pt x="157099" y="243458"/>
                </a:moveTo>
                <a:lnTo>
                  <a:pt x="272923" y="311150"/>
                </a:lnTo>
                <a:lnTo>
                  <a:pt x="293243" y="392683"/>
                </a:lnTo>
                <a:lnTo>
                  <a:pt x="363093" y="392683"/>
                </a:lnTo>
                <a:lnTo>
                  <a:pt x="267588" y="9651"/>
                </a:lnTo>
                <a:lnTo>
                  <a:pt x="206882" y="9651"/>
                </a:lnTo>
                <a:lnTo>
                  <a:pt x="0" y="392683"/>
                </a:lnTo>
                <a:lnTo>
                  <a:pt x="77343" y="392683"/>
                </a:lnTo>
                <a:lnTo>
                  <a:pt x="120903" y="311150"/>
                </a:lnTo>
                <a:lnTo>
                  <a:pt x="272923" y="311150"/>
                </a:lnTo>
                <a:lnTo>
                  <a:pt x="157099" y="243458"/>
                </a:lnTo>
                <a:lnTo>
                  <a:pt x="224662" y="117347"/>
                </a:lnTo>
                <a:lnTo>
                  <a:pt x="255269" y="243458"/>
                </a:lnTo>
                <a:lnTo>
                  <a:pt x="157099" y="243458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43137" y="626111"/>
            <a:ext cx="159893" cy="171957"/>
          </a:xfrm>
          <a:custGeom>
            <a:avLst/>
            <a:gdLst/>
            <a:ahLst/>
            <a:cxnLst/>
            <a:rect l="l" t="t" r="r" b="b"/>
            <a:pathLst>
              <a:path w="159893" h="171957">
                <a:moveTo>
                  <a:pt x="89027" y="0"/>
                </a:moveTo>
                <a:lnTo>
                  <a:pt x="75684" y="934"/>
                </a:lnTo>
                <a:lnTo>
                  <a:pt x="63100" y="3735"/>
                </a:lnTo>
                <a:lnTo>
                  <a:pt x="51279" y="8397"/>
                </a:lnTo>
                <a:lnTo>
                  <a:pt x="40227" y="14916"/>
                </a:lnTo>
                <a:lnTo>
                  <a:pt x="29947" y="23287"/>
                </a:lnTo>
                <a:lnTo>
                  <a:pt x="17897" y="37014"/>
                </a:lnTo>
                <a:lnTo>
                  <a:pt x="11364" y="47618"/>
                </a:lnTo>
                <a:lnTo>
                  <a:pt x="6308" y="59121"/>
                </a:lnTo>
                <a:lnTo>
                  <a:pt x="2729" y="71524"/>
                </a:lnTo>
                <a:lnTo>
                  <a:pt x="628" y="84834"/>
                </a:lnTo>
                <a:lnTo>
                  <a:pt x="0" y="97916"/>
                </a:lnTo>
                <a:lnTo>
                  <a:pt x="974" y="112078"/>
                </a:lnTo>
                <a:lnTo>
                  <a:pt x="3893" y="124964"/>
                </a:lnTo>
                <a:lnTo>
                  <a:pt x="8748" y="136572"/>
                </a:lnTo>
                <a:lnTo>
                  <a:pt x="15530" y="146904"/>
                </a:lnTo>
                <a:lnTo>
                  <a:pt x="19685" y="151637"/>
                </a:lnTo>
                <a:lnTo>
                  <a:pt x="29437" y="159972"/>
                </a:lnTo>
                <a:lnTo>
                  <a:pt x="40409" y="166135"/>
                </a:lnTo>
                <a:lnTo>
                  <a:pt x="52621" y="170105"/>
                </a:lnTo>
                <a:lnTo>
                  <a:pt x="66092" y="171864"/>
                </a:lnTo>
                <a:lnTo>
                  <a:pt x="70231" y="171957"/>
                </a:lnTo>
                <a:lnTo>
                  <a:pt x="83806" y="171090"/>
                </a:lnTo>
                <a:lnTo>
                  <a:pt x="96428" y="168478"/>
                </a:lnTo>
                <a:lnTo>
                  <a:pt x="108064" y="164104"/>
                </a:lnTo>
                <a:lnTo>
                  <a:pt x="114935" y="160400"/>
                </a:lnTo>
                <a:lnTo>
                  <a:pt x="124583" y="153450"/>
                </a:lnTo>
                <a:lnTo>
                  <a:pt x="133378" y="144689"/>
                </a:lnTo>
                <a:lnTo>
                  <a:pt x="141321" y="134116"/>
                </a:lnTo>
                <a:lnTo>
                  <a:pt x="146939" y="124587"/>
                </a:lnTo>
                <a:lnTo>
                  <a:pt x="152534" y="112489"/>
                </a:lnTo>
                <a:lnTo>
                  <a:pt x="156557" y="100240"/>
                </a:lnTo>
                <a:lnTo>
                  <a:pt x="159009" y="87875"/>
                </a:lnTo>
                <a:lnTo>
                  <a:pt x="159890" y="75427"/>
                </a:lnTo>
                <a:lnTo>
                  <a:pt x="159893" y="74675"/>
                </a:lnTo>
                <a:lnTo>
                  <a:pt x="158948" y="60455"/>
                </a:lnTo>
                <a:lnTo>
                  <a:pt x="156115" y="47522"/>
                </a:lnTo>
                <a:lnTo>
                  <a:pt x="151392" y="35869"/>
                </a:lnTo>
                <a:lnTo>
                  <a:pt x="144781" y="25488"/>
                </a:lnTo>
                <a:lnTo>
                  <a:pt x="140462" y="20447"/>
                </a:lnTo>
                <a:lnTo>
                  <a:pt x="130815" y="12157"/>
                </a:lnTo>
                <a:lnTo>
                  <a:pt x="119886" y="6003"/>
                </a:lnTo>
                <a:lnTo>
                  <a:pt x="107672" y="1994"/>
                </a:lnTo>
                <a:lnTo>
                  <a:pt x="94175" y="138"/>
                </a:lnTo>
                <a:lnTo>
                  <a:pt x="89027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71054" y="626111"/>
            <a:ext cx="160147" cy="171957"/>
          </a:xfrm>
          <a:custGeom>
            <a:avLst/>
            <a:gdLst/>
            <a:ahLst/>
            <a:cxnLst/>
            <a:rect l="l" t="t" r="r" b="b"/>
            <a:pathLst>
              <a:path w="160147" h="171957">
                <a:moveTo>
                  <a:pt x="89153" y="0"/>
                </a:moveTo>
                <a:lnTo>
                  <a:pt x="75811" y="934"/>
                </a:lnTo>
                <a:lnTo>
                  <a:pt x="63227" y="3735"/>
                </a:lnTo>
                <a:lnTo>
                  <a:pt x="51406" y="8397"/>
                </a:lnTo>
                <a:lnTo>
                  <a:pt x="40354" y="14916"/>
                </a:lnTo>
                <a:lnTo>
                  <a:pt x="30074" y="23287"/>
                </a:lnTo>
                <a:lnTo>
                  <a:pt x="17974" y="37008"/>
                </a:lnTo>
                <a:lnTo>
                  <a:pt x="11408" y="47605"/>
                </a:lnTo>
                <a:lnTo>
                  <a:pt x="6331" y="59100"/>
                </a:lnTo>
                <a:lnTo>
                  <a:pt x="2740" y="71494"/>
                </a:lnTo>
                <a:lnTo>
                  <a:pt x="632" y="84794"/>
                </a:lnTo>
                <a:lnTo>
                  <a:pt x="0" y="97916"/>
                </a:lnTo>
                <a:lnTo>
                  <a:pt x="974" y="112078"/>
                </a:lnTo>
                <a:lnTo>
                  <a:pt x="3893" y="124964"/>
                </a:lnTo>
                <a:lnTo>
                  <a:pt x="8748" y="136572"/>
                </a:lnTo>
                <a:lnTo>
                  <a:pt x="15530" y="146904"/>
                </a:lnTo>
                <a:lnTo>
                  <a:pt x="19685" y="151637"/>
                </a:lnTo>
                <a:lnTo>
                  <a:pt x="29453" y="159972"/>
                </a:lnTo>
                <a:lnTo>
                  <a:pt x="40453" y="166135"/>
                </a:lnTo>
                <a:lnTo>
                  <a:pt x="52677" y="170105"/>
                </a:lnTo>
                <a:lnTo>
                  <a:pt x="66114" y="171864"/>
                </a:lnTo>
                <a:lnTo>
                  <a:pt x="70230" y="171957"/>
                </a:lnTo>
                <a:lnTo>
                  <a:pt x="83859" y="171096"/>
                </a:lnTo>
                <a:lnTo>
                  <a:pt x="96496" y="168512"/>
                </a:lnTo>
                <a:lnTo>
                  <a:pt x="108124" y="164206"/>
                </a:lnTo>
                <a:lnTo>
                  <a:pt x="115062" y="160527"/>
                </a:lnTo>
                <a:lnTo>
                  <a:pt x="124752" y="153530"/>
                </a:lnTo>
                <a:lnTo>
                  <a:pt x="133557" y="144774"/>
                </a:lnTo>
                <a:lnTo>
                  <a:pt x="141490" y="134245"/>
                </a:lnTo>
                <a:lnTo>
                  <a:pt x="147193" y="124587"/>
                </a:lnTo>
                <a:lnTo>
                  <a:pt x="152788" y="112506"/>
                </a:lnTo>
                <a:lnTo>
                  <a:pt x="156811" y="100287"/>
                </a:lnTo>
                <a:lnTo>
                  <a:pt x="159263" y="87929"/>
                </a:lnTo>
                <a:lnTo>
                  <a:pt x="160144" y="75432"/>
                </a:lnTo>
                <a:lnTo>
                  <a:pt x="160147" y="74675"/>
                </a:lnTo>
                <a:lnTo>
                  <a:pt x="159202" y="60455"/>
                </a:lnTo>
                <a:lnTo>
                  <a:pt x="156369" y="47522"/>
                </a:lnTo>
                <a:lnTo>
                  <a:pt x="151646" y="35869"/>
                </a:lnTo>
                <a:lnTo>
                  <a:pt x="145035" y="25488"/>
                </a:lnTo>
                <a:lnTo>
                  <a:pt x="140716" y="20447"/>
                </a:lnTo>
                <a:lnTo>
                  <a:pt x="131090" y="12173"/>
                </a:lnTo>
                <a:lnTo>
                  <a:pt x="120177" y="6025"/>
                </a:lnTo>
                <a:lnTo>
                  <a:pt x="107967" y="2013"/>
                </a:lnTo>
                <a:lnTo>
                  <a:pt x="94451" y="145"/>
                </a:lnTo>
                <a:lnTo>
                  <a:pt x="89153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14623" y="577342"/>
            <a:ext cx="98170" cy="126111"/>
          </a:xfrm>
          <a:custGeom>
            <a:avLst/>
            <a:gdLst/>
            <a:ahLst/>
            <a:cxnLst/>
            <a:rect l="l" t="t" r="r" b="b"/>
            <a:pathLst>
              <a:path w="98170" h="126111">
                <a:moveTo>
                  <a:pt x="67563" y="0"/>
                </a:moveTo>
                <a:lnTo>
                  <a:pt x="0" y="126111"/>
                </a:lnTo>
                <a:lnTo>
                  <a:pt x="98170" y="126111"/>
                </a:lnTo>
                <a:lnTo>
                  <a:pt x="67563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50961" y="562102"/>
            <a:ext cx="270891" cy="290575"/>
          </a:xfrm>
          <a:custGeom>
            <a:avLst/>
            <a:gdLst/>
            <a:ahLst/>
            <a:cxnLst/>
            <a:rect l="l" t="t" r="r" b="b"/>
            <a:pathLst>
              <a:path w="270891" h="290575">
                <a:moveTo>
                  <a:pt x="187198" y="0"/>
                </a:moveTo>
                <a:lnTo>
                  <a:pt x="201153" y="900"/>
                </a:lnTo>
                <a:lnTo>
                  <a:pt x="214076" y="3600"/>
                </a:lnTo>
                <a:lnTo>
                  <a:pt x="225965" y="8102"/>
                </a:lnTo>
                <a:lnTo>
                  <a:pt x="236822" y="14403"/>
                </a:lnTo>
                <a:lnTo>
                  <a:pt x="246645" y="22505"/>
                </a:lnTo>
                <a:lnTo>
                  <a:pt x="255859" y="33116"/>
                </a:lnTo>
                <a:lnTo>
                  <a:pt x="262446" y="43947"/>
                </a:lnTo>
                <a:lnTo>
                  <a:pt x="267151" y="55741"/>
                </a:lnTo>
                <a:lnTo>
                  <a:pt x="269968" y="68504"/>
                </a:lnTo>
                <a:lnTo>
                  <a:pt x="270891" y="82042"/>
                </a:lnTo>
                <a:lnTo>
                  <a:pt x="270597" y="91598"/>
                </a:lnTo>
                <a:lnTo>
                  <a:pt x="269726" y="103246"/>
                </a:lnTo>
                <a:lnTo>
                  <a:pt x="268290" y="117010"/>
                </a:lnTo>
                <a:lnTo>
                  <a:pt x="266446" y="131825"/>
                </a:lnTo>
                <a:lnTo>
                  <a:pt x="244729" y="290575"/>
                </a:lnTo>
                <a:lnTo>
                  <a:pt x="175387" y="290575"/>
                </a:lnTo>
                <a:lnTo>
                  <a:pt x="196469" y="135636"/>
                </a:lnTo>
                <a:lnTo>
                  <a:pt x="198329" y="120243"/>
                </a:lnTo>
                <a:lnTo>
                  <a:pt x="199373" y="107838"/>
                </a:lnTo>
                <a:lnTo>
                  <a:pt x="199644" y="99695"/>
                </a:lnTo>
                <a:lnTo>
                  <a:pt x="197641" y="85807"/>
                </a:lnTo>
                <a:lnTo>
                  <a:pt x="191682" y="75156"/>
                </a:lnTo>
                <a:lnTo>
                  <a:pt x="179781" y="66968"/>
                </a:lnTo>
                <a:lnTo>
                  <a:pt x="166694" y="64171"/>
                </a:lnTo>
                <a:lnTo>
                  <a:pt x="162052" y="64008"/>
                </a:lnTo>
                <a:lnTo>
                  <a:pt x="150043" y="65433"/>
                </a:lnTo>
                <a:lnTo>
                  <a:pt x="138034" y="69691"/>
                </a:lnTo>
                <a:lnTo>
                  <a:pt x="127000" y="76073"/>
                </a:lnTo>
                <a:lnTo>
                  <a:pt x="117369" y="84055"/>
                </a:lnTo>
                <a:lnTo>
                  <a:pt x="109147" y="93645"/>
                </a:lnTo>
                <a:lnTo>
                  <a:pt x="102354" y="104861"/>
                </a:lnTo>
                <a:lnTo>
                  <a:pt x="97187" y="117243"/>
                </a:lnTo>
                <a:lnTo>
                  <a:pt x="94386" y="126536"/>
                </a:lnTo>
                <a:lnTo>
                  <a:pt x="91669" y="137610"/>
                </a:lnTo>
                <a:lnTo>
                  <a:pt x="89035" y="150471"/>
                </a:lnTo>
                <a:lnTo>
                  <a:pt x="86479" y="165126"/>
                </a:lnTo>
                <a:lnTo>
                  <a:pt x="84001" y="181579"/>
                </a:lnTo>
                <a:lnTo>
                  <a:pt x="82804" y="190373"/>
                </a:lnTo>
                <a:lnTo>
                  <a:pt x="69469" y="290575"/>
                </a:lnTo>
                <a:lnTo>
                  <a:pt x="0" y="290575"/>
                </a:lnTo>
                <a:lnTo>
                  <a:pt x="38735" y="7238"/>
                </a:lnTo>
                <a:lnTo>
                  <a:pt x="108204" y="7238"/>
                </a:lnTo>
                <a:lnTo>
                  <a:pt x="104267" y="35940"/>
                </a:lnTo>
                <a:lnTo>
                  <a:pt x="115523" y="26537"/>
                </a:lnTo>
                <a:lnTo>
                  <a:pt x="126912" y="18560"/>
                </a:lnTo>
                <a:lnTo>
                  <a:pt x="138433" y="12008"/>
                </a:lnTo>
                <a:lnTo>
                  <a:pt x="150082" y="6879"/>
                </a:lnTo>
                <a:lnTo>
                  <a:pt x="161859" y="3171"/>
                </a:lnTo>
                <a:lnTo>
                  <a:pt x="173760" y="882"/>
                </a:lnTo>
                <a:lnTo>
                  <a:pt x="185784" y="9"/>
                </a:lnTo>
                <a:lnTo>
                  <a:pt x="187198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01838" y="562101"/>
            <a:ext cx="313562" cy="297942"/>
          </a:xfrm>
          <a:custGeom>
            <a:avLst/>
            <a:gdLst/>
            <a:ahLst/>
            <a:cxnLst/>
            <a:rect l="l" t="t" r="r" b="b"/>
            <a:pathLst>
              <a:path w="313562" h="297942">
                <a:moveTo>
                  <a:pt x="153415" y="0"/>
                </a:moveTo>
                <a:lnTo>
                  <a:pt x="166534" y="770"/>
                </a:lnTo>
                <a:lnTo>
                  <a:pt x="179108" y="3097"/>
                </a:lnTo>
                <a:lnTo>
                  <a:pt x="191139" y="7007"/>
                </a:lnTo>
                <a:lnTo>
                  <a:pt x="201802" y="12064"/>
                </a:lnTo>
                <a:lnTo>
                  <a:pt x="212458" y="18763"/>
                </a:lnTo>
                <a:lnTo>
                  <a:pt x="222124" y="26845"/>
                </a:lnTo>
                <a:lnTo>
                  <a:pt x="230812" y="36311"/>
                </a:lnTo>
                <a:lnTo>
                  <a:pt x="238505" y="47117"/>
                </a:lnTo>
                <a:lnTo>
                  <a:pt x="243966" y="7238"/>
                </a:lnTo>
                <a:lnTo>
                  <a:pt x="313562" y="7238"/>
                </a:lnTo>
                <a:lnTo>
                  <a:pt x="274065" y="290575"/>
                </a:lnTo>
                <a:lnTo>
                  <a:pt x="205231" y="290575"/>
                </a:lnTo>
                <a:lnTo>
                  <a:pt x="209422" y="260223"/>
                </a:lnTo>
                <a:lnTo>
                  <a:pt x="198424" y="269780"/>
                </a:lnTo>
                <a:lnTo>
                  <a:pt x="187771" y="277813"/>
                </a:lnTo>
                <a:lnTo>
                  <a:pt x="177487" y="284321"/>
                </a:lnTo>
                <a:lnTo>
                  <a:pt x="167595" y="289305"/>
                </a:lnTo>
                <a:lnTo>
                  <a:pt x="155530" y="293624"/>
                </a:lnTo>
                <a:lnTo>
                  <a:pt x="143267" y="296353"/>
                </a:lnTo>
                <a:lnTo>
                  <a:pt x="130214" y="297745"/>
                </a:lnTo>
                <a:lnTo>
                  <a:pt x="122808" y="297942"/>
                </a:lnTo>
                <a:lnTo>
                  <a:pt x="108674" y="297253"/>
                </a:lnTo>
                <a:lnTo>
                  <a:pt x="95311" y="295190"/>
                </a:lnTo>
                <a:lnTo>
                  <a:pt x="82717" y="291754"/>
                </a:lnTo>
                <a:lnTo>
                  <a:pt x="70894" y="286945"/>
                </a:lnTo>
                <a:lnTo>
                  <a:pt x="59842" y="280766"/>
                </a:lnTo>
                <a:lnTo>
                  <a:pt x="49560" y="273219"/>
                </a:lnTo>
                <a:lnTo>
                  <a:pt x="40049" y="264305"/>
                </a:lnTo>
                <a:lnTo>
                  <a:pt x="33273" y="256539"/>
                </a:lnTo>
                <a:lnTo>
                  <a:pt x="25490" y="245989"/>
                </a:lnTo>
                <a:lnTo>
                  <a:pt x="18744" y="235024"/>
                </a:lnTo>
                <a:lnTo>
                  <a:pt x="13036" y="223646"/>
                </a:lnTo>
                <a:lnTo>
                  <a:pt x="8363" y="211854"/>
                </a:lnTo>
                <a:lnTo>
                  <a:pt x="4725" y="199648"/>
                </a:lnTo>
                <a:lnTo>
                  <a:pt x="2119" y="187029"/>
                </a:lnTo>
                <a:lnTo>
                  <a:pt x="545" y="173996"/>
                </a:lnTo>
                <a:lnTo>
                  <a:pt x="0" y="160549"/>
                </a:lnTo>
                <a:lnTo>
                  <a:pt x="0" y="160147"/>
                </a:lnTo>
                <a:lnTo>
                  <a:pt x="503" y="147357"/>
                </a:lnTo>
                <a:lnTo>
                  <a:pt x="2011" y="134751"/>
                </a:lnTo>
                <a:lnTo>
                  <a:pt x="4521" y="122329"/>
                </a:lnTo>
                <a:lnTo>
                  <a:pt x="8030" y="110097"/>
                </a:lnTo>
                <a:lnTo>
                  <a:pt x="12536" y="98055"/>
                </a:lnTo>
                <a:lnTo>
                  <a:pt x="18036" y="86206"/>
                </a:lnTo>
                <a:lnTo>
                  <a:pt x="28149" y="68947"/>
                </a:lnTo>
                <a:lnTo>
                  <a:pt x="35780" y="58431"/>
                </a:lnTo>
                <a:lnTo>
                  <a:pt x="44104" y="48716"/>
                </a:lnTo>
                <a:lnTo>
                  <a:pt x="53119" y="39802"/>
                </a:lnTo>
                <a:lnTo>
                  <a:pt x="62825" y="31688"/>
                </a:lnTo>
                <a:lnTo>
                  <a:pt x="73223" y="24375"/>
                </a:lnTo>
                <a:lnTo>
                  <a:pt x="90113" y="14835"/>
                </a:lnTo>
                <a:lnTo>
                  <a:pt x="102048" y="9606"/>
                </a:lnTo>
                <a:lnTo>
                  <a:pt x="114166" y="5516"/>
                </a:lnTo>
                <a:lnTo>
                  <a:pt x="126466" y="2558"/>
                </a:lnTo>
                <a:lnTo>
                  <a:pt x="138947" y="725"/>
                </a:lnTo>
                <a:lnTo>
                  <a:pt x="151610" y="11"/>
                </a:lnTo>
                <a:lnTo>
                  <a:pt x="153415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70576" y="537084"/>
            <a:ext cx="178688" cy="248665"/>
          </a:xfrm>
          <a:custGeom>
            <a:avLst/>
            <a:gdLst/>
            <a:ahLst/>
            <a:cxnLst/>
            <a:rect l="l" t="t" r="r" b="b"/>
            <a:pathLst>
              <a:path w="178688" h="248665">
                <a:moveTo>
                  <a:pt x="33782" y="0"/>
                </a:moveTo>
                <a:lnTo>
                  <a:pt x="0" y="248665"/>
                </a:lnTo>
                <a:lnTo>
                  <a:pt x="23749" y="248665"/>
                </a:lnTo>
                <a:lnTo>
                  <a:pt x="40392" y="248432"/>
                </a:lnTo>
                <a:lnTo>
                  <a:pt x="55513" y="247733"/>
                </a:lnTo>
                <a:lnTo>
                  <a:pt x="69106" y="246566"/>
                </a:lnTo>
                <a:lnTo>
                  <a:pt x="81164" y="244934"/>
                </a:lnTo>
                <a:lnTo>
                  <a:pt x="91682" y="242835"/>
                </a:lnTo>
                <a:lnTo>
                  <a:pt x="100652" y="240269"/>
                </a:lnTo>
                <a:lnTo>
                  <a:pt x="114613" y="234275"/>
                </a:lnTo>
                <a:lnTo>
                  <a:pt x="125621" y="227831"/>
                </a:lnTo>
                <a:lnTo>
                  <a:pt x="135763" y="220196"/>
                </a:lnTo>
                <a:lnTo>
                  <a:pt x="145033" y="211372"/>
                </a:lnTo>
                <a:lnTo>
                  <a:pt x="153428" y="201365"/>
                </a:lnTo>
                <a:lnTo>
                  <a:pt x="163936" y="184745"/>
                </a:lnTo>
                <a:lnTo>
                  <a:pt x="168958" y="173695"/>
                </a:lnTo>
                <a:lnTo>
                  <a:pt x="172932" y="161921"/>
                </a:lnTo>
                <a:lnTo>
                  <a:pt x="175865" y="149419"/>
                </a:lnTo>
                <a:lnTo>
                  <a:pt x="177761" y="136186"/>
                </a:lnTo>
                <a:lnTo>
                  <a:pt x="178627" y="122219"/>
                </a:lnTo>
                <a:lnTo>
                  <a:pt x="178688" y="117220"/>
                </a:lnTo>
                <a:lnTo>
                  <a:pt x="178142" y="102898"/>
                </a:lnTo>
                <a:lnTo>
                  <a:pt x="176498" y="89517"/>
                </a:lnTo>
                <a:lnTo>
                  <a:pt x="173751" y="77074"/>
                </a:lnTo>
                <a:lnTo>
                  <a:pt x="169895" y="65562"/>
                </a:lnTo>
                <a:lnTo>
                  <a:pt x="164926" y="54975"/>
                </a:lnTo>
                <a:lnTo>
                  <a:pt x="156988" y="42646"/>
                </a:lnTo>
                <a:lnTo>
                  <a:pt x="148721" y="33002"/>
                </a:lnTo>
                <a:lnTo>
                  <a:pt x="139273" y="24510"/>
                </a:lnTo>
                <a:lnTo>
                  <a:pt x="128637" y="17144"/>
                </a:lnTo>
                <a:lnTo>
                  <a:pt x="112902" y="9393"/>
                </a:lnTo>
                <a:lnTo>
                  <a:pt x="101910" y="5808"/>
                </a:lnTo>
                <a:lnTo>
                  <a:pt x="89830" y="3085"/>
                </a:lnTo>
                <a:lnTo>
                  <a:pt x="76657" y="1218"/>
                </a:lnTo>
                <a:lnTo>
                  <a:pt x="62386" y="204"/>
                </a:lnTo>
                <a:lnTo>
                  <a:pt x="51815" y="0"/>
                </a:lnTo>
                <a:lnTo>
                  <a:pt x="33782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32250" y="536067"/>
            <a:ext cx="93599" cy="86613"/>
          </a:xfrm>
          <a:custGeom>
            <a:avLst/>
            <a:gdLst/>
            <a:ahLst/>
            <a:cxnLst/>
            <a:rect l="l" t="t" r="r" b="b"/>
            <a:pathLst>
              <a:path w="93599" h="86613">
                <a:moveTo>
                  <a:pt x="11811" y="0"/>
                </a:moveTo>
                <a:lnTo>
                  <a:pt x="0" y="86613"/>
                </a:lnTo>
                <a:lnTo>
                  <a:pt x="18151" y="86229"/>
                </a:lnTo>
                <a:lnTo>
                  <a:pt x="34093" y="85204"/>
                </a:lnTo>
                <a:lnTo>
                  <a:pt x="47818" y="83541"/>
                </a:lnTo>
                <a:lnTo>
                  <a:pt x="59320" y="81244"/>
                </a:lnTo>
                <a:lnTo>
                  <a:pt x="68590" y="78317"/>
                </a:lnTo>
                <a:lnTo>
                  <a:pt x="75624" y="74762"/>
                </a:lnTo>
                <a:lnTo>
                  <a:pt x="85452" y="65779"/>
                </a:lnTo>
                <a:lnTo>
                  <a:pt x="91319" y="54568"/>
                </a:lnTo>
                <a:lnTo>
                  <a:pt x="93570" y="40889"/>
                </a:lnTo>
                <a:lnTo>
                  <a:pt x="93599" y="38988"/>
                </a:lnTo>
                <a:lnTo>
                  <a:pt x="93599" y="29972"/>
                </a:lnTo>
                <a:lnTo>
                  <a:pt x="91186" y="22479"/>
                </a:lnTo>
                <a:lnTo>
                  <a:pt x="86487" y="16383"/>
                </a:lnTo>
                <a:lnTo>
                  <a:pt x="81787" y="10287"/>
                </a:lnTo>
                <a:lnTo>
                  <a:pt x="74930" y="5969"/>
                </a:lnTo>
                <a:lnTo>
                  <a:pt x="66039" y="3556"/>
                </a:lnTo>
                <a:lnTo>
                  <a:pt x="58307" y="2070"/>
                </a:lnTo>
                <a:lnTo>
                  <a:pt x="47569" y="991"/>
                </a:lnTo>
                <a:lnTo>
                  <a:pt x="33815" y="309"/>
                </a:lnTo>
                <a:lnTo>
                  <a:pt x="17036" y="14"/>
                </a:lnTo>
                <a:lnTo>
                  <a:pt x="11811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96480" y="469647"/>
            <a:ext cx="258318" cy="383031"/>
          </a:xfrm>
          <a:custGeom>
            <a:avLst/>
            <a:gdLst/>
            <a:ahLst/>
            <a:cxnLst/>
            <a:rect l="l" t="t" r="r" b="b"/>
            <a:pathLst>
              <a:path w="258318" h="383031">
                <a:moveTo>
                  <a:pt x="52324" y="0"/>
                </a:moveTo>
                <a:lnTo>
                  <a:pt x="258318" y="0"/>
                </a:lnTo>
                <a:lnTo>
                  <a:pt x="249555" y="67944"/>
                </a:lnTo>
                <a:lnTo>
                  <a:pt x="115824" y="67944"/>
                </a:lnTo>
                <a:lnTo>
                  <a:pt x="104775" y="147065"/>
                </a:lnTo>
                <a:lnTo>
                  <a:pt x="239268" y="147065"/>
                </a:lnTo>
                <a:lnTo>
                  <a:pt x="230505" y="214502"/>
                </a:lnTo>
                <a:lnTo>
                  <a:pt x="95504" y="214502"/>
                </a:lnTo>
                <a:lnTo>
                  <a:pt x="81407" y="316102"/>
                </a:lnTo>
                <a:lnTo>
                  <a:pt x="217297" y="316102"/>
                </a:lnTo>
                <a:lnTo>
                  <a:pt x="208534" y="383031"/>
                </a:lnTo>
                <a:lnTo>
                  <a:pt x="0" y="383031"/>
                </a:lnTo>
                <a:lnTo>
                  <a:pt x="52324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170547" y="469647"/>
            <a:ext cx="242824" cy="383031"/>
          </a:xfrm>
          <a:custGeom>
            <a:avLst/>
            <a:gdLst/>
            <a:ahLst/>
            <a:cxnLst/>
            <a:rect l="l" t="t" r="r" b="b"/>
            <a:pathLst>
              <a:path w="242824" h="383031">
                <a:moveTo>
                  <a:pt x="8889" y="0"/>
                </a:moveTo>
                <a:lnTo>
                  <a:pt x="242824" y="0"/>
                </a:lnTo>
                <a:lnTo>
                  <a:pt x="234441" y="68199"/>
                </a:lnTo>
                <a:lnTo>
                  <a:pt x="154558" y="68199"/>
                </a:lnTo>
                <a:lnTo>
                  <a:pt x="111505" y="383031"/>
                </a:lnTo>
                <a:lnTo>
                  <a:pt x="40131" y="383031"/>
                </a:lnTo>
                <a:lnTo>
                  <a:pt x="83185" y="68199"/>
                </a:lnTo>
                <a:lnTo>
                  <a:pt x="0" y="68199"/>
                </a:lnTo>
                <a:lnTo>
                  <a:pt x="8889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50381" y="469647"/>
            <a:ext cx="294767" cy="392683"/>
          </a:xfrm>
          <a:custGeom>
            <a:avLst/>
            <a:gdLst/>
            <a:ahLst/>
            <a:cxnLst/>
            <a:rect l="l" t="t" r="r" b="b"/>
            <a:pathLst>
              <a:path w="294767" h="392683">
                <a:moveTo>
                  <a:pt x="35052" y="0"/>
                </a:moveTo>
                <a:lnTo>
                  <a:pt x="106807" y="0"/>
                </a:lnTo>
                <a:lnTo>
                  <a:pt x="74675" y="236474"/>
                </a:lnTo>
                <a:lnTo>
                  <a:pt x="72601" y="252831"/>
                </a:lnTo>
                <a:lnTo>
                  <a:pt x="71228" y="266172"/>
                </a:lnTo>
                <a:lnTo>
                  <a:pt x="70557" y="276477"/>
                </a:lnTo>
                <a:lnTo>
                  <a:pt x="70485" y="280162"/>
                </a:lnTo>
                <a:lnTo>
                  <a:pt x="72147" y="294133"/>
                </a:lnTo>
                <a:lnTo>
                  <a:pt x="77089" y="305752"/>
                </a:lnTo>
                <a:lnTo>
                  <a:pt x="93512" y="320265"/>
                </a:lnTo>
                <a:lnTo>
                  <a:pt x="105387" y="324277"/>
                </a:lnTo>
                <a:lnTo>
                  <a:pt x="119596" y="325955"/>
                </a:lnTo>
                <a:lnTo>
                  <a:pt x="122936" y="326008"/>
                </a:lnTo>
                <a:lnTo>
                  <a:pt x="136406" y="324936"/>
                </a:lnTo>
                <a:lnTo>
                  <a:pt x="148656" y="321719"/>
                </a:lnTo>
                <a:lnTo>
                  <a:pt x="158877" y="316864"/>
                </a:lnTo>
                <a:lnTo>
                  <a:pt x="168005" y="309290"/>
                </a:lnTo>
                <a:lnTo>
                  <a:pt x="175450" y="298222"/>
                </a:lnTo>
                <a:lnTo>
                  <a:pt x="179998" y="286896"/>
                </a:lnTo>
                <a:lnTo>
                  <a:pt x="185320" y="264606"/>
                </a:lnTo>
                <a:lnTo>
                  <a:pt x="187936" y="249793"/>
                </a:lnTo>
                <a:lnTo>
                  <a:pt x="190522" y="232527"/>
                </a:lnTo>
                <a:lnTo>
                  <a:pt x="222377" y="0"/>
                </a:lnTo>
                <a:lnTo>
                  <a:pt x="294767" y="0"/>
                </a:lnTo>
                <a:lnTo>
                  <a:pt x="263906" y="228600"/>
                </a:lnTo>
                <a:lnTo>
                  <a:pt x="261458" y="245195"/>
                </a:lnTo>
                <a:lnTo>
                  <a:pt x="258840" y="260607"/>
                </a:lnTo>
                <a:lnTo>
                  <a:pt x="256051" y="274837"/>
                </a:lnTo>
                <a:lnTo>
                  <a:pt x="253089" y="287884"/>
                </a:lnTo>
                <a:lnTo>
                  <a:pt x="246639" y="310429"/>
                </a:lnTo>
                <a:lnTo>
                  <a:pt x="239480" y="328242"/>
                </a:lnTo>
                <a:lnTo>
                  <a:pt x="231994" y="341373"/>
                </a:lnTo>
                <a:lnTo>
                  <a:pt x="215513" y="360891"/>
                </a:lnTo>
                <a:lnTo>
                  <a:pt x="194799" y="375922"/>
                </a:lnTo>
                <a:lnTo>
                  <a:pt x="182815" y="381717"/>
                </a:lnTo>
                <a:lnTo>
                  <a:pt x="159368" y="388943"/>
                </a:lnTo>
                <a:lnTo>
                  <a:pt x="132939" y="392374"/>
                </a:lnTo>
                <a:lnTo>
                  <a:pt x="121412" y="392683"/>
                </a:lnTo>
                <a:lnTo>
                  <a:pt x="106448" y="392133"/>
                </a:lnTo>
                <a:lnTo>
                  <a:pt x="92395" y="390480"/>
                </a:lnTo>
                <a:lnTo>
                  <a:pt x="79255" y="387725"/>
                </a:lnTo>
                <a:lnTo>
                  <a:pt x="55721" y="378909"/>
                </a:lnTo>
                <a:lnTo>
                  <a:pt x="35860" y="365686"/>
                </a:lnTo>
                <a:lnTo>
                  <a:pt x="23543" y="353074"/>
                </a:lnTo>
                <a:lnTo>
                  <a:pt x="10511" y="332093"/>
                </a:lnTo>
                <a:lnTo>
                  <a:pt x="2663" y="307496"/>
                </a:lnTo>
                <a:lnTo>
                  <a:pt x="684" y="293848"/>
                </a:lnTo>
                <a:lnTo>
                  <a:pt x="0" y="279302"/>
                </a:lnTo>
                <a:lnTo>
                  <a:pt x="0" y="278891"/>
                </a:lnTo>
                <a:lnTo>
                  <a:pt x="213" y="269579"/>
                </a:lnTo>
                <a:lnTo>
                  <a:pt x="1937" y="246346"/>
                </a:lnTo>
                <a:lnTo>
                  <a:pt x="3457" y="232436"/>
                </a:lnTo>
                <a:lnTo>
                  <a:pt x="5423" y="217002"/>
                </a:lnTo>
                <a:lnTo>
                  <a:pt x="6223" y="211200"/>
                </a:lnTo>
                <a:lnTo>
                  <a:pt x="35052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41187" y="469647"/>
            <a:ext cx="358521" cy="383031"/>
          </a:xfrm>
          <a:custGeom>
            <a:avLst/>
            <a:gdLst/>
            <a:ahLst/>
            <a:cxnLst/>
            <a:rect l="l" t="t" r="r" b="b"/>
            <a:pathLst>
              <a:path w="358521" h="383031">
                <a:moveTo>
                  <a:pt x="51815" y="0"/>
                </a:moveTo>
                <a:lnTo>
                  <a:pt x="114680" y="0"/>
                </a:lnTo>
                <a:lnTo>
                  <a:pt x="252856" y="260350"/>
                </a:lnTo>
                <a:lnTo>
                  <a:pt x="288416" y="0"/>
                </a:lnTo>
                <a:lnTo>
                  <a:pt x="358521" y="0"/>
                </a:lnTo>
                <a:lnTo>
                  <a:pt x="306450" y="383031"/>
                </a:lnTo>
                <a:lnTo>
                  <a:pt x="245110" y="383031"/>
                </a:lnTo>
                <a:lnTo>
                  <a:pt x="105028" y="119761"/>
                </a:lnTo>
                <a:lnTo>
                  <a:pt x="69087" y="383031"/>
                </a:lnTo>
                <a:lnTo>
                  <a:pt x="0" y="383031"/>
                </a:lnTo>
                <a:lnTo>
                  <a:pt x="51815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88533" y="469647"/>
            <a:ext cx="122681" cy="383031"/>
          </a:xfrm>
          <a:custGeom>
            <a:avLst/>
            <a:gdLst/>
            <a:ahLst/>
            <a:cxnLst/>
            <a:rect l="l" t="t" r="r" b="b"/>
            <a:pathLst>
              <a:path w="122681" h="383031">
                <a:moveTo>
                  <a:pt x="52323" y="0"/>
                </a:moveTo>
                <a:lnTo>
                  <a:pt x="122681" y="0"/>
                </a:lnTo>
                <a:lnTo>
                  <a:pt x="69087" y="383031"/>
                </a:lnTo>
                <a:lnTo>
                  <a:pt x="0" y="383031"/>
                </a:lnTo>
                <a:lnTo>
                  <a:pt x="52323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93613" y="469647"/>
            <a:ext cx="427100" cy="383031"/>
          </a:xfrm>
          <a:custGeom>
            <a:avLst/>
            <a:gdLst/>
            <a:ahLst/>
            <a:cxnLst/>
            <a:rect l="l" t="t" r="r" b="b"/>
            <a:pathLst>
              <a:path w="427100" h="383031">
                <a:moveTo>
                  <a:pt x="97282" y="0"/>
                </a:moveTo>
                <a:lnTo>
                  <a:pt x="162560" y="0"/>
                </a:lnTo>
                <a:lnTo>
                  <a:pt x="227457" y="266953"/>
                </a:lnTo>
                <a:lnTo>
                  <a:pt x="359917" y="0"/>
                </a:lnTo>
                <a:lnTo>
                  <a:pt x="421894" y="0"/>
                </a:lnTo>
                <a:lnTo>
                  <a:pt x="427100" y="383031"/>
                </a:lnTo>
                <a:lnTo>
                  <a:pt x="359917" y="383031"/>
                </a:lnTo>
                <a:lnTo>
                  <a:pt x="356870" y="153924"/>
                </a:lnTo>
                <a:lnTo>
                  <a:pt x="243077" y="383031"/>
                </a:lnTo>
                <a:lnTo>
                  <a:pt x="188213" y="383031"/>
                </a:lnTo>
                <a:lnTo>
                  <a:pt x="129794" y="142366"/>
                </a:lnTo>
                <a:lnTo>
                  <a:pt x="68707" y="383031"/>
                </a:lnTo>
                <a:lnTo>
                  <a:pt x="0" y="383031"/>
                </a:lnTo>
                <a:lnTo>
                  <a:pt x="97282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88916" y="469647"/>
            <a:ext cx="333883" cy="383031"/>
          </a:xfrm>
          <a:custGeom>
            <a:avLst/>
            <a:gdLst/>
            <a:ahLst/>
            <a:cxnLst/>
            <a:rect l="l" t="t" r="r" b="b"/>
            <a:pathLst>
              <a:path w="333883" h="383031">
                <a:moveTo>
                  <a:pt x="52324" y="0"/>
                </a:moveTo>
                <a:lnTo>
                  <a:pt x="113030" y="0"/>
                </a:lnTo>
                <a:lnTo>
                  <a:pt x="129462" y="196"/>
                </a:lnTo>
                <a:lnTo>
                  <a:pt x="145040" y="787"/>
                </a:lnTo>
                <a:lnTo>
                  <a:pt x="159764" y="1769"/>
                </a:lnTo>
                <a:lnTo>
                  <a:pt x="173636" y="3144"/>
                </a:lnTo>
                <a:lnTo>
                  <a:pt x="186656" y="4909"/>
                </a:lnTo>
                <a:lnTo>
                  <a:pt x="210143" y="9611"/>
                </a:lnTo>
                <a:lnTo>
                  <a:pt x="230230" y="15868"/>
                </a:lnTo>
                <a:lnTo>
                  <a:pt x="251148" y="26026"/>
                </a:lnTo>
                <a:lnTo>
                  <a:pt x="271602" y="40552"/>
                </a:lnTo>
                <a:lnTo>
                  <a:pt x="289707" y="58534"/>
                </a:lnTo>
                <a:lnTo>
                  <a:pt x="297888" y="68818"/>
                </a:lnTo>
                <a:lnTo>
                  <a:pt x="305493" y="79960"/>
                </a:lnTo>
                <a:lnTo>
                  <a:pt x="313758" y="94424"/>
                </a:lnTo>
                <a:lnTo>
                  <a:pt x="323469" y="117351"/>
                </a:lnTo>
                <a:lnTo>
                  <a:pt x="330015" y="141880"/>
                </a:lnTo>
                <a:lnTo>
                  <a:pt x="332098" y="154742"/>
                </a:lnTo>
                <a:lnTo>
                  <a:pt x="333386" y="168001"/>
                </a:lnTo>
                <a:lnTo>
                  <a:pt x="333877" y="181654"/>
                </a:lnTo>
                <a:lnTo>
                  <a:pt x="333883" y="183261"/>
                </a:lnTo>
                <a:lnTo>
                  <a:pt x="333513" y="196521"/>
                </a:lnTo>
                <a:lnTo>
                  <a:pt x="332406" y="209528"/>
                </a:lnTo>
                <a:lnTo>
                  <a:pt x="330561" y="222282"/>
                </a:lnTo>
                <a:lnTo>
                  <a:pt x="324655" y="247033"/>
                </a:lnTo>
                <a:lnTo>
                  <a:pt x="315797" y="270772"/>
                </a:lnTo>
                <a:lnTo>
                  <a:pt x="306070" y="289940"/>
                </a:lnTo>
                <a:lnTo>
                  <a:pt x="298777" y="301912"/>
                </a:lnTo>
                <a:lnTo>
                  <a:pt x="291003" y="313028"/>
                </a:lnTo>
                <a:lnTo>
                  <a:pt x="282752" y="323287"/>
                </a:lnTo>
                <a:lnTo>
                  <a:pt x="274026" y="332689"/>
                </a:lnTo>
                <a:lnTo>
                  <a:pt x="255163" y="348925"/>
                </a:lnTo>
                <a:lnTo>
                  <a:pt x="236220" y="360806"/>
                </a:lnTo>
                <a:lnTo>
                  <a:pt x="216742" y="369279"/>
                </a:lnTo>
                <a:lnTo>
                  <a:pt x="194315" y="375721"/>
                </a:lnTo>
                <a:lnTo>
                  <a:pt x="168923" y="380141"/>
                </a:lnTo>
                <a:lnTo>
                  <a:pt x="155110" y="381594"/>
                </a:lnTo>
                <a:lnTo>
                  <a:pt x="140551" y="382544"/>
                </a:lnTo>
                <a:lnTo>
                  <a:pt x="125243" y="382993"/>
                </a:lnTo>
                <a:lnTo>
                  <a:pt x="118999" y="383031"/>
                </a:lnTo>
                <a:lnTo>
                  <a:pt x="0" y="383031"/>
                </a:lnTo>
                <a:lnTo>
                  <a:pt x="52324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06849" y="469647"/>
            <a:ext cx="258317" cy="383031"/>
          </a:xfrm>
          <a:custGeom>
            <a:avLst/>
            <a:gdLst/>
            <a:ahLst/>
            <a:cxnLst/>
            <a:rect l="l" t="t" r="r" b="b"/>
            <a:pathLst>
              <a:path w="258317" h="383031">
                <a:moveTo>
                  <a:pt x="52324" y="0"/>
                </a:moveTo>
                <a:lnTo>
                  <a:pt x="258317" y="0"/>
                </a:lnTo>
                <a:lnTo>
                  <a:pt x="249554" y="67944"/>
                </a:lnTo>
                <a:lnTo>
                  <a:pt x="115824" y="67944"/>
                </a:lnTo>
                <a:lnTo>
                  <a:pt x="104775" y="147065"/>
                </a:lnTo>
                <a:lnTo>
                  <a:pt x="239267" y="147065"/>
                </a:lnTo>
                <a:lnTo>
                  <a:pt x="230504" y="214502"/>
                </a:lnTo>
                <a:lnTo>
                  <a:pt x="95503" y="214502"/>
                </a:lnTo>
                <a:lnTo>
                  <a:pt x="81406" y="316102"/>
                </a:lnTo>
                <a:lnTo>
                  <a:pt x="217297" y="316102"/>
                </a:lnTo>
                <a:lnTo>
                  <a:pt x="208534" y="383031"/>
                </a:lnTo>
                <a:lnTo>
                  <a:pt x="0" y="383031"/>
                </a:lnTo>
                <a:lnTo>
                  <a:pt x="52324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29480" y="469647"/>
            <a:ext cx="258318" cy="383031"/>
          </a:xfrm>
          <a:custGeom>
            <a:avLst/>
            <a:gdLst/>
            <a:ahLst/>
            <a:cxnLst/>
            <a:rect l="l" t="t" r="r" b="b"/>
            <a:pathLst>
              <a:path w="258318" h="383031">
                <a:moveTo>
                  <a:pt x="52323" y="0"/>
                </a:moveTo>
                <a:lnTo>
                  <a:pt x="258318" y="0"/>
                </a:lnTo>
                <a:lnTo>
                  <a:pt x="249555" y="67944"/>
                </a:lnTo>
                <a:lnTo>
                  <a:pt x="115823" y="67944"/>
                </a:lnTo>
                <a:lnTo>
                  <a:pt x="104774" y="147065"/>
                </a:lnTo>
                <a:lnTo>
                  <a:pt x="239268" y="147065"/>
                </a:lnTo>
                <a:lnTo>
                  <a:pt x="230505" y="214502"/>
                </a:lnTo>
                <a:lnTo>
                  <a:pt x="95504" y="214502"/>
                </a:lnTo>
                <a:lnTo>
                  <a:pt x="81406" y="316102"/>
                </a:lnTo>
                <a:lnTo>
                  <a:pt x="217296" y="316102"/>
                </a:lnTo>
                <a:lnTo>
                  <a:pt x="208533" y="383031"/>
                </a:lnTo>
                <a:lnTo>
                  <a:pt x="0" y="383031"/>
                </a:lnTo>
                <a:lnTo>
                  <a:pt x="52323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28617" y="469647"/>
            <a:ext cx="268858" cy="383031"/>
          </a:xfrm>
          <a:custGeom>
            <a:avLst/>
            <a:gdLst/>
            <a:ahLst/>
            <a:cxnLst/>
            <a:rect l="l" t="t" r="r" b="b"/>
            <a:pathLst>
              <a:path w="268858" h="383031">
                <a:moveTo>
                  <a:pt x="52450" y="0"/>
                </a:moveTo>
                <a:lnTo>
                  <a:pt x="118871" y="0"/>
                </a:lnTo>
                <a:lnTo>
                  <a:pt x="136037" y="225"/>
                </a:lnTo>
                <a:lnTo>
                  <a:pt x="151656" y="901"/>
                </a:lnTo>
                <a:lnTo>
                  <a:pt x="165725" y="2027"/>
                </a:lnTo>
                <a:lnTo>
                  <a:pt x="178243" y="3604"/>
                </a:lnTo>
                <a:lnTo>
                  <a:pt x="189206" y="5631"/>
                </a:lnTo>
                <a:lnTo>
                  <a:pt x="198613" y="8110"/>
                </a:lnTo>
                <a:lnTo>
                  <a:pt x="205612" y="10667"/>
                </a:lnTo>
                <a:lnTo>
                  <a:pt x="218238" y="16719"/>
                </a:lnTo>
                <a:lnTo>
                  <a:pt x="229460" y="23723"/>
                </a:lnTo>
                <a:lnTo>
                  <a:pt x="239277" y="31671"/>
                </a:lnTo>
                <a:lnTo>
                  <a:pt x="247690" y="40556"/>
                </a:lnTo>
                <a:lnTo>
                  <a:pt x="252856" y="47498"/>
                </a:lnTo>
                <a:lnTo>
                  <a:pt x="259097" y="58194"/>
                </a:lnTo>
                <a:lnTo>
                  <a:pt x="263803" y="69751"/>
                </a:lnTo>
                <a:lnTo>
                  <a:pt x="266974" y="82153"/>
                </a:lnTo>
                <a:lnTo>
                  <a:pt x="268612" y="95383"/>
                </a:lnTo>
                <a:lnTo>
                  <a:pt x="268858" y="103250"/>
                </a:lnTo>
                <a:lnTo>
                  <a:pt x="268130" y="116889"/>
                </a:lnTo>
                <a:lnTo>
                  <a:pt x="265940" y="129838"/>
                </a:lnTo>
                <a:lnTo>
                  <a:pt x="262287" y="142090"/>
                </a:lnTo>
                <a:lnTo>
                  <a:pt x="257164" y="153635"/>
                </a:lnTo>
                <a:lnTo>
                  <a:pt x="250569" y="164466"/>
                </a:lnTo>
                <a:lnTo>
                  <a:pt x="245109" y="171576"/>
                </a:lnTo>
                <a:lnTo>
                  <a:pt x="237185" y="180038"/>
                </a:lnTo>
                <a:lnTo>
                  <a:pt x="228097" y="187654"/>
                </a:lnTo>
                <a:lnTo>
                  <a:pt x="217844" y="194430"/>
                </a:lnTo>
                <a:lnTo>
                  <a:pt x="206421" y="200367"/>
                </a:lnTo>
                <a:lnTo>
                  <a:pt x="193828" y="205469"/>
                </a:lnTo>
                <a:lnTo>
                  <a:pt x="180060" y="209737"/>
                </a:lnTo>
                <a:lnTo>
                  <a:pt x="173735" y="211327"/>
                </a:lnTo>
                <a:lnTo>
                  <a:pt x="257047" y="383031"/>
                </a:lnTo>
                <a:lnTo>
                  <a:pt x="182625" y="383031"/>
                </a:lnTo>
                <a:lnTo>
                  <a:pt x="100837" y="215900"/>
                </a:lnTo>
                <a:lnTo>
                  <a:pt x="94995" y="215900"/>
                </a:lnTo>
                <a:lnTo>
                  <a:pt x="72008" y="383031"/>
                </a:lnTo>
                <a:lnTo>
                  <a:pt x="0" y="383031"/>
                </a:lnTo>
                <a:lnTo>
                  <a:pt x="5245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57525" y="469647"/>
            <a:ext cx="363093" cy="383031"/>
          </a:xfrm>
          <a:custGeom>
            <a:avLst/>
            <a:gdLst/>
            <a:ahLst/>
            <a:cxnLst/>
            <a:rect l="l" t="t" r="r" b="b"/>
            <a:pathLst>
              <a:path w="363093" h="383031">
                <a:moveTo>
                  <a:pt x="206882" y="0"/>
                </a:moveTo>
                <a:lnTo>
                  <a:pt x="267588" y="0"/>
                </a:lnTo>
                <a:lnTo>
                  <a:pt x="363093" y="383031"/>
                </a:lnTo>
                <a:lnTo>
                  <a:pt x="293243" y="383031"/>
                </a:lnTo>
                <a:lnTo>
                  <a:pt x="272923" y="301498"/>
                </a:lnTo>
                <a:lnTo>
                  <a:pt x="120903" y="301498"/>
                </a:lnTo>
                <a:lnTo>
                  <a:pt x="77343" y="383031"/>
                </a:lnTo>
                <a:lnTo>
                  <a:pt x="0" y="383031"/>
                </a:lnTo>
                <a:lnTo>
                  <a:pt x="206882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73923" y="459994"/>
            <a:ext cx="328549" cy="400050"/>
          </a:xfrm>
          <a:custGeom>
            <a:avLst/>
            <a:gdLst/>
            <a:ahLst/>
            <a:cxnLst/>
            <a:rect l="l" t="t" r="r" b="b"/>
            <a:pathLst>
              <a:path w="328549" h="400050">
                <a:moveTo>
                  <a:pt x="258825" y="0"/>
                </a:moveTo>
                <a:lnTo>
                  <a:pt x="328549" y="0"/>
                </a:lnTo>
                <a:lnTo>
                  <a:pt x="274066" y="392683"/>
                </a:lnTo>
                <a:lnTo>
                  <a:pt x="205231" y="392683"/>
                </a:lnTo>
                <a:lnTo>
                  <a:pt x="209423" y="362330"/>
                </a:lnTo>
                <a:lnTo>
                  <a:pt x="198424" y="371888"/>
                </a:lnTo>
                <a:lnTo>
                  <a:pt x="187771" y="379921"/>
                </a:lnTo>
                <a:lnTo>
                  <a:pt x="177487" y="386429"/>
                </a:lnTo>
                <a:lnTo>
                  <a:pt x="167595" y="391413"/>
                </a:lnTo>
                <a:lnTo>
                  <a:pt x="155530" y="395732"/>
                </a:lnTo>
                <a:lnTo>
                  <a:pt x="143267" y="398461"/>
                </a:lnTo>
                <a:lnTo>
                  <a:pt x="130214" y="399853"/>
                </a:lnTo>
                <a:lnTo>
                  <a:pt x="122808" y="400050"/>
                </a:lnTo>
                <a:lnTo>
                  <a:pt x="108674" y="399361"/>
                </a:lnTo>
                <a:lnTo>
                  <a:pt x="95311" y="397298"/>
                </a:lnTo>
                <a:lnTo>
                  <a:pt x="82717" y="393862"/>
                </a:lnTo>
                <a:lnTo>
                  <a:pt x="70894" y="389053"/>
                </a:lnTo>
                <a:lnTo>
                  <a:pt x="59842" y="382874"/>
                </a:lnTo>
                <a:lnTo>
                  <a:pt x="49560" y="375327"/>
                </a:lnTo>
                <a:lnTo>
                  <a:pt x="40049" y="366413"/>
                </a:lnTo>
                <a:lnTo>
                  <a:pt x="33274" y="358647"/>
                </a:lnTo>
                <a:lnTo>
                  <a:pt x="25490" y="348097"/>
                </a:lnTo>
                <a:lnTo>
                  <a:pt x="18744" y="337132"/>
                </a:lnTo>
                <a:lnTo>
                  <a:pt x="13036" y="325754"/>
                </a:lnTo>
                <a:lnTo>
                  <a:pt x="8363" y="313962"/>
                </a:lnTo>
                <a:lnTo>
                  <a:pt x="4725" y="301756"/>
                </a:lnTo>
                <a:lnTo>
                  <a:pt x="2119" y="289137"/>
                </a:lnTo>
                <a:lnTo>
                  <a:pt x="545" y="276104"/>
                </a:lnTo>
                <a:lnTo>
                  <a:pt x="0" y="262657"/>
                </a:lnTo>
                <a:lnTo>
                  <a:pt x="0" y="262254"/>
                </a:lnTo>
                <a:lnTo>
                  <a:pt x="503" y="249465"/>
                </a:lnTo>
                <a:lnTo>
                  <a:pt x="2011" y="236859"/>
                </a:lnTo>
                <a:lnTo>
                  <a:pt x="4521" y="224437"/>
                </a:lnTo>
                <a:lnTo>
                  <a:pt x="8030" y="212205"/>
                </a:lnTo>
                <a:lnTo>
                  <a:pt x="12536" y="200163"/>
                </a:lnTo>
                <a:lnTo>
                  <a:pt x="18036" y="188314"/>
                </a:lnTo>
                <a:lnTo>
                  <a:pt x="28149" y="171055"/>
                </a:lnTo>
                <a:lnTo>
                  <a:pt x="35780" y="160539"/>
                </a:lnTo>
                <a:lnTo>
                  <a:pt x="44104" y="150824"/>
                </a:lnTo>
                <a:lnTo>
                  <a:pt x="53119" y="141910"/>
                </a:lnTo>
                <a:lnTo>
                  <a:pt x="62825" y="133796"/>
                </a:lnTo>
                <a:lnTo>
                  <a:pt x="73223" y="126483"/>
                </a:lnTo>
                <a:lnTo>
                  <a:pt x="90113" y="116943"/>
                </a:lnTo>
                <a:lnTo>
                  <a:pt x="102048" y="111714"/>
                </a:lnTo>
                <a:lnTo>
                  <a:pt x="114166" y="107624"/>
                </a:lnTo>
                <a:lnTo>
                  <a:pt x="126466" y="104666"/>
                </a:lnTo>
                <a:lnTo>
                  <a:pt x="138947" y="102833"/>
                </a:lnTo>
                <a:lnTo>
                  <a:pt x="151610" y="102119"/>
                </a:lnTo>
                <a:lnTo>
                  <a:pt x="153416" y="102107"/>
                </a:lnTo>
                <a:lnTo>
                  <a:pt x="166534" y="102878"/>
                </a:lnTo>
                <a:lnTo>
                  <a:pt x="179108" y="105205"/>
                </a:lnTo>
                <a:lnTo>
                  <a:pt x="191139" y="109115"/>
                </a:lnTo>
                <a:lnTo>
                  <a:pt x="201802" y="114172"/>
                </a:lnTo>
                <a:lnTo>
                  <a:pt x="212458" y="120871"/>
                </a:lnTo>
                <a:lnTo>
                  <a:pt x="222124" y="128953"/>
                </a:lnTo>
                <a:lnTo>
                  <a:pt x="230812" y="138419"/>
                </a:lnTo>
                <a:lnTo>
                  <a:pt x="238505" y="149225"/>
                </a:lnTo>
                <a:lnTo>
                  <a:pt x="258825" y="0"/>
                </a:lnTo>
                <a:close/>
              </a:path>
            </a:pathLst>
          </a:custGeom>
          <a:ln w="6095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656322" y="459995"/>
            <a:ext cx="268858" cy="402335"/>
          </a:xfrm>
          <a:custGeom>
            <a:avLst/>
            <a:gdLst/>
            <a:ahLst/>
            <a:cxnLst/>
            <a:rect l="l" t="t" r="r" b="b"/>
            <a:pathLst>
              <a:path w="268858" h="402335">
                <a:moveTo>
                  <a:pt x="154939" y="0"/>
                </a:moveTo>
                <a:lnTo>
                  <a:pt x="167999" y="598"/>
                </a:lnTo>
                <a:lnTo>
                  <a:pt x="180638" y="2394"/>
                </a:lnTo>
                <a:lnTo>
                  <a:pt x="192856" y="5388"/>
                </a:lnTo>
                <a:lnTo>
                  <a:pt x="204654" y="9581"/>
                </a:lnTo>
                <a:lnTo>
                  <a:pt x="216031" y="14973"/>
                </a:lnTo>
                <a:lnTo>
                  <a:pt x="226987" y="21566"/>
                </a:lnTo>
                <a:lnTo>
                  <a:pt x="237523" y="29359"/>
                </a:lnTo>
                <a:lnTo>
                  <a:pt x="247638" y="38355"/>
                </a:lnTo>
                <a:lnTo>
                  <a:pt x="257332" y="48552"/>
                </a:lnTo>
                <a:lnTo>
                  <a:pt x="266606" y="59953"/>
                </a:lnTo>
                <a:lnTo>
                  <a:pt x="268858" y="62991"/>
                </a:lnTo>
                <a:lnTo>
                  <a:pt x="216407" y="109346"/>
                </a:lnTo>
                <a:lnTo>
                  <a:pt x="205348" y="96115"/>
                </a:lnTo>
                <a:lnTo>
                  <a:pt x="194546" y="85409"/>
                </a:lnTo>
                <a:lnTo>
                  <a:pt x="184005" y="77225"/>
                </a:lnTo>
                <a:lnTo>
                  <a:pt x="173728" y="71559"/>
                </a:lnTo>
                <a:lnTo>
                  <a:pt x="163721" y="68407"/>
                </a:lnTo>
                <a:lnTo>
                  <a:pt x="156337" y="67690"/>
                </a:lnTo>
                <a:lnTo>
                  <a:pt x="147065" y="67690"/>
                </a:lnTo>
                <a:lnTo>
                  <a:pt x="139445" y="70357"/>
                </a:lnTo>
                <a:lnTo>
                  <a:pt x="133350" y="75818"/>
                </a:lnTo>
                <a:lnTo>
                  <a:pt x="127253" y="81406"/>
                </a:lnTo>
                <a:lnTo>
                  <a:pt x="124205" y="87883"/>
                </a:lnTo>
                <a:lnTo>
                  <a:pt x="124205" y="95503"/>
                </a:lnTo>
                <a:lnTo>
                  <a:pt x="124205" y="102615"/>
                </a:lnTo>
                <a:lnTo>
                  <a:pt x="127000" y="110616"/>
                </a:lnTo>
                <a:lnTo>
                  <a:pt x="132587" y="119252"/>
                </a:lnTo>
                <a:lnTo>
                  <a:pt x="136291" y="124419"/>
                </a:lnTo>
                <a:lnTo>
                  <a:pt x="141845" y="131324"/>
                </a:lnTo>
                <a:lnTo>
                  <a:pt x="149258" y="139969"/>
                </a:lnTo>
                <a:lnTo>
                  <a:pt x="158535" y="150353"/>
                </a:lnTo>
                <a:lnTo>
                  <a:pt x="169685" y="162477"/>
                </a:lnTo>
                <a:lnTo>
                  <a:pt x="182713" y="176340"/>
                </a:lnTo>
                <a:lnTo>
                  <a:pt x="183133" y="176783"/>
                </a:lnTo>
                <a:lnTo>
                  <a:pt x="194642" y="189172"/>
                </a:lnTo>
                <a:lnTo>
                  <a:pt x="203649" y="199305"/>
                </a:lnTo>
                <a:lnTo>
                  <a:pt x="210173" y="207200"/>
                </a:lnTo>
                <a:lnTo>
                  <a:pt x="220695" y="222040"/>
                </a:lnTo>
                <a:lnTo>
                  <a:pt x="227499" y="233249"/>
                </a:lnTo>
                <a:lnTo>
                  <a:pt x="233035" y="244078"/>
                </a:lnTo>
                <a:lnTo>
                  <a:pt x="236854" y="253237"/>
                </a:lnTo>
                <a:lnTo>
                  <a:pt x="240743" y="265609"/>
                </a:lnTo>
                <a:lnTo>
                  <a:pt x="243234" y="278075"/>
                </a:lnTo>
                <a:lnTo>
                  <a:pt x="244304" y="290659"/>
                </a:lnTo>
                <a:lnTo>
                  <a:pt x="244348" y="293750"/>
                </a:lnTo>
                <a:lnTo>
                  <a:pt x="243599" y="307344"/>
                </a:lnTo>
                <a:lnTo>
                  <a:pt x="241351" y="320258"/>
                </a:lnTo>
                <a:lnTo>
                  <a:pt x="237602" y="332494"/>
                </a:lnTo>
                <a:lnTo>
                  <a:pt x="232349" y="344051"/>
                </a:lnTo>
                <a:lnTo>
                  <a:pt x="225589" y="354930"/>
                </a:lnTo>
                <a:lnTo>
                  <a:pt x="217320" y="365130"/>
                </a:lnTo>
                <a:lnTo>
                  <a:pt x="211454" y="371093"/>
                </a:lnTo>
                <a:lnTo>
                  <a:pt x="201801" y="379315"/>
                </a:lnTo>
                <a:lnTo>
                  <a:pt x="191402" y="386283"/>
                </a:lnTo>
                <a:lnTo>
                  <a:pt x="180258" y="391999"/>
                </a:lnTo>
                <a:lnTo>
                  <a:pt x="168372" y="396461"/>
                </a:lnTo>
                <a:lnTo>
                  <a:pt x="155746" y="399671"/>
                </a:lnTo>
                <a:lnTo>
                  <a:pt x="142382" y="401629"/>
                </a:lnTo>
                <a:lnTo>
                  <a:pt x="128283" y="402333"/>
                </a:lnTo>
                <a:lnTo>
                  <a:pt x="127380" y="402335"/>
                </a:lnTo>
                <a:lnTo>
                  <a:pt x="114136" y="401784"/>
                </a:lnTo>
                <a:lnTo>
                  <a:pt x="101322" y="400130"/>
                </a:lnTo>
                <a:lnTo>
                  <a:pt x="88936" y="397374"/>
                </a:lnTo>
                <a:lnTo>
                  <a:pt x="76978" y="393516"/>
                </a:lnTo>
                <a:lnTo>
                  <a:pt x="65449" y="388557"/>
                </a:lnTo>
                <a:lnTo>
                  <a:pt x="54347" y="382498"/>
                </a:lnTo>
                <a:lnTo>
                  <a:pt x="43672" y="375338"/>
                </a:lnTo>
                <a:lnTo>
                  <a:pt x="33424" y="367079"/>
                </a:lnTo>
                <a:lnTo>
                  <a:pt x="23601" y="357721"/>
                </a:lnTo>
                <a:lnTo>
                  <a:pt x="14204" y="347263"/>
                </a:lnTo>
                <a:lnTo>
                  <a:pt x="5232" y="335708"/>
                </a:lnTo>
                <a:lnTo>
                  <a:pt x="0" y="328167"/>
                </a:lnTo>
                <a:lnTo>
                  <a:pt x="55244" y="283590"/>
                </a:lnTo>
                <a:lnTo>
                  <a:pt x="64953" y="297176"/>
                </a:lnTo>
                <a:lnTo>
                  <a:pt x="74885" y="308648"/>
                </a:lnTo>
                <a:lnTo>
                  <a:pt x="85042" y="318009"/>
                </a:lnTo>
                <a:lnTo>
                  <a:pt x="95427" y="325261"/>
                </a:lnTo>
                <a:lnTo>
                  <a:pt x="106042" y="330407"/>
                </a:lnTo>
                <a:lnTo>
                  <a:pt x="116890" y="333448"/>
                </a:lnTo>
                <a:lnTo>
                  <a:pt x="127380" y="334390"/>
                </a:lnTo>
                <a:lnTo>
                  <a:pt x="140627" y="332634"/>
                </a:lnTo>
                <a:lnTo>
                  <a:pt x="152172" y="327421"/>
                </a:lnTo>
                <a:lnTo>
                  <a:pt x="158495" y="322452"/>
                </a:lnTo>
                <a:lnTo>
                  <a:pt x="166612" y="312012"/>
                </a:lnTo>
                <a:lnTo>
                  <a:pt x="170696" y="299974"/>
                </a:lnTo>
                <a:lnTo>
                  <a:pt x="171195" y="293496"/>
                </a:lnTo>
                <a:lnTo>
                  <a:pt x="169589" y="281382"/>
                </a:lnTo>
                <a:lnTo>
                  <a:pt x="164863" y="269112"/>
                </a:lnTo>
                <a:lnTo>
                  <a:pt x="159616" y="260416"/>
                </a:lnTo>
                <a:lnTo>
                  <a:pt x="153799" y="252692"/>
                </a:lnTo>
                <a:lnTo>
                  <a:pt x="145997" y="243275"/>
                </a:lnTo>
                <a:lnTo>
                  <a:pt x="136210" y="232164"/>
                </a:lnTo>
                <a:lnTo>
                  <a:pt x="124439" y="219359"/>
                </a:lnTo>
                <a:lnTo>
                  <a:pt x="119633" y="214248"/>
                </a:lnTo>
                <a:lnTo>
                  <a:pt x="107992" y="201817"/>
                </a:lnTo>
                <a:lnTo>
                  <a:pt x="97712" y="190395"/>
                </a:lnTo>
                <a:lnTo>
                  <a:pt x="88793" y="179985"/>
                </a:lnTo>
                <a:lnTo>
                  <a:pt x="81235" y="170591"/>
                </a:lnTo>
                <a:lnTo>
                  <a:pt x="75038" y="162216"/>
                </a:lnTo>
                <a:lnTo>
                  <a:pt x="70203" y="154862"/>
                </a:lnTo>
                <a:lnTo>
                  <a:pt x="62944" y="141023"/>
                </a:lnTo>
                <a:lnTo>
                  <a:pt x="58161" y="128765"/>
                </a:lnTo>
                <a:lnTo>
                  <a:pt x="54984" y="116625"/>
                </a:lnTo>
                <a:lnTo>
                  <a:pt x="53405" y="104585"/>
                </a:lnTo>
                <a:lnTo>
                  <a:pt x="53212" y="98678"/>
                </a:lnTo>
                <a:lnTo>
                  <a:pt x="54022" y="85617"/>
                </a:lnTo>
                <a:lnTo>
                  <a:pt x="56456" y="73071"/>
                </a:lnTo>
                <a:lnTo>
                  <a:pt x="60525" y="61047"/>
                </a:lnTo>
                <a:lnTo>
                  <a:pt x="66239" y="49550"/>
                </a:lnTo>
                <a:lnTo>
                  <a:pt x="73609" y="38584"/>
                </a:lnTo>
                <a:lnTo>
                  <a:pt x="85369" y="25555"/>
                </a:lnTo>
                <a:lnTo>
                  <a:pt x="95301" y="17470"/>
                </a:lnTo>
                <a:lnTo>
                  <a:pt x="106118" y="10921"/>
                </a:lnTo>
                <a:lnTo>
                  <a:pt x="117816" y="5905"/>
                </a:lnTo>
                <a:lnTo>
                  <a:pt x="130388" y="2421"/>
                </a:lnTo>
                <a:lnTo>
                  <a:pt x="143831" y="465"/>
                </a:lnTo>
                <a:lnTo>
                  <a:pt x="154939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81069" y="459995"/>
            <a:ext cx="390144" cy="402335"/>
          </a:xfrm>
          <a:custGeom>
            <a:avLst/>
            <a:gdLst/>
            <a:ahLst/>
            <a:cxnLst/>
            <a:rect l="l" t="t" r="r" b="b"/>
            <a:pathLst>
              <a:path w="390144" h="402335">
                <a:moveTo>
                  <a:pt x="212851" y="0"/>
                </a:moveTo>
                <a:lnTo>
                  <a:pt x="225644" y="365"/>
                </a:lnTo>
                <a:lnTo>
                  <a:pt x="238333" y="1470"/>
                </a:lnTo>
                <a:lnTo>
                  <a:pt x="250907" y="3326"/>
                </a:lnTo>
                <a:lnTo>
                  <a:pt x="263354" y="5946"/>
                </a:lnTo>
                <a:lnTo>
                  <a:pt x="275661" y="9341"/>
                </a:lnTo>
                <a:lnTo>
                  <a:pt x="288333" y="13584"/>
                </a:lnTo>
                <a:lnTo>
                  <a:pt x="300282" y="18423"/>
                </a:lnTo>
                <a:lnTo>
                  <a:pt x="311704" y="23913"/>
                </a:lnTo>
                <a:lnTo>
                  <a:pt x="322613" y="30055"/>
                </a:lnTo>
                <a:lnTo>
                  <a:pt x="331343" y="35686"/>
                </a:lnTo>
                <a:lnTo>
                  <a:pt x="340838" y="42674"/>
                </a:lnTo>
                <a:lnTo>
                  <a:pt x="350168" y="50522"/>
                </a:lnTo>
                <a:lnTo>
                  <a:pt x="359338" y="59236"/>
                </a:lnTo>
                <a:lnTo>
                  <a:pt x="368354" y="68822"/>
                </a:lnTo>
                <a:lnTo>
                  <a:pt x="377220" y="79286"/>
                </a:lnTo>
                <a:lnTo>
                  <a:pt x="378713" y="81152"/>
                </a:lnTo>
                <a:lnTo>
                  <a:pt x="318897" y="120014"/>
                </a:lnTo>
                <a:lnTo>
                  <a:pt x="308780" y="109108"/>
                </a:lnTo>
                <a:lnTo>
                  <a:pt x="298809" y="99590"/>
                </a:lnTo>
                <a:lnTo>
                  <a:pt x="288983" y="91455"/>
                </a:lnTo>
                <a:lnTo>
                  <a:pt x="279302" y="84695"/>
                </a:lnTo>
                <a:lnTo>
                  <a:pt x="269766" y="79307"/>
                </a:lnTo>
                <a:lnTo>
                  <a:pt x="257321" y="74089"/>
                </a:lnTo>
                <a:lnTo>
                  <a:pt x="245355" y="70636"/>
                </a:lnTo>
                <a:lnTo>
                  <a:pt x="232723" y="68372"/>
                </a:lnTo>
                <a:lnTo>
                  <a:pt x="219444" y="67288"/>
                </a:lnTo>
                <a:lnTo>
                  <a:pt x="213613" y="67182"/>
                </a:lnTo>
                <a:lnTo>
                  <a:pt x="199881" y="67775"/>
                </a:lnTo>
                <a:lnTo>
                  <a:pt x="186705" y="69552"/>
                </a:lnTo>
                <a:lnTo>
                  <a:pt x="174084" y="72513"/>
                </a:lnTo>
                <a:lnTo>
                  <a:pt x="162016" y="76659"/>
                </a:lnTo>
                <a:lnTo>
                  <a:pt x="150499" y="81989"/>
                </a:lnTo>
                <a:lnTo>
                  <a:pt x="139532" y="88504"/>
                </a:lnTo>
                <a:lnTo>
                  <a:pt x="129113" y="96204"/>
                </a:lnTo>
                <a:lnTo>
                  <a:pt x="119239" y="105088"/>
                </a:lnTo>
                <a:lnTo>
                  <a:pt x="109910" y="115156"/>
                </a:lnTo>
                <a:lnTo>
                  <a:pt x="97655" y="131464"/>
                </a:lnTo>
                <a:lnTo>
                  <a:pt x="90853" y="142704"/>
                </a:lnTo>
                <a:lnTo>
                  <a:pt x="85127" y="154245"/>
                </a:lnTo>
                <a:lnTo>
                  <a:pt x="80474" y="166090"/>
                </a:lnTo>
                <a:lnTo>
                  <a:pt x="76890" y="178244"/>
                </a:lnTo>
                <a:lnTo>
                  <a:pt x="74373" y="190708"/>
                </a:lnTo>
                <a:lnTo>
                  <a:pt x="72919" y="203485"/>
                </a:lnTo>
                <a:lnTo>
                  <a:pt x="72517" y="214883"/>
                </a:lnTo>
                <a:lnTo>
                  <a:pt x="73162" y="228650"/>
                </a:lnTo>
                <a:lnTo>
                  <a:pt x="75097" y="241782"/>
                </a:lnTo>
                <a:lnTo>
                  <a:pt x="78323" y="254285"/>
                </a:lnTo>
                <a:lnTo>
                  <a:pt x="82840" y="266161"/>
                </a:lnTo>
                <a:lnTo>
                  <a:pt x="88646" y="277416"/>
                </a:lnTo>
                <a:lnTo>
                  <a:pt x="95743" y="288053"/>
                </a:lnTo>
                <a:lnTo>
                  <a:pt x="104131" y="298075"/>
                </a:lnTo>
                <a:lnTo>
                  <a:pt x="116287" y="309521"/>
                </a:lnTo>
                <a:lnTo>
                  <a:pt x="126751" y="317198"/>
                </a:lnTo>
                <a:lnTo>
                  <a:pt x="137823" y="323512"/>
                </a:lnTo>
                <a:lnTo>
                  <a:pt x="149506" y="328464"/>
                </a:lnTo>
                <a:lnTo>
                  <a:pt x="161806" y="332052"/>
                </a:lnTo>
                <a:lnTo>
                  <a:pt x="174725" y="334278"/>
                </a:lnTo>
                <a:lnTo>
                  <a:pt x="188269" y="335140"/>
                </a:lnTo>
                <a:lnTo>
                  <a:pt x="190119" y="335152"/>
                </a:lnTo>
                <a:lnTo>
                  <a:pt x="203404" y="334559"/>
                </a:lnTo>
                <a:lnTo>
                  <a:pt x="216223" y="332779"/>
                </a:lnTo>
                <a:lnTo>
                  <a:pt x="228591" y="329813"/>
                </a:lnTo>
                <a:lnTo>
                  <a:pt x="240520" y="325660"/>
                </a:lnTo>
                <a:lnTo>
                  <a:pt x="252024" y="320321"/>
                </a:lnTo>
                <a:lnTo>
                  <a:pt x="267751" y="310480"/>
                </a:lnTo>
                <a:lnTo>
                  <a:pt x="277278" y="302632"/>
                </a:lnTo>
                <a:lnTo>
                  <a:pt x="286139" y="293703"/>
                </a:lnTo>
                <a:lnTo>
                  <a:pt x="294331" y="283691"/>
                </a:lnTo>
                <a:lnTo>
                  <a:pt x="301856" y="272598"/>
                </a:lnTo>
                <a:lnTo>
                  <a:pt x="307086" y="263525"/>
                </a:lnTo>
                <a:lnTo>
                  <a:pt x="187579" y="263525"/>
                </a:lnTo>
                <a:lnTo>
                  <a:pt x="196469" y="195579"/>
                </a:lnTo>
                <a:lnTo>
                  <a:pt x="390144" y="195579"/>
                </a:lnTo>
                <a:lnTo>
                  <a:pt x="389199" y="210228"/>
                </a:lnTo>
                <a:lnTo>
                  <a:pt x="387620" y="224396"/>
                </a:lnTo>
                <a:lnTo>
                  <a:pt x="385408" y="238082"/>
                </a:lnTo>
                <a:lnTo>
                  <a:pt x="382564" y="251287"/>
                </a:lnTo>
                <a:lnTo>
                  <a:pt x="374982" y="276252"/>
                </a:lnTo>
                <a:lnTo>
                  <a:pt x="364884" y="299291"/>
                </a:lnTo>
                <a:lnTo>
                  <a:pt x="352279" y="320405"/>
                </a:lnTo>
                <a:lnTo>
                  <a:pt x="337175" y="339594"/>
                </a:lnTo>
                <a:lnTo>
                  <a:pt x="321218" y="355408"/>
                </a:lnTo>
                <a:lnTo>
                  <a:pt x="300974" y="370973"/>
                </a:lnTo>
                <a:lnTo>
                  <a:pt x="279037" y="383417"/>
                </a:lnTo>
                <a:lnTo>
                  <a:pt x="255406" y="392736"/>
                </a:lnTo>
                <a:lnTo>
                  <a:pt x="230075" y="398925"/>
                </a:lnTo>
                <a:lnTo>
                  <a:pt x="216772" y="400845"/>
                </a:lnTo>
                <a:lnTo>
                  <a:pt x="203042" y="401982"/>
                </a:lnTo>
                <a:lnTo>
                  <a:pt x="189611" y="402335"/>
                </a:lnTo>
                <a:lnTo>
                  <a:pt x="175084" y="401930"/>
                </a:lnTo>
                <a:lnTo>
                  <a:pt x="161055" y="400715"/>
                </a:lnTo>
                <a:lnTo>
                  <a:pt x="147527" y="398689"/>
                </a:lnTo>
                <a:lnTo>
                  <a:pt x="121968" y="392202"/>
                </a:lnTo>
                <a:lnTo>
                  <a:pt x="98411" y="382468"/>
                </a:lnTo>
                <a:lnTo>
                  <a:pt x="76859" y="369483"/>
                </a:lnTo>
                <a:lnTo>
                  <a:pt x="57314" y="353244"/>
                </a:lnTo>
                <a:lnTo>
                  <a:pt x="43053" y="337819"/>
                </a:lnTo>
                <a:lnTo>
                  <a:pt x="27961" y="316897"/>
                </a:lnTo>
                <a:lnTo>
                  <a:pt x="16114" y="294505"/>
                </a:lnTo>
                <a:lnTo>
                  <a:pt x="7510" y="270637"/>
                </a:lnTo>
                <a:lnTo>
                  <a:pt x="2152" y="245288"/>
                </a:lnTo>
                <a:lnTo>
                  <a:pt x="37" y="218453"/>
                </a:lnTo>
                <a:lnTo>
                  <a:pt x="0" y="214248"/>
                </a:lnTo>
                <a:lnTo>
                  <a:pt x="382" y="200829"/>
                </a:lnTo>
                <a:lnTo>
                  <a:pt x="3436" y="174858"/>
                </a:lnTo>
                <a:lnTo>
                  <a:pt x="9538" y="150039"/>
                </a:lnTo>
                <a:lnTo>
                  <a:pt x="18684" y="126365"/>
                </a:lnTo>
                <a:lnTo>
                  <a:pt x="30867" y="103832"/>
                </a:lnTo>
                <a:lnTo>
                  <a:pt x="46081" y="82433"/>
                </a:lnTo>
                <a:lnTo>
                  <a:pt x="54824" y="72157"/>
                </a:lnTo>
                <a:lnTo>
                  <a:pt x="72948" y="53959"/>
                </a:lnTo>
                <a:lnTo>
                  <a:pt x="83198" y="45198"/>
                </a:lnTo>
                <a:lnTo>
                  <a:pt x="104576" y="30009"/>
                </a:lnTo>
                <a:lnTo>
                  <a:pt x="127130" y="17926"/>
                </a:lnTo>
                <a:lnTo>
                  <a:pt x="150861" y="8943"/>
                </a:lnTo>
                <a:lnTo>
                  <a:pt x="175773" y="3055"/>
                </a:lnTo>
                <a:lnTo>
                  <a:pt x="201869" y="256"/>
                </a:lnTo>
                <a:lnTo>
                  <a:pt x="212851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47262" y="1100074"/>
            <a:ext cx="5163946" cy="402336"/>
          </a:xfrm>
          <a:custGeom>
            <a:avLst/>
            <a:gdLst/>
            <a:ahLst/>
            <a:cxnLst/>
            <a:rect l="l" t="t" r="r" b="b"/>
            <a:pathLst>
              <a:path w="5163946" h="402336">
                <a:moveTo>
                  <a:pt x="4427455" y="141852"/>
                </a:moveTo>
                <a:lnTo>
                  <a:pt x="4418431" y="219389"/>
                </a:lnTo>
                <a:lnTo>
                  <a:pt x="4432199" y="215121"/>
                </a:lnTo>
                <a:lnTo>
                  <a:pt x="4433322" y="130641"/>
                </a:lnTo>
                <a:lnTo>
                  <a:pt x="4427455" y="141852"/>
                </a:lnTo>
                <a:close/>
              </a:path>
              <a:path w="5163946" h="402336">
                <a:moveTo>
                  <a:pt x="3169792" y="325754"/>
                </a:moveTo>
                <a:lnTo>
                  <a:pt x="3183890" y="224154"/>
                </a:lnTo>
                <a:lnTo>
                  <a:pt x="3318891" y="224154"/>
                </a:lnTo>
                <a:lnTo>
                  <a:pt x="3327654" y="156717"/>
                </a:lnTo>
                <a:lnTo>
                  <a:pt x="3193161" y="156717"/>
                </a:lnTo>
                <a:lnTo>
                  <a:pt x="3204210" y="77597"/>
                </a:lnTo>
                <a:lnTo>
                  <a:pt x="3337941" y="77597"/>
                </a:lnTo>
                <a:lnTo>
                  <a:pt x="3346704" y="9651"/>
                </a:lnTo>
                <a:lnTo>
                  <a:pt x="3140710" y="9651"/>
                </a:lnTo>
                <a:lnTo>
                  <a:pt x="3088386" y="392684"/>
                </a:lnTo>
                <a:lnTo>
                  <a:pt x="3296920" y="392684"/>
                </a:lnTo>
                <a:lnTo>
                  <a:pt x="3305683" y="325754"/>
                </a:lnTo>
                <a:lnTo>
                  <a:pt x="3169792" y="325754"/>
                </a:lnTo>
                <a:close/>
              </a:path>
              <a:path w="5163946" h="402336">
                <a:moveTo>
                  <a:pt x="2993944" y="210019"/>
                </a:moveTo>
                <a:lnTo>
                  <a:pt x="3005367" y="204082"/>
                </a:lnTo>
                <a:lnTo>
                  <a:pt x="3024708" y="189690"/>
                </a:lnTo>
                <a:lnTo>
                  <a:pt x="3038092" y="174118"/>
                </a:lnTo>
                <a:lnTo>
                  <a:pt x="3049810" y="151742"/>
                </a:lnTo>
                <a:lnTo>
                  <a:pt x="3053463" y="139490"/>
                </a:lnTo>
                <a:lnTo>
                  <a:pt x="3055653" y="126541"/>
                </a:lnTo>
                <a:lnTo>
                  <a:pt x="3056382" y="112902"/>
                </a:lnTo>
                <a:lnTo>
                  <a:pt x="3056135" y="105035"/>
                </a:lnTo>
                <a:lnTo>
                  <a:pt x="3054497" y="91805"/>
                </a:lnTo>
                <a:lnTo>
                  <a:pt x="3051326" y="79403"/>
                </a:lnTo>
                <a:lnTo>
                  <a:pt x="3040379" y="57150"/>
                </a:lnTo>
                <a:lnTo>
                  <a:pt x="3026800" y="41323"/>
                </a:lnTo>
                <a:lnTo>
                  <a:pt x="3005761" y="26371"/>
                </a:lnTo>
                <a:lnTo>
                  <a:pt x="2993136" y="20320"/>
                </a:lnTo>
                <a:lnTo>
                  <a:pt x="2976674" y="15283"/>
                </a:lnTo>
                <a:lnTo>
                  <a:pt x="2953208" y="11679"/>
                </a:lnTo>
                <a:lnTo>
                  <a:pt x="2939156" y="10553"/>
                </a:lnTo>
                <a:lnTo>
                  <a:pt x="2923553" y="9877"/>
                </a:lnTo>
                <a:lnTo>
                  <a:pt x="2906395" y="9651"/>
                </a:lnTo>
                <a:lnTo>
                  <a:pt x="2839974" y="9651"/>
                </a:lnTo>
                <a:lnTo>
                  <a:pt x="2787523" y="392684"/>
                </a:lnTo>
                <a:lnTo>
                  <a:pt x="2859532" y="392684"/>
                </a:lnTo>
                <a:lnTo>
                  <a:pt x="2882518" y="225551"/>
                </a:lnTo>
                <a:lnTo>
                  <a:pt x="2888361" y="225551"/>
                </a:lnTo>
                <a:lnTo>
                  <a:pt x="2970149" y="392684"/>
                </a:lnTo>
                <a:lnTo>
                  <a:pt x="3044571" y="392684"/>
                </a:lnTo>
                <a:lnTo>
                  <a:pt x="2961259" y="220979"/>
                </a:lnTo>
                <a:lnTo>
                  <a:pt x="2967583" y="219389"/>
                </a:lnTo>
                <a:lnTo>
                  <a:pt x="2976607" y="141852"/>
                </a:lnTo>
                <a:lnTo>
                  <a:pt x="2967101" y="150622"/>
                </a:lnTo>
                <a:lnTo>
                  <a:pt x="2966779" y="150835"/>
                </a:lnTo>
                <a:lnTo>
                  <a:pt x="2959745" y="154390"/>
                </a:lnTo>
                <a:lnTo>
                  <a:pt x="2950475" y="157317"/>
                </a:lnTo>
                <a:lnTo>
                  <a:pt x="2938973" y="159614"/>
                </a:lnTo>
                <a:lnTo>
                  <a:pt x="2925248" y="161277"/>
                </a:lnTo>
                <a:lnTo>
                  <a:pt x="2909306" y="162302"/>
                </a:lnTo>
                <a:lnTo>
                  <a:pt x="2891154" y="162687"/>
                </a:lnTo>
                <a:lnTo>
                  <a:pt x="2902966" y="76073"/>
                </a:lnTo>
                <a:lnTo>
                  <a:pt x="2908191" y="76087"/>
                </a:lnTo>
                <a:lnTo>
                  <a:pt x="2924970" y="76382"/>
                </a:lnTo>
                <a:lnTo>
                  <a:pt x="2938724" y="77064"/>
                </a:lnTo>
                <a:lnTo>
                  <a:pt x="2949462" y="78143"/>
                </a:lnTo>
                <a:lnTo>
                  <a:pt x="2957195" y="79628"/>
                </a:lnTo>
                <a:lnTo>
                  <a:pt x="2966085" y="82041"/>
                </a:lnTo>
                <a:lnTo>
                  <a:pt x="2972942" y="86360"/>
                </a:lnTo>
                <a:lnTo>
                  <a:pt x="2977641" y="92455"/>
                </a:lnTo>
                <a:lnTo>
                  <a:pt x="2982341" y="98551"/>
                </a:lnTo>
                <a:lnTo>
                  <a:pt x="2984754" y="106045"/>
                </a:lnTo>
                <a:lnTo>
                  <a:pt x="2984725" y="116962"/>
                </a:lnTo>
                <a:lnTo>
                  <a:pt x="2982474" y="130641"/>
                </a:lnTo>
                <a:lnTo>
                  <a:pt x="2981351" y="215121"/>
                </a:lnTo>
                <a:lnTo>
                  <a:pt x="2993944" y="210019"/>
                </a:lnTo>
                <a:close/>
              </a:path>
              <a:path w="5163946" h="402336">
                <a:moveTo>
                  <a:pt x="2976607" y="141852"/>
                </a:moveTo>
                <a:lnTo>
                  <a:pt x="2967583" y="219389"/>
                </a:lnTo>
                <a:lnTo>
                  <a:pt x="2981351" y="215121"/>
                </a:lnTo>
                <a:lnTo>
                  <a:pt x="2982474" y="130641"/>
                </a:lnTo>
                <a:lnTo>
                  <a:pt x="2976607" y="141852"/>
                </a:lnTo>
                <a:close/>
              </a:path>
              <a:path w="5163946" h="402336">
                <a:moveTo>
                  <a:pt x="2206036" y="210019"/>
                </a:moveTo>
                <a:lnTo>
                  <a:pt x="2217459" y="204082"/>
                </a:lnTo>
                <a:lnTo>
                  <a:pt x="2236800" y="189690"/>
                </a:lnTo>
                <a:lnTo>
                  <a:pt x="2250184" y="174118"/>
                </a:lnTo>
                <a:lnTo>
                  <a:pt x="2261902" y="151742"/>
                </a:lnTo>
                <a:lnTo>
                  <a:pt x="2265555" y="139490"/>
                </a:lnTo>
                <a:lnTo>
                  <a:pt x="2267745" y="126541"/>
                </a:lnTo>
                <a:lnTo>
                  <a:pt x="2268474" y="112902"/>
                </a:lnTo>
                <a:lnTo>
                  <a:pt x="2268227" y="105035"/>
                </a:lnTo>
                <a:lnTo>
                  <a:pt x="2266589" y="91805"/>
                </a:lnTo>
                <a:lnTo>
                  <a:pt x="2263418" y="79403"/>
                </a:lnTo>
                <a:lnTo>
                  <a:pt x="2252472" y="57150"/>
                </a:lnTo>
                <a:lnTo>
                  <a:pt x="2238892" y="41323"/>
                </a:lnTo>
                <a:lnTo>
                  <a:pt x="2217853" y="26371"/>
                </a:lnTo>
                <a:lnTo>
                  <a:pt x="2205228" y="20320"/>
                </a:lnTo>
                <a:lnTo>
                  <a:pt x="2188821" y="15283"/>
                </a:lnTo>
                <a:lnTo>
                  <a:pt x="2165340" y="11679"/>
                </a:lnTo>
                <a:lnTo>
                  <a:pt x="2151271" y="10553"/>
                </a:lnTo>
                <a:lnTo>
                  <a:pt x="2135652" y="9877"/>
                </a:lnTo>
                <a:lnTo>
                  <a:pt x="2118487" y="9651"/>
                </a:lnTo>
                <a:lnTo>
                  <a:pt x="2052065" y="9651"/>
                </a:lnTo>
                <a:lnTo>
                  <a:pt x="1999614" y="392684"/>
                </a:lnTo>
                <a:lnTo>
                  <a:pt x="2071624" y="392684"/>
                </a:lnTo>
                <a:lnTo>
                  <a:pt x="2094611" y="225551"/>
                </a:lnTo>
                <a:lnTo>
                  <a:pt x="2100453" y="225551"/>
                </a:lnTo>
                <a:lnTo>
                  <a:pt x="2182241" y="392684"/>
                </a:lnTo>
                <a:lnTo>
                  <a:pt x="2256663" y="392684"/>
                </a:lnTo>
                <a:lnTo>
                  <a:pt x="2173351" y="220979"/>
                </a:lnTo>
                <a:lnTo>
                  <a:pt x="2179675" y="219389"/>
                </a:lnTo>
                <a:lnTo>
                  <a:pt x="2188699" y="141852"/>
                </a:lnTo>
                <a:lnTo>
                  <a:pt x="2179192" y="150622"/>
                </a:lnTo>
                <a:lnTo>
                  <a:pt x="2178871" y="150835"/>
                </a:lnTo>
                <a:lnTo>
                  <a:pt x="2171837" y="154390"/>
                </a:lnTo>
                <a:lnTo>
                  <a:pt x="2162567" y="157317"/>
                </a:lnTo>
                <a:lnTo>
                  <a:pt x="2151065" y="159614"/>
                </a:lnTo>
                <a:lnTo>
                  <a:pt x="2137340" y="161277"/>
                </a:lnTo>
                <a:lnTo>
                  <a:pt x="2121398" y="162302"/>
                </a:lnTo>
                <a:lnTo>
                  <a:pt x="2103247" y="162687"/>
                </a:lnTo>
                <a:lnTo>
                  <a:pt x="2115058" y="76073"/>
                </a:lnTo>
                <a:lnTo>
                  <a:pt x="2120283" y="76087"/>
                </a:lnTo>
                <a:lnTo>
                  <a:pt x="2137062" y="76382"/>
                </a:lnTo>
                <a:lnTo>
                  <a:pt x="2150816" y="77064"/>
                </a:lnTo>
                <a:lnTo>
                  <a:pt x="2161554" y="78143"/>
                </a:lnTo>
                <a:lnTo>
                  <a:pt x="2169287" y="79628"/>
                </a:lnTo>
                <a:lnTo>
                  <a:pt x="2178177" y="82041"/>
                </a:lnTo>
                <a:lnTo>
                  <a:pt x="2185035" y="86360"/>
                </a:lnTo>
                <a:lnTo>
                  <a:pt x="2189734" y="92455"/>
                </a:lnTo>
                <a:lnTo>
                  <a:pt x="2194433" y="98551"/>
                </a:lnTo>
                <a:lnTo>
                  <a:pt x="2196846" y="106045"/>
                </a:lnTo>
                <a:lnTo>
                  <a:pt x="2196817" y="116962"/>
                </a:lnTo>
                <a:lnTo>
                  <a:pt x="2194566" y="130641"/>
                </a:lnTo>
                <a:lnTo>
                  <a:pt x="2193443" y="215121"/>
                </a:lnTo>
                <a:lnTo>
                  <a:pt x="2206036" y="210019"/>
                </a:lnTo>
                <a:close/>
              </a:path>
              <a:path w="5163946" h="402336">
                <a:moveTo>
                  <a:pt x="2188699" y="141852"/>
                </a:moveTo>
                <a:lnTo>
                  <a:pt x="2179675" y="219389"/>
                </a:lnTo>
                <a:lnTo>
                  <a:pt x="2193443" y="215121"/>
                </a:lnTo>
                <a:lnTo>
                  <a:pt x="2194566" y="130641"/>
                </a:lnTo>
                <a:lnTo>
                  <a:pt x="2188699" y="141852"/>
                </a:lnTo>
                <a:close/>
              </a:path>
              <a:path w="5163946" h="402336">
                <a:moveTo>
                  <a:pt x="1733677" y="243459"/>
                </a:moveTo>
                <a:lnTo>
                  <a:pt x="1849501" y="311150"/>
                </a:lnTo>
                <a:lnTo>
                  <a:pt x="1869821" y="392684"/>
                </a:lnTo>
                <a:lnTo>
                  <a:pt x="1939671" y="392684"/>
                </a:lnTo>
                <a:lnTo>
                  <a:pt x="1844166" y="9651"/>
                </a:lnTo>
                <a:lnTo>
                  <a:pt x="1783461" y="9651"/>
                </a:lnTo>
                <a:lnTo>
                  <a:pt x="1576577" y="392684"/>
                </a:lnTo>
                <a:lnTo>
                  <a:pt x="1653921" y="392684"/>
                </a:lnTo>
                <a:lnTo>
                  <a:pt x="1697482" y="311150"/>
                </a:lnTo>
                <a:lnTo>
                  <a:pt x="1849501" y="311150"/>
                </a:lnTo>
                <a:lnTo>
                  <a:pt x="1733677" y="243459"/>
                </a:lnTo>
                <a:lnTo>
                  <a:pt x="1801240" y="117348"/>
                </a:lnTo>
                <a:lnTo>
                  <a:pt x="1831848" y="243459"/>
                </a:lnTo>
                <a:lnTo>
                  <a:pt x="1733677" y="243459"/>
                </a:lnTo>
                <a:close/>
              </a:path>
              <a:path w="5163946" h="402336">
                <a:moveTo>
                  <a:pt x="1462913" y="9651"/>
                </a:moveTo>
                <a:lnTo>
                  <a:pt x="1330452" y="276605"/>
                </a:lnTo>
                <a:lnTo>
                  <a:pt x="1265554" y="9651"/>
                </a:lnTo>
                <a:lnTo>
                  <a:pt x="1200277" y="9651"/>
                </a:lnTo>
                <a:lnTo>
                  <a:pt x="1102995" y="392684"/>
                </a:lnTo>
                <a:lnTo>
                  <a:pt x="1171702" y="392684"/>
                </a:lnTo>
                <a:lnTo>
                  <a:pt x="1232789" y="152018"/>
                </a:lnTo>
                <a:lnTo>
                  <a:pt x="1291209" y="392684"/>
                </a:lnTo>
                <a:lnTo>
                  <a:pt x="1346073" y="392684"/>
                </a:lnTo>
                <a:lnTo>
                  <a:pt x="1459864" y="163575"/>
                </a:lnTo>
                <a:lnTo>
                  <a:pt x="1462913" y="392684"/>
                </a:lnTo>
                <a:lnTo>
                  <a:pt x="1530096" y="392684"/>
                </a:lnTo>
                <a:lnTo>
                  <a:pt x="1524889" y="9651"/>
                </a:lnTo>
                <a:lnTo>
                  <a:pt x="1462913" y="9651"/>
                </a:lnTo>
                <a:close/>
              </a:path>
              <a:path w="5163946" h="402336">
                <a:moveTo>
                  <a:pt x="2393188" y="239522"/>
                </a:moveTo>
                <a:lnTo>
                  <a:pt x="2372105" y="392684"/>
                </a:lnTo>
                <a:lnTo>
                  <a:pt x="2443988" y="392684"/>
                </a:lnTo>
                <a:lnTo>
                  <a:pt x="2464562" y="239522"/>
                </a:lnTo>
                <a:lnTo>
                  <a:pt x="2628011" y="9651"/>
                </a:lnTo>
                <a:lnTo>
                  <a:pt x="2545461" y="9651"/>
                </a:lnTo>
                <a:lnTo>
                  <a:pt x="2436622" y="162940"/>
                </a:lnTo>
                <a:lnTo>
                  <a:pt x="2376932" y="9651"/>
                </a:lnTo>
                <a:lnTo>
                  <a:pt x="2304034" y="9651"/>
                </a:lnTo>
                <a:lnTo>
                  <a:pt x="2393188" y="239522"/>
                </a:lnTo>
                <a:close/>
              </a:path>
              <a:path w="5163946" h="402336">
                <a:moveTo>
                  <a:pt x="982852" y="9651"/>
                </a:moveTo>
                <a:lnTo>
                  <a:pt x="850392" y="276605"/>
                </a:lnTo>
                <a:lnTo>
                  <a:pt x="785494" y="9651"/>
                </a:lnTo>
                <a:lnTo>
                  <a:pt x="720217" y="9651"/>
                </a:lnTo>
                <a:lnTo>
                  <a:pt x="622935" y="392684"/>
                </a:lnTo>
                <a:lnTo>
                  <a:pt x="691642" y="392684"/>
                </a:lnTo>
                <a:lnTo>
                  <a:pt x="752729" y="152018"/>
                </a:lnTo>
                <a:lnTo>
                  <a:pt x="811149" y="392684"/>
                </a:lnTo>
                <a:lnTo>
                  <a:pt x="866013" y="392684"/>
                </a:lnTo>
                <a:lnTo>
                  <a:pt x="979805" y="163575"/>
                </a:lnTo>
                <a:lnTo>
                  <a:pt x="982852" y="392684"/>
                </a:lnTo>
                <a:lnTo>
                  <a:pt x="1050036" y="392684"/>
                </a:lnTo>
                <a:lnTo>
                  <a:pt x="1044828" y="9651"/>
                </a:lnTo>
                <a:lnTo>
                  <a:pt x="982852" y="9651"/>
                </a:lnTo>
                <a:close/>
              </a:path>
              <a:path w="5163946" h="402336">
                <a:moveTo>
                  <a:pt x="314198" y="288543"/>
                </a:moveTo>
                <a:lnTo>
                  <a:pt x="314882" y="303500"/>
                </a:lnTo>
                <a:lnTo>
                  <a:pt x="316861" y="317148"/>
                </a:lnTo>
                <a:lnTo>
                  <a:pt x="320137" y="329897"/>
                </a:lnTo>
                <a:lnTo>
                  <a:pt x="330577" y="352688"/>
                </a:lnTo>
                <a:lnTo>
                  <a:pt x="346201" y="371855"/>
                </a:lnTo>
                <a:lnTo>
                  <a:pt x="359528" y="382501"/>
                </a:lnTo>
                <a:lnTo>
                  <a:pt x="381228" y="393520"/>
                </a:lnTo>
                <a:lnTo>
                  <a:pt x="406593" y="400132"/>
                </a:lnTo>
                <a:lnTo>
                  <a:pt x="420646" y="401785"/>
                </a:lnTo>
                <a:lnTo>
                  <a:pt x="435610" y="402336"/>
                </a:lnTo>
                <a:lnTo>
                  <a:pt x="447137" y="402026"/>
                </a:lnTo>
                <a:lnTo>
                  <a:pt x="460724" y="400784"/>
                </a:lnTo>
                <a:lnTo>
                  <a:pt x="485662" y="395456"/>
                </a:lnTo>
                <a:lnTo>
                  <a:pt x="507619" y="386334"/>
                </a:lnTo>
                <a:lnTo>
                  <a:pt x="519866" y="378622"/>
                </a:lnTo>
                <a:lnTo>
                  <a:pt x="538428" y="361341"/>
                </a:lnTo>
                <a:lnTo>
                  <a:pt x="552831" y="339598"/>
                </a:lnTo>
                <a:lnTo>
                  <a:pt x="560837" y="320081"/>
                </a:lnTo>
                <a:lnTo>
                  <a:pt x="567287" y="297536"/>
                </a:lnTo>
                <a:lnTo>
                  <a:pt x="570249" y="284489"/>
                </a:lnTo>
                <a:lnTo>
                  <a:pt x="573038" y="270259"/>
                </a:lnTo>
                <a:lnTo>
                  <a:pt x="575656" y="254847"/>
                </a:lnTo>
                <a:lnTo>
                  <a:pt x="578104" y="238251"/>
                </a:lnTo>
                <a:lnTo>
                  <a:pt x="608964" y="9651"/>
                </a:lnTo>
                <a:lnTo>
                  <a:pt x="536575" y="9651"/>
                </a:lnTo>
                <a:lnTo>
                  <a:pt x="504825" y="241426"/>
                </a:lnTo>
                <a:lnTo>
                  <a:pt x="504720" y="242179"/>
                </a:lnTo>
                <a:lnTo>
                  <a:pt x="502134" y="259445"/>
                </a:lnTo>
                <a:lnTo>
                  <a:pt x="499518" y="274258"/>
                </a:lnTo>
                <a:lnTo>
                  <a:pt x="496872" y="286624"/>
                </a:lnTo>
                <a:lnTo>
                  <a:pt x="491489" y="304038"/>
                </a:lnTo>
                <a:lnTo>
                  <a:pt x="482203" y="318942"/>
                </a:lnTo>
                <a:lnTo>
                  <a:pt x="473075" y="326516"/>
                </a:lnTo>
                <a:lnTo>
                  <a:pt x="462854" y="331371"/>
                </a:lnTo>
                <a:lnTo>
                  <a:pt x="450604" y="334588"/>
                </a:lnTo>
                <a:lnTo>
                  <a:pt x="437133" y="335661"/>
                </a:lnTo>
                <a:lnTo>
                  <a:pt x="433794" y="335607"/>
                </a:lnTo>
                <a:lnTo>
                  <a:pt x="419585" y="333929"/>
                </a:lnTo>
                <a:lnTo>
                  <a:pt x="407710" y="329917"/>
                </a:lnTo>
                <a:lnTo>
                  <a:pt x="398144" y="323596"/>
                </a:lnTo>
                <a:lnTo>
                  <a:pt x="386345" y="303785"/>
                </a:lnTo>
                <a:lnTo>
                  <a:pt x="384682" y="289813"/>
                </a:lnTo>
                <a:lnTo>
                  <a:pt x="384755" y="286129"/>
                </a:lnTo>
                <a:lnTo>
                  <a:pt x="385426" y="275824"/>
                </a:lnTo>
                <a:lnTo>
                  <a:pt x="386799" y="262483"/>
                </a:lnTo>
                <a:lnTo>
                  <a:pt x="388874" y="246125"/>
                </a:lnTo>
                <a:lnTo>
                  <a:pt x="421005" y="9651"/>
                </a:lnTo>
                <a:lnTo>
                  <a:pt x="349250" y="9651"/>
                </a:lnTo>
                <a:lnTo>
                  <a:pt x="320420" y="220852"/>
                </a:lnTo>
                <a:lnTo>
                  <a:pt x="319621" y="226654"/>
                </a:lnTo>
                <a:lnTo>
                  <a:pt x="317655" y="242088"/>
                </a:lnTo>
                <a:lnTo>
                  <a:pt x="316135" y="255998"/>
                </a:lnTo>
                <a:lnTo>
                  <a:pt x="315055" y="268381"/>
                </a:lnTo>
                <a:lnTo>
                  <a:pt x="314411" y="279231"/>
                </a:lnTo>
                <a:lnTo>
                  <a:pt x="314198" y="288543"/>
                </a:lnTo>
                <a:close/>
              </a:path>
              <a:path w="5163946" h="402336">
                <a:moveTo>
                  <a:pt x="4950333" y="283590"/>
                </a:moveTo>
                <a:lnTo>
                  <a:pt x="4895088" y="328167"/>
                </a:lnTo>
                <a:lnTo>
                  <a:pt x="4900320" y="335708"/>
                </a:lnTo>
                <a:lnTo>
                  <a:pt x="4909292" y="347263"/>
                </a:lnTo>
                <a:lnTo>
                  <a:pt x="4918689" y="357721"/>
                </a:lnTo>
                <a:lnTo>
                  <a:pt x="4928512" y="367079"/>
                </a:lnTo>
                <a:lnTo>
                  <a:pt x="4938760" y="375338"/>
                </a:lnTo>
                <a:lnTo>
                  <a:pt x="4949435" y="382498"/>
                </a:lnTo>
                <a:lnTo>
                  <a:pt x="4960537" y="388557"/>
                </a:lnTo>
                <a:lnTo>
                  <a:pt x="4972066" y="393516"/>
                </a:lnTo>
                <a:lnTo>
                  <a:pt x="4984024" y="397374"/>
                </a:lnTo>
                <a:lnTo>
                  <a:pt x="4996410" y="400130"/>
                </a:lnTo>
                <a:lnTo>
                  <a:pt x="5009224" y="401784"/>
                </a:lnTo>
                <a:lnTo>
                  <a:pt x="5022469" y="402336"/>
                </a:lnTo>
                <a:lnTo>
                  <a:pt x="5023371" y="402333"/>
                </a:lnTo>
                <a:lnTo>
                  <a:pt x="5037470" y="401629"/>
                </a:lnTo>
                <a:lnTo>
                  <a:pt x="5050834" y="399671"/>
                </a:lnTo>
                <a:lnTo>
                  <a:pt x="5063460" y="396461"/>
                </a:lnTo>
                <a:lnTo>
                  <a:pt x="5075346" y="391999"/>
                </a:lnTo>
                <a:lnTo>
                  <a:pt x="5086490" y="386283"/>
                </a:lnTo>
                <a:lnTo>
                  <a:pt x="5096889" y="379315"/>
                </a:lnTo>
                <a:lnTo>
                  <a:pt x="5106543" y="371093"/>
                </a:lnTo>
                <a:lnTo>
                  <a:pt x="5112408" y="365130"/>
                </a:lnTo>
                <a:lnTo>
                  <a:pt x="5120677" y="354930"/>
                </a:lnTo>
                <a:lnTo>
                  <a:pt x="5127437" y="344051"/>
                </a:lnTo>
                <a:lnTo>
                  <a:pt x="5132690" y="332494"/>
                </a:lnTo>
                <a:lnTo>
                  <a:pt x="5136439" y="320258"/>
                </a:lnTo>
                <a:lnTo>
                  <a:pt x="5138687" y="307344"/>
                </a:lnTo>
                <a:lnTo>
                  <a:pt x="5139436" y="293750"/>
                </a:lnTo>
                <a:lnTo>
                  <a:pt x="5139392" y="290659"/>
                </a:lnTo>
                <a:lnTo>
                  <a:pt x="5138322" y="278075"/>
                </a:lnTo>
                <a:lnTo>
                  <a:pt x="5135831" y="265609"/>
                </a:lnTo>
                <a:lnTo>
                  <a:pt x="5131943" y="253237"/>
                </a:lnTo>
                <a:lnTo>
                  <a:pt x="5128123" y="244078"/>
                </a:lnTo>
                <a:lnTo>
                  <a:pt x="5122587" y="233249"/>
                </a:lnTo>
                <a:lnTo>
                  <a:pt x="5115783" y="222040"/>
                </a:lnTo>
                <a:lnTo>
                  <a:pt x="5107686" y="210438"/>
                </a:lnTo>
                <a:lnTo>
                  <a:pt x="5098737" y="199305"/>
                </a:lnTo>
                <a:lnTo>
                  <a:pt x="5089730" y="189172"/>
                </a:lnTo>
                <a:lnTo>
                  <a:pt x="5078221" y="176784"/>
                </a:lnTo>
                <a:lnTo>
                  <a:pt x="5077801" y="176340"/>
                </a:lnTo>
                <a:lnTo>
                  <a:pt x="5064773" y="162477"/>
                </a:lnTo>
                <a:lnTo>
                  <a:pt x="5053623" y="150353"/>
                </a:lnTo>
                <a:lnTo>
                  <a:pt x="5044346" y="139969"/>
                </a:lnTo>
                <a:lnTo>
                  <a:pt x="5036933" y="131324"/>
                </a:lnTo>
                <a:lnTo>
                  <a:pt x="5031379" y="124419"/>
                </a:lnTo>
                <a:lnTo>
                  <a:pt x="5027676" y="119252"/>
                </a:lnTo>
                <a:lnTo>
                  <a:pt x="5022088" y="110616"/>
                </a:lnTo>
                <a:lnTo>
                  <a:pt x="5019294" y="102615"/>
                </a:lnTo>
                <a:lnTo>
                  <a:pt x="5019294" y="87884"/>
                </a:lnTo>
                <a:lnTo>
                  <a:pt x="5022342" y="81406"/>
                </a:lnTo>
                <a:lnTo>
                  <a:pt x="5028438" y="75818"/>
                </a:lnTo>
                <a:lnTo>
                  <a:pt x="5034534" y="70358"/>
                </a:lnTo>
                <a:lnTo>
                  <a:pt x="5042154" y="67690"/>
                </a:lnTo>
                <a:lnTo>
                  <a:pt x="5051424" y="67690"/>
                </a:lnTo>
                <a:lnTo>
                  <a:pt x="5058809" y="68407"/>
                </a:lnTo>
                <a:lnTo>
                  <a:pt x="5068816" y="71559"/>
                </a:lnTo>
                <a:lnTo>
                  <a:pt x="5079093" y="77225"/>
                </a:lnTo>
                <a:lnTo>
                  <a:pt x="5089634" y="85409"/>
                </a:lnTo>
                <a:lnTo>
                  <a:pt x="5100436" y="96115"/>
                </a:lnTo>
                <a:lnTo>
                  <a:pt x="5111495" y="109347"/>
                </a:lnTo>
                <a:lnTo>
                  <a:pt x="5163946" y="62991"/>
                </a:lnTo>
                <a:lnTo>
                  <a:pt x="5152420" y="48552"/>
                </a:lnTo>
                <a:lnTo>
                  <a:pt x="5142726" y="38355"/>
                </a:lnTo>
                <a:lnTo>
                  <a:pt x="5132611" y="29359"/>
                </a:lnTo>
                <a:lnTo>
                  <a:pt x="5122075" y="21566"/>
                </a:lnTo>
                <a:lnTo>
                  <a:pt x="5111119" y="14973"/>
                </a:lnTo>
                <a:lnTo>
                  <a:pt x="5099742" y="9581"/>
                </a:lnTo>
                <a:lnTo>
                  <a:pt x="5087944" y="5388"/>
                </a:lnTo>
                <a:lnTo>
                  <a:pt x="5075726" y="2394"/>
                </a:lnTo>
                <a:lnTo>
                  <a:pt x="5063087" y="598"/>
                </a:lnTo>
                <a:lnTo>
                  <a:pt x="5050028" y="0"/>
                </a:lnTo>
                <a:lnTo>
                  <a:pt x="5038919" y="465"/>
                </a:lnTo>
                <a:lnTo>
                  <a:pt x="5025476" y="2421"/>
                </a:lnTo>
                <a:lnTo>
                  <a:pt x="5012904" y="5905"/>
                </a:lnTo>
                <a:lnTo>
                  <a:pt x="5001206" y="10921"/>
                </a:lnTo>
                <a:lnTo>
                  <a:pt x="4990389" y="17470"/>
                </a:lnTo>
                <a:lnTo>
                  <a:pt x="4980457" y="25555"/>
                </a:lnTo>
                <a:lnTo>
                  <a:pt x="4971415" y="35178"/>
                </a:lnTo>
                <a:lnTo>
                  <a:pt x="4961327" y="49550"/>
                </a:lnTo>
                <a:lnTo>
                  <a:pt x="4955613" y="61047"/>
                </a:lnTo>
                <a:lnTo>
                  <a:pt x="4951544" y="73071"/>
                </a:lnTo>
                <a:lnTo>
                  <a:pt x="4949110" y="85617"/>
                </a:lnTo>
                <a:lnTo>
                  <a:pt x="4948301" y="98678"/>
                </a:lnTo>
                <a:lnTo>
                  <a:pt x="4948493" y="104585"/>
                </a:lnTo>
                <a:lnTo>
                  <a:pt x="4950072" y="116625"/>
                </a:lnTo>
                <a:lnTo>
                  <a:pt x="4953249" y="128765"/>
                </a:lnTo>
                <a:lnTo>
                  <a:pt x="4958032" y="141023"/>
                </a:lnTo>
                <a:lnTo>
                  <a:pt x="4964430" y="153415"/>
                </a:lnTo>
                <a:lnTo>
                  <a:pt x="4970126" y="162216"/>
                </a:lnTo>
                <a:lnTo>
                  <a:pt x="4976323" y="170591"/>
                </a:lnTo>
                <a:lnTo>
                  <a:pt x="4983881" y="179985"/>
                </a:lnTo>
                <a:lnTo>
                  <a:pt x="4992800" y="190395"/>
                </a:lnTo>
                <a:lnTo>
                  <a:pt x="5003080" y="201817"/>
                </a:lnTo>
                <a:lnTo>
                  <a:pt x="5014721" y="214249"/>
                </a:lnTo>
                <a:lnTo>
                  <a:pt x="5019527" y="219359"/>
                </a:lnTo>
                <a:lnTo>
                  <a:pt x="5031298" y="232164"/>
                </a:lnTo>
                <a:lnTo>
                  <a:pt x="5041085" y="243275"/>
                </a:lnTo>
                <a:lnTo>
                  <a:pt x="5048887" y="252692"/>
                </a:lnTo>
                <a:lnTo>
                  <a:pt x="5054704" y="260416"/>
                </a:lnTo>
                <a:lnTo>
                  <a:pt x="5058537" y="266446"/>
                </a:lnTo>
                <a:lnTo>
                  <a:pt x="5064677" y="281382"/>
                </a:lnTo>
                <a:lnTo>
                  <a:pt x="5066284" y="293497"/>
                </a:lnTo>
                <a:lnTo>
                  <a:pt x="5065784" y="299974"/>
                </a:lnTo>
                <a:lnTo>
                  <a:pt x="5061700" y="312012"/>
                </a:lnTo>
                <a:lnTo>
                  <a:pt x="5053584" y="322452"/>
                </a:lnTo>
                <a:lnTo>
                  <a:pt x="5047260" y="327421"/>
                </a:lnTo>
                <a:lnTo>
                  <a:pt x="5035715" y="332634"/>
                </a:lnTo>
                <a:lnTo>
                  <a:pt x="5022469" y="334390"/>
                </a:lnTo>
                <a:lnTo>
                  <a:pt x="5011978" y="333448"/>
                </a:lnTo>
                <a:lnTo>
                  <a:pt x="5001130" y="330407"/>
                </a:lnTo>
                <a:lnTo>
                  <a:pt x="4990515" y="325261"/>
                </a:lnTo>
                <a:lnTo>
                  <a:pt x="4980130" y="318009"/>
                </a:lnTo>
                <a:lnTo>
                  <a:pt x="4969973" y="308648"/>
                </a:lnTo>
                <a:lnTo>
                  <a:pt x="4960041" y="297176"/>
                </a:lnTo>
                <a:lnTo>
                  <a:pt x="4950333" y="283590"/>
                </a:lnTo>
                <a:close/>
              </a:path>
              <a:path w="5163946" h="402336">
                <a:moveTo>
                  <a:pt x="3374771" y="215900"/>
                </a:moveTo>
                <a:lnTo>
                  <a:pt x="3376200" y="239849"/>
                </a:lnTo>
                <a:lnTo>
                  <a:pt x="3378165" y="252488"/>
                </a:lnTo>
                <a:lnTo>
                  <a:pt x="3380963" y="264888"/>
                </a:lnTo>
                <a:lnTo>
                  <a:pt x="3384592" y="277053"/>
                </a:lnTo>
                <a:lnTo>
                  <a:pt x="3389047" y="288985"/>
                </a:lnTo>
                <a:lnTo>
                  <a:pt x="3394325" y="300688"/>
                </a:lnTo>
                <a:lnTo>
                  <a:pt x="3400425" y="312165"/>
                </a:lnTo>
                <a:lnTo>
                  <a:pt x="3411602" y="329375"/>
                </a:lnTo>
                <a:lnTo>
                  <a:pt x="3419609" y="339602"/>
                </a:lnTo>
                <a:lnTo>
                  <a:pt x="3428201" y="349073"/>
                </a:lnTo>
                <a:lnTo>
                  <a:pt x="3437382" y="357793"/>
                </a:lnTo>
                <a:lnTo>
                  <a:pt x="3447156" y="365764"/>
                </a:lnTo>
                <a:lnTo>
                  <a:pt x="3457526" y="372990"/>
                </a:lnTo>
                <a:lnTo>
                  <a:pt x="3468497" y="379475"/>
                </a:lnTo>
                <a:lnTo>
                  <a:pt x="3482081" y="386028"/>
                </a:lnTo>
                <a:lnTo>
                  <a:pt x="3493236" y="390354"/>
                </a:lnTo>
                <a:lnTo>
                  <a:pt x="3504921" y="394015"/>
                </a:lnTo>
                <a:lnTo>
                  <a:pt x="3517134" y="397011"/>
                </a:lnTo>
                <a:lnTo>
                  <a:pt x="3529873" y="399340"/>
                </a:lnTo>
                <a:lnTo>
                  <a:pt x="3543138" y="401004"/>
                </a:lnTo>
                <a:lnTo>
                  <a:pt x="3556928" y="402003"/>
                </a:lnTo>
                <a:lnTo>
                  <a:pt x="3571240" y="402336"/>
                </a:lnTo>
                <a:lnTo>
                  <a:pt x="3577435" y="402275"/>
                </a:lnTo>
                <a:lnTo>
                  <a:pt x="3590984" y="401709"/>
                </a:lnTo>
                <a:lnTo>
                  <a:pt x="3604266" y="400549"/>
                </a:lnTo>
                <a:lnTo>
                  <a:pt x="3617284" y="398794"/>
                </a:lnTo>
                <a:lnTo>
                  <a:pt x="3630036" y="396444"/>
                </a:lnTo>
                <a:lnTo>
                  <a:pt x="3642522" y="393500"/>
                </a:lnTo>
                <a:lnTo>
                  <a:pt x="3654744" y="389960"/>
                </a:lnTo>
                <a:lnTo>
                  <a:pt x="3666699" y="385826"/>
                </a:lnTo>
                <a:lnTo>
                  <a:pt x="3678390" y="381097"/>
                </a:lnTo>
                <a:lnTo>
                  <a:pt x="3689814" y="375774"/>
                </a:lnTo>
                <a:lnTo>
                  <a:pt x="3700974" y="369855"/>
                </a:lnTo>
                <a:lnTo>
                  <a:pt x="3711868" y="363342"/>
                </a:lnTo>
                <a:lnTo>
                  <a:pt x="3722497" y="356235"/>
                </a:lnTo>
                <a:lnTo>
                  <a:pt x="3680079" y="300227"/>
                </a:lnTo>
                <a:lnTo>
                  <a:pt x="3673384" y="305263"/>
                </a:lnTo>
                <a:lnTo>
                  <a:pt x="3662706" y="312259"/>
                </a:lnTo>
                <a:lnTo>
                  <a:pt x="3651594" y="318326"/>
                </a:lnTo>
                <a:lnTo>
                  <a:pt x="3640051" y="323462"/>
                </a:lnTo>
                <a:lnTo>
                  <a:pt x="3628078" y="327668"/>
                </a:lnTo>
                <a:lnTo>
                  <a:pt x="3615678" y="330940"/>
                </a:lnTo>
                <a:lnTo>
                  <a:pt x="3602853" y="333280"/>
                </a:lnTo>
                <a:lnTo>
                  <a:pt x="3589606" y="334684"/>
                </a:lnTo>
                <a:lnTo>
                  <a:pt x="3575939" y="335152"/>
                </a:lnTo>
                <a:lnTo>
                  <a:pt x="3565226" y="334832"/>
                </a:lnTo>
                <a:lnTo>
                  <a:pt x="3551529" y="333404"/>
                </a:lnTo>
                <a:lnTo>
                  <a:pt x="3538517" y="330831"/>
                </a:lnTo>
                <a:lnTo>
                  <a:pt x="3526191" y="327111"/>
                </a:lnTo>
                <a:lnTo>
                  <a:pt x="3514549" y="322244"/>
                </a:lnTo>
                <a:lnTo>
                  <a:pt x="3503593" y="316226"/>
                </a:lnTo>
                <a:lnTo>
                  <a:pt x="3493322" y="309057"/>
                </a:lnTo>
                <a:lnTo>
                  <a:pt x="3483737" y="300736"/>
                </a:lnTo>
                <a:lnTo>
                  <a:pt x="3471511" y="287195"/>
                </a:lnTo>
                <a:lnTo>
                  <a:pt x="3464257" y="276641"/>
                </a:lnTo>
                <a:lnTo>
                  <a:pt x="3458326" y="265439"/>
                </a:lnTo>
                <a:lnTo>
                  <a:pt x="3453716" y="253588"/>
                </a:lnTo>
                <a:lnTo>
                  <a:pt x="3450426" y="241087"/>
                </a:lnTo>
                <a:lnTo>
                  <a:pt x="3448453" y="227932"/>
                </a:lnTo>
                <a:lnTo>
                  <a:pt x="3447796" y="214122"/>
                </a:lnTo>
                <a:lnTo>
                  <a:pt x="3448261" y="202651"/>
                </a:lnTo>
                <a:lnTo>
                  <a:pt x="3449889" y="190040"/>
                </a:lnTo>
                <a:lnTo>
                  <a:pt x="3452694" y="177669"/>
                </a:lnTo>
                <a:lnTo>
                  <a:pt x="3456683" y="165551"/>
                </a:lnTo>
                <a:lnTo>
                  <a:pt x="3461863" y="153695"/>
                </a:lnTo>
                <a:lnTo>
                  <a:pt x="3468242" y="142112"/>
                </a:lnTo>
                <a:lnTo>
                  <a:pt x="3476810" y="129414"/>
                </a:lnTo>
                <a:lnTo>
                  <a:pt x="3484827" y="119701"/>
                </a:lnTo>
                <a:lnTo>
                  <a:pt x="3493694" y="110685"/>
                </a:lnTo>
                <a:lnTo>
                  <a:pt x="3503411" y="102360"/>
                </a:lnTo>
                <a:lnTo>
                  <a:pt x="3513977" y="94719"/>
                </a:lnTo>
                <a:lnTo>
                  <a:pt x="3525392" y="87756"/>
                </a:lnTo>
                <a:lnTo>
                  <a:pt x="3540349" y="80295"/>
                </a:lnTo>
                <a:lnTo>
                  <a:pt x="3552373" y="75574"/>
                </a:lnTo>
                <a:lnTo>
                  <a:pt x="3564567" y="71903"/>
                </a:lnTo>
                <a:lnTo>
                  <a:pt x="3576937" y="69280"/>
                </a:lnTo>
                <a:lnTo>
                  <a:pt x="3589488" y="67707"/>
                </a:lnTo>
                <a:lnTo>
                  <a:pt x="3602228" y="67183"/>
                </a:lnTo>
                <a:lnTo>
                  <a:pt x="3605721" y="67221"/>
                </a:lnTo>
                <a:lnTo>
                  <a:pt x="3618806" y="68091"/>
                </a:lnTo>
                <a:lnTo>
                  <a:pt x="3631446" y="70118"/>
                </a:lnTo>
                <a:lnTo>
                  <a:pt x="3643621" y="73322"/>
                </a:lnTo>
                <a:lnTo>
                  <a:pt x="3655314" y="77724"/>
                </a:lnTo>
                <a:lnTo>
                  <a:pt x="3667311" y="83649"/>
                </a:lnTo>
                <a:lnTo>
                  <a:pt x="3678046" y="90563"/>
                </a:lnTo>
                <a:lnTo>
                  <a:pt x="3687839" y="98582"/>
                </a:lnTo>
                <a:lnTo>
                  <a:pt x="3696716" y="107696"/>
                </a:lnTo>
                <a:lnTo>
                  <a:pt x="3749040" y="59181"/>
                </a:lnTo>
                <a:lnTo>
                  <a:pt x="3732718" y="45071"/>
                </a:lnTo>
                <a:lnTo>
                  <a:pt x="3722156" y="37242"/>
                </a:lnTo>
                <a:lnTo>
                  <a:pt x="3711300" y="30161"/>
                </a:lnTo>
                <a:lnTo>
                  <a:pt x="3700151" y="23827"/>
                </a:lnTo>
                <a:lnTo>
                  <a:pt x="3688707" y="18239"/>
                </a:lnTo>
                <a:lnTo>
                  <a:pt x="3676968" y="13398"/>
                </a:lnTo>
                <a:lnTo>
                  <a:pt x="3664933" y="9302"/>
                </a:lnTo>
                <a:lnTo>
                  <a:pt x="3652604" y="5952"/>
                </a:lnTo>
                <a:lnTo>
                  <a:pt x="3639978" y="3347"/>
                </a:lnTo>
                <a:lnTo>
                  <a:pt x="3627057" y="1487"/>
                </a:lnTo>
                <a:lnTo>
                  <a:pt x="3613838" y="371"/>
                </a:lnTo>
                <a:lnTo>
                  <a:pt x="3600323" y="0"/>
                </a:lnTo>
                <a:lnTo>
                  <a:pt x="3597767" y="12"/>
                </a:lnTo>
                <a:lnTo>
                  <a:pt x="3584612" y="493"/>
                </a:lnTo>
                <a:lnTo>
                  <a:pt x="3571676" y="1667"/>
                </a:lnTo>
                <a:lnTo>
                  <a:pt x="3558957" y="3532"/>
                </a:lnTo>
                <a:lnTo>
                  <a:pt x="3546458" y="6090"/>
                </a:lnTo>
                <a:lnTo>
                  <a:pt x="3534180" y="9337"/>
                </a:lnTo>
                <a:lnTo>
                  <a:pt x="3522124" y="13274"/>
                </a:lnTo>
                <a:lnTo>
                  <a:pt x="3510289" y="17899"/>
                </a:lnTo>
                <a:lnTo>
                  <a:pt x="3498679" y="23211"/>
                </a:lnTo>
                <a:lnTo>
                  <a:pt x="3487292" y="29210"/>
                </a:lnTo>
                <a:lnTo>
                  <a:pt x="3475614" y="36275"/>
                </a:lnTo>
                <a:lnTo>
                  <a:pt x="3464973" y="43581"/>
                </a:lnTo>
                <a:lnTo>
                  <a:pt x="3454859" y="51416"/>
                </a:lnTo>
                <a:lnTo>
                  <a:pt x="3445270" y="59779"/>
                </a:lnTo>
                <a:lnTo>
                  <a:pt x="3436204" y="68668"/>
                </a:lnTo>
                <a:lnTo>
                  <a:pt x="3427658" y="78083"/>
                </a:lnTo>
                <a:lnTo>
                  <a:pt x="3419631" y="88023"/>
                </a:lnTo>
                <a:lnTo>
                  <a:pt x="3412120" y="98487"/>
                </a:lnTo>
                <a:lnTo>
                  <a:pt x="3405124" y="109474"/>
                </a:lnTo>
                <a:lnTo>
                  <a:pt x="3394373" y="129674"/>
                </a:lnTo>
                <a:lnTo>
                  <a:pt x="3389179" y="141631"/>
                </a:lnTo>
                <a:lnTo>
                  <a:pt x="3384781" y="153712"/>
                </a:lnTo>
                <a:lnTo>
                  <a:pt x="3381180" y="165915"/>
                </a:lnTo>
                <a:lnTo>
                  <a:pt x="3378378" y="178237"/>
                </a:lnTo>
                <a:lnTo>
                  <a:pt x="3376375" y="190677"/>
                </a:lnTo>
                <a:lnTo>
                  <a:pt x="3375172" y="203232"/>
                </a:lnTo>
                <a:lnTo>
                  <a:pt x="3374771" y="215900"/>
                </a:lnTo>
                <a:close/>
              </a:path>
              <a:path w="5163946" h="402336">
                <a:moveTo>
                  <a:pt x="55244" y="283590"/>
                </a:moveTo>
                <a:lnTo>
                  <a:pt x="0" y="328167"/>
                </a:lnTo>
                <a:lnTo>
                  <a:pt x="5232" y="335708"/>
                </a:lnTo>
                <a:lnTo>
                  <a:pt x="14204" y="347263"/>
                </a:lnTo>
                <a:lnTo>
                  <a:pt x="23601" y="357721"/>
                </a:lnTo>
                <a:lnTo>
                  <a:pt x="33424" y="367079"/>
                </a:lnTo>
                <a:lnTo>
                  <a:pt x="43672" y="375338"/>
                </a:lnTo>
                <a:lnTo>
                  <a:pt x="54347" y="382498"/>
                </a:lnTo>
                <a:lnTo>
                  <a:pt x="65449" y="388557"/>
                </a:lnTo>
                <a:lnTo>
                  <a:pt x="76978" y="393516"/>
                </a:lnTo>
                <a:lnTo>
                  <a:pt x="88936" y="397374"/>
                </a:lnTo>
                <a:lnTo>
                  <a:pt x="101322" y="400130"/>
                </a:lnTo>
                <a:lnTo>
                  <a:pt x="114136" y="401784"/>
                </a:lnTo>
                <a:lnTo>
                  <a:pt x="127381" y="402336"/>
                </a:lnTo>
                <a:lnTo>
                  <a:pt x="128283" y="402333"/>
                </a:lnTo>
                <a:lnTo>
                  <a:pt x="142382" y="401629"/>
                </a:lnTo>
                <a:lnTo>
                  <a:pt x="155746" y="399671"/>
                </a:lnTo>
                <a:lnTo>
                  <a:pt x="168372" y="396461"/>
                </a:lnTo>
                <a:lnTo>
                  <a:pt x="180258" y="391999"/>
                </a:lnTo>
                <a:lnTo>
                  <a:pt x="191402" y="386283"/>
                </a:lnTo>
                <a:lnTo>
                  <a:pt x="201801" y="379315"/>
                </a:lnTo>
                <a:lnTo>
                  <a:pt x="211455" y="371093"/>
                </a:lnTo>
                <a:lnTo>
                  <a:pt x="217320" y="365130"/>
                </a:lnTo>
                <a:lnTo>
                  <a:pt x="225589" y="354930"/>
                </a:lnTo>
                <a:lnTo>
                  <a:pt x="232349" y="344051"/>
                </a:lnTo>
                <a:lnTo>
                  <a:pt x="237602" y="332494"/>
                </a:lnTo>
                <a:lnTo>
                  <a:pt x="241351" y="320258"/>
                </a:lnTo>
                <a:lnTo>
                  <a:pt x="243599" y="307344"/>
                </a:lnTo>
                <a:lnTo>
                  <a:pt x="244348" y="293750"/>
                </a:lnTo>
                <a:lnTo>
                  <a:pt x="244304" y="290659"/>
                </a:lnTo>
                <a:lnTo>
                  <a:pt x="243234" y="278075"/>
                </a:lnTo>
                <a:lnTo>
                  <a:pt x="240743" y="265609"/>
                </a:lnTo>
                <a:lnTo>
                  <a:pt x="236855" y="253237"/>
                </a:lnTo>
                <a:lnTo>
                  <a:pt x="233035" y="244078"/>
                </a:lnTo>
                <a:lnTo>
                  <a:pt x="227499" y="233249"/>
                </a:lnTo>
                <a:lnTo>
                  <a:pt x="220695" y="222040"/>
                </a:lnTo>
                <a:lnTo>
                  <a:pt x="212598" y="210438"/>
                </a:lnTo>
                <a:lnTo>
                  <a:pt x="203649" y="199305"/>
                </a:lnTo>
                <a:lnTo>
                  <a:pt x="194642" y="189172"/>
                </a:lnTo>
                <a:lnTo>
                  <a:pt x="183133" y="176784"/>
                </a:lnTo>
                <a:lnTo>
                  <a:pt x="182713" y="176340"/>
                </a:lnTo>
                <a:lnTo>
                  <a:pt x="169685" y="162477"/>
                </a:lnTo>
                <a:lnTo>
                  <a:pt x="158535" y="150353"/>
                </a:lnTo>
                <a:lnTo>
                  <a:pt x="149258" y="139969"/>
                </a:lnTo>
                <a:lnTo>
                  <a:pt x="141845" y="131324"/>
                </a:lnTo>
                <a:lnTo>
                  <a:pt x="136291" y="124419"/>
                </a:lnTo>
                <a:lnTo>
                  <a:pt x="132587" y="119252"/>
                </a:lnTo>
                <a:lnTo>
                  <a:pt x="127000" y="110616"/>
                </a:lnTo>
                <a:lnTo>
                  <a:pt x="124206" y="102615"/>
                </a:lnTo>
                <a:lnTo>
                  <a:pt x="124206" y="87884"/>
                </a:lnTo>
                <a:lnTo>
                  <a:pt x="127254" y="81406"/>
                </a:lnTo>
                <a:lnTo>
                  <a:pt x="133350" y="75818"/>
                </a:lnTo>
                <a:lnTo>
                  <a:pt x="139445" y="70358"/>
                </a:lnTo>
                <a:lnTo>
                  <a:pt x="147065" y="67690"/>
                </a:lnTo>
                <a:lnTo>
                  <a:pt x="156337" y="67690"/>
                </a:lnTo>
                <a:lnTo>
                  <a:pt x="163721" y="68407"/>
                </a:lnTo>
                <a:lnTo>
                  <a:pt x="173728" y="71559"/>
                </a:lnTo>
                <a:lnTo>
                  <a:pt x="184005" y="77225"/>
                </a:lnTo>
                <a:lnTo>
                  <a:pt x="194546" y="85409"/>
                </a:lnTo>
                <a:lnTo>
                  <a:pt x="205348" y="96115"/>
                </a:lnTo>
                <a:lnTo>
                  <a:pt x="216407" y="109347"/>
                </a:lnTo>
                <a:lnTo>
                  <a:pt x="268858" y="62991"/>
                </a:lnTo>
                <a:lnTo>
                  <a:pt x="257332" y="48552"/>
                </a:lnTo>
                <a:lnTo>
                  <a:pt x="247638" y="38355"/>
                </a:lnTo>
                <a:lnTo>
                  <a:pt x="237523" y="29359"/>
                </a:lnTo>
                <a:lnTo>
                  <a:pt x="226987" y="21566"/>
                </a:lnTo>
                <a:lnTo>
                  <a:pt x="216031" y="14973"/>
                </a:lnTo>
                <a:lnTo>
                  <a:pt x="204654" y="9581"/>
                </a:lnTo>
                <a:lnTo>
                  <a:pt x="192856" y="5388"/>
                </a:lnTo>
                <a:lnTo>
                  <a:pt x="180638" y="2394"/>
                </a:lnTo>
                <a:lnTo>
                  <a:pt x="167999" y="598"/>
                </a:lnTo>
                <a:lnTo>
                  <a:pt x="154939" y="0"/>
                </a:lnTo>
                <a:lnTo>
                  <a:pt x="143831" y="465"/>
                </a:lnTo>
                <a:lnTo>
                  <a:pt x="130388" y="2421"/>
                </a:lnTo>
                <a:lnTo>
                  <a:pt x="117816" y="5905"/>
                </a:lnTo>
                <a:lnTo>
                  <a:pt x="106118" y="10921"/>
                </a:lnTo>
                <a:lnTo>
                  <a:pt x="95301" y="17470"/>
                </a:lnTo>
                <a:lnTo>
                  <a:pt x="85369" y="25555"/>
                </a:lnTo>
                <a:lnTo>
                  <a:pt x="76326" y="35178"/>
                </a:lnTo>
                <a:lnTo>
                  <a:pt x="66239" y="49550"/>
                </a:lnTo>
                <a:lnTo>
                  <a:pt x="60525" y="61047"/>
                </a:lnTo>
                <a:lnTo>
                  <a:pt x="56456" y="73071"/>
                </a:lnTo>
                <a:lnTo>
                  <a:pt x="54022" y="85617"/>
                </a:lnTo>
                <a:lnTo>
                  <a:pt x="53212" y="98678"/>
                </a:lnTo>
                <a:lnTo>
                  <a:pt x="53405" y="104585"/>
                </a:lnTo>
                <a:lnTo>
                  <a:pt x="54984" y="116625"/>
                </a:lnTo>
                <a:lnTo>
                  <a:pt x="58161" y="128765"/>
                </a:lnTo>
                <a:lnTo>
                  <a:pt x="62944" y="141023"/>
                </a:lnTo>
                <a:lnTo>
                  <a:pt x="69342" y="153415"/>
                </a:lnTo>
                <a:lnTo>
                  <a:pt x="75038" y="162216"/>
                </a:lnTo>
                <a:lnTo>
                  <a:pt x="81235" y="170591"/>
                </a:lnTo>
                <a:lnTo>
                  <a:pt x="88793" y="179985"/>
                </a:lnTo>
                <a:lnTo>
                  <a:pt x="97712" y="190395"/>
                </a:lnTo>
                <a:lnTo>
                  <a:pt x="107992" y="201817"/>
                </a:lnTo>
                <a:lnTo>
                  <a:pt x="119633" y="214249"/>
                </a:lnTo>
                <a:lnTo>
                  <a:pt x="124439" y="219359"/>
                </a:lnTo>
                <a:lnTo>
                  <a:pt x="136210" y="232164"/>
                </a:lnTo>
                <a:lnTo>
                  <a:pt x="145997" y="243275"/>
                </a:lnTo>
                <a:lnTo>
                  <a:pt x="153799" y="252692"/>
                </a:lnTo>
                <a:lnTo>
                  <a:pt x="159616" y="260416"/>
                </a:lnTo>
                <a:lnTo>
                  <a:pt x="163449" y="266446"/>
                </a:lnTo>
                <a:lnTo>
                  <a:pt x="169589" y="281382"/>
                </a:lnTo>
                <a:lnTo>
                  <a:pt x="171195" y="293497"/>
                </a:lnTo>
                <a:lnTo>
                  <a:pt x="170696" y="299974"/>
                </a:lnTo>
                <a:lnTo>
                  <a:pt x="166612" y="312012"/>
                </a:lnTo>
                <a:lnTo>
                  <a:pt x="158495" y="322452"/>
                </a:lnTo>
                <a:lnTo>
                  <a:pt x="152172" y="327421"/>
                </a:lnTo>
                <a:lnTo>
                  <a:pt x="140627" y="332634"/>
                </a:lnTo>
                <a:lnTo>
                  <a:pt x="127381" y="334390"/>
                </a:lnTo>
                <a:lnTo>
                  <a:pt x="116890" y="333448"/>
                </a:lnTo>
                <a:lnTo>
                  <a:pt x="106042" y="330407"/>
                </a:lnTo>
                <a:lnTo>
                  <a:pt x="95427" y="325261"/>
                </a:lnTo>
                <a:lnTo>
                  <a:pt x="85042" y="318009"/>
                </a:lnTo>
                <a:lnTo>
                  <a:pt x="74885" y="308648"/>
                </a:lnTo>
                <a:lnTo>
                  <a:pt x="64953" y="297176"/>
                </a:lnTo>
                <a:lnTo>
                  <a:pt x="55244" y="283590"/>
                </a:lnTo>
                <a:close/>
              </a:path>
              <a:path w="5163946" h="402336">
                <a:moveTo>
                  <a:pt x="4728337" y="316611"/>
                </a:moveTo>
                <a:lnTo>
                  <a:pt x="4717276" y="319924"/>
                </a:lnTo>
                <a:lnTo>
                  <a:pt x="4706758" y="322023"/>
                </a:lnTo>
                <a:lnTo>
                  <a:pt x="4694700" y="323655"/>
                </a:lnTo>
                <a:lnTo>
                  <a:pt x="4681107" y="324822"/>
                </a:lnTo>
                <a:lnTo>
                  <a:pt x="4665986" y="325521"/>
                </a:lnTo>
                <a:lnTo>
                  <a:pt x="4649343" y="325754"/>
                </a:lnTo>
                <a:lnTo>
                  <a:pt x="4662932" y="392684"/>
                </a:lnTo>
                <a:lnTo>
                  <a:pt x="4684484" y="392196"/>
                </a:lnTo>
                <a:lnTo>
                  <a:pt x="4699043" y="391246"/>
                </a:lnTo>
                <a:lnTo>
                  <a:pt x="4712856" y="389793"/>
                </a:lnTo>
                <a:lnTo>
                  <a:pt x="4725923" y="387835"/>
                </a:lnTo>
                <a:lnTo>
                  <a:pt x="4749831" y="382405"/>
                </a:lnTo>
                <a:lnTo>
                  <a:pt x="4770782" y="374949"/>
                </a:lnTo>
                <a:lnTo>
                  <a:pt x="4788965" y="365410"/>
                </a:lnTo>
                <a:lnTo>
                  <a:pt x="4808762" y="350887"/>
                </a:lnTo>
                <a:lnTo>
                  <a:pt x="4826685" y="332939"/>
                </a:lnTo>
                <a:lnTo>
                  <a:pt x="4834936" y="322680"/>
                </a:lnTo>
                <a:lnTo>
                  <a:pt x="4842710" y="311564"/>
                </a:lnTo>
                <a:lnTo>
                  <a:pt x="4850003" y="299592"/>
                </a:lnTo>
                <a:lnTo>
                  <a:pt x="4859730" y="280424"/>
                </a:lnTo>
                <a:lnTo>
                  <a:pt x="4868588" y="256685"/>
                </a:lnTo>
                <a:lnTo>
                  <a:pt x="4874494" y="231934"/>
                </a:lnTo>
                <a:lnTo>
                  <a:pt x="4876339" y="219180"/>
                </a:lnTo>
                <a:lnTo>
                  <a:pt x="4877446" y="206173"/>
                </a:lnTo>
                <a:lnTo>
                  <a:pt x="4877816" y="192912"/>
                </a:lnTo>
                <a:lnTo>
                  <a:pt x="4877810" y="191306"/>
                </a:lnTo>
                <a:lnTo>
                  <a:pt x="4877319" y="177653"/>
                </a:lnTo>
                <a:lnTo>
                  <a:pt x="4876031" y="164394"/>
                </a:lnTo>
                <a:lnTo>
                  <a:pt x="4873948" y="151532"/>
                </a:lnTo>
                <a:lnTo>
                  <a:pt x="4871071" y="139068"/>
                </a:lnTo>
                <a:lnTo>
                  <a:pt x="4862941" y="115339"/>
                </a:lnTo>
                <a:lnTo>
                  <a:pt x="4851654" y="93217"/>
                </a:lnTo>
                <a:lnTo>
                  <a:pt x="4841821" y="78470"/>
                </a:lnTo>
                <a:lnTo>
                  <a:pt x="4833640" y="68186"/>
                </a:lnTo>
                <a:lnTo>
                  <a:pt x="4824879" y="58764"/>
                </a:lnTo>
                <a:lnTo>
                  <a:pt x="4805604" y="42508"/>
                </a:lnTo>
                <a:lnTo>
                  <a:pt x="4783963" y="29717"/>
                </a:lnTo>
                <a:lnTo>
                  <a:pt x="4764544" y="22198"/>
                </a:lnTo>
                <a:lnTo>
                  <a:pt x="4742758" y="16717"/>
                </a:lnTo>
                <a:lnTo>
                  <a:pt x="4717569" y="12796"/>
                </a:lnTo>
                <a:lnTo>
                  <a:pt x="4703697" y="11421"/>
                </a:lnTo>
                <a:lnTo>
                  <a:pt x="4688973" y="10439"/>
                </a:lnTo>
                <a:lnTo>
                  <a:pt x="4673395" y="9848"/>
                </a:lnTo>
                <a:lnTo>
                  <a:pt x="4656963" y="9651"/>
                </a:lnTo>
                <a:lnTo>
                  <a:pt x="4596257" y="9651"/>
                </a:lnTo>
                <a:lnTo>
                  <a:pt x="4625594" y="325754"/>
                </a:lnTo>
                <a:lnTo>
                  <a:pt x="4659376" y="77088"/>
                </a:lnTo>
                <a:lnTo>
                  <a:pt x="4677410" y="77088"/>
                </a:lnTo>
                <a:lnTo>
                  <a:pt x="4687980" y="77293"/>
                </a:lnTo>
                <a:lnTo>
                  <a:pt x="4702251" y="78307"/>
                </a:lnTo>
                <a:lnTo>
                  <a:pt x="4715424" y="80174"/>
                </a:lnTo>
                <a:lnTo>
                  <a:pt x="4727504" y="82897"/>
                </a:lnTo>
                <a:lnTo>
                  <a:pt x="4738496" y="86482"/>
                </a:lnTo>
                <a:lnTo>
                  <a:pt x="4748403" y="90931"/>
                </a:lnTo>
                <a:lnTo>
                  <a:pt x="4764867" y="101599"/>
                </a:lnTo>
                <a:lnTo>
                  <a:pt x="4774315" y="110091"/>
                </a:lnTo>
                <a:lnTo>
                  <a:pt x="4782582" y="119735"/>
                </a:lnTo>
                <a:lnTo>
                  <a:pt x="4789678" y="130555"/>
                </a:lnTo>
                <a:lnTo>
                  <a:pt x="4795489" y="142651"/>
                </a:lnTo>
                <a:lnTo>
                  <a:pt x="4799345" y="154163"/>
                </a:lnTo>
                <a:lnTo>
                  <a:pt x="4802092" y="166606"/>
                </a:lnTo>
                <a:lnTo>
                  <a:pt x="4803736" y="179987"/>
                </a:lnTo>
                <a:lnTo>
                  <a:pt x="4804283" y="194310"/>
                </a:lnTo>
                <a:lnTo>
                  <a:pt x="4804221" y="199308"/>
                </a:lnTo>
                <a:lnTo>
                  <a:pt x="4803355" y="213275"/>
                </a:lnTo>
                <a:lnTo>
                  <a:pt x="4801459" y="226508"/>
                </a:lnTo>
                <a:lnTo>
                  <a:pt x="4798526" y="239010"/>
                </a:lnTo>
                <a:lnTo>
                  <a:pt x="4794552" y="250784"/>
                </a:lnTo>
                <a:lnTo>
                  <a:pt x="4789530" y="261834"/>
                </a:lnTo>
                <a:lnTo>
                  <a:pt x="4783455" y="272161"/>
                </a:lnTo>
                <a:lnTo>
                  <a:pt x="4770627" y="288461"/>
                </a:lnTo>
                <a:lnTo>
                  <a:pt x="4761357" y="297285"/>
                </a:lnTo>
                <a:lnTo>
                  <a:pt x="4751215" y="304920"/>
                </a:lnTo>
                <a:lnTo>
                  <a:pt x="4740207" y="311364"/>
                </a:lnTo>
                <a:lnTo>
                  <a:pt x="4728337" y="316611"/>
                </a:lnTo>
                <a:close/>
              </a:path>
              <a:path w="5163946" h="402336">
                <a:moveTo>
                  <a:pt x="4625594" y="325754"/>
                </a:moveTo>
                <a:lnTo>
                  <a:pt x="4596257" y="9651"/>
                </a:lnTo>
                <a:lnTo>
                  <a:pt x="4543933" y="392684"/>
                </a:lnTo>
                <a:lnTo>
                  <a:pt x="4662932" y="392684"/>
                </a:lnTo>
                <a:lnTo>
                  <a:pt x="4649343" y="325754"/>
                </a:lnTo>
                <a:lnTo>
                  <a:pt x="4625594" y="325754"/>
                </a:lnTo>
                <a:close/>
              </a:path>
              <a:path w="5163946" h="402336">
                <a:moveTo>
                  <a:pt x="3867230" y="376571"/>
                </a:moveTo>
                <a:lnTo>
                  <a:pt x="3878033" y="382609"/>
                </a:lnTo>
                <a:lnTo>
                  <a:pt x="3871248" y="273573"/>
                </a:lnTo>
                <a:lnTo>
                  <a:pt x="3866732" y="261740"/>
                </a:lnTo>
                <a:lnTo>
                  <a:pt x="3863507" y="249268"/>
                </a:lnTo>
                <a:lnTo>
                  <a:pt x="3861572" y="236150"/>
                </a:lnTo>
                <a:lnTo>
                  <a:pt x="3860927" y="222376"/>
                </a:lnTo>
                <a:lnTo>
                  <a:pt x="3856977" y="369727"/>
                </a:lnTo>
                <a:lnTo>
                  <a:pt x="3867230" y="376571"/>
                </a:lnTo>
                <a:close/>
              </a:path>
              <a:path w="5163946" h="402336">
                <a:moveTo>
                  <a:pt x="3789553" y="226313"/>
                </a:moveTo>
                <a:lnTo>
                  <a:pt x="3789797" y="237359"/>
                </a:lnTo>
                <a:lnTo>
                  <a:pt x="3790861" y="251386"/>
                </a:lnTo>
                <a:lnTo>
                  <a:pt x="3792767" y="264887"/>
                </a:lnTo>
                <a:lnTo>
                  <a:pt x="3795518" y="277862"/>
                </a:lnTo>
                <a:lnTo>
                  <a:pt x="3799112" y="290310"/>
                </a:lnTo>
                <a:lnTo>
                  <a:pt x="3803552" y="302232"/>
                </a:lnTo>
                <a:lnTo>
                  <a:pt x="3808837" y="313628"/>
                </a:lnTo>
                <a:lnTo>
                  <a:pt x="3814969" y="324498"/>
                </a:lnTo>
                <a:lnTo>
                  <a:pt x="3821948" y="334841"/>
                </a:lnTo>
                <a:lnTo>
                  <a:pt x="3829774" y="344658"/>
                </a:lnTo>
                <a:lnTo>
                  <a:pt x="3838448" y="353949"/>
                </a:lnTo>
                <a:lnTo>
                  <a:pt x="3847274" y="362078"/>
                </a:lnTo>
                <a:lnTo>
                  <a:pt x="3856977" y="369727"/>
                </a:lnTo>
                <a:lnTo>
                  <a:pt x="3860927" y="222376"/>
                </a:lnTo>
                <a:lnTo>
                  <a:pt x="3860973" y="218622"/>
                </a:lnTo>
                <a:lnTo>
                  <a:pt x="3861815" y="206070"/>
                </a:lnTo>
                <a:lnTo>
                  <a:pt x="3863709" y="193638"/>
                </a:lnTo>
                <a:lnTo>
                  <a:pt x="3866653" y="181327"/>
                </a:lnTo>
                <a:lnTo>
                  <a:pt x="3870644" y="169142"/>
                </a:lnTo>
                <a:lnTo>
                  <a:pt x="3875679" y="157086"/>
                </a:lnTo>
                <a:lnTo>
                  <a:pt x="3881754" y="145161"/>
                </a:lnTo>
                <a:lnTo>
                  <a:pt x="3890614" y="130955"/>
                </a:lnTo>
                <a:lnTo>
                  <a:pt x="3898464" y="120542"/>
                </a:lnTo>
                <a:lnTo>
                  <a:pt x="3906981" y="111022"/>
                </a:lnTo>
                <a:lnTo>
                  <a:pt x="3916172" y="102401"/>
                </a:lnTo>
                <a:lnTo>
                  <a:pt x="3926048" y="94686"/>
                </a:lnTo>
                <a:lnTo>
                  <a:pt x="3936618" y="87884"/>
                </a:lnTo>
                <a:lnTo>
                  <a:pt x="3949225" y="81260"/>
                </a:lnTo>
                <a:lnTo>
                  <a:pt x="3960941" y="76457"/>
                </a:lnTo>
                <a:lnTo>
                  <a:pt x="3973044" y="72728"/>
                </a:lnTo>
                <a:lnTo>
                  <a:pt x="3985534" y="70068"/>
                </a:lnTo>
                <a:lnTo>
                  <a:pt x="3998411" y="68475"/>
                </a:lnTo>
                <a:lnTo>
                  <a:pt x="4011676" y="67945"/>
                </a:lnTo>
                <a:lnTo>
                  <a:pt x="4023636" y="68417"/>
                </a:lnTo>
                <a:lnTo>
                  <a:pt x="4037186" y="70223"/>
                </a:lnTo>
                <a:lnTo>
                  <a:pt x="4049909" y="73378"/>
                </a:lnTo>
                <a:lnTo>
                  <a:pt x="4061807" y="77879"/>
                </a:lnTo>
                <a:lnTo>
                  <a:pt x="4072882" y="83725"/>
                </a:lnTo>
                <a:lnTo>
                  <a:pt x="4083137" y="90913"/>
                </a:lnTo>
                <a:lnTo>
                  <a:pt x="4092575" y="99440"/>
                </a:lnTo>
                <a:lnTo>
                  <a:pt x="4100975" y="109175"/>
                </a:lnTo>
                <a:lnTo>
                  <a:pt x="4107838" y="119443"/>
                </a:lnTo>
                <a:lnTo>
                  <a:pt x="4113453" y="130543"/>
                </a:lnTo>
                <a:lnTo>
                  <a:pt x="4117820" y="142474"/>
                </a:lnTo>
                <a:lnTo>
                  <a:pt x="4120940" y="155238"/>
                </a:lnTo>
                <a:lnTo>
                  <a:pt x="4122812" y="168833"/>
                </a:lnTo>
                <a:lnTo>
                  <a:pt x="4123436" y="183261"/>
                </a:lnTo>
                <a:lnTo>
                  <a:pt x="4123424" y="185276"/>
                </a:lnTo>
                <a:lnTo>
                  <a:pt x="4122748" y="198849"/>
                </a:lnTo>
                <a:lnTo>
                  <a:pt x="4121024" y="211958"/>
                </a:lnTo>
                <a:lnTo>
                  <a:pt x="4118252" y="224605"/>
                </a:lnTo>
                <a:lnTo>
                  <a:pt x="4114433" y="236790"/>
                </a:lnTo>
                <a:lnTo>
                  <a:pt x="4109566" y="248515"/>
                </a:lnTo>
                <a:lnTo>
                  <a:pt x="4103651" y="259781"/>
                </a:lnTo>
                <a:lnTo>
                  <a:pt x="4096688" y="270587"/>
                </a:lnTo>
                <a:lnTo>
                  <a:pt x="4088678" y="280937"/>
                </a:lnTo>
                <a:lnTo>
                  <a:pt x="4079621" y="290829"/>
                </a:lnTo>
                <a:lnTo>
                  <a:pt x="4068743" y="300880"/>
                </a:lnTo>
                <a:lnTo>
                  <a:pt x="4058347" y="308921"/>
                </a:lnTo>
                <a:lnTo>
                  <a:pt x="4047500" y="315886"/>
                </a:lnTo>
                <a:lnTo>
                  <a:pt x="4036202" y="321778"/>
                </a:lnTo>
                <a:lnTo>
                  <a:pt x="4024452" y="326595"/>
                </a:lnTo>
                <a:lnTo>
                  <a:pt x="4012251" y="330341"/>
                </a:lnTo>
                <a:lnTo>
                  <a:pt x="3999599" y="333015"/>
                </a:lnTo>
                <a:lnTo>
                  <a:pt x="3986495" y="334618"/>
                </a:lnTo>
                <a:lnTo>
                  <a:pt x="3972941" y="335152"/>
                </a:lnTo>
                <a:lnTo>
                  <a:pt x="3972471" y="335152"/>
                </a:lnTo>
                <a:lnTo>
                  <a:pt x="3957614" y="334449"/>
                </a:lnTo>
                <a:lnTo>
                  <a:pt x="3943765" y="332419"/>
                </a:lnTo>
                <a:lnTo>
                  <a:pt x="3930931" y="329064"/>
                </a:lnTo>
                <a:lnTo>
                  <a:pt x="3919119" y="324384"/>
                </a:lnTo>
                <a:lnTo>
                  <a:pt x="3908336" y="318377"/>
                </a:lnTo>
                <a:lnTo>
                  <a:pt x="3898589" y="311045"/>
                </a:lnTo>
                <a:lnTo>
                  <a:pt x="3889883" y="302387"/>
                </a:lnTo>
                <a:lnTo>
                  <a:pt x="3884149" y="295351"/>
                </a:lnTo>
                <a:lnTo>
                  <a:pt x="3877053" y="284774"/>
                </a:lnTo>
                <a:lnTo>
                  <a:pt x="3871248" y="273573"/>
                </a:lnTo>
                <a:lnTo>
                  <a:pt x="3878033" y="382609"/>
                </a:lnTo>
                <a:lnTo>
                  <a:pt x="3901287" y="392271"/>
                </a:lnTo>
                <a:lnTo>
                  <a:pt x="3926733" y="398712"/>
                </a:lnTo>
                <a:lnTo>
                  <a:pt x="3940277" y="400725"/>
                </a:lnTo>
                <a:lnTo>
                  <a:pt x="3954367" y="401933"/>
                </a:lnTo>
                <a:lnTo>
                  <a:pt x="3969004" y="402336"/>
                </a:lnTo>
                <a:lnTo>
                  <a:pt x="3974388" y="402287"/>
                </a:lnTo>
                <a:lnTo>
                  <a:pt x="3988008" y="401718"/>
                </a:lnTo>
                <a:lnTo>
                  <a:pt x="4014236" y="398657"/>
                </a:lnTo>
                <a:lnTo>
                  <a:pt x="4039115" y="393024"/>
                </a:lnTo>
                <a:lnTo>
                  <a:pt x="4062645" y="384812"/>
                </a:lnTo>
                <a:lnTo>
                  <a:pt x="4084828" y="374014"/>
                </a:lnTo>
                <a:lnTo>
                  <a:pt x="4106380" y="360044"/>
                </a:lnTo>
                <a:lnTo>
                  <a:pt x="4125723" y="343793"/>
                </a:lnTo>
                <a:lnTo>
                  <a:pt x="4143103" y="325124"/>
                </a:lnTo>
                <a:lnTo>
                  <a:pt x="4158511" y="304047"/>
                </a:lnTo>
                <a:lnTo>
                  <a:pt x="4166819" y="290238"/>
                </a:lnTo>
                <a:lnTo>
                  <a:pt x="4178310" y="266818"/>
                </a:lnTo>
                <a:lnTo>
                  <a:pt x="4186905" y="242732"/>
                </a:lnTo>
                <a:lnTo>
                  <a:pt x="4192620" y="217995"/>
                </a:lnTo>
                <a:lnTo>
                  <a:pt x="4195470" y="192623"/>
                </a:lnTo>
                <a:lnTo>
                  <a:pt x="4195826" y="179704"/>
                </a:lnTo>
                <a:lnTo>
                  <a:pt x="4195460" y="166679"/>
                </a:lnTo>
                <a:lnTo>
                  <a:pt x="4194240" y="153027"/>
                </a:lnTo>
                <a:lnTo>
                  <a:pt x="4189225" y="127091"/>
                </a:lnTo>
                <a:lnTo>
                  <a:pt x="4180770" y="102986"/>
                </a:lnTo>
                <a:lnTo>
                  <a:pt x="4168865" y="80723"/>
                </a:lnTo>
                <a:lnTo>
                  <a:pt x="4153500" y="60309"/>
                </a:lnTo>
                <a:lnTo>
                  <a:pt x="4134945" y="41952"/>
                </a:lnTo>
                <a:lnTo>
                  <a:pt x="4114478" y="26837"/>
                </a:lnTo>
                <a:lnTo>
                  <a:pt x="4092179" y="15089"/>
                </a:lnTo>
                <a:lnTo>
                  <a:pt x="4068054" y="6703"/>
                </a:lnTo>
                <a:lnTo>
                  <a:pt x="4042107" y="1675"/>
                </a:lnTo>
                <a:lnTo>
                  <a:pt x="4028452" y="418"/>
                </a:lnTo>
                <a:lnTo>
                  <a:pt x="4014342" y="0"/>
                </a:lnTo>
                <a:lnTo>
                  <a:pt x="4010514" y="25"/>
                </a:lnTo>
                <a:lnTo>
                  <a:pt x="3996585" y="567"/>
                </a:lnTo>
                <a:lnTo>
                  <a:pt x="3983011" y="1814"/>
                </a:lnTo>
                <a:lnTo>
                  <a:pt x="3956931" y="6421"/>
                </a:lnTo>
                <a:lnTo>
                  <a:pt x="3932279" y="13850"/>
                </a:lnTo>
                <a:lnTo>
                  <a:pt x="3909054" y="24107"/>
                </a:lnTo>
                <a:lnTo>
                  <a:pt x="3887260" y="37195"/>
                </a:lnTo>
                <a:lnTo>
                  <a:pt x="3866899" y="53119"/>
                </a:lnTo>
                <a:lnTo>
                  <a:pt x="3847973" y="71881"/>
                </a:lnTo>
                <a:lnTo>
                  <a:pt x="3831360" y="92357"/>
                </a:lnTo>
                <a:lnTo>
                  <a:pt x="3817530" y="114015"/>
                </a:lnTo>
                <a:lnTo>
                  <a:pt x="3806471" y="136869"/>
                </a:lnTo>
                <a:lnTo>
                  <a:pt x="3798182" y="160921"/>
                </a:lnTo>
                <a:lnTo>
                  <a:pt x="3792658" y="186175"/>
                </a:lnTo>
                <a:lnTo>
                  <a:pt x="3789897" y="212632"/>
                </a:lnTo>
                <a:lnTo>
                  <a:pt x="3789553" y="226313"/>
                </a:lnTo>
                <a:close/>
              </a:path>
              <a:path w="5163946" h="402336">
                <a:moveTo>
                  <a:pt x="4444792" y="210019"/>
                </a:moveTo>
                <a:lnTo>
                  <a:pt x="4456215" y="204082"/>
                </a:lnTo>
                <a:lnTo>
                  <a:pt x="4475556" y="189690"/>
                </a:lnTo>
                <a:lnTo>
                  <a:pt x="4488940" y="174118"/>
                </a:lnTo>
                <a:lnTo>
                  <a:pt x="4500658" y="151742"/>
                </a:lnTo>
                <a:lnTo>
                  <a:pt x="4504311" y="139490"/>
                </a:lnTo>
                <a:lnTo>
                  <a:pt x="4506501" y="126541"/>
                </a:lnTo>
                <a:lnTo>
                  <a:pt x="4507230" y="112902"/>
                </a:lnTo>
                <a:lnTo>
                  <a:pt x="4506983" y="105035"/>
                </a:lnTo>
                <a:lnTo>
                  <a:pt x="4505345" y="91805"/>
                </a:lnTo>
                <a:lnTo>
                  <a:pt x="4502174" y="79403"/>
                </a:lnTo>
                <a:lnTo>
                  <a:pt x="4491228" y="57150"/>
                </a:lnTo>
                <a:lnTo>
                  <a:pt x="4477648" y="41323"/>
                </a:lnTo>
                <a:lnTo>
                  <a:pt x="4456609" y="26371"/>
                </a:lnTo>
                <a:lnTo>
                  <a:pt x="4443984" y="20320"/>
                </a:lnTo>
                <a:lnTo>
                  <a:pt x="4427522" y="15283"/>
                </a:lnTo>
                <a:lnTo>
                  <a:pt x="4404056" y="11679"/>
                </a:lnTo>
                <a:lnTo>
                  <a:pt x="4390004" y="10553"/>
                </a:lnTo>
                <a:lnTo>
                  <a:pt x="4374401" y="9877"/>
                </a:lnTo>
                <a:lnTo>
                  <a:pt x="4357243" y="9651"/>
                </a:lnTo>
                <a:lnTo>
                  <a:pt x="4290821" y="9651"/>
                </a:lnTo>
                <a:lnTo>
                  <a:pt x="4238371" y="392684"/>
                </a:lnTo>
                <a:lnTo>
                  <a:pt x="4310380" y="392684"/>
                </a:lnTo>
                <a:lnTo>
                  <a:pt x="4333367" y="225551"/>
                </a:lnTo>
                <a:lnTo>
                  <a:pt x="4339209" y="225551"/>
                </a:lnTo>
                <a:lnTo>
                  <a:pt x="4420996" y="392684"/>
                </a:lnTo>
                <a:lnTo>
                  <a:pt x="4495419" y="392684"/>
                </a:lnTo>
                <a:lnTo>
                  <a:pt x="4412107" y="220979"/>
                </a:lnTo>
                <a:lnTo>
                  <a:pt x="4418431" y="219389"/>
                </a:lnTo>
                <a:lnTo>
                  <a:pt x="4427455" y="141852"/>
                </a:lnTo>
                <a:lnTo>
                  <a:pt x="4417948" y="150622"/>
                </a:lnTo>
                <a:lnTo>
                  <a:pt x="4417627" y="150835"/>
                </a:lnTo>
                <a:lnTo>
                  <a:pt x="4410593" y="154390"/>
                </a:lnTo>
                <a:lnTo>
                  <a:pt x="4401323" y="157317"/>
                </a:lnTo>
                <a:lnTo>
                  <a:pt x="4389821" y="159614"/>
                </a:lnTo>
                <a:lnTo>
                  <a:pt x="4376096" y="161277"/>
                </a:lnTo>
                <a:lnTo>
                  <a:pt x="4360154" y="162302"/>
                </a:lnTo>
                <a:lnTo>
                  <a:pt x="4342003" y="162687"/>
                </a:lnTo>
                <a:lnTo>
                  <a:pt x="4353814" y="76073"/>
                </a:lnTo>
                <a:lnTo>
                  <a:pt x="4359039" y="76087"/>
                </a:lnTo>
                <a:lnTo>
                  <a:pt x="4375818" y="76382"/>
                </a:lnTo>
                <a:lnTo>
                  <a:pt x="4389572" y="77064"/>
                </a:lnTo>
                <a:lnTo>
                  <a:pt x="4400310" y="78143"/>
                </a:lnTo>
                <a:lnTo>
                  <a:pt x="4408043" y="79628"/>
                </a:lnTo>
                <a:lnTo>
                  <a:pt x="4416933" y="82041"/>
                </a:lnTo>
                <a:lnTo>
                  <a:pt x="4423791" y="86360"/>
                </a:lnTo>
                <a:lnTo>
                  <a:pt x="4428490" y="92455"/>
                </a:lnTo>
                <a:lnTo>
                  <a:pt x="4433189" y="98551"/>
                </a:lnTo>
                <a:lnTo>
                  <a:pt x="4435602" y="106045"/>
                </a:lnTo>
                <a:lnTo>
                  <a:pt x="4435573" y="116962"/>
                </a:lnTo>
                <a:lnTo>
                  <a:pt x="4433322" y="130641"/>
                </a:lnTo>
                <a:lnTo>
                  <a:pt x="4432199" y="215121"/>
                </a:lnTo>
                <a:lnTo>
                  <a:pt x="4444792" y="210019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480940" y="1217423"/>
            <a:ext cx="98171" cy="126111"/>
          </a:xfrm>
          <a:custGeom>
            <a:avLst/>
            <a:gdLst/>
            <a:ahLst/>
            <a:cxnLst/>
            <a:rect l="l" t="t" r="r" b="b"/>
            <a:pathLst>
              <a:path w="98171" h="126111">
                <a:moveTo>
                  <a:pt x="67563" y="0"/>
                </a:moveTo>
                <a:lnTo>
                  <a:pt x="0" y="126111"/>
                </a:lnTo>
                <a:lnTo>
                  <a:pt x="98171" y="126111"/>
                </a:lnTo>
                <a:lnTo>
                  <a:pt x="67563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372857" y="1177164"/>
            <a:ext cx="178689" cy="248665"/>
          </a:xfrm>
          <a:custGeom>
            <a:avLst/>
            <a:gdLst/>
            <a:ahLst/>
            <a:cxnLst/>
            <a:rect l="l" t="t" r="r" b="b"/>
            <a:pathLst>
              <a:path w="178689" h="248665">
                <a:moveTo>
                  <a:pt x="33782" y="0"/>
                </a:moveTo>
                <a:lnTo>
                  <a:pt x="0" y="248665"/>
                </a:lnTo>
                <a:lnTo>
                  <a:pt x="23749" y="248665"/>
                </a:lnTo>
                <a:lnTo>
                  <a:pt x="40392" y="248432"/>
                </a:lnTo>
                <a:lnTo>
                  <a:pt x="55513" y="247733"/>
                </a:lnTo>
                <a:lnTo>
                  <a:pt x="69106" y="246566"/>
                </a:lnTo>
                <a:lnTo>
                  <a:pt x="81164" y="244934"/>
                </a:lnTo>
                <a:lnTo>
                  <a:pt x="91682" y="242835"/>
                </a:lnTo>
                <a:lnTo>
                  <a:pt x="100652" y="240269"/>
                </a:lnTo>
                <a:lnTo>
                  <a:pt x="114613" y="234275"/>
                </a:lnTo>
                <a:lnTo>
                  <a:pt x="125621" y="227831"/>
                </a:lnTo>
                <a:lnTo>
                  <a:pt x="135763" y="220196"/>
                </a:lnTo>
                <a:lnTo>
                  <a:pt x="145033" y="211372"/>
                </a:lnTo>
                <a:lnTo>
                  <a:pt x="153428" y="201365"/>
                </a:lnTo>
                <a:lnTo>
                  <a:pt x="163936" y="184745"/>
                </a:lnTo>
                <a:lnTo>
                  <a:pt x="168958" y="173695"/>
                </a:lnTo>
                <a:lnTo>
                  <a:pt x="172932" y="161921"/>
                </a:lnTo>
                <a:lnTo>
                  <a:pt x="175865" y="149419"/>
                </a:lnTo>
                <a:lnTo>
                  <a:pt x="177761" y="136186"/>
                </a:lnTo>
                <a:lnTo>
                  <a:pt x="178627" y="122219"/>
                </a:lnTo>
                <a:lnTo>
                  <a:pt x="178689" y="117221"/>
                </a:lnTo>
                <a:lnTo>
                  <a:pt x="178142" y="102898"/>
                </a:lnTo>
                <a:lnTo>
                  <a:pt x="176498" y="89517"/>
                </a:lnTo>
                <a:lnTo>
                  <a:pt x="173751" y="77074"/>
                </a:lnTo>
                <a:lnTo>
                  <a:pt x="169895" y="65562"/>
                </a:lnTo>
                <a:lnTo>
                  <a:pt x="164926" y="54975"/>
                </a:lnTo>
                <a:lnTo>
                  <a:pt x="156988" y="42646"/>
                </a:lnTo>
                <a:lnTo>
                  <a:pt x="148721" y="33002"/>
                </a:lnTo>
                <a:lnTo>
                  <a:pt x="139273" y="24510"/>
                </a:lnTo>
                <a:lnTo>
                  <a:pt x="128637" y="17144"/>
                </a:lnTo>
                <a:lnTo>
                  <a:pt x="112902" y="9393"/>
                </a:lnTo>
                <a:lnTo>
                  <a:pt x="101910" y="5808"/>
                </a:lnTo>
                <a:lnTo>
                  <a:pt x="89830" y="3085"/>
                </a:lnTo>
                <a:lnTo>
                  <a:pt x="76657" y="1218"/>
                </a:lnTo>
                <a:lnTo>
                  <a:pt x="62386" y="204"/>
                </a:lnTo>
                <a:lnTo>
                  <a:pt x="51816" y="0"/>
                </a:lnTo>
                <a:lnTo>
                  <a:pt x="33782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089266" y="1176148"/>
            <a:ext cx="93599" cy="86613"/>
          </a:xfrm>
          <a:custGeom>
            <a:avLst/>
            <a:gdLst/>
            <a:ahLst/>
            <a:cxnLst/>
            <a:rect l="l" t="t" r="r" b="b"/>
            <a:pathLst>
              <a:path w="93599" h="86613">
                <a:moveTo>
                  <a:pt x="11810" y="0"/>
                </a:moveTo>
                <a:lnTo>
                  <a:pt x="0" y="86613"/>
                </a:lnTo>
                <a:lnTo>
                  <a:pt x="18151" y="86229"/>
                </a:lnTo>
                <a:lnTo>
                  <a:pt x="34093" y="85204"/>
                </a:lnTo>
                <a:lnTo>
                  <a:pt x="47818" y="83541"/>
                </a:lnTo>
                <a:lnTo>
                  <a:pt x="59320" y="81244"/>
                </a:lnTo>
                <a:lnTo>
                  <a:pt x="68590" y="78317"/>
                </a:lnTo>
                <a:lnTo>
                  <a:pt x="75624" y="74762"/>
                </a:lnTo>
                <a:lnTo>
                  <a:pt x="85452" y="65779"/>
                </a:lnTo>
                <a:lnTo>
                  <a:pt x="91319" y="54568"/>
                </a:lnTo>
                <a:lnTo>
                  <a:pt x="93570" y="40889"/>
                </a:lnTo>
                <a:lnTo>
                  <a:pt x="93599" y="38988"/>
                </a:lnTo>
                <a:lnTo>
                  <a:pt x="93599" y="29972"/>
                </a:lnTo>
                <a:lnTo>
                  <a:pt x="91185" y="22478"/>
                </a:lnTo>
                <a:lnTo>
                  <a:pt x="86486" y="16382"/>
                </a:lnTo>
                <a:lnTo>
                  <a:pt x="81787" y="10287"/>
                </a:lnTo>
                <a:lnTo>
                  <a:pt x="74929" y="5968"/>
                </a:lnTo>
                <a:lnTo>
                  <a:pt x="66039" y="3555"/>
                </a:lnTo>
                <a:lnTo>
                  <a:pt x="58307" y="2070"/>
                </a:lnTo>
                <a:lnTo>
                  <a:pt x="47569" y="991"/>
                </a:lnTo>
                <a:lnTo>
                  <a:pt x="33815" y="309"/>
                </a:lnTo>
                <a:lnTo>
                  <a:pt x="17036" y="14"/>
                </a:lnTo>
                <a:lnTo>
                  <a:pt x="1181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638418" y="1176148"/>
            <a:ext cx="93599" cy="86613"/>
          </a:xfrm>
          <a:custGeom>
            <a:avLst/>
            <a:gdLst/>
            <a:ahLst/>
            <a:cxnLst/>
            <a:rect l="l" t="t" r="r" b="b"/>
            <a:pathLst>
              <a:path w="93599" h="86613">
                <a:moveTo>
                  <a:pt x="11811" y="0"/>
                </a:moveTo>
                <a:lnTo>
                  <a:pt x="0" y="86613"/>
                </a:lnTo>
                <a:lnTo>
                  <a:pt x="18151" y="86229"/>
                </a:lnTo>
                <a:lnTo>
                  <a:pt x="34093" y="85204"/>
                </a:lnTo>
                <a:lnTo>
                  <a:pt x="47818" y="83541"/>
                </a:lnTo>
                <a:lnTo>
                  <a:pt x="59320" y="81244"/>
                </a:lnTo>
                <a:lnTo>
                  <a:pt x="68590" y="78317"/>
                </a:lnTo>
                <a:lnTo>
                  <a:pt x="75624" y="74762"/>
                </a:lnTo>
                <a:lnTo>
                  <a:pt x="85452" y="65779"/>
                </a:lnTo>
                <a:lnTo>
                  <a:pt x="91319" y="54568"/>
                </a:lnTo>
                <a:lnTo>
                  <a:pt x="93570" y="40889"/>
                </a:lnTo>
                <a:lnTo>
                  <a:pt x="93599" y="38988"/>
                </a:lnTo>
                <a:lnTo>
                  <a:pt x="93599" y="29972"/>
                </a:lnTo>
                <a:lnTo>
                  <a:pt x="91186" y="22478"/>
                </a:lnTo>
                <a:lnTo>
                  <a:pt x="86487" y="16382"/>
                </a:lnTo>
                <a:lnTo>
                  <a:pt x="81787" y="10287"/>
                </a:lnTo>
                <a:lnTo>
                  <a:pt x="74930" y="5968"/>
                </a:lnTo>
                <a:lnTo>
                  <a:pt x="66040" y="3555"/>
                </a:lnTo>
                <a:lnTo>
                  <a:pt x="58307" y="2070"/>
                </a:lnTo>
                <a:lnTo>
                  <a:pt x="47569" y="991"/>
                </a:lnTo>
                <a:lnTo>
                  <a:pt x="33815" y="309"/>
                </a:lnTo>
                <a:lnTo>
                  <a:pt x="17036" y="14"/>
                </a:lnTo>
                <a:lnTo>
                  <a:pt x="11811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850510" y="1176148"/>
            <a:ext cx="93599" cy="86613"/>
          </a:xfrm>
          <a:custGeom>
            <a:avLst/>
            <a:gdLst/>
            <a:ahLst/>
            <a:cxnLst/>
            <a:rect l="l" t="t" r="r" b="b"/>
            <a:pathLst>
              <a:path w="93599" h="86613">
                <a:moveTo>
                  <a:pt x="11811" y="0"/>
                </a:moveTo>
                <a:lnTo>
                  <a:pt x="0" y="86613"/>
                </a:lnTo>
                <a:lnTo>
                  <a:pt x="18151" y="86229"/>
                </a:lnTo>
                <a:lnTo>
                  <a:pt x="34093" y="85204"/>
                </a:lnTo>
                <a:lnTo>
                  <a:pt x="47818" y="83541"/>
                </a:lnTo>
                <a:lnTo>
                  <a:pt x="59320" y="81244"/>
                </a:lnTo>
                <a:lnTo>
                  <a:pt x="68590" y="78317"/>
                </a:lnTo>
                <a:lnTo>
                  <a:pt x="75624" y="74762"/>
                </a:lnTo>
                <a:lnTo>
                  <a:pt x="85452" y="65779"/>
                </a:lnTo>
                <a:lnTo>
                  <a:pt x="91319" y="54568"/>
                </a:lnTo>
                <a:lnTo>
                  <a:pt x="93570" y="40889"/>
                </a:lnTo>
                <a:lnTo>
                  <a:pt x="93599" y="38988"/>
                </a:lnTo>
                <a:lnTo>
                  <a:pt x="93599" y="29972"/>
                </a:lnTo>
                <a:lnTo>
                  <a:pt x="91186" y="22478"/>
                </a:lnTo>
                <a:lnTo>
                  <a:pt x="86487" y="16382"/>
                </a:lnTo>
                <a:lnTo>
                  <a:pt x="81787" y="10287"/>
                </a:lnTo>
                <a:lnTo>
                  <a:pt x="74929" y="5968"/>
                </a:lnTo>
                <a:lnTo>
                  <a:pt x="66039" y="3555"/>
                </a:lnTo>
                <a:lnTo>
                  <a:pt x="58307" y="2070"/>
                </a:lnTo>
                <a:lnTo>
                  <a:pt x="47569" y="991"/>
                </a:lnTo>
                <a:lnTo>
                  <a:pt x="33815" y="309"/>
                </a:lnTo>
                <a:lnTo>
                  <a:pt x="17036" y="14"/>
                </a:lnTo>
                <a:lnTo>
                  <a:pt x="11811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608190" y="1168020"/>
            <a:ext cx="262509" cy="267207"/>
          </a:xfrm>
          <a:custGeom>
            <a:avLst/>
            <a:gdLst/>
            <a:ahLst/>
            <a:cxnLst/>
            <a:rect l="l" t="t" r="r" b="b"/>
            <a:pathLst>
              <a:path w="262509" h="267207">
                <a:moveTo>
                  <a:pt x="150749" y="0"/>
                </a:moveTo>
                <a:lnTo>
                  <a:pt x="137484" y="530"/>
                </a:lnTo>
                <a:lnTo>
                  <a:pt x="124607" y="2123"/>
                </a:lnTo>
                <a:lnTo>
                  <a:pt x="112117" y="4783"/>
                </a:lnTo>
                <a:lnTo>
                  <a:pt x="100014" y="8512"/>
                </a:lnTo>
                <a:lnTo>
                  <a:pt x="88298" y="13315"/>
                </a:lnTo>
                <a:lnTo>
                  <a:pt x="76969" y="19193"/>
                </a:lnTo>
                <a:lnTo>
                  <a:pt x="65121" y="26741"/>
                </a:lnTo>
                <a:lnTo>
                  <a:pt x="55245" y="34456"/>
                </a:lnTo>
                <a:lnTo>
                  <a:pt x="46054" y="43077"/>
                </a:lnTo>
                <a:lnTo>
                  <a:pt x="37537" y="52597"/>
                </a:lnTo>
                <a:lnTo>
                  <a:pt x="29687" y="63010"/>
                </a:lnTo>
                <a:lnTo>
                  <a:pt x="22492" y="74310"/>
                </a:lnTo>
                <a:lnTo>
                  <a:pt x="14752" y="89141"/>
                </a:lnTo>
                <a:lnTo>
                  <a:pt x="9717" y="101197"/>
                </a:lnTo>
                <a:lnTo>
                  <a:pt x="5726" y="113382"/>
                </a:lnTo>
                <a:lnTo>
                  <a:pt x="2782" y="125693"/>
                </a:lnTo>
                <a:lnTo>
                  <a:pt x="888" y="138125"/>
                </a:lnTo>
                <a:lnTo>
                  <a:pt x="46" y="150677"/>
                </a:lnTo>
                <a:lnTo>
                  <a:pt x="0" y="154431"/>
                </a:lnTo>
                <a:lnTo>
                  <a:pt x="645" y="168205"/>
                </a:lnTo>
                <a:lnTo>
                  <a:pt x="2580" y="181323"/>
                </a:lnTo>
                <a:lnTo>
                  <a:pt x="5805" y="193795"/>
                </a:lnTo>
                <a:lnTo>
                  <a:pt x="10321" y="205628"/>
                </a:lnTo>
                <a:lnTo>
                  <a:pt x="16126" y="216829"/>
                </a:lnTo>
                <a:lnTo>
                  <a:pt x="23222" y="227406"/>
                </a:lnTo>
                <a:lnTo>
                  <a:pt x="28956" y="234441"/>
                </a:lnTo>
                <a:lnTo>
                  <a:pt x="37662" y="243100"/>
                </a:lnTo>
                <a:lnTo>
                  <a:pt x="47409" y="250432"/>
                </a:lnTo>
                <a:lnTo>
                  <a:pt x="58192" y="256439"/>
                </a:lnTo>
                <a:lnTo>
                  <a:pt x="70004" y="261119"/>
                </a:lnTo>
                <a:lnTo>
                  <a:pt x="82838" y="264474"/>
                </a:lnTo>
                <a:lnTo>
                  <a:pt x="96687" y="266504"/>
                </a:lnTo>
                <a:lnTo>
                  <a:pt x="111544" y="267207"/>
                </a:lnTo>
                <a:lnTo>
                  <a:pt x="112013" y="267207"/>
                </a:lnTo>
                <a:lnTo>
                  <a:pt x="125568" y="266673"/>
                </a:lnTo>
                <a:lnTo>
                  <a:pt x="138672" y="265070"/>
                </a:lnTo>
                <a:lnTo>
                  <a:pt x="151324" y="262396"/>
                </a:lnTo>
                <a:lnTo>
                  <a:pt x="163525" y="258650"/>
                </a:lnTo>
                <a:lnTo>
                  <a:pt x="175275" y="253833"/>
                </a:lnTo>
                <a:lnTo>
                  <a:pt x="186573" y="247941"/>
                </a:lnTo>
                <a:lnTo>
                  <a:pt x="197420" y="240976"/>
                </a:lnTo>
                <a:lnTo>
                  <a:pt x="207816" y="232935"/>
                </a:lnTo>
                <a:lnTo>
                  <a:pt x="217761" y="223818"/>
                </a:lnTo>
                <a:lnTo>
                  <a:pt x="227751" y="212992"/>
                </a:lnTo>
                <a:lnTo>
                  <a:pt x="235761" y="202642"/>
                </a:lnTo>
                <a:lnTo>
                  <a:pt x="242724" y="191836"/>
                </a:lnTo>
                <a:lnTo>
                  <a:pt x="248639" y="180570"/>
                </a:lnTo>
                <a:lnTo>
                  <a:pt x="253506" y="168845"/>
                </a:lnTo>
                <a:lnTo>
                  <a:pt x="257325" y="156660"/>
                </a:lnTo>
                <a:lnTo>
                  <a:pt x="260097" y="144013"/>
                </a:lnTo>
                <a:lnTo>
                  <a:pt x="261821" y="130904"/>
                </a:lnTo>
                <a:lnTo>
                  <a:pt x="262497" y="117331"/>
                </a:lnTo>
                <a:lnTo>
                  <a:pt x="262509" y="115315"/>
                </a:lnTo>
                <a:lnTo>
                  <a:pt x="261885" y="100888"/>
                </a:lnTo>
                <a:lnTo>
                  <a:pt x="260013" y="87293"/>
                </a:lnTo>
                <a:lnTo>
                  <a:pt x="256893" y="74529"/>
                </a:lnTo>
                <a:lnTo>
                  <a:pt x="252526" y="62598"/>
                </a:lnTo>
                <a:lnTo>
                  <a:pt x="246911" y="51498"/>
                </a:lnTo>
                <a:lnTo>
                  <a:pt x="240048" y="41230"/>
                </a:lnTo>
                <a:lnTo>
                  <a:pt x="231938" y="31794"/>
                </a:lnTo>
                <a:lnTo>
                  <a:pt x="222210" y="22968"/>
                </a:lnTo>
                <a:lnTo>
                  <a:pt x="211955" y="15780"/>
                </a:lnTo>
                <a:lnTo>
                  <a:pt x="200880" y="9934"/>
                </a:lnTo>
                <a:lnTo>
                  <a:pt x="188982" y="5433"/>
                </a:lnTo>
                <a:lnTo>
                  <a:pt x="176259" y="2278"/>
                </a:lnTo>
                <a:lnTo>
                  <a:pt x="162709" y="472"/>
                </a:lnTo>
                <a:lnTo>
                  <a:pt x="150749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291195" y="1109726"/>
            <a:ext cx="333882" cy="383032"/>
          </a:xfrm>
          <a:custGeom>
            <a:avLst/>
            <a:gdLst/>
            <a:ahLst/>
            <a:cxnLst/>
            <a:rect l="l" t="t" r="r" b="b"/>
            <a:pathLst>
              <a:path w="333882" h="383032">
                <a:moveTo>
                  <a:pt x="52324" y="0"/>
                </a:moveTo>
                <a:lnTo>
                  <a:pt x="113029" y="0"/>
                </a:lnTo>
                <a:lnTo>
                  <a:pt x="129462" y="196"/>
                </a:lnTo>
                <a:lnTo>
                  <a:pt x="145040" y="787"/>
                </a:lnTo>
                <a:lnTo>
                  <a:pt x="159764" y="1769"/>
                </a:lnTo>
                <a:lnTo>
                  <a:pt x="173636" y="3144"/>
                </a:lnTo>
                <a:lnTo>
                  <a:pt x="186656" y="4909"/>
                </a:lnTo>
                <a:lnTo>
                  <a:pt x="210143" y="9611"/>
                </a:lnTo>
                <a:lnTo>
                  <a:pt x="230230" y="15868"/>
                </a:lnTo>
                <a:lnTo>
                  <a:pt x="251148" y="26026"/>
                </a:lnTo>
                <a:lnTo>
                  <a:pt x="271602" y="40552"/>
                </a:lnTo>
                <a:lnTo>
                  <a:pt x="289707" y="58534"/>
                </a:lnTo>
                <a:lnTo>
                  <a:pt x="297888" y="68818"/>
                </a:lnTo>
                <a:lnTo>
                  <a:pt x="305493" y="79960"/>
                </a:lnTo>
                <a:lnTo>
                  <a:pt x="313758" y="94424"/>
                </a:lnTo>
                <a:lnTo>
                  <a:pt x="323469" y="117351"/>
                </a:lnTo>
                <a:lnTo>
                  <a:pt x="330015" y="141880"/>
                </a:lnTo>
                <a:lnTo>
                  <a:pt x="332098" y="154742"/>
                </a:lnTo>
                <a:lnTo>
                  <a:pt x="333386" y="168001"/>
                </a:lnTo>
                <a:lnTo>
                  <a:pt x="333877" y="181654"/>
                </a:lnTo>
                <a:lnTo>
                  <a:pt x="333882" y="183261"/>
                </a:lnTo>
                <a:lnTo>
                  <a:pt x="333513" y="196521"/>
                </a:lnTo>
                <a:lnTo>
                  <a:pt x="332406" y="209528"/>
                </a:lnTo>
                <a:lnTo>
                  <a:pt x="330561" y="222282"/>
                </a:lnTo>
                <a:lnTo>
                  <a:pt x="324655" y="247033"/>
                </a:lnTo>
                <a:lnTo>
                  <a:pt x="315797" y="270772"/>
                </a:lnTo>
                <a:lnTo>
                  <a:pt x="306070" y="289940"/>
                </a:lnTo>
                <a:lnTo>
                  <a:pt x="298777" y="301912"/>
                </a:lnTo>
                <a:lnTo>
                  <a:pt x="291003" y="313028"/>
                </a:lnTo>
                <a:lnTo>
                  <a:pt x="282752" y="323287"/>
                </a:lnTo>
                <a:lnTo>
                  <a:pt x="274026" y="332689"/>
                </a:lnTo>
                <a:lnTo>
                  <a:pt x="255163" y="348925"/>
                </a:lnTo>
                <a:lnTo>
                  <a:pt x="236220" y="360807"/>
                </a:lnTo>
                <a:lnTo>
                  <a:pt x="216742" y="369279"/>
                </a:lnTo>
                <a:lnTo>
                  <a:pt x="194315" y="375721"/>
                </a:lnTo>
                <a:lnTo>
                  <a:pt x="168923" y="380141"/>
                </a:lnTo>
                <a:lnTo>
                  <a:pt x="155110" y="381594"/>
                </a:lnTo>
                <a:lnTo>
                  <a:pt x="140551" y="382544"/>
                </a:lnTo>
                <a:lnTo>
                  <a:pt x="125243" y="382993"/>
                </a:lnTo>
                <a:lnTo>
                  <a:pt x="118999" y="383032"/>
                </a:lnTo>
                <a:lnTo>
                  <a:pt x="0" y="383032"/>
                </a:lnTo>
                <a:lnTo>
                  <a:pt x="52324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985634" y="1109726"/>
            <a:ext cx="268859" cy="383032"/>
          </a:xfrm>
          <a:custGeom>
            <a:avLst/>
            <a:gdLst/>
            <a:ahLst/>
            <a:cxnLst/>
            <a:rect l="l" t="t" r="r" b="b"/>
            <a:pathLst>
              <a:path w="268859" h="383032">
                <a:moveTo>
                  <a:pt x="52450" y="0"/>
                </a:moveTo>
                <a:lnTo>
                  <a:pt x="118871" y="0"/>
                </a:lnTo>
                <a:lnTo>
                  <a:pt x="136030" y="225"/>
                </a:lnTo>
                <a:lnTo>
                  <a:pt x="151633" y="901"/>
                </a:lnTo>
                <a:lnTo>
                  <a:pt x="165685" y="2027"/>
                </a:lnTo>
                <a:lnTo>
                  <a:pt x="178189" y="3604"/>
                </a:lnTo>
                <a:lnTo>
                  <a:pt x="189151" y="5631"/>
                </a:lnTo>
                <a:lnTo>
                  <a:pt x="198576" y="8110"/>
                </a:lnTo>
                <a:lnTo>
                  <a:pt x="205612" y="10668"/>
                </a:lnTo>
                <a:lnTo>
                  <a:pt x="218238" y="16719"/>
                </a:lnTo>
                <a:lnTo>
                  <a:pt x="229460" y="23723"/>
                </a:lnTo>
                <a:lnTo>
                  <a:pt x="239277" y="31671"/>
                </a:lnTo>
                <a:lnTo>
                  <a:pt x="247690" y="40556"/>
                </a:lnTo>
                <a:lnTo>
                  <a:pt x="252857" y="47498"/>
                </a:lnTo>
                <a:lnTo>
                  <a:pt x="259097" y="58194"/>
                </a:lnTo>
                <a:lnTo>
                  <a:pt x="263803" y="69751"/>
                </a:lnTo>
                <a:lnTo>
                  <a:pt x="266974" y="82153"/>
                </a:lnTo>
                <a:lnTo>
                  <a:pt x="268612" y="95383"/>
                </a:lnTo>
                <a:lnTo>
                  <a:pt x="268859" y="103250"/>
                </a:lnTo>
                <a:lnTo>
                  <a:pt x="268130" y="116889"/>
                </a:lnTo>
                <a:lnTo>
                  <a:pt x="265940" y="129838"/>
                </a:lnTo>
                <a:lnTo>
                  <a:pt x="262287" y="142090"/>
                </a:lnTo>
                <a:lnTo>
                  <a:pt x="257164" y="153635"/>
                </a:lnTo>
                <a:lnTo>
                  <a:pt x="250569" y="164466"/>
                </a:lnTo>
                <a:lnTo>
                  <a:pt x="245110" y="171576"/>
                </a:lnTo>
                <a:lnTo>
                  <a:pt x="237185" y="180038"/>
                </a:lnTo>
                <a:lnTo>
                  <a:pt x="228097" y="187654"/>
                </a:lnTo>
                <a:lnTo>
                  <a:pt x="217844" y="194430"/>
                </a:lnTo>
                <a:lnTo>
                  <a:pt x="206421" y="200367"/>
                </a:lnTo>
                <a:lnTo>
                  <a:pt x="193828" y="205469"/>
                </a:lnTo>
                <a:lnTo>
                  <a:pt x="180060" y="209737"/>
                </a:lnTo>
                <a:lnTo>
                  <a:pt x="173736" y="211327"/>
                </a:lnTo>
                <a:lnTo>
                  <a:pt x="257047" y="383032"/>
                </a:lnTo>
                <a:lnTo>
                  <a:pt x="182625" y="383032"/>
                </a:lnTo>
                <a:lnTo>
                  <a:pt x="100837" y="215900"/>
                </a:lnTo>
                <a:lnTo>
                  <a:pt x="94995" y="215900"/>
                </a:lnTo>
                <a:lnTo>
                  <a:pt x="72009" y="383032"/>
                </a:lnTo>
                <a:lnTo>
                  <a:pt x="0" y="383032"/>
                </a:lnTo>
                <a:lnTo>
                  <a:pt x="5245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835649" y="1109726"/>
            <a:ext cx="258317" cy="383032"/>
          </a:xfrm>
          <a:custGeom>
            <a:avLst/>
            <a:gdLst/>
            <a:ahLst/>
            <a:cxnLst/>
            <a:rect l="l" t="t" r="r" b="b"/>
            <a:pathLst>
              <a:path w="258317" h="383032">
                <a:moveTo>
                  <a:pt x="52324" y="0"/>
                </a:moveTo>
                <a:lnTo>
                  <a:pt x="258317" y="0"/>
                </a:lnTo>
                <a:lnTo>
                  <a:pt x="249554" y="67945"/>
                </a:lnTo>
                <a:lnTo>
                  <a:pt x="115824" y="67945"/>
                </a:lnTo>
                <a:lnTo>
                  <a:pt x="104775" y="147065"/>
                </a:lnTo>
                <a:lnTo>
                  <a:pt x="239267" y="147065"/>
                </a:lnTo>
                <a:lnTo>
                  <a:pt x="230504" y="214502"/>
                </a:lnTo>
                <a:lnTo>
                  <a:pt x="95503" y="214502"/>
                </a:lnTo>
                <a:lnTo>
                  <a:pt x="81406" y="316102"/>
                </a:lnTo>
                <a:lnTo>
                  <a:pt x="217297" y="316102"/>
                </a:lnTo>
                <a:lnTo>
                  <a:pt x="208534" y="383032"/>
                </a:lnTo>
                <a:lnTo>
                  <a:pt x="0" y="383032"/>
                </a:lnTo>
                <a:lnTo>
                  <a:pt x="52324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534786" y="1109726"/>
            <a:ext cx="268859" cy="383032"/>
          </a:xfrm>
          <a:custGeom>
            <a:avLst/>
            <a:gdLst/>
            <a:ahLst/>
            <a:cxnLst/>
            <a:rect l="l" t="t" r="r" b="b"/>
            <a:pathLst>
              <a:path w="268859" h="383032">
                <a:moveTo>
                  <a:pt x="52450" y="0"/>
                </a:moveTo>
                <a:lnTo>
                  <a:pt x="118872" y="0"/>
                </a:lnTo>
                <a:lnTo>
                  <a:pt x="136030" y="225"/>
                </a:lnTo>
                <a:lnTo>
                  <a:pt x="151633" y="901"/>
                </a:lnTo>
                <a:lnTo>
                  <a:pt x="165685" y="2027"/>
                </a:lnTo>
                <a:lnTo>
                  <a:pt x="178189" y="3604"/>
                </a:lnTo>
                <a:lnTo>
                  <a:pt x="189151" y="5631"/>
                </a:lnTo>
                <a:lnTo>
                  <a:pt x="198576" y="8110"/>
                </a:lnTo>
                <a:lnTo>
                  <a:pt x="205612" y="10668"/>
                </a:lnTo>
                <a:lnTo>
                  <a:pt x="218238" y="16719"/>
                </a:lnTo>
                <a:lnTo>
                  <a:pt x="229460" y="23723"/>
                </a:lnTo>
                <a:lnTo>
                  <a:pt x="239277" y="31671"/>
                </a:lnTo>
                <a:lnTo>
                  <a:pt x="247690" y="40556"/>
                </a:lnTo>
                <a:lnTo>
                  <a:pt x="252856" y="47498"/>
                </a:lnTo>
                <a:lnTo>
                  <a:pt x="259097" y="58194"/>
                </a:lnTo>
                <a:lnTo>
                  <a:pt x="263803" y="69751"/>
                </a:lnTo>
                <a:lnTo>
                  <a:pt x="266974" y="82153"/>
                </a:lnTo>
                <a:lnTo>
                  <a:pt x="268612" y="95383"/>
                </a:lnTo>
                <a:lnTo>
                  <a:pt x="268859" y="103250"/>
                </a:lnTo>
                <a:lnTo>
                  <a:pt x="268130" y="116889"/>
                </a:lnTo>
                <a:lnTo>
                  <a:pt x="265940" y="129838"/>
                </a:lnTo>
                <a:lnTo>
                  <a:pt x="262287" y="142090"/>
                </a:lnTo>
                <a:lnTo>
                  <a:pt x="257164" y="153635"/>
                </a:lnTo>
                <a:lnTo>
                  <a:pt x="250569" y="164466"/>
                </a:lnTo>
                <a:lnTo>
                  <a:pt x="245110" y="171576"/>
                </a:lnTo>
                <a:lnTo>
                  <a:pt x="237185" y="180038"/>
                </a:lnTo>
                <a:lnTo>
                  <a:pt x="228097" y="187654"/>
                </a:lnTo>
                <a:lnTo>
                  <a:pt x="217844" y="194430"/>
                </a:lnTo>
                <a:lnTo>
                  <a:pt x="206421" y="200367"/>
                </a:lnTo>
                <a:lnTo>
                  <a:pt x="193828" y="205469"/>
                </a:lnTo>
                <a:lnTo>
                  <a:pt x="180060" y="209737"/>
                </a:lnTo>
                <a:lnTo>
                  <a:pt x="173736" y="211327"/>
                </a:lnTo>
                <a:lnTo>
                  <a:pt x="257048" y="383032"/>
                </a:lnTo>
                <a:lnTo>
                  <a:pt x="182625" y="383032"/>
                </a:lnTo>
                <a:lnTo>
                  <a:pt x="100837" y="215900"/>
                </a:lnTo>
                <a:lnTo>
                  <a:pt x="94995" y="215900"/>
                </a:lnTo>
                <a:lnTo>
                  <a:pt x="72009" y="383032"/>
                </a:lnTo>
                <a:lnTo>
                  <a:pt x="0" y="383032"/>
                </a:lnTo>
                <a:lnTo>
                  <a:pt x="5245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051296" y="1109726"/>
            <a:ext cx="323976" cy="383032"/>
          </a:xfrm>
          <a:custGeom>
            <a:avLst/>
            <a:gdLst/>
            <a:ahLst/>
            <a:cxnLst/>
            <a:rect l="l" t="t" r="r" b="b"/>
            <a:pathLst>
              <a:path w="323976" h="383032">
                <a:moveTo>
                  <a:pt x="0" y="0"/>
                </a:moveTo>
                <a:lnTo>
                  <a:pt x="72898" y="0"/>
                </a:lnTo>
                <a:lnTo>
                  <a:pt x="132587" y="153288"/>
                </a:lnTo>
                <a:lnTo>
                  <a:pt x="241426" y="0"/>
                </a:lnTo>
                <a:lnTo>
                  <a:pt x="323976" y="0"/>
                </a:lnTo>
                <a:lnTo>
                  <a:pt x="160527" y="229870"/>
                </a:lnTo>
                <a:lnTo>
                  <a:pt x="139953" y="383032"/>
                </a:lnTo>
                <a:lnTo>
                  <a:pt x="68071" y="383032"/>
                </a:lnTo>
                <a:lnTo>
                  <a:pt x="89153" y="229870"/>
                </a:lnTo>
                <a:lnTo>
                  <a:pt x="0" y="0"/>
                </a:lnTo>
                <a:close/>
              </a:path>
            </a:pathLst>
          </a:custGeom>
          <a:ln w="6095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746878" y="1109726"/>
            <a:ext cx="268859" cy="383032"/>
          </a:xfrm>
          <a:custGeom>
            <a:avLst/>
            <a:gdLst/>
            <a:ahLst/>
            <a:cxnLst/>
            <a:rect l="l" t="t" r="r" b="b"/>
            <a:pathLst>
              <a:path w="268859" h="383032">
                <a:moveTo>
                  <a:pt x="52450" y="0"/>
                </a:moveTo>
                <a:lnTo>
                  <a:pt x="118872" y="0"/>
                </a:lnTo>
                <a:lnTo>
                  <a:pt x="136037" y="225"/>
                </a:lnTo>
                <a:lnTo>
                  <a:pt x="151656" y="901"/>
                </a:lnTo>
                <a:lnTo>
                  <a:pt x="165725" y="2027"/>
                </a:lnTo>
                <a:lnTo>
                  <a:pt x="178243" y="3604"/>
                </a:lnTo>
                <a:lnTo>
                  <a:pt x="189206" y="5631"/>
                </a:lnTo>
                <a:lnTo>
                  <a:pt x="198613" y="8110"/>
                </a:lnTo>
                <a:lnTo>
                  <a:pt x="205612" y="10668"/>
                </a:lnTo>
                <a:lnTo>
                  <a:pt x="218238" y="16719"/>
                </a:lnTo>
                <a:lnTo>
                  <a:pt x="229460" y="23723"/>
                </a:lnTo>
                <a:lnTo>
                  <a:pt x="239277" y="31671"/>
                </a:lnTo>
                <a:lnTo>
                  <a:pt x="247690" y="40556"/>
                </a:lnTo>
                <a:lnTo>
                  <a:pt x="252857" y="47498"/>
                </a:lnTo>
                <a:lnTo>
                  <a:pt x="259097" y="58194"/>
                </a:lnTo>
                <a:lnTo>
                  <a:pt x="263803" y="69751"/>
                </a:lnTo>
                <a:lnTo>
                  <a:pt x="266974" y="82153"/>
                </a:lnTo>
                <a:lnTo>
                  <a:pt x="268612" y="95383"/>
                </a:lnTo>
                <a:lnTo>
                  <a:pt x="268859" y="103250"/>
                </a:lnTo>
                <a:lnTo>
                  <a:pt x="268130" y="116889"/>
                </a:lnTo>
                <a:lnTo>
                  <a:pt x="265940" y="129838"/>
                </a:lnTo>
                <a:lnTo>
                  <a:pt x="262287" y="142090"/>
                </a:lnTo>
                <a:lnTo>
                  <a:pt x="257164" y="153635"/>
                </a:lnTo>
                <a:lnTo>
                  <a:pt x="250569" y="164466"/>
                </a:lnTo>
                <a:lnTo>
                  <a:pt x="245110" y="171576"/>
                </a:lnTo>
                <a:lnTo>
                  <a:pt x="237185" y="180038"/>
                </a:lnTo>
                <a:lnTo>
                  <a:pt x="228097" y="187654"/>
                </a:lnTo>
                <a:lnTo>
                  <a:pt x="217844" y="194430"/>
                </a:lnTo>
                <a:lnTo>
                  <a:pt x="206421" y="200367"/>
                </a:lnTo>
                <a:lnTo>
                  <a:pt x="193828" y="205469"/>
                </a:lnTo>
                <a:lnTo>
                  <a:pt x="180060" y="209737"/>
                </a:lnTo>
                <a:lnTo>
                  <a:pt x="173736" y="211327"/>
                </a:lnTo>
                <a:lnTo>
                  <a:pt x="257048" y="383032"/>
                </a:lnTo>
                <a:lnTo>
                  <a:pt x="182625" y="383032"/>
                </a:lnTo>
                <a:lnTo>
                  <a:pt x="100837" y="215900"/>
                </a:lnTo>
                <a:lnTo>
                  <a:pt x="94996" y="215900"/>
                </a:lnTo>
                <a:lnTo>
                  <a:pt x="72009" y="383032"/>
                </a:lnTo>
                <a:lnTo>
                  <a:pt x="0" y="383032"/>
                </a:lnTo>
                <a:lnTo>
                  <a:pt x="5245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323841" y="1109726"/>
            <a:ext cx="363093" cy="383032"/>
          </a:xfrm>
          <a:custGeom>
            <a:avLst/>
            <a:gdLst/>
            <a:ahLst/>
            <a:cxnLst/>
            <a:rect l="l" t="t" r="r" b="b"/>
            <a:pathLst>
              <a:path w="363093" h="383032">
                <a:moveTo>
                  <a:pt x="206883" y="0"/>
                </a:moveTo>
                <a:lnTo>
                  <a:pt x="267588" y="0"/>
                </a:lnTo>
                <a:lnTo>
                  <a:pt x="363093" y="383032"/>
                </a:lnTo>
                <a:lnTo>
                  <a:pt x="293243" y="383032"/>
                </a:lnTo>
                <a:lnTo>
                  <a:pt x="272923" y="301498"/>
                </a:lnTo>
                <a:lnTo>
                  <a:pt x="120904" y="301498"/>
                </a:lnTo>
                <a:lnTo>
                  <a:pt x="77343" y="383032"/>
                </a:lnTo>
                <a:lnTo>
                  <a:pt x="0" y="383032"/>
                </a:lnTo>
                <a:lnTo>
                  <a:pt x="206883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850257" y="1109726"/>
            <a:ext cx="427100" cy="383032"/>
          </a:xfrm>
          <a:custGeom>
            <a:avLst/>
            <a:gdLst/>
            <a:ahLst/>
            <a:cxnLst/>
            <a:rect l="l" t="t" r="r" b="b"/>
            <a:pathLst>
              <a:path w="427100" h="383032">
                <a:moveTo>
                  <a:pt x="97281" y="0"/>
                </a:moveTo>
                <a:lnTo>
                  <a:pt x="162559" y="0"/>
                </a:lnTo>
                <a:lnTo>
                  <a:pt x="227456" y="266953"/>
                </a:lnTo>
                <a:lnTo>
                  <a:pt x="359917" y="0"/>
                </a:lnTo>
                <a:lnTo>
                  <a:pt x="421893" y="0"/>
                </a:lnTo>
                <a:lnTo>
                  <a:pt x="427100" y="383032"/>
                </a:lnTo>
                <a:lnTo>
                  <a:pt x="359917" y="383032"/>
                </a:lnTo>
                <a:lnTo>
                  <a:pt x="356869" y="153924"/>
                </a:lnTo>
                <a:lnTo>
                  <a:pt x="243077" y="383032"/>
                </a:lnTo>
                <a:lnTo>
                  <a:pt x="188213" y="383032"/>
                </a:lnTo>
                <a:lnTo>
                  <a:pt x="129793" y="142366"/>
                </a:lnTo>
                <a:lnTo>
                  <a:pt x="68706" y="383032"/>
                </a:lnTo>
                <a:lnTo>
                  <a:pt x="0" y="383032"/>
                </a:lnTo>
                <a:lnTo>
                  <a:pt x="97281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370197" y="1109726"/>
            <a:ext cx="427100" cy="383032"/>
          </a:xfrm>
          <a:custGeom>
            <a:avLst/>
            <a:gdLst/>
            <a:ahLst/>
            <a:cxnLst/>
            <a:rect l="l" t="t" r="r" b="b"/>
            <a:pathLst>
              <a:path w="427100" h="383032">
                <a:moveTo>
                  <a:pt x="97281" y="0"/>
                </a:moveTo>
                <a:lnTo>
                  <a:pt x="162559" y="0"/>
                </a:lnTo>
                <a:lnTo>
                  <a:pt x="227456" y="266953"/>
                </a:lnTo>
                <a:lnTo>
                  <a:pt x="359917" y="0"/>
                </a:lnTo>
                <a:lnTo>
                  <a:pt x="421893" y="0"/>
                </a:lnTo>
                <a:lnTo>
                  <a:pt x="427100" y="383032"/>
                </a:lnTo>
                <a:lnTo>
                  <a:pt x="359917" y="383032"/>
                </a:lnTo>
                <a:lnTo>
                  <a:pt x="356869" y="153924"/>
                </a:lnTo>
                <a:lnTo>
                  <a:pt x="243077" y="383032"/>
                </a:lnTo>
                <a:lnTo>
                  <a:pt x="188213" y="383032"/>
                </a:lnTo>
                <a:lnTo>
                  <a:pt x="129793" y="142366"/>
                </a:lnTo>
                <a:lnTo>
                  <a:pt x="68706" y="383032"/>
                </a:lnTo>
                <a:lnTo>
                  <a:pt x="0" y="383032"/>
                </a:lnTo>
                <a:lnTo>
                  <a:pt x="97281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061460" y="1109726"/>
            <a:ext cx="294766" cy="392684"/>
          </a:xfrm>
          <a:custGeom>
            <a:avLst/>
            <a:gdLst/>
            <a:ahLst/>
            <a:cxnLst/>
            <a:rect l="l" t="t" r="r" b="b"/>
            <a:pathLst>
              <a:path w="294766" h="392684">
                <a:moveTo>
                  <a:pt x="35051" y="0"/>
                </a:moveTo>
                <a:lnTo>
                  <a:pt x="106806" y="0"/>
                </a:lnTo>
                <a:lnTo>
                  <a:pt x="74675" y="236474"/>
                </a:lnTo>
                <a:lnTo>
                  <a:pt x="72601" y="252831"/>
                </a:lnTo>
                <a:lnTo>
                  <a:pt x="71228" y="266172"/>
                </a:lnTo>
                <a:lnTo>
                  <a:pt x="70557" y="276477"/>
                </a:lnTo>
                <a:lnTo>
                  <a:pt x="70484" y="280162"/>
                </a:lnTo>
                <a:lnTo>
                  <a:pt x="72147" y="294133"/>
                </a:lnTo>
                <a:lnTo>
                  <a:pt x="77089" y="305752"/>
                </a:lnTo>
                <a:lnTo>
                  <a:pt x="93512" y="320265"/>
                </a:lnTo>
                <a:lnTo>
                  <a:pt x="105387" y="324277"/>
                </a:lnTo>
                <a:lnTo>
                  <a:pt x="119596" y="325955"/>
                </a:lnTo>
                <a:lnTo>
                  <a:pt x="122935" y="326009"/>
                </a:lnTo>
                <a:lnTo>
                  <a:pt x="136406" y="324936"/>
                </a:lnTo>
                <a:lnTo>
                  <a:pt x="148656" y="321719"/>
                </a:lnTo>
                <a:lnTo>
                  <a:pt x="158876" y="316864"/>
                </a:lnTo>
                <a:lnTo>
                  <a:pt x="168005" y="309290"/>
                </a:lnTo>
                <a:lnTo>
                  <a:pt x="175450" y="298222"/>
                </a:lnTo>
                <a:lnTo>
                  <a:pt x="179998" y="286896"/>
                </a:lnTo>
                <a:lnTo>
                  <a:pt x="185320" y="264606"/>
                </a:lnTo>
                <a:lnTo>
                  <a:pt x="187936" y="249793"/>
                </a:lnTo>
                <a:lnTo>
                  <a:pt x="190522" y="232527"/>
                </a:lnTo>
                <a:lnTo>
                  <a:pt x="222376" y="0"/>
                </a:lnTo>
                <a:lnTo>
                  <a:pt x="294766" y="0"/>
                </a:lnTo>
                <a:lnTo>
                  <a:pt x="263906" y="228600"/>
                </a:lnTo>
                <a:lnTo>
                  <a:pt x="261458" y="245195"/>
                </a:lnTo>
                <a:lnTo>
                  <a:pt x="258840" y="260607"/>
                </a:lnTo>
                <a:lnTo>
                  <a:pt x="256051" y="274837"/>
                </a:lnTo>
                <a:lnTo>
                  <a:pt x="253089" y="287884"/>
                </a:lnTo>
                <a:lnTo>
                  <a:pt x="246639" y="310429"/>
                </a:lnTo>
                <a:lnTo>
                  <a:pt x="239480" y="328242"/>
                </a:lnTo>
                <a:lnTo>
                  <a:pt x="231946" y="341373"/>
                </a:lnTo>
                <a:lnTo>
                  <a:pt x="215475" y="360891"/>
                </a:lnTo>
                <a:lnTo>
                  <a:pt x="194799" y="375922"/>
                </a:lnTo>
                <a:lnTo>
                  <a:pt x="182815" y="381717"/>
                </a:lnTo>
                <a:lnTo>
                  <a:pt x="159368" y="388943"/>
                </a:lnTo>
                <a:lnTo>
                  <a:pt x="132939" y="392374"/>
                </a:lnTo>
                <a:lnTo>
                  <a:pt x="121412" y="392684"/>
                </a:lnTo>
                <a:lnTo>
                  <a:pt x="106448" y="392133"/>
                </a:lnTo>
                <a:lnTo>
                  <a:pt x="92395" y="390480"/>
                </a:lnTo>
                <a:lnTo>
                  <a:pt x="79255" y="387725"/>
                </a:lnTo>
                <a:lnTo>
                  <a:pt x="55721" y="378909"/>
                </a:lnTo>
                <a:lnTo>
                  <a:pt x="35860" y="365686"/>
                </a:lnTo>
                <a:lnTo>
                  <a:pt x="23543" y="353074"/>
                </a:lnTo>
                <a:lnTo>
                  <a:pt x="10511" y="332093"/>
                </a:lnTo>
                <a:lnTo>
                  <a:pt x="2663" y="307496"/>
                </a:lnTo>
                <a:lnTo>
                  <a:pt x="684" y="293848"/>
                </a:lnTo>
                <a:lnTo>
                  <a:pt x="0" y="279302"/>
                </a:lnTo>
                <a:lnTo>
                  <a:pt x="0" y="278891"/>
                </a:lnTo>
                <a:lnTo>
                  <a:pt x="213" y="269579"/>
                </a:lnTo>
                <a:lnTo>
                  <a:pt x="1937" y="246346"/>
                </a:lnTo>
                <a:lnTo>
                  <a:pt x="3457" y="232436"/>
                </a:lnTo>
                <a:lnTo>
                  <a:pt x="5423" y="217002"/>
                </a:lnTo>
                <a:lnTo>
                  <a:pt x="6222" y="211200"/>
                </a:lnTo>
                <a:lnTo>
                  <a:pt x="35051" y="0"/>
                </a:lnTo>
                <a:close/>
              </a:path>
            </a:pathLst>
          </a:custGeom>
          <a:ln w="6095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642350" y="1100074"/>
            <a:ext cx="268858" cy="402336"/>
          </a:xfrm>
          <a:custGeom>
            <a:avLst/>
            <a:gdLst/>
            <a:ahLst/>
            <a:cxnLst/>
            <a:rect l="l" t="t" r="r" b="b"/>
            <a:pathLst>
              <a:path w="268858" h="402336">
                <a:moveTo>
                  <a:pt x="154940" y="0"/>
                </a:moveTo>
                <a:lnTo>
                  <a:pt x="167999" y="598"/>
                </a:lnTo>
                <a:lnTo>
                  <a:pt x="180638" y="2394"/>
                </a:lnTo>
                <a:lnTo>
                  <a:pt x="192856" y="5388"/>
                </a:lnTo>
                <a:lnTo>
                  <a:pt x="204654" y="9581"/>
                </a:lnTo>
                <a:lnTo>
                  <a:pt x="216031" y="14973"/>
                </a:lnTo>
                <a:lnTo>
                  <a:pt x="226987" y="21566"/>
                </a:lnTo>
                <a:lnTo>
                  <a:pt x="237523" y="29359"/>
                </a:lnTo>
                <a:lnTo>
                  <a:pt x="247638" y="38355"/>
                </a:lnTo>
                <a:lnTo>
                  <a:pt x="257332" y="48552"/>
                </a:lnTo>
                <a:lnTo>
                  <a:pt x="266606" y="59953"/>
                </a:lnTo>
                <a:lnTo>
                  <a:pt x="268858" y="62991"/>
                </a:lnTo>
                <a:lnTo>
                  <a:pt x="216407" y="109347"/>
                </a:lnTo>
                <a:lnTo>
                  <a:pt x="205348" y="96115"/>
                </a:lnTo>
                <a:lnTo>
                  <a:pt x="194546" y="85409"/>
                </a:lnTo>
                <a:lnTo>
                  <a:pt x="184005" y="77225"/>
                </a:lnTo>
                <a:lnTo>
                  <a:pt x="173728" y="71559"/>
                </a:lnTo>
                <a:lnTo>
                  <a:pt x="163721" y="68407"/>
                </a:lnTo>
                <a:lnTo>
                  <a:pt x="156336" y="67690"/>
                </a:lnTo>
                <a:lnTo>
                  <a:pt x="147066" y="67690"/>
                </a:lnTo>
                <a:lnTo>
                  <a:pt x="139446" y="70358"/>
                </a:lnTo>
                <a:lnTo>
                  <a:pt x="133350" y="75818"/>
                </a:lnTo>
                <a:lnTo>
                  <a:pt x="127253" y="81406"/>
                </a:lnTo>
                <a:lnTo>
                  <a:pt x="124205" y="87884"/>
                </a:lnTo>
                <a:lnTo>
                  <a:pt x="124205" y="95503"/>
                </a:lnTo>
                <a:lnTo>
                  <a:pt x="124205" y="102615"/>
                </a:lnTo>
                <a:lnTo>
                  <a:pt x="127000" y="110616"/>
                </a:lnTo>
                <a:lnTo>
                  <a:pt x="132588" y="119252"/>
                </a:lnTo>
                <a:lnTo>
                  <a:pt x="136291" y="124419"/>
                </a:lnTo>
                <a:lnTo>
                  <a:pt x="141845" y="131324"/>
                </a:lnTo>
                <a:lnTo>
                  <a:pt x="149258" y="139969"/>
                </a:lnTo>
                <a:lnTo>
                  <a:pt x="158535" y="150353"/>
                </a:lnTo>
                <a:lnTo>
                  <a:pt x="169685" y="162477"/>
                </a:lnTo>
                <a:lnTo>
                  <a:pt x="182713" y="176340"/>
                </a:lnTo>
                <a:lnTo>
                  <a:pt x="183133" y="176784"/>
                </a:lnTo>
                <a:lnTo>
                  <a:pt x="194642" y="189172"/>
                </a:lnTo>
                <a:lnTo>
                  <a:pt x="203649" y="199305"/>
                </a:lnTo>
                <a:lnTo>
                  <a:pt x="210173" y="207200"/>
                </a:lnTo>
                <a:lnTo>
                  <a:pt x="220695" y="222040"/>
                </a:lnTo>
                <a:lnTo>
                  <a:pt x="227499" y="233249"/>
                </a:lnTo>
                <a:lnTo>
                  <a:pt x="233035" y="244078"/>
                </a:lnTo>
                <a:lnTo>
                  <a:pt x="236854" y="253237"/>
                </a:lnTo>
                <a:lnTo>
                  <a:pt x="240743" y="265609"/>
                </a:lnTo>
                <a:lnTo>
                  <a:pt x="243234" y="278075"/>
                </a:lnTo>
                <a:lnTo>
                  <a:pt x="244304" y="290659"/>
                </a:lnTo>
                <a:lnTo>
                  <a:pt x="244348" y="293750"/>
                </a:lnTo>
                <a:lnTo>
                  <a:pt x="243599" y="307344"/>
                </a:lnTo>
                <a:lnTo>
                  <a:pt x="241351" y="320258"/>
                </a:lnTo>
                <a:lnTo>
                  <a:pt x="237602" y="332494"/>
                </a:lnTo>
                <a:lnTo>
                  <a:pt x="232349" y="344051"/>
                </a:lnTo>
                <a:lnTo>
                  <a:pt x="225589" y="354930"/>
                </a:lnTo>
                <a:lnTo>
                  <a:pt x="217320" y="365130"/>
                </a:lnTo>
                <a:lnTo>
                  <a:pt x="211454" y="371093"/>
                </a:lnTo>
                <a:lnTo>
                  <a:pt x="201801" y="379315"/>
                </a:lnTo>
                <a:lnTo>
                  <a:pt x="191402" y="386283"/>
                </a:lnTo>
                <a:lnTo>
                  <a:pt x="180258" y="391999"/>
                </a:lnTo>
                <a:lnTo>
                  <a:pt x="168372" y="396461"/>
                </a:lnTo>
                <a:lnTo>
                  <a:pt x="155746" y="399671"/>
                </a:lnTo>
                <a:lnTo>
                  <a:pt x="142382" y="401629"/>
                </a:lnTo>
                <a:lnTo>
                  <a:pt x="128283" y="402333"/>
                </a:lnTo>
                <a:lnTo>
                  <a:pt x="127380" y="402336"/>
                </a:lnTo>
                <a:lnTo>
                  <a:pt x="114136" y="401784"/>
                </a:lnTo>
                <a:lnTo>
                  <a:pt x="101322" y="400130"/>
                </a:lnTo>
                <a:lnTo>
                  <a:pt x="88936" y="397374"/>
                </a:lnTo>
                <a:lnTo>
                  <a:pt x="76978" y="393516"/>
                </a:lnTo>
                <a:lnTo>
                  <a:pt x="65449" y="388557"/>
                </a:lnTo>
                <a:lnTo>
                  <a:pt x="54347" y="382498"/>
                </a:lnTo>
                <a:lnTo>
                  <a:pt x="43672" y="375338"/>
                </a:lnTo>
                <a:lnTo>
                  <a:pt x="33424" y="367079"/>
                </a:lnTo>
                <a:lnTo>
                  <a:pt x="23601" y="357721"/>
                </a:lnTo>
                <a:lnTo>
                  <a:pt x="14204" y="347263"/>
                </a:lnTo>
                <a:lnTo>
                  <a:pt x="5232" y="335708"/>
                </a:lnTo>
                <a:lnTo>
                  <a:pt x="0" y="328167"/>
                </a:lnTo>
                <a:lnTo>
                  <a:pt x="55245" y="283590"/>
                </a:lnTo>
                <a:lnTo>
                  <a:pt x="64953" y="297176"/>
                </a:lnTo>
                <a:lnTo>
                  <a:pt x="74885" y="308648"/>
                </a:lnTo>
                <a:lnTo>
                  <a:pt x="85042" y="318009"/>
                </a:lnTo>
                <a:lnTo>
                  <a:pt x="95427" y="325261"/>
                </a:lnTo>
                <a:lnTo>
                  <a:pt x="106042" y="330407"/>
                </a:lnTo>
                <a:lnTo>
                  <a:pt x="116890" y="333448"/>
                </a:lnTo>
                <a:lnTo>
                  <a:pt x="127380" y="334390"/>
                </a:lnTo>
                <a:lnTo>
                  <a:pt x="140627" y="332634"/>
                </a:lnTo>
                <a:lnTo>
                  <a:pt x="152172" y="327421"/>
                </a:lnTo>
                <a:lnTo>
                  <a:pt x="158496" y="322452"/>
                </a:lnTo>
                <a:lnTo>
                  <a:pt x="166612" y="312012"/>
                </a:lnTo>
                <a:lnTo>
                  <a:pt x="170696" y="299974"/>
                </a:lnTo>
                <a:lnTo>
                  <a:pt x="171196" y="293497"/>
                </a:lnTo>
                <a:lnTo>
                  <a:pt x="169589" y="281382"/>
                </a:lnTo>
                <a:lnTo>
                  <a:pt x="164863" y="269112"/>
                </a:lnTo>
                <a:lnTo>
                  <a:pt x="159616" y="260416"/>
                </a:lnTo>
                <a:lnTo>
                  <a:pt x="153799" y="252692"/>
                </a:lnTo>
                <a:lnTo>
                  <a:pt x="145997" y="243275"/>
                </a:lnTo>
                <a:lnTo>
                  <a:pt x="136210" y="232164"/>
                </a:lnTo>
                <a:lnTo>
                  <a:pt x="124439" y="219359"/>
                </a:lnTo>
                <a:lnTo>
                  <a:pt x="119633" y="214249"/>
                </a:lnTo>
                <a:lnTo>
                  <a:pt x="107992" y="201817"/>
                </a:lnTo>
                <a:lnTo>
                  <a:pt x="97712" y="190395"/>
                </a:lnTo>
                <a:lnTo>
                  <a:pt x="88793" y="179985"/>
                </a:lnTo>
                <a:lnTo>
                  <a:pt x="81235" y="170591"/>
                </a:lnTo>
                <a:lnTo>
                  <a:pt x="75038" y="162216"/>
                </a:lnTo>
                <a:lnTo>
                  <a:pt x="70203" y="154862"/>
                </a:lnTo>
                <a:lnTo>
                  <a:pt x="62944" y="141023"/>
                </a:lnTo>
                <a:lnTo>
                  <a:pt x="58161" y="128765"/>
                </a:lnTo>
                <a:lnTo>
                  <a:pt x="54984" y="116625"/>
                </a:lnTo>
                <a:lnTo>
                  <a:pt x="53405" y="104585"/>
                </a:lnTo>
                <a:lnTo>
                  <a:pt x="53213" y="98678"/>
                </a:lnTo>
                <a:lnTo>
                  <a:pt x="54022" y="85617"/>
                </a:lnTo>
                <a:lnTo>
                  <a:pt x="56456" y="73071"/>
                </a:lnTo>
                <a:lnTo>
                  <a:pt x="60525" y="61047"/>
                </a:lnTo>
                <a:lnTo>
                  <a:pt x="66239" y="49550"/>
                </a:lnTo>
                <a:lnTo>
                  <a:pt x="73609" y="38584"/>
                </a:lnTo>
                <a:lnTo>
                  <a:pt x="85369" y="25555"/>
                </a:lnTo>
                <a:lnTo>
                  <a:pt x="95301" y="17470"/>
                </a:lnTo>
                <a:lnTo>
                  <a:pt x="106118" y="10921"/>
                </a:lnTo>
                <a:lnTo>
                  <a:pt x="117816" y="5905"/>
                </a:lnTo>
                <a:lnTo>
                  <a:pt x="130388" y="2421"/>
                </a:lnTo>
                <a:lnTo>
                  <a:pt x="143831" y="465"/>
                </a:lnTo>
                <a:lnTo>
                  <a:pt x="15494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536816" y="1100074"/>
            <a:ext cx="406273" cy="402336"/>
          </a:xfrm>
          <a:custGeom>
            <a:avLst/>
            <a:gdLst/>
            <a:ahLst/>
            <a:cxnLst/>
            <a:rect l="l" t="t" r="r" b="b"/>
            <a:pathLst>
              <a:path w="406273" h="402336">
                <a:moveTo>
                  <a:pt x="224789" y="0"/>
                </a:moveTo>
                <a:lnTo>
                  <a:pt x="238899" y="418"/>
                </a:lnTo>
                <a:lnTo>
                  <a:pt x="252554" y="1675"/>
                </a:lnTo>
                <a:lnTo>
                  <a:pt x="278501" y="6703"/>
                </a:lnTo>
                <a:lnTo>
                  <a:pt x="302626" y="15089"/>
                </a:lnTo>
                <a:lnTo>
                  <a:pt x="324925" y="26837"/>
                </a:lnTo>
                <a:lnTo>
                  <a:pt x="345392" y="41952"/>
                </a:lnTo>
                <a:lnTo>
                  <a:pt x="363947" y="60309"/>
                </a:lnTo>
                <a:lnTo>
                  <a:pt x="379312" y="80723"/>
                </a:lnTo>
                <a:lnTo>
                  <a:pt x="391217" y="102986"/>
                </a:lnTo>
                <a:lnTo>
                  <a:pt x="399672" y="127091"/>
                </a:lnTo>
                <a:lnTo>
                  <a:pt x="404687" y="153027"/>
                </a:lnTo>
                <a:lnTo>
                  <a:pt x="405907" y="166679"/>
                </a:lnTo>
                <a:lnTo>
                  <a:pt x="406273" y="179704"/>
                </a:lnTo>
                <a:lnTo>
                  <a:pt x="405917" y="192623"/>
                </a:lnTo>
                <a:lnTo>
                  <a:pt x="403067" y="217995"/>
                </a:lnTo>
                <a:lnTo>
                  <a:pt x="397352" y="242732"/>
                </a:lnTo>
                <a:lnTo>
                  <a:pt x="388757" y="266818"/>
                </a:lnTo>
                <a:lnTo>
                  <a:pt x="377266" y="290238"/>
                </a:lnTo>
                <a:lnTo>
                  <a:pt x="368958" y="304047"/>
                </a:lnTo>
                <a:lnTo>
                  <a:pt x="353550" y="325124"/>
                </a:lnTo>
                <a:lnTo>
                  <a:pt x="336170" y="343793"/>
                </a:lnTo>
                <a:lnTo>
                  <a:pt x="316827" y="360044"/>
                </a:lnTo>
                <a:lnTo>
                  <a:pt x="295528" y="373871"/>
                </a:lnTo>
                <a:lnTo>
                  <a:pt x="273092" y="384812"/>
                </a:lnTo>
                <a:lnTo>
                  <a:pt x="249562" y="393024"/>
                </a:lnTo>
                <a:lnTo>
                  <a:pt x="224683" y="398657"/>
                </a:lnTo>
                <a:lnTo>
                  <a:pt x="198455" y="401718"/>
                </a:lnTo>
                <a:lnTo>
                  <a:pt x="184835" y="402287"/>
                </a:lnTo>
                <a:lnTo>
                  <a:pt x="179450" y="402336"/>
                </a:lnTo>
                <a:lnTo>
                  <a:pt x="164814" y="401933"/>
                </a:lnTo>
                <a:lnTo>
                  <a:pt x="150724" y="400725"/>
                </a:lnTo>
                <a:lnTo>
                  <a:pt x="137180" y="398712"/>
                </a:lnTo>
                <a:lnTo>
                  <a:pt x="111734" y="392271"/>
                </a:lnTo>
                <a:lnTo>
                  <a:pt x="88480" y="382609"/>
                </a:lnTo>
                <a:lnTo>
                  <a:pt x="67424" y="369727"/>
                </a:lnTo>
                <a:lnTo>
                  <a:pt x="48895" y="353949"/>
                </a:lnTo>
                <a:lnTo>
                  <a:pt x="32395" y="334841"/>
                </a:lnTo>
                <a:lnTo>
                  <a:pt x="19284" y="313628"/>
                </a:lnTo>
                <a:lnTo>
                  <a:pt x="9559" y="290310"/>
                </a:lnTo>
                <a:lnTo>
                  <a:pt x="3214" y="264887"/>
                </a:lnTo>
                <a:lnTo>
                  <a:pt x="1308" y="251386"/>
                </a:lnTo>
                <a:lnTo>
                  <a:pt x="244" y="237359"/>
                </a:lnTo>
                <a:lnTo>
                  <a:pt x="0" y="226313"/>
                </a:lnTo>
                <a:lnTo>
                  <a:pt x="344" y="212632"/>
                </a:lnTo>
                <a:lnTo>
                  <a:pt x="3105" y="186175"/>
                </a:lnTo>
                <a:lnTo>
                  <a:pt x="8629" y="160921"/>
                </a:lnTo>
                <a:lnTo>
                  <a:pt x="16918" y="136869"/>
                </a:lnTo>
                <a:lnTo>
                  <a:pt x="27977" y="114015"/>
                </a:lnTo>
                <a:lnTo>
                  <a:pt x="41807" y="92357"/>
                </a:lnTo>
                <a:lnTo>
                  <a:pt x="58420" y="71881"/>
                </a:lnTo>
                <a:lnTo>
                  <a:pt x="77346" y="53119"/>
                </a:lnTo>
                <a:lnTo>
                  <a:pt x="97707" y="37195"/>
                </a:lnTo>
                <a:lnTo>
                  <a:pt x="119501" y="24107"/>
                </a:lnTo>
                <a:lnTo>
                  <a:pt x="142726" y="13850"/>
                </a:lnTo>
                <a:lnTo>
                  <a:pt x="167378" y="6421"/>
                </a:lnTo>
                <a:lnTo>
                  <a:pt x="193458" y="1814"/>
                </a:lnTo>
                <a:lnTo>
                  <a:pt x="207032" y="567"/>
                </a:lnTo>
                <a:lnTo>
                  <a:pt x="220961" y="25"/>
                </a:lnTo>
                <a:lnTo>
                  <a:pt x="224789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122033" y="1100074"/>
            <a:ext cx="374268" cy="402336"/>
          </a:xfrm>
          <a:custGeom>
            <a:avLst/>
            <a:gdLst/>
            <a:ahLst/>
            <a:cxnLst/>
            <a:rect l="l" t="t" r="r" b="b"/>
            <a:pathLst>
              <a:path w="374268" h="402336">
                <a:moveTo>
                  <a:pt x="225551" y="0"/>
                </a:moveTo>
                <a:lnTo>
                  <a:pt x="239067" y="371"/>
                </a:lnTo>
                <a:lnTo>
                  <a:pt x="252286" y="1487"/>
                </a:lnTo>
                <a:lnTo>
                  <a:pt x="265207" y="3347"/>
                </a:lnTo>
                <a:lnTo>
                  <a:pt x="277833" y="5952"/>
                </a:lnTo>
                <a:lnTo>
                  <a:pt x="290162" y="9302"/>
                </a:lnTo>
                <a:lnTo>
                  <a:pt x="302197" y="13398"/>
                </a:lnTo>
                <a:lnTo>
                  <a:pt x="313936" y="18239"/>
                </a:lnTo>
                <a:lnTo>
                  <a:pt x="325380" y="23827"/>
                </a:lnTo>
                <a:lnTo>
                  <a:pt x="336529" y="30161"/>
                </a:lnTo>
                <a:lnTo>
                  <a:pt x="347385" y="37242"/>
                </a:lnTo>
                <a:lnTo>
                  <a:pt x="357947" y="45071"/>
                </a:lnTo>
                <a:lnTo>
                  <a:pt x="368216" y="53647"/>
                </a:lnTo>
                <a:lnTo>
                  <a:pt x="374268" y="59181"/>
                </a:lnTo>
                <a:lnTo>
                  <a:pt x="321944" y="107696"/>
                </a:lnTo>
                <a:lnTo>
                  <a:pt x="313068" y="98582"/>
                </a:lnTo>
                <a:lnTo>
                  <a:pt x="303275" y="90563"/>
                </a:lnTo>
                <a:lnTo>
                  <a:pt x="292540" y="83649"/>
                </a:lnTo>
                <a:lnTo>
                  <a:pt x="280842" y="77852"/>
                </a:lnTo>
                <a:lnTo>
                  <a:pt x="268850" y="73322"/>
                </a:lnTo>
                <a:lnTo>
                  <a:pt x="256675" y="70118"/>
                </a:lnTo>
                <a:lnTo>
                  <a:pt x="244035" y="68091"/>
                </a:lnTo>
                <a:lnTo>
                  <a:pt x="230950" y="67221"/>
                </a:lnTo>
                <a:lnTo>
                  <a:pt x="227456" y="67183"/>
                </a:lnTo>
                <a:lnTo>
                  <a:pt x="214717" y="67707"/>
                </a:lnTo>
                <a:lnTo>
                  <a:pt x="202166" y="69280"/>
                </a:lnTo>
                <a:lnTo>
                  <a:pt x="189796" y="71903"/>
                </a:lnTo>
                <a:lnTo>
                  <a:pt x="177602" y="75574"/>
                </a:lnTo>
                <a:lnTo>
                  <a:pt x="165578" y="80295"/>
                </a:lnTo>
                <a:lnTo>
                  <a:pt x="153716" y="86064"/>
                </a:lnTo>
                <a:lnTo>
                  <a:pt x="139206" y="94719"/>
                </a:lnTo>
                <a:lnTo>
                  <a:pt x="128640" y="102360"/>
                </a:lnTo>
                <a:lnTo>
                  <a:pt x="118923" y="110685"/>
                </a:lnTo>
                <a:lnTo>
                  <a:pt x="110056" y="119701"/>
                </a:lnTo>
                <a:lnTo>
                  <a:pt x="102039" y="129414"/>
                </a:lnTo>
                <a:lnTo>
                  <a:pt x="94871" y="139831"/>
                </a:lnTo>
                <a:lnTo>
                  <a:pt x="87092" y="153695"/>
                </a:lnTo>
                <a:lnTo>
                  <a:pt x="81912" y="165551"/>
                </a:lnTo>
                <a:lnTo>
                  <a:pt x="77923" y="177669"/>
                </a:lnTo>
                <a:lnTo>
                  <a:pt x="75118" y="190040"/>
                </a:lnTo>
                <a:lnTo>
                  <a:pt x="73490" y="202651"/>
                </a:lnTo>
                <a:lnTo>
                  <a:pt x="73025" y="214122"/>
                </a:lnTo>
                <a:lnTo>
                  <a:pt x="73682" y="227932"/>
                </a:lnTo>
                <a:lnTo>
                  <a:pt x="75655" y="241087"/>
                </a:lnTo>
                <a:lnTo>
                  <a:pt x="78945" y="253588"/>
                </a:lnTo>
                <a:lnTo>
                  <a:pt x="83555" y="265439"/>
                </a:lnTo>
                <a:lnTo>
                  <a:pt x="89486" y="276641"/>
                </a:lnTo>
                <a:lnTo>
                  <a:pt x="96740" y="287195"/>
                </a:lnTo>
                <a:lnTo>
                  <a:pt x="105320" y="297103"/>
                </a:lnTo>
                <a:lnTo>
                  <a:pt x="118551" y="309057"/>
                </a:lnTo>
                <a:lnTo>
                  <a:pt x="128822" y="316226"/>
                </a:lnTo>
                <a:lnTo>
                  <a:pt x="139778" y="322244"/>
                </a:lnTo>
                <a:lnTo>
                  <a:pt x="151420" y="327111"/>
                </a:lnTo>
                <a:lnTo>
                  <a:pt x="163746" y="330831"/>
                </a:lnTo>
                <a:lnTo>
                  <a:pt x="176758" y="333404"/>
                </a:lnTo>
                <a:lnTo>
                  <a:pt x="190455" y="334832"/>
                </a:lnTo>
                <a:lnTo>
                  <a:pt x="201167" y="335152"/>
                </a:lnTo>
                <a:lnTo>
                  <a:pt x="214835" y="334684"/>
                </a:lnTo>
                <a:lnTo>
                  <a:pt x="228082" y="333280"/>
                </a:lnTo>
                <a:lnTo>
                  <a:pt x="240907" y="330940"/>
                </a:lnTo>
                <a:lnTo>
                  <a:pt x="253307" y="327668"/>
                </a:lnTo>
                <a:lnTo>
                  <a:pt x="265280" y="323462"/>
                </a:lnTo>
                <a:lnTo>
                  <a:pt x="276823" y="318326"/>
                </a:lnTo>
                <a:lnTo>
                  <a:pt x="287935" y="312259"/>
                </a:lnTo>
                <a:lnTo>
                  <a:pt x="298613" y="305263"/>
                </a:lnTo>
                <a:lnTo>
                  <a:pt x="305307" y="300227"/>
                </a:lnTo>
                <a:lnTo>
                  <a:pt x="347725" y="356235"/>
                </a:lnTo>
                <a:lnTo>
                  <a:pt x="326203" y="369855"/>
                </a:lnTo>
                <a:lnTo>
                  <a:pt x="303619" y="381097"/>
                </a:lnTo>
                <a:lnTo>
                  <a:pt x="279973" y="389960"/>
                </a:lnTo>
                <a:lnTo>
                  <a:pt x="255265" y="396444"/>
                </a:lnTo>
                <a:lnTo>
                  <a:pt x="229495" y="400549"/>
                </a:lnTo>
                <a:lnTo>
                  <a:pt x="202664" y="402275"/>
                </a:lnTo>
                <a:lnTo>
                  <a:pt x="196468" y="402336"/>
                </a:lnTo>
                <a:lnTo>
                  <a:pt x="182157" y="402003"/>
                </a:lnTo>
                <a:lnTo>
                  <a:pt x="168367" y="401004"/>
                </a:lnTo>
                <a:lnTo>
                  <a:pt x="142363" y="397011"/>
                </a:lnTo>
                <a:lnTo>
                  <a:pt x="118465" y="390354"/>
                </a:lnTo>
                <a:lnTo>
                  <a:pt x="96685" y="381036"/>
                </a:lnTo>
                <a:lnTo>
                  <a:pt x="82755" y="372990"/>
                </a:lnTo>
                <a:lnTo>
                  <a:pt x="62611" y="357793"/>
                </a:lnTo>
                <a:lnTo>
                  <a:pt x="44838" y="339602"/>
                </a:lnTo>
                <a:lnTo>
                  <a:pt x="29407" y="318390"/>
                </a:lnTo>
                <a:lnTo>
                  <a:pt x="19554" y="300688"/>
                </a:lnTo>
                <a:lnTo>
                  <a:pt x="9821" y="277053"/>
                </a:lnTo>
                <a:lnTo>
                  <a:pt x="3394" y="252488"/>
                </a:lnTo>
                <a:lnTo>
                  <a:pt x="299" y="226968"/>
                </a:lnTo>
                <a:lnTo>
                  <a:pt x="0" y="215900"/>
                </a:lnTo>
                <a:lnTo>
                  <a:pt x="401" y="203232"/>
                </a:lnTo>
                <a:lnTo>
                  <a:pt x="3607" y="178237"/>
                </a:lnTo>
                <a:lnTo>
                  <a:pt x="10010" y="153712"/>
                </a:lnTo>
                <a:lnTo>
                  <a:pt x="19602" y="129674"/>
                </a:lnTo>
                <a:lnTo>
                  <a:pt x="30352" y="109474"/>
                </a:lnTo>
                <a:lnTo>
                  <a:pt x="44860" y="88023"/>
                </a:lnTo>
                <a:lnTo>
                  <a:pt x="61433" y="68668"/>
                </a:lnTo>
                <a:lnTo>
                  <a:pt x="80088" y="51416"/>
                </a:lnTo>
                <a:lnTo>
                  <a:pt x="100843" y="36275"/>
                </a:lnTo>
                <a:lnTo>
                  <a:pt x="112521" y="29210"/>
                </a:lnTo>
                <a:lnTo>
                  <a:pt x="135518" y="17899"/>
                </a:lnTo>
                <a:lnTo>
                  <a:pt x="159409" y="9337"/>
                </a:lnTo>
                <a:lnTo>
                  <a:pt x="184186" y="3532"/>
                </a:lnTo>
                <a:lnTo>
                  <a:pt x="209841" y="493"/>
                </a:lnTo>
                <a:lnTo>
                  <a:pt x="222996" y="12"/>
                </a:lnTo>
                <a:lnTo>
                  <a:pt x="225551" y="0"/>
                </a:lnTo>
                <a:close/>
              </a:path>
            </a:pathLst>
          </a:custGeom>
          <a:ln w="6095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747262" y="1100074"/>
            <a:ext cx="268858" cy="402336"/>
          </a:xfrm>
          <a:custGeom>
            <a:avLst/>
            <a:gdLst/>
            <a:ahLst/>
            <a:cxnLst/>
            <a:rect l="l" t="t" r="r" b="b"/>
            <a:pathLst>
              <a:path w="268858" h="402336">
                <a:moveTo>
                  <a:pt x="154939" y="0"/>
                </a:moveTo>
                <a:lnTo>
                  <a:pt x="167999" y="598"/>
                </a:lnTo>
                <a:lnTo>
                  <a:pt x="180638" y="2394"/>
                </a:lnTo>
                <a:lnTo>
                  <a:pt x="192856" y="5388"/>
                </a:lnTo>
                <a:lnTo>
                  <a:pt x="204654" y="9581"/>
                </a:lnTo>
                <a:lnTo>
                  <a:pt x="216031" y="14973"/>
                </a:lnTo>
                <a:lnTo>
                  <a:pt x="226987" y="21566"/>
                </a:lnTo>
                <a:lnTo>
                  <a:pt x="237523" y="29359"/>
                </a:lnTo>
                <a:lnTo>
                  <a:pt x="247638" y="38355"/>
                </a:lnTo>
                <a:lnTo>
                  <a:pt x="257332" y="48552"/>
                </a:lnTo>
                <a:lnTo>
                  <a:pt x="266606" y="59953"/>
                </a:lnTo>
                <a:lnTo>
                  <a:pt x="268858" y="62991"/>
                </a:lnTo>
                <a:lnTo>
                  <a:pt x="216407" y="109347"/>
                </a:lnTo>
                <a:lnTo>
                  <a:pt x="205348" y="96115"/>
                </a:lnTo>
                <a:lnTo>
                  <a:pt x="194546" y="85409"/>
                </a:lnTo>
                <a:lnTo>
                  <a:pt x="184005" y="77225"/>
                </a:lnTo>
                <a:lnTo>
                  <a:pt x="173728" y="71559"/>
                </a:lnTo>
                <a:lnTo>
                  <a:pt x="163721" y="68407"/>
                </a:lnTo>
                <a:lnTo>
                  <a:pt x="156337" y="67690"/>
                </a:lnTo>
                <a:lnTo>
                  <a:pt x="147065" y="67690"/>
                </a:lnTo>
                <a:lnTo>
                  <a:pt x="139445" y="70358"/>
                </a:lnTo>
                <a:lnTo>
                  <a:pt x="133350" y="75818"/>
                </a:lnTo>
                <a:lnTo>
                  <a:pt x="127254" y="81406"/>
                </a:lnTo>
                <a:lnTo>
                  <a:pt x="124206" y="87884"/>
                </a:lnTo>
                <a:lnTo>
                  <a:pt x="124206" y="95503"/>
                </a:lnTo>
                <a:lnTo>
                  <a:pt x="124206" y="102615"/>
                </a:lnTo>
                <a:lnTo>
                  <a:pt x="127000" y="110616"/>
                </a:lnTo>
                <a:lnTo>
                  <a:pt x="132587" y="119252"/>
                </a:lnTo>
                <a:lnTo>
                  <a:pt x="136291" y="124419"/>
                </a:lnTo>
                <a:lnTo>
                  <a:pt x="141845" y="131324"/>
                </a:lnTo>
                <a:lnTo>
                  <a:pt x="149258" y="139969"/>
                </a:lnTo>
                <a:lnTo>
                  <a:pt x="158535" y="150353"/>
                </a:lnTo>
                <a:lnTo>
                  <a:pt x="169685" y="162477"/>
                </a:lnTo>
                <a:lnTo>
                  <a:pt x="182713" y="176340"/>
                </a:lnTo>
                <a:lnTo>
                  <a:pt x="183133" y="176784"/>
                </a:lnTo>
                <a:lnTo>
                  <a:pt x="194642" y="189172"/>
                </a:lnTo>
                <a:lnTo>
                  <a:pt x="203649" y="199305"/>
                </a:lnTo>
                <a:lnTo>
                  <a:pt x="210173" y="207200"/>
                </a:lnTo>
                <a:lnTo>
                  <a:pt x="220695" y="222040"/>
                </a:lnTo>
                <a:lnTo>
                  <a:pt x="227499" y="233249"/>
                </a:lnTo>
                <a:lnTo>
                  <a:pt x="233035" y="244078"/>
                </a:lnTo>
                <a:lnTo>
                  <a:pt x="236855" y="253237"/>
                </a:lnTo>
                <a:lnTo>
                  <a:pt x="240743" y="265609"/>
                </a:lnTo>
                <a:lnTo>
                  <a:pt x="243234" y="278075"/>
                </a:lnTo>
                <a:lnTo>
                  <a:pt x="244304" y="290659"/>
                </a:lnTo>
                <a:lnTo>
                  <a:pt x="244348" y="293750"/>
                </a:lnTo>
                <a:lnTo>
                  <a:pt x="243599" y="307344"/>
                </a:lnTo>
                <a:lnTo>
                  <a:pt x="241351" y="320258"/>
                </a:lnTo>
                <a:lnTo>
                  <a:pt x="237602" y="332494"/>
                </a:lnTo>
                <a:lnTo>
                  <a:pt x="232349" y="344051"/>
                </a:lnTo>
                <a:lnTo>
                  <a:pt x="225589" y="354930"/>
                </a:lnTo>
                <a:lnTo>
                  <a:pt x="217320" y="365130"/>
                </a:lnTo>
                <a:lnTo>
                  <a:pt x="211455" y="371093"/>
                </a:lnTo>
                <a:lnTo>
                  <a:pt x="201801" y="379315"/>
                </a:lnTo>
                <a:lnTo>
                  <a:pt x="191402" y="386283"/>
                </a:lnTo>
                <a:lnTo>
                  <a:pt x="180258" y="391999"/>
                </a:lnTo>
                <a:lnTo>
                  <a:pt x="168372" y="396461"/>
                </a:lnTo>
                <a:lnTo>
                  <a:pt x="155746" y="399671"/>
                </a:lnTo>
                <a:lnTo>
                  <a:pt x="142382" y="401629"/>
                </a:lnTo>
                <a:lnTo>
                  <a:pt x="128283" y="402333"/>
                </a:lnTo>
                <a:lnTo>
                  <a:pt x="127381" y="402336"/>
                </a:lnTo>
                <a:lnTo>
                  <a:pt x="114136" y="401784"/>
                </a:lnTo>
                <a:lnTo>
                  <a:pt x="101322" y="400130"/>
                </a:lnTo>
                <a:lnTo>
                  <a:pt x="88936" y="397374"/>
                </a:lnTo>
                <a:lnTo>
                  <a:pt x="76978" y="393516"/>
                </a:lnTo>
                <a:lnTo>
                  <a:pt x="65449" y="388557"/>
                </a:lnTo>
                <a:lnTo>
                  <a:pt x="54347" y="382498"/>
                </a:lnTo>
                <a:lnTo>
                  <a:pt x="43672" y="375338"/>
                </a:lnTo>
                <a:lnTo>
                  <a:pt x="33424" y="367079"/>
                </a:lnTo>
                <a:lnTo>
                  <a:pt x="23601" y="357721"/>
                </a:lnTo>
                <a:lnTo>
                  <a:pt x="14204" y="347263"/>
                </a:lnTo>
                <a:lnTo>
                  <a:pt x="5232" y="335708"/>
                </a:lnTo>
                <a:lnTo>
                  <a:pt x="0" y="328167"/>
                </a:lnTo>
                <a:lnTo>
                  <a:pt x="55244" y="283590"/>
                </a:lnTo>
                <a:lnTo>
                  <a:pt x="64953" y="297176"/>
                </a:lnTo>
                <a:lnTo>
                  <a:pt x="74885" y="308648"/>
                </a:lnTo>
                <a:lnTo>
                  <a:pt x="85042" y="318009"/>
                </a:lnTo>
                <a:lnTo>
                  <a:pt x="95427" y="325261"/>
                </a:lnTo>
                <a:lnTo>
                  <a:pt x="106042" y="330407"/>
                </a:lnTo>
                <a:lnTo>
                  <a:pt x="116890" y="333448"/>
                </a:lnTo>
                <a:lnTo>
                  <a:pt x="127381" y="334390"/>
                </a:lnTo>
                <a:lnTo>
                  <a:pt x="140627" y="332634"/>
                </a:lnTo>
                <a:lnTo>
                  <a:pt x="152172" y="327421"/>
                </a:lnTo>
                <a:lnTo>
                  <a:pt x="158495" y="322452"/>
                </a:lnTo>
                <a:lnTo>
                  <a:pt x="166612" y="312012"/>
                </a:lnTo>
                <a:lnTo>
                  <a:pt x="170696" y="299974"/>
                </a:lnTo>
                <a:lnTo>
                  <a:pt x="171195" y="293497"/>
                </a:lnTo>
                <a:lnTo>
                  <a:pt x="169589" y="281382"/>
                </a:lnTo>
                <a:lnTo>
                  <a:pt x="164863" y="269112"/>
                </a:lnTo>
                <a:lnTo>
                  <a:pt x="159616" y="260416"/>
                </a:lnTo>
                <a:lnTo>
                  <a:pt x="153799" y="252692"/>
                </a:lnTo>
                <a:lnTo>
                  <a:pt x="145997" y="243275"/>
                </a:lnTo>
                <a:lnTo>
                  <a:pt x="136210" y="232164"/>
                </a:lnTo>
                <a:lnTo>
                  <a:pt x="124439" y="219359"/>
                </a:lnTo>
                <a:lnTo>
                  <a:pt x="119633" y="214249"/>
                </a:lnTo>
                <a:lnTo>
                  <a:pt x="107992" y="201817"/>
                </a:lnTo>
                <a:lnTo>
                  <a:pt x="97712" y="190395"/>
                </a:lnTo>
                <a:lnTo>
                  <a:pt x="88793" y="179985"/>
                </a:lnTo>
                <a:lnTo>
                  <a:pt x="81235" y="170591"/>
                </a:lnTo>
                <a:lnTo>
                  <a:pt x="75038" y="162216"/>
                </a:lnTo>
                <a:lnTo>
                  <a:pt x="70203" y="154862"/>
                </a:lnTo>
                <a:lnTo>
                  <a:pt x="62944" y="141023"/>
                </a:lnTo>
                <a:lnTo>
                  <a:pt x="58161" y="128765"/>
                </a:lnTo>
                <a:lnTo>
                  <a:pt x="54984" y="116625"/>
                </a:lnTo>
                <a:lnTo>
                  <a:pt x="53405" y="104585"/>
                </a:lnTo>
                <a:lnTo>
                  <a:pt x="53212" y="98678"/>
                </a:lnTo>
                <a:lnTo>
                  <a:pt x="54022" y="85617"/>
                </a:lnTo>
                <a:lnTo>
                  <a:pt x="56456" y="73071"/>
                </a:lnTo>
                <a:lnTo>
                  <a:pt x="60525" y="61047"/>
                </a:lnTo>
                <a:lnTo>
                  <a:pt x="66239" y="49550"/>
                </a:lnTo>
                <a:lnTo>
                  <a:pt x="73609" y="38584"/>
                </a:lnTo>
                <a:lnTo>
                  <a:pt x="85369" y="25555"/>
                </a:lnTo>
                <a:lnTo>
                  <a:pt x="95301" y="17470"/>
                </a:lnTo>
                <a:lnTo>
                  <a:pt x="106118" y="10921"/>
                </a:lnTo>
                <a:lnTo>
                  <a:pt x="117816" y="5905"/>
                </a:lnTo>
                <a:lnTo>
                  <a:pt x="130388" y="2421"/>
                </a:lnTo>
                <a:lnTo>
                  <a:pt x="143831" y="465"/>
                </a:lnTo>
                <a:lnTo>
                  <a:pt x="154939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23948" y="2304016"/>
            <a:ext cx="7464164" cy="13210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25"/>
              </a:lnSpc>
              <a:spcBef>
                <a:spcPts val="161"/>
              </a:spcBef>
            </a:pPr>
            <a:r>
              <a:rPr sz="2400" dirty="0">
                <a:solidFill>
                  <a:srgbClr val="DDDDDD"/>
                </a:solidFill>
                <a:latin typeface="Wingdings 2"/>
                <a:cs typeface="Wingdings 2"/>
              </a:rPr>
              <a:t></a:t>
            </a:r>
            <a:r>
              <a:rPr sz="2400" spc="284" dirty="0">
                <a:solidFill>
                  <a:srgbClr val="DDDDDD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Catatan</a:t>
            </a:r>
            <a:r>
              <a:rPr sz="3000" spc="-3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ai</a:t>
            </a:r>
            <a:r>
              <a:rPr sz="3000" spc="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hasil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peru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di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gan</a:t>
            </a:r>
            <a:endParaRPr sz="3000">
              <a:latin typeface="Century Gothic"/>
              <a:cs typeface="Century Gothic"/>
            </a:endParaRPr>
          </a:p>
          <a:p>
            <a:pPr marL="397052" marR="712530">
              <a:lnSpc>
                <a:spcPts val="3600"/>
              </a:lnSpc>
              <a:spcBef>
                <a:spcPts val="78"/>
              </a:spcBef>
            </a:pP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yang</a:t>
            </a:r>
            <a:r>
              <a:rPr sz="3000" spc="-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telah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disepakati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piha</a:t>
            </a:r>
            <a:r>
              <a:rPr sz="3000" spc="-4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-pihak dalam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perjanjian.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123949" y="4316200"/>
            <a:ext cx="7705669" cy="863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150">
              <a:lnSpc>
                <a:spcPts val="3220"/>
              </a:lnSpc>
              <a:spcBef>
                <a:spcPts val="161"/>
              </a:spcBef>
            </a:pPr>
            <a:r>
              <a:rPr sz="2400" dirty="0">
                <a:solidFill>
                  <a:srgbClr val="DDDDDD"/>
                </a:solidFill>
                <a:latin typeface="Wingdings 2"/>
                <a:cs typeface="Wingdings 2"/>
              </a:rPr>
              <a:t></a:t>
            </a:r>
            <a:r>
              <a:rPr sz="2400" spc="289" dirty="0">
                <a:solidFill>
                  <a:srgbClr val="DDDDDD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Digu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akan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sebagai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rujukan dalam</a:t>
            </a:r>
            <a:endParaRPr sz="3000">
              <a:latin typeface="Century Gothic"/>
              <a:cs typeface="Century Gothic"/>
            </a:endParaRPr>
          </a:p>
          <a:p>
            <a:pPr marL="397052">
              <a:lnSpc>
                <a:spcPts val="3579"/>
              </a:lnSpc>
              <a:spcBef>
                <a:spcPts val="17"/>
              </a:spcBef>
            </a:pPr>
            <a:r>
              <a:rPr sz="4500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perun</a:t>
            </a:r>
            <a:r>
              <a:rPr sz="4500" spc="-9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4500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4500" spc="-9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4500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an-perun</a:t>
            </a:r>
            <a:r>
              <a:rPr sz="4500" spc="-9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4500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4500" spc="-9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4500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sz="4500" spc="-14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500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sela</a:t>
            </a:r>
            <a:r>
              <a:rPr sz="4500" spc="-9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4500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jutny</a:t>
            </a:r>
            <a:r>
              <a:rPr sz="4500" spc="4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4500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300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7022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31034" y="14098"/>
            <a:ext cx="9129980" cy="6836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1" y="6985"/>
            <a:ext cx="9137015" cy="6843981"/>
          </a:xfrm>
          <a:custGeom>
            <a:avLst/>
            <a:gdLst/>
            <a:ahLst/>
            <a:cxnLst/>
            <a:rect l="l" t="t" r="r" b="b"/>
            <a:pathLst>
              <a:path w="9137015" h="6843981">
                <a:moveTo>
                  <a:pt x="0" y="0"/>
                </a:moveTo>
                <a:lnTo>
                  <a:pt x="9137015" y="6843981"/>
                </a:lnTo>
              </a:path>
            </a:pathLst>
          </a:custGeom>
          <a:ln w="12700">
            <a:solidFill>
              <a:srgbClr val="B3B3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92746" y="4948429"/>
            <a:ext cx="2672969" cy="1900191"/>
          </a:xfrm>
          <a:custGeom>
            <a:avLst/>
            <a:gdLst/>
            <a:ahLst/>
            <a:cxnLst/>
            <a:rect l="l" t="t" r="r" b="b"/>
            <a:pathLst>
              <a:path w="2672969" h="1900191">
                <a:moveTo>
                  <a:pt x="2672969" y="0"/>
                </a:moveTo>
                <a:lnTo>
                  <a:pt x="0" y="1900191"/>
                </a:lnTo>
              </a:path>
            </a:pathLst>
          </a:custGeom>
          <a:ln w="12700">
            <a:solidFill>
              <a:srgbClr val="BBBBB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78936" y="128017"/>
            <a:ext cx="5448300" cy="8427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10000" y="768095"/>
            <a:ext cx="5035296" cy="8427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30345" y="452628"/>
            <a:ext cx="4644516" cy="409701"/>
          </a:xfrm>
          <a:custGeom>
            <a:avLst/>
            <a:gdLst/>
            <a:ahLst/>
            <a:cxnLst/>
            <a:rect l="l" t="t" r="r" b="b"/>
            <a:pathLst>
              <a:path w="4644516" h="409701">
                <a:moveTo>
                  <a:pt x="574802" y="333121"/>
                </a:moveTo>
                <a:lnTo>
                  <a:pt x="588899" y="231521"/>
                </a:lnTo>
                <a:lnTo>
                  <a:pt x="723900" y="231521"/>
                </a:lnTo>
                <a:lnTo>
                  <a:pt x="732663" y="164084"/>
                </a:lnTo>
                <a:lnTo>
                  <a:pt x="598297" y="164084"/>
                </a:lnTo>
                <a:lnTo>
                  <a:pt x="609219" y="84962"/>
                </a:lnTo>
                <a:lnTo>
                  <a:pt x="742950" y="84962"/>
                </a:lnTo>
                <a:lnTo>
                  <a:pt x="751713" y="17018"/>
                </a:lnTo>
                <a:lnTo>
                  <a:pt x="545719" y="17018"/>
                </a:lnTo>
                <a:lnTo>
                  <a:pt x="493394" y="400050"/>
                </a:lnTo>
                <a:lnTo>
                  <a:pt x="702056" y="400050"/>
                </a:lnTo>
                <a:lnTo>
                  <a:pt x="710692" y="333121"/>
                </a:lnTo>
                <a:lnTo>
                  <a:pt x="574802" y="333121"/>
                </a:lnTo>
                <a:close/>
              </a:path>
              <a:path w="4644516" h="409701">
                <a:moveTo>
                  <a:pt x="359918" y="17018"/>
                </a:moveTo>
                <a:lnTo>
                  <a:pt x="227584" y="283972"/>
                </a:lnTo>
                <a:lnTo>
                  <a:pt x="162560" y="17018"/>
                </a:lnTo>
                <a:lnTo>
                  <a:pt x="97281" y="17018"/>
                </a:lnTo>
                <a:lnTo>
                  <a:pt x="0" y="400050"/>
                </a:lnTo>
                <a:lnTo>
                  <a:pt x="68706" y="400050"/>
                </a:lnTo>
                <a:lnTo>
                  <a:pt x="129921" y="159385"/>
                </a:lnTo>
                <a:lnTo>
                  <a:pt x="188213" y="400050"/>
                </a:lnTo>
                <a:lnTo>
                  <a:pt x="243205" y="400050"/>
                </a:lnTo>
                <a:lnTo>
                  <a:pt x="356869" y="170942"/>
                </a:lnTo>
                <a:lnTo>
                  <a:pt x="359918" y="400050"/>
                </a:lnTo>
                <a:lnTo>
                  <a:pt x="427228" y="400050"/>
                </a:lnTo>
                <a:lnTo>
                  <a:pt x="422021" y="17018"/>
                </a:lnTo>
                <a:lnTo>
                  <a:pt x="359918" y="17018"/>
                </a:lnTo>
                <a:close/>
              </a:path>
              <a:path w="4644516" h="409701">
                <a:moveTo>
                  <a:pt x="4607813" y="60960"/>
                </a:moveTo>
                <a:lnTo>
                  <a:pt x="4613460" y="61451"/>
                </a:lnTo>
                <a:lnTo>
                  <a:pt x="4625088" y="65557"/>
                </a:lnTo>
                <a:lnTo>
                  <a:pt x="4636643" y="73787"/>
                </a:lnTo>
                <a:lnTo>
                  <a:pt x="4644516" y="17018"/>
                </a:lnTo>
                <a:lnTo>
                  <a:pt x="4638971" y="13490"/>
                </a:lnTo>
                <a:lnTo>
                  <a:pt x="4627415" y="7601"/>
                </a:lnTo>
                <a:lnTo>
                  <a:pt x="4615407" y="3383"/>
                </a:lnTo>
                <a:lnTo>
                  <a:pt x="4602947" y="847"/>
                </a:lnTo>
                <a:lnTo>
                  <a:pt x="4590033" y="0"/>
                </a:lnTo>
                <a:lnTo>
                  <a:pt x="4588647" y="9"/>
                </a:lnTo>
                <a:lnTo>
                  <a:pt x="4574934" y="1282"/>
                </a:lnTo>
                <a:lnTo>
                  <a:pt x="4562756" y="4674"/>
                </a:lnTo>
                <a:lnTo>
                  <a:pt x="4552060" y="10160"/>
                </a:lnTo>
                <a:lnTo>
                  <a:pt x="4542028" y="18605"/>
                </a:lnTo>
                <a:lnTo>
                  <a:pt x="4534170" y="28615"/>
                </a:lnTo>
                <a:lnTo>
                  <a:pt x="4527677" y="40767"/>
                </a:lnTo>
                <a:lnTo>
                  <a:pt x="4524462" y="49426"/>
                </a:lnTo>
                <a:lnTo>
                  <a:pt x="4521670" y="59154"/>
                </a:lnTo>
                <a:lnTo>
                  <a:pt x="4518966" y="70744"/>
                </a:lnTo>
                <a:lnTo>
                  <a:pt x="4516355" y="84198"/>
                </a:lnTo>
                <a:lnTo>
                  <a:pt x="4513838" y="99520"/>
                </a:lnTo>
                <a:lnTo>
                  <a:pt x="4511421" y="116712"/>
                </a:lnTo>
                <a:lnTo>
                  <a:pt x="4481195" y="116712"/>
                </a:lnTo>
                <a:lnTo>
                  <a:pt x="4473702" y="176657"/>
                </a:lnTo>
                <a:lnTo>
                  <a:pt x="4503420" y="176657"/>
                </a:lnTo>
                <a:lnTo>
                  <a:pt x="4472812" y="400050"/>
                </a:lnTo>
                <a:lnTo>
                  <a:pt x="4542282" y="400050"/>
                </a:lnTo>
                <a:lnTo>
                  <a:pt x="4573651" y="176657"/>
                </a:lnTo>
                <a:lnTo>
                  <a:pt x="4616577" y="176657"/>
                </a:lnTo>
                <a:lnTo>
                  <a:pt x="4624197" y="116712"/>
                </a:lnTo>
                <a:lnTo>
                  <a:pt x="4581016" y="116712"/>
                </a:lnTo>
                <a:lnTo>
                  <a:pt x="4583515" y="100612"/>
                </a:lnTo>
                <a:lnTo>
                  <a:pt x="4586354" y="85747"/>
                </a:lnTo>
                <a:lnTo>
                  <a:pt x="4589115" y="75188"/>
                </a:lnTo>
                <a:lnTo>
                  <a:pt x="4591811" y="68961"/>
                </a:lnTo>
                <a:lnTo>
                  <a:pt x="4595113" y="63626"/>
                </a:lnTo>
                <a:lnTo>
                  <a:pt x="4600448" y="60960"/>
                </a:lnTo>
                <a:lnTo>
                  <a:pt x="4607813" y="60960"/>
                </a:lnTo>
                <a:close/>
              </a:path>
              <a:path w="4644516" h="409701">
                <a:moveTo>
                  <a:pt x="4228973" y="323342"/>
                </a:moveTo>
                <a:lnTo>
                  <a:pt x="4226585" y="320691"/>
                </a:lnTo>
                <a:lnTo>
                  <a:pt x="4219532" y="310578"/>
                </a:lnTo>
                <a:lnTo>
                  <a:pt x="4219832" y="398535"/>
                </a:lnTo>
                <a:lnTo>
                  <a:pt x="4232120" y="402420"/>
                </a:lnTo>
                <a:lnTo>
                  <a:pt x="4245147" y="405195"/>
                </a:lnTo>
                <a:lnTo>
                  <a:pt x="4258915" y="406860"/>
                </a:lnTo>
                <a:lnTo>
                  <a:pt x="4273423" y="407416"/>
                </a:lnTo>
                <a:lnTo>
                  <a:pt x="4285780" y="407038"/>
                </a:lnTo>
                <a:lnTo>
                  <a:pt x="4278503" y="342773"/>
                </a:lnTo>
                <a:lnTo>
                  <a:pt x="4275737" y="342733"/>
                </a:lnTo>
                <a:lnTo>
                  <a:pt x="4261962" y="341206"/>
                </a:lnTo>
                <a:lnTo>
                  <a:pt x="4249576" y="337466"/>
                </a:lnTo>
                <a:lnTo>
                  <a:pt x="4238580" y="331511"/>
                </a:lnTo>
                <a:lnTo>
                  <a:pt x="4228973" y="323342"/>
                </a:lnTo>
                <a:close/>
              </a:path>
              <a:path w="4644516" h="409701">
                <a:moveTo>
                  <a:pt x="4214482" y="299124"/>
                </a:moveTo>
                <a:lnTo>
                  <a:pt x="4211445" y="286322"/>
                </a:lnTo>
                <a:lnTo>
                  <a:pt x="4210431" y="272161"/>
                </a:lnTo>
                <a:lnTo>
                  <a:pt x="4210632" y="265511"/>
                </a:lnTo>
                <a:lnTo>
                  <a:pt x="4212159" y="252932"/>
                </a:lnTo>
                <a:lnTo>
                  <a:pt x="4215179" y="240678"/>
                </a:lnTo>
                <a:lnTo>
                  <a:pt x="4219690" y="228749"/>
                </a:lnTo>
                <a:lnTo>
                  <a:pt x="4225686" y="217145"/>
                </a:lnTo>
                <a:lnTo>
                  <a:pt x="4233163" y="205867"/>
                </a:lnTo>
                <a:lnTo>
                  <a:pt x="4238927" y="198950"/>
                </a:lnTo>
                <a:lnTo>
                  <a:pt x="4248379" y="190444"/>
                </a:lnTo>
                <a:lnTo>
                  <a:pt x="4259074" y="183813"/>
                </a:lnTo>
                <a:lnTo>
                  <a:pt x="4271006" y="179067"/>
                </a:lnTo>
                <a:lnTo>
                  <a:pt x="4284172" y="176213"/>
                </a:lnTo>
                <a:lnTo>
                  <a:pt x="4298569" y="175260"/>
                </a:lnTo>
                <a:lnTo>
                  <a:pt x="4302271" y="175332"/>
                </a:lnTo>
                <a:lnTo>
                  <a:pt x="4315835" y="176983"/>
                </a:lnTo>
                <a:lnTo>
                  <a:pt x="4328156" y="180794"/>
                </a:lnTo>
                <a:lnTo>
                  <a:pt x="4339213" y="186745"/>
                </a:lnTo>
                <a:lnTo>
                  <a:pt x="4348987" y="194818"/>
                </a:lnTo>
                <a:lnTo>
                  <a:pt x="4358927" y="207626"/>
                </a:lnTo>
                <a:lnTo>
                  <a:pt x="4364258" y="219020"/>
                </a:lnTo>
                <a:lnTo>
                  <a:pt x="4367470" y="231681"/>
                </a:lnTo>
                <a:lnTo>
                  <a:pt x="4368546" y="245618"/>
                </a:lnTo>
                <a:lnTo>
                  <a:pt x="4368261" y="253949"/>
                </a:lnTo>
                <a:lnTo>
                  <a:pt x="4366613" y="266882"/>
                </a:lnTo>
                <a:lnTo>
                  <a:pt x="4363502" y="279267"/>
                </a:lnTo>
                <a:lnTo>
                  <a:pt x="4358932" y="291109"/>
                </a:lnTo>
                <a:lnTo>
                  <a:pt x="4352907" y="302413"/>
                </a:lnTo>
                <a:lnTo>
                  <a:pt x="4345432" y="313182"/>
                </a:lnTo>
                <a:lnTo>
                  <a:pt x="4339012" y="320479"/>
                </a:lnTo>
                <a:lnTo>
                  <a:pt x="4329458" y="328494"/>
                </a:lnTo>
                <a:lnTo>
                  <a:pt x="4318627" y="334735"/>
                </a:lnTo>
                <a:lnTo>
                  <a:pt x="4306521" y="339198"/>
                </a:lnTo>
                <a:lnTo>
                  <a:pt x="4293145" y="341878"/>
                </a:lnTo>
                <a:lnTo>
                  <a:pt x="4278503" y="342773"/>
                </a:lnTo>
                <a:lnTo>
                  <a:pt x="4285780" y="407038"/>
                </a:lnTo>
                <a:lnTo>
                  <a:pt x="4299199" y="405715"/>
                </a:lnTo>
                <a:lnTo>
                  <a:pt x="4312161" y="403443"/>
                </a:lnTo>
                <a:lnTo>
                  <a:pt x="4324665" y="400220"/>
                </a:lnTo>
                <a:lnTo>
                  <a:pt x="4336714" y="396047"/>
                </a:lnTo>
                <a:lnTo>
                  <a:pt x="4348306" y="390925"/>
                </a:lnTo>
                <a:lnTo>
                  <a:pt x="4359444" y="384852"/>
                </a:lnTo>
                <a:lnTo>
                  <a:pt x="4370127" y="377829"/>
                </a:lnTo>
                <a:lnTo>
                  <a:pt x="4380358" y="369856"/>
                </a:lnTo>
                <a:lnTo>
                  <a:pt x="4390135" y="360934"/>
                </a:lnTo>
                <a:lnTo>
                  <a:pt x="4404617" y="344764"/>
                </a:lnTo>
                <a:lnTo>
                  <a:pt x="4412259" y="334190"/>
                </a:lnTo>
                <a:lnTo>
                  <a:pt x="4418885" y="323190"/>
                </a:lnTo>
                <a:lnTo>
                  <a:pt x="4424494" y="311765"/>
                </a:lnTo>
                <a:lnTo>
                  <a:pt x="4429084" y="299915"/>
                </a:lnTo>
                <a:lnTo>
                  <a:pt x="4432657" y="287641"/>
                </a:lnTo>
                <a:lnTo>
                  <a:pt x="4435209" y="274944"/>
                </a:lnTo>
                <a:lnTo>
                  <a:pt x="4436742" y="261825"/>
                </a:lnTo>
                <a:lnTo>
                  <a:pt x="4437253" y="248285"/>
                </a:lnTo>
                <a:lnTo>
                  <a:pt x="4436913" y="237191"/>
                </a:lnTo>
                <a:lnTo>
                  <a:pt x="4435577" y="224087"/>
                </a:lnTo>
                <a:lnTo>
                  <a:pt x="4433229" y="211464"/>
                </a:lnTo>
                <a:lnTo>
                  <a:pt x="4429868" y="199314"/>
                </a:lnTo>
                <a:lnTo>
                  <a:pt x="4425494" y="187629"/>
                </a:lnTo>
                <a:lnTo>
                  <a:pt x="4420108" y="176402"/>
                </a:lnTo>
                <a:lnTo>
                  <a:pt x="4410003" y="160433"/>
                </a:lnTo>
                <a:lnTo>
                  <a:pt x="4401871" y="150563"/>
                </a:lnTo>
                <a:lnTo>
                  <a:pt x="4392825" y="141689"/>
                </a:lnTo>
                <a:lnTo>
                  <a:pt x="4382861" y="133797"/>
                </a:lnTo>
                <a:lnTo>
                  <a:pt x="4371975" y="126873"/>
                </a:lnTo>
                <a:lnTo>
                  <a:pt x="4354023" y="118406"/>
                </a:lnTo>
                <a:lnTo>
                  <a:pt x="4342029" y="114485"/>
                </a:lnTo>
                <a:lnTo>
                  <a:pt x="4329593" y="111695"/>
                </a:lnTo>
                <a:lnTo>
                  <a:pt x="4316715" y="110027"/>
                </a:lnTo>
                <a:lnTo>
                  <a:pt x="4303395" y="109474"/>
                </a:lnTo>
                <a:lnTo>
                  <a:pt x="4294383" y="109704"/>
                </a:lnTo>
                <a:lnTo>
                  <a:pt x="4281402" y="110885"/>
                </a:lnTo>
                <a:lnTo>
                  <a:pt x="4268764" y="113070"/>
                </a:lnTo>
                <a:lnTo>
                  <a:pt x="4256466" y="116259"/>
                </a:lnTo>
                <a:lnTo>
                  <a:pt x="4244511" y="120454"/>
                </a:lnTo>
                <a:lnTo>
                  <a:pt x="4232897" y="125658"/>
                </a:lnTo>
                <a:lnTo>
                  <a:pt x="4221624" y="131872"/>
                </a:lnTo>
                <a:lnTo>
                  <a:pt x="4210693" y="139098"/>
                </a:lnTo>
                <a:lnTo>
                  <a:pt x="4200104" y="147337"/>
                </a:lnTo>
                <a:lnTo>
                  <a:pt x="4189856" y="156591"/>
                </a:lnTo>
                <a:lnTo>
                  <a:pt x="4179894" y="167035"/>
                </a:lnTo>
                <a:lnTo>
                  <a:pt x="4171750" y="177124"/>
                </a:lnTo>
                <a:lnTo>
                  <a:pt x="4164564" y="187692"/>
                </a:lnTo>
                <a:lnTo>
                  <a:pt x="4158335" y="198739"/>
                </a:lnTo>
                <a:lnTo>
                  <a:pt x="4153066" y="210265"/>
                </a:lnTo>
                <a:lnTo>
                  <a:pt x="4148754" y="222270"/>
                </a:lnTo>
                <a:lnTo>
                  <a:pt x="4145400" y="234754"/>
                </a:lnTo>
                <a:lnTo>
                  <a:pt x="4143005" y="247718"/>
                </a:lnTo>
                <a:lnTo>
                  <a:pt x="4141568" y="261160"/>
                </a:lnTo>
                <a:lnTo>
                  <a:pt x="4141088" y="275082"/>
                </a:lnTo>
                <a:lnTo>
                  <a:pt x="4141090" y="275867"/>
                </a:lnTo>
                <a:lnTo>
                  <a:pt x="4141707" y="290149"/>
                </a:lnTo>
                <a:lnTo>
                  <a:pt x="4143438" y="303739"/>
                </a:lnTo>
                <a:lnTo>
                  <a:pt x="4146278" y="316639"/>
                </a:lnTo>
                <a:lnTo>
                  <a:pt x="4150226" y="328851"/>
                </a:lnTo>
                <a:lnTo>
                  <a:pt x="4155278" y="340375"/>
                </a:lnTo>
                <a:lnTo>
                  <a:pt x="4161431" y="351214"/>
                </a:lnTo>
                <a:lnTo>
                  <a:pt x="4168682" y="361368"/>
                </a:lnTo>
                <a:lnTo>
                  <a:pt x="4177029" y="370839"/>
                </a:lnTo>
                <a:lnTo>
                  <a:pt x="4187409" y="380220"/>
                </a:lnTo>
                <a:lnTo>
                  <a:pt x="4197477" y="387435"/>
                </a:lnTo>
                <a:lnTo>
                  <a:pt x="4208284" y="393540"/>
                </a:lnTo>
                <a:lnTo>
                  <a:pt x="4219832" y="398535"/>
                </a:lnTo>
                <a:lnTo>
                  <a:pt x="4219532" y="310578"/>
                </a:lnTo>
                <a:lnTo>
                  <a:pt x="4214482" y="299124"/>
                </a:lnTo>
                <a:close/>
              </a:path>
              <a:path w="4644516" h="409701">
                <a:moveTo>
                  <a:pt x="2986785" y="323976"/>
                </a:moveTo>
                <a:lnTo>
                  <a:pt x="2975737" y="327290"/>
                </a:lnTo>
                <a:lnTo>
                  <a:pt x="2965239" y="329389"/>
                </a:lnTo>
                <a:lnTo>
                  <a:pt x="2953199" y="331021"/>
                </a:lnTo>
                <a:lnTo>
                  <a:pt x="2939613" y="332188"/>
                </a:lnTo>
                <a:lnTo>
                  <a:pt x="2924478" y="332887"/>
                </a:lnTo>
                <a:lnTo>
                  <a:pt x="2907792" y="333121"/>
                </a:lnTo>
                <a:lnTo>
                  <a:pt x="2921381" y="400050"/>
                </a:lnTo>
                <a:lnTo>
                  <a:pt x="2942933" y="399562"/>
                </a:lnTo>
                <a:lnTo>
                  <a:pt x="2957492" y="398612"/>
                </a:lnTo>
                <a:lnTo>
                  <a:pt x="2971305" y="397159"/>
                </a:lnTo>
                <a:lnTo>
                  <a:pt x="2984372" y="395201"/>
                </a:lnTo>
                <a:lnTo>
                  <a:pt x="3008280" y="389771"/>
                </a:lnTo>
                <a:lnTo>
                  <a:pt x="3029231" y="382315"/>
                </a:lnTo>
                <a:lnTo>
                  <a:pt x="3047414" y="372776"/>
                </a:lnTo>
                <a:lnTo>
                  <a:pt x="3067211" y="358253"/>
                </a:lnTo>
                <a:lnTo>
                  <a:pt x="3085134" y="340305"/>
                </a:lnTo>
                <a:lnTo>
                  <a:pt x="3093385" y="330046"/>
                </a:lnTo>
                <a:lnTo>
                  <a:pt x="3101159" y="318930"/>
                </a:lnTo>
                <a:lnTo>
                  <a:pt x="3108452" y="306959"/>
                </a:lnTo>
                <a:lnTo>
                  <a:pt x="3118179" y="287790"/>
                </a:lnTo>
                <a:lnTo>
                  <a:pt x="3127037" y="264051"/>
                </a:lnTo>
                <a:lnTo>
                  <a:pt x="3132943" y="239300"/>
                </a:lnTo>
                <a:lnTo>
                  <a:pt x="3134788" y="226546"/>
                </a:lnTo>
                <a:lnTo>
                  <a:pt x="3135895" y="213539"/>
                </a:lnTo>
                <a:lnTo>
                  <a:pt x="3136265" y="200279"/>
                </a:lnTo>
                <a:lnTo>
                  <a:pt x="3136259" y="198707"/>
                </a:lnTo>
                <a:lnTo>
                  <a:pt x="3135770" y="185048"/>
                </a:lnTo>
                <a:lnTo>
                  <a:pt x="3134485" y="171785"/>
                </a:lnTo>
                <a:lnTo>
                  <a:pt x="3132408" y="158918"/>
                </a:lnTo>
                <a:lnTo>
                  <a:pt x="3129541" y="146449"/>
                </a:lnTo>
                <a:lnTo>
                  <a:pt x="3121448" y="122712"/>
                </a:lnTo>
                <a:lnTo>
                  <a:pt x="3110230" y="100584"/>
                </a:lnTo>
                <a:lnTo>
                  <a:pt x="3100339" y="85772"/>
                </a:lnTo>
                <a:lnTo>
                  <a:pt x="3092144" y="75503"/>
                </a:lnTo>
                <a:lnTo>
                  <a:pt x="3083365" y="66094"/>
                </a:lnTo>
                <a:lnTo>
                  <a:pt x="3064056" y="49859"/>
                </a:lnTo>
                <a:lnTo>
                  <a:pt x="3042412" y="37084"/>
                </a:lnTo>
                <a:lnTo>
                  <a:pt x="3023043" y="29564"/>
                </a:lnTo>
                <a:lnTo>
                  <a:pt x="3001261" y="24083"/>
                </a:lnTo>
                <a:lnTo>
                  <a:pt x="2976054" y="20162"/>
                </a:lnTo>
                <a:lnTo>
                  <a:pt x="2962170" y="18787"/>
                </a:lnTo>
                <a:lnTo>
                  <a:pt x="2947434" y="17805"/>
                </a:lnTo>
                <a:lnTo>
                  <a:pt x="2931847" y="17214"/>
                </a:lnTo>
                <a:lnTo>
                  <a:pt x="2915412" y="17018"/>
                </a:lnTo>
                <a:lnTo>
                  <a:pt x="2854706" y="17018"/>
                </a:lnTo>
                <a:lnTo>
                  <a:pt x="2884043" y="333121"/>
                </a:lnTo>
                <a:lnTo>
                  <a:pt x="2917825" y="84455"/>
                </a:lnTo>
                <a:lnTo>
                  <a:pt x="2935985" y="84455"/>
                </a:lnTo>
                <a:lnTo>
                  <a:pt x="2946388" y="84654"/>
                </a:lnTo>
                <a:lnTo>
                  <a:pt x="2960649" y="85663"/>
                </a:lnTo>
                <a:lnTo>
                  <a:pt x="2973826" y="87528"/>
                </a:lnTo>
                <a:lnTo>
                  <a:pt x="2985919" y="90253"/>
                </a:lnTo>
                <a:lnTo>
                  <a:pt x="2996927" y="93841"/>
                </a:lnTo>
                <a:lnTo>
                  <a:pt x="3006852" y="98298"/>
                </a:lnTo>
                <a:lnTo>
                  <a:pt x="3023345" y="108965"/>
                </a:lnTo>
                <a:lnTo>
                  <a:pt x="3032816" y="117457"/>
                </a:lnTo>
                <a:lnTo>
                  <a:pt x="3041083" y="127101"/>
                </a:lnTo>
                <a:lnTo>
                  <a:pt x="3048127" y="137922"/>
                </a:lnTo>
                <a:lnTo>
                  <a:pt x="3053962" y="150036"/>
                </a:lnTo>
                <a:lnTo>
                  <a:pt x="3057846" y="161544"/>
                </a:lnTo>
                <a:lnTo>
                  <a:pt x="3060627" y="173983"/>
                </a:lnTo>
                <a:lnTo>
                  <a:pt x="3062300" y="187359"/>
                </a:lnTo>
                <a:lnTo>
                  <a:pt x="3062859" y="201675"/>
                </a:lnTo>
                <a:lnTo>
                  <a:pt x="3062796" y="206674"/>
                </a:lnTo>
                <a:lnTo>
                  <a:pt x="3061917" y="220641"/>
                </a:lnTo>
                <a:lnTo>
                  <a:pt x="3060002" y="233874"/>
                </a:lnTo>
                <a:lnTo>
                  <a:pt x="3057052" y="246376"/>
                </a:lnTo>
                <a:lnTo>
                  <a:pt x="3053072" y="258150"/>
                </a:lnTo>
                <a:lnTo>
                  <a:pt x="3048064" y="269200"/>
                </a:lnTo>
                <a:lnTo>
                  <a:pt x="3042031" y="279526"/>
                </a:lnTo>
                <a:lnTo>
                  <a:pt x="3029096" y="295880"/>
                </a:lnTo>
                <a:lnTo>
                  <a:pt x="3019829" y="304685"/>
                </a:lnTo>
                <a:lnTo>
                  <a:pt x="3009697" y="312306"/>
                </a:lnTo>
                <a:lnTo>
                  <a:pt x="2998687" y="318738"/>
                </a:lnTo>
                <a:lnTo>
                  <a:pt x="2986785" y="323976"/>
                </a:lnTo>
                <a:close/>
              </a:path>
              <a:path w="4644516" h="409701">
                <a:moveTo>
                  <a:pt x="2884043" y="333121"/>
                </a:moveTo>
                <a:lnTo>
                  <a:pt x="2854706" y="17018"/>
                </a:lnTo>
                <a:lnTo>
                  <a:pt x="2802382" y="400050"/>
                </a:lnTo>
                <a:lnTo>
                  <a:pt x="2921381" y="400050"/>
                </a:lnTo>
                <a:lnTo>
                  <a:pt x="2907792" y="333121"/>
                </a:lnTo>
                <a:lnTo>
                  <a:pt x="2884043" y="333121"/>
                </a:lnTo>
                <a:close/>
              </a:path>
              <a:path w="4644516" h="409701">
                <a:moveTo>
                  <a:pt x="1336247" y="383937"/>
                </a:moveTo>
                <a:lnTo>
                  <a:pt x="1347050" y="389975"/>
                </a:lnTo>
                <a:lnTo>
                  <a:pt x="1340265" y="280939"/>
                </a:lnTo>
                <a:lnTo>
                  <a:pt x="1335749" y="269106"/>
                </a:lnTo>
                <a:lnTo>
                  <a:pt x="1332524" y="256634"/>
                </a:lnTo>
                <a:lnTo>
                  <a:pt x="1330589" y="243516"/>
                </a:lnTo>
                <a:lnTo>
                  <a:pt x="1329944" y="229743"/>
                </a:lnTo>
                <a:lnTo>
                  <a:pt x="1325994" y="377093"/>
                </a:lnTo>
                <a:lnTo>
                  <a:pt x="1336247" y="383937"/>
                </a:lnTo>
                <a:close/>
              </a:path>
              <a:path w="4644516" h="409701">
                <a:moveTo>
                  <a:pt x="1258570" y="233680"/>
                </a:moveTo>
                <a:lnTo>
                  <a:pt x="1258816" y="244725"/>
                </a:lnTo>
                <a:lnTo>
                  <a:pt x="1259886" y="258752"/>
                </a:lnTo>
                <a:lnTo>
                  <a:pt x="1261803" y="272253"/>
                </a:lnTo>
                <a:lnTo>
                  <a:pt x="1264565" y="285228"/>
                </a:lnTo>
                <a:lnTo>
                  <a:pt x="1268171" y="297676"/>
                </a:lnTo>
                <a:lnTo>
                  <a:pt x="1272620" y="309598"/>
                </a:lnTo>
                <a:lnTo>
                  <a:pt x="1277910" y="320994"/>
                </a:lnTo>
                <a:lnTo>
                  <a:pt x="1284041" y="331864"/>
                </a:lnTo>
                <a:lnTo>
                  <a:pt x="1291012" y="342207"/>
                </a:lnTo>
                <a:lnTo>
                  <a:pt x="1298820" y="352024"/>
                </a:lnTo>
                <a:lnTo>
                  <a:pt x="1307465" y="361314"/>
                </a:lnTo>
                <a:lnTo>
                  <a:pt x="1316291" y="369444"/>
                </a:lnTo>
                <a:lnTo>
                  <a:pt x="1325994" y="377093"/>
                </a:lnTo>
                <a:lnTo>
                  <a:pt x="1329944" y="229743"/>
                </a:lnTo>
                <a:lnTo>
                  <a:pt x="1329990" y="225988"/>
                </a:lnTo>
                <a:lnTo>
                  <a:pt x="1330832" y="213436"/>
                </a:lnTo>
                <a:lnTo>
                  <a:pt x="1332726" y="201004"/>
                </a:lnTo>
                <a:lnTo>
                  <a:pt x="1335670" y="188693"/>
                </a:lnTo>
                <a:lnTo>
                  <a:pt x="1339661" y="176508"/>
                </a:lnTo>
                <a:lnTo>
                  <a:pt x="1344696" y="164452"/>
                </a:lnTo>
                <a:lnTo>
                  <a:pt x="1350771" y="152526"/>
                </a:lnTo>
                <a:lnTo>
                  <a:pt x="1359643" y="138321"/>
                </a:lnTo>
                <a:lnTo>
                  <a:pt x="1367513" y="127908"/>
                </a:lnTo>
                <a:lnTo>
                  <a:pt x="1376047" y="118388"/>
                </a:lnTo>
                <a:lnTo>
                  <a:pt x="1385246" y="109767"/>
                </a:lnTo>
                <a:lnTo>
                  <a:pt x="1395108" y="102052"/>
                </a:lnTo>
                <a:lnTo>
                  <a:pt x="1405635" y="95250"/>
                </a:lnTo>
                <a:lnTo>
                  <a:pt x="1418344" y="88584"/>
                </a:lnTo>
                <a:lnTo>
                  <a:pt x="1430068" y="83796"/>
                </a:lnTo>
                <a:lnTo>
                  <a:pt x="1442184" y="80079"/>
                </a:lnTo>
                <a:lnTo>
                  <a:pt x="1454686" y="77428"/>
                </a:lnTo>
                <a:lnTo>
                  <a:pt x="1467567" y="75839"/>
                </a:lnTo>
                <a:lnTo>
                  <a:pt x="1480820" y="75311"/>
                </a:lnTo>
                <a:lnTo>
                  <a:pt x="1492625" y="75774"/>
                </a:lnTo>
                <a:lnTo>
                  <a:pt x="1506163" y="77572"/>
                </a:lnTo>
                <a:lnTo>
                  <a:pt x="1518884" y="80723"/>
                </a:lnTo>
                <a:lnTo>
                  <a:pt x="1530787" y="85224"/>
                </a:lnTo>
                <a:lnTo>
                  <a:pt x="1541873" y="91073"/>
                </a:lnTo>
                <a:lnTo>
                  <a:pt x="1552141" y="98268"/>
                </a:lnTo>
                <a:lnTo>
                  <a:pt x="1561592" y="106807"/>
                </a:lnTo>
                <a:lnTo>
                  <a:pt x="1570063" y="116570"/>
                </a:lnTo>
                <a:lnTo>
                  <a:pt x="1576952" y="126835"/>
                </a:lnTo>
                <a:lnTo>
                  <a:pt x="1582584" y="137931"/>
                </a:lnTo>
                <a:lnTo>
                  <a:pt x="1586960" y="149859"/>
                </a:lnTo>
                <a:lnTo>
                  <a:pt x="1590083" y="162617"/>
                </a:lnTo>
                <a:lnTo>
                  <a:pt x="1591956" y="176206"/>
                </a:lnTo>
                <a:lnTo>
                  <a:pt x="1592580" y="190626"/>
                </a:lnTo>
                <a:lnTo>
                  <a:pt x="1592568" y="192694"/>
                </a:lnTo>
                <a:lnTo>
                  <a:pt x="1591882" y="206259"/>
                </a:lnTo>
                <a:lnTo>
                  <a:pt x="1590144" y="219362"/>
                </a:lnTo>
                <a:lnTo>
                  <a:pt x="1587353" y="232002"/>
                </a:lnTo>
                <a:lnTo>
                  <a:pt x="1583513" y="244181"/>
                </a:lnTo>
                <a:lnTo>
                  <a:pt x="1578625" y="255900"/>
                </a:lnTo>
                <a:lnTo>
                  <a:pt x="1572692" y="267160"/>
                </a:lnTo>
                <a:lnTo>
                  <a:pt x="1565715" y="277962"/>
                </a:lnTo>
                <a:lnTo>
                  <a:pt x="1557696" y="288307"/>
                </a:lnTo>
                <a:lnTo>
                  <a:pt x="1548638" y="298196"/>
                </a:lnTo>
                <a:lnTo>
                  <a:pt x="1537801" y="308246"/>
                </a:lnTo>
                <a:lnTo>
                  <a:pt x="1527432" y="316287"/>
                </a:lnTo>
                <a:lnTo>
                  <a:pt x="1516603" y="323252"/>
                </a:lnTo>
                <a:lnTo>
                  <a:pt x="1505313" y="329144"/>
                </a:lnTo>
                <a:lnTo>
                  <a:pt x="1493563" y="333961"/>
                </a:lnTo>
                <a:lnTo>
                  <a:pt x="1481352" y="337707"/>
                </a:lnTo>
                <a:lnTo>
                  <a:pt x="1468681" y="340381"/>
                </a:lnTo>
                <a:lnTo>
                  <a:pt x="1455550" y="341984"/>
                </a:lnTo>
                <a:lnTo>
                  <a:pt x="1441958" y="342519"/>
                </a:lnTo>
                <a:lnTo>
                  <a:pt x="1441488" y="342518"/>
                </a:lnTo>
                <a:lnTo>
                  <a:pt x="1426638" y="341815"/>
                </a:lnTo>
                <a:lnTo>
                  <a:pt x="1412804" y="339785"/>
                </a:lnTo>
                <a:lnTo>
                  <a:pt x="1399988" y="336430"/>
                </a:lnTo>
                <a:lnTo>
                  <a:pt x="1388190" y="331750"/>
                </a:lnTo>
                <a:lnTo>
                  <a:pt x="1377409" y="325743"/>
                </a:lnTo>
                <a:lnTo>
                  <a:pt x="1367645" y="318411"/>
                </a:lnTo>
                <a:lnTo>
                  <a:pt x="1358900" y="309752"/>
                </a:lnTo>
                <a:lnTo>
                  <a:pt x="1353166" y="302717"/>
                </a:lnTo>
                <a:lnTo>
                  <a:pt x="1346070" y="292140"/>
                </a:lnTo>
                <a:lnTo>
                  <a:pt x="1340265" y="280939"/>
                </a:lnTo>
                <a:lnTo>
                  <a:pt x="1347050" y="389975"/>
                </a:lnTo>
                <a:lnTo>
                  <a:pt x="1370304" y="399637"/>
                </a:lnTo>
                <a:lnTo>
                  <a:pt x="1395750" y="406078"/>
                </a:lnTo>
                <a:lnTo>
                  <a:pt x="1409294" y="408091"/>
                </a:lnTo>
                <a:lnTo>
                  <a:pt x="1423384" y="409299"/>
                </a:lnTo>
                <a:lnTo>
                  <a:pt x="1438020" y="409701"/>
                </a:lnTo>
                <a:lnTo>
                  <a:pt x="1443420" y="409653"/>
                </a:lnTo>
                <a:lnTo>
                  <a:pt x="1457066" y="409084"/>
                </a:lnTo>
                <a:lnTo>
                  <a:pt x="1483309" y="406023"/>
                </a:lnTo>
                <a:lnTo>
                  <a:pt x="1508171" y="400390"/>
                </a:lnTo>
                <a:lnTo>
                  <a:pt x="1531676" y="392178"/>
                </a:lnTo>
                <a:lnTo>
                  <a:pt x="1553845" y="381381"/>
                </a:lnTo>
                <a:lnTo>
                  <a:pt x="1575505" y="367369"/>
                </a:lnTo>
                <a:lnTo>
                  <a:pt x="1594839" y="351125"/>
                </a:lnTo>
                <a:lnTo>
                  <a:pt x="1612205" y="332467"/>
                </a:lnTo>
                <a:lnTo>
                  <a:pt x="1627627" y="311404"/>
                </a:lnTo>
                <a:lnTo>
                  <a:pt x="1635955" y="297604"/>
                </a:lnTo>
                <a:lnTo>
                  <a:pt x="1647401" y="274184"/>
                </a:lnTo>
                <a:lnTo>
                  <a:pt x="1655998" y="250098"/>
                </a:lnTo>
                <a:lnTo>
                  <a:pt x="1661737" y="225361"/>
                </a:lnTo>
                <a:lnTo>
                  <a:pt x="1664610" y="199989"/>
                </a:lnTo>
                <a:lnTo>
                  <a:pt x="1664970" y="187071"/>
                </a:lnTo>
                <a:lnTo>
                  <a:pt x="1664601" y="174045"/>
                </a:lnTo>
                <a:lnTo>
                  <a:pt x="1663374" y="160393"/>
                </a:lnTo>
                <a:lnTo>
                  <a:pt x="1658338" y="134457"/>
                </a:lnTo>
                <a:lnTo>
                  <a:pt x="1649863" y="110352"/>
                </a:lnTo>
                <a:lnTo>
                  <a:pt x="1637954" y="88089"/>
                </a:lnTo>
                <a:lnTo>
                  <a:pt x="1622615" y="67675"/>
                </a:lnTo>
                <a:lnTo>
                  <a:pt x="1603975" y="49247"/>
                </a:lnTo>
                <a:lnTo>
                  <a:pt x="1583471" y="34157"/>
                </a:lnTo>
                <a:lnTo>
                  <a:pt x="1561158" y="22429"/>
                </a:lnTo>
                <a:lnTo>
                  <a:pt x="1537035" y="14057"/>
                </a:lnTo>
                <a:lnTo>
                  <a:pt x="1511102" y="9038"/>
                </a:lnTo>
                <a:lnTo>
                  <a:pt x="1497457" y="7783"/>
                </a:lnTo>
                <a:lnTo>
                  <a:pt x="1483359" y="7366"/>
                </a:lnTo>
                <a:lnTo>
                  <a:pt x="1479531" y="7391"/>
                </a:lnTo>
                <a:lnTo>
                  <a:pt x="1465604" y="7933"/>
                </a:lnTo>
                <a:lnTo>
                  <a:pt x="1452036" y="9180"/>
                </a:lnTo>
                <a:lnTo>
                  <a:pt x="1425972" y="13787"/>
                </a:lnTo>
                <a:lnTo>
                  <a:pt x="1401337" y="21216"/>
                </a:lnTo>
                <a:lnTo>
                  <a:pt x="1378125" y="31473"/>
                </a:lnTo>
                <a:lnTo>
                  <a:pt x="1356333" y="44561"/>
                </a:lnTo>
                <a:lnTo>
                  <a:pt x="1335955" y="60485"/>
                </a:lnTo>
                <a:lnTo>
                  <a:pt x="1316990" y="79248"/>
                </a:lnTo>
                <a:lnTo>
                  <a:pt x="1300418" y="99723"/>
                </a:lnTo>
                <a:lnTo>
                  <a:pt x="1286603" y="121381"/>
                </a:lnTo>
                <a:lnTo>
                  <a:pt x="1275539" y="144235"/>
                </a:lnTo>
                <a:lnTo>
                  <a:pt x="1267233" y="168287"/>
                </a:lnTo>
                <a:lnTo>
                  <a:pt x="1261691" y="193541"/>
                </a:lnTo>
                <a:lnTo>
                  <a:pt x="1258917" y="219998"/>
                </a:lnTo>
                <a:lnTo>
                  <a:pt x="1258570" y="233680"/>
                </a:lnTo>
                <a:close/>
              </a:path>
              <a:path w="4644516" h="409701">
                <a:moveTo>
                  <a:pt x="3859022" y="17018"/>
                </a:moveTo>
                <a:lnTo>
                  <a:pt x="3726688" y="283972"/>
                </a:lnTo>
                <a:lnTo>
                  <a:pt x="3661664" y="17018"/>
                </a:lnTo>
                <a:lnTo>
                  <a:pt x="3596385" y="17018"/>
                </a:lnTo>
                <a:lnTo>
                  <a:pt x="3499104" y="400050"/>
                </a:lnTo>
                <a:lnTo>
                  <a:pt x="3567810" y="400050"/>
                </a:lnTo>
                <a:lnTo>
                  <a:pt x="3629025" y="159385"/>
                </a:lnTo>
                <a:lnTo>
                  <a:pt x="3687318" y="400050"/>
                </a:lnTo>
                <a:lnTo>
                  <a:pt x="3742308" y="400050"/>
                </a:lnTo>
                <a:lnTo>
                  <a:pt x="3855974" y="170942"/>
                </a:lnTo>
                <a:lnTo>
                  <a:pt x="3859022" y="400050"/>
                </a:lnTo>
                <a:lnTo>
                  <a:pt x="3926331" y="400050"/>
                </a:lnTo>
                <a:lnTo>
                  <a:pt x="3921125" y="17018"/>
                </a:lnTo>
                <a:lnTo>
                  <a:pt x="3859022" y="17018"/>
                </a:lnTo>
                <a:close/>
              </a:path>
              <a:path w="4644516" h="409701">
                <a:moveTo>
                  <a:pt x="3190367" y="295910"/>
                </a:moveTo>
                <a:lnTo>
                  <a:pt x="3191051" y="310866"/>
                </a:lnTo>
                <a:lnTo>
                  <a:pt x="3193030" y="324514"/>
                </a:lnTo>
                <a:lnTo>
                  <a:pt x="3196306" y="337263"/>
                </a:lnTo>
                <a:lnTo>
                  <a:pt x="3206746" y="360054"/>
                </a:lnTo>
                <a:lnTo>
                  <a:pt x="3222371" y="379222"/>
                </a:lnTo>
                <a:lnTo>
                  <a:pt x="3235697" y="389867"/>
                </a:lnTo>
                <a:lnTo>
                  <a:pt x="3257397" y="400886"/>
                </a:lnTo>
                <a:lnTo>
                  <a:pt x="3282762" y="407498"/>
                </a:lnTo>
                <a:lnTo>
                  <a:pt x="3296815" y="409151"/>
                </a:lnTo>
                <a:lnTo>
                  <a:pt x="3311779" y="409701"/>
                </a:lnTo>
                <a:lnTo>
                  <a:pt x="3323351" y="409392"/>
                </a:lnTo>
                <a:lnTo>
                  <a:pt x="3336975" y="408150"/>
                </a:lnTo>
                <a:lnTo>
                  <a:pt x="3361917" y="402822"/>
                </a:lnTo>
                <a:lnTo>
                  <a:pt x="3383788" y="393700"/>
                </a:lnTo>
                <a:lnTo>
                  <a:pt x="3396049" y="385988"/>
                </a:lnTo>
                <a:lnTo>
                  <a:pt x="3414653" y="368707"/>
                </a:lnTo>
                <a:lnTo>
                  <a:pt x="3429000" y="346963"/>
                </a:lnTo>
                <a:lnTo>
                  <a:pt x="3437006" y="327447"/>
                </a:lnTo>
                <a:lnTo>
                  <a:pt x="3443456" y="304902"/>
                </a:lnTo>
                <a:lnTo>
                  <a:pt x="3446418" y="291855"/>
                </a:lnTo>
                <a:lnTo>
                  <a:pt x="3449207" y="277625"/>
                </a:lnTo>
                <a:lnTo>
                  <a:pt x="3451825" y="262213"/>
                </a:lnTo>
                <a:lnTo>
                  <a:pt x="3454273" y="245618"/>
                </a:lnTo>
                <a:lnTo>
                  <a:pt x="3485260" y="17018"/>
                </a:lnTo>
                <a:lnTo>
                  <a:pt x="3412744" y="17018"/>
                </a:lnTo>
                <a:lnTo>
                  <a:pt x="3381121" y="248793"/>
                </a:lnTo>
                <a:lnTo>
                  <a:pt x="3381008" y="249583"/>
                </a:lnTo>
                <a:lnTo>
                  <a:pt x="3378362" y="266838"/>
                </a:lnTo>
                <a:lnTo>
                  <a:pt x="3375710" y="281641"/>
                </a:lnTo>
                <a:lnTo>
                  <a:pt x="3373046" y="293999"/>
                </a:lnTo>
                <a:lnTo>
                  <a:pt x="3367658" y="311404"/>
                </a:lnTo>
                <a:lnTo>
                  <a:pt x="3358413" y="326308"/>
                </a:lnTo>
                <a:lnTo>
                  <a:pt x="3349244" y="333883"/>
                </a:lnTo>
                <a:lnTo>
                  <a:pt x="3339080" y="338737"/>
                </a:lnTo>
                <a:lnTo>
                  <a:pt x="3326802" y="341954"/>
                </a:lnTo>
                <a:lnTo>
                  <a:pt x="3313303" y="343026"/>
                </a:lnTo>
                <a:lnTo>
                  <a:pt x="3309963" y="342973"/>
                </a:lnTo>
                <a:lnTo>
                  <a:pt x="3295754" y="341295"/>
                </a:lnTo>
                <a:lnTo>
                  <a:pt x="3283879" y="337283"/>
                </a:lnTo>
                <a:lnTo>
                  <a:pt x="3274314" y="330962"/>
                </a:lnTo>
                <a:lnTo>
                  <a:pt x="3262609" y="311167"/>
                </a:lnTo>
                <a:lnTo>
                  <a:pt x="3260979" y="297180"/>
                </a:lnTo>
                <a:lnTo>
                  <a:pt x="3261051" y="293502"/>
                </a:lnTo>
                <a:lnTo>
                  <a:pt x="3261712" y="283196"/>
                </a:lnTo>
                <a:lnTo>
                  <a:pt x="3263049" y="269853"/>
                </a:lnTo>
                <a:lnTo>
                  <a:pt x="3265043" y="253492"/>
                </a:lnTo>
                <a:lnTo>
                  <a:pt x="3297174" y="17018"/>
                </a:lnTo>
                <a:lnTo>
                  <a:pt x="3225546" y="17018"/>
                </a:lnTo>
                <a:lnTo>
                  <a:pt x="3196590" y="228219"/>
                </a:lnTo>
                <a:lnTo>
                  <a:pt x="3195790" y="234020"/>
                </a:lnTo>
                <a:lnTo>
                  <a:pt x="3193824" y="249454"/>
                </a:lnTo>
                <a:lnTo>
                  <a:pt x="3192304" y="263364"/>
                </a:lnTo>
                <a:lnTo>
                  <a:pt x="3191224" y="275747"/>
                </a:lnTo>
                <a:lnTo>
                  <a:pt x="3190580" y="286597"/>
                </a:lnTo>
                <a:lnTo>
                  <a:pt x="3190367" y="295910"/>
                </a:lnTo>
                <a:close/>
              </a:path>
              <a:path w="4644516" h="409701">
                <a:moveTo>
                  <a:pt x="2476881" y="400050"/>
                </a:moveTo>
                <a:lnTo>
                  <a:pt x="2512949" y="136779"/>
                </a:lnTo>
                <a:lnTo>
                  <a:pt x="2652903" y="400050"/>
                </a:lnTo>
                <a:lnTo>
                  <a:pt x="2714371" y="400050"/>
                </a:lnTo>
                <a:lnTo>
                  <a:pt x="2766441" y="17018"/>
                </a:lnTo>
                <a:lnTo>
                  <a:pt x="2696210" y="17018"/>
                </a:lnTo>
                <a:lnTo>
                  <a:pt x="2660650" y="277368"/>
                </a:lnTo>
                <a:lnTo>
                  <a:pt x="2522474" y="17018"/>
                </a:lnTo>
                <a:lnTo>
                  <a:pt x="2459735" y="17018"/>
                </a:lnTo>
                <a:lnTo>
                  <a:pt x="2407920" y="400050"/>
                </a:lnTo>
                <a:lnTo>
                  <a:pt x="2476881" y="400050"/>
                </a:lnTo>
                <a:close/>
              </a:path>
              <a:path w="4644516" h="409701">
                <a:moveTo>
                  <a:pt x="2145665" y="250825"/>
                </a:moveTo>
                <a:lnTo>
                  <a:pt x="2261362" y="318516"/>
                </a:lnTo>
                <a:lnTo>
                  <a:pt x="2281682" y="400050"/>
                </a:lnTo>
                <a:lnTo>
                  <a:pt x="2351532" y="400050"/>
                </a:lnTo>
                <a:lnTo>
                  <a:pt x="2256028" y="17018"/>
                </a:lnTo>
                <a:lnTo>
                  <a:pt x="2195322" y="17018"/>
                </a:lnTo>
                <a:lnTo>
                  <a:pt x="1988439" y="400050"/>
                </a:lnTo>
                <a:lnTo>
                  <a:pt x="2065782" y="400050"/>
                </a:lnTo>
                <a:lnTo>
                  <a:pt x="2109343" y="318516"/>
                </a:lnTo>
                <a:lnTo>
                  <a:pt x="2261362" y="318516"/>
                </a:lnTo>
                <a:lnTo>
                  <a:pt x="2145665" y="250825"/>
                </a:lnTo>
                <a:lnTo>
                  <a:pt x="2213102" y="124713"/>
                </a:lnTo>
                <a:lnTo>
                  <a:pt x="2243709" y="250825"/>
                </a:lnTo>
                <a:lnTo>
                  <a:pt x="2145665" y="250825"/>
                </a:lnTo>
                <a:close/>
              </a:path>
              <a:path w="4644516" h="409701">
                <a:moveTo>
                  <a:pt x="1913915" y="217355"/>
                </a:moveTo>
                <a:lnTo>
                  <a:pt x="1925346" y="211422"/>
                </a:lnTo>
                <a:lnTo>
                  <a:pt x="1944703" y="197045"/>
                </a:lnTo>
                <a:lnTo>
                  <a:pt x="1958022" y="181515"/>
                </a:lnTo>
                <a:lnTo>
                  <a:pt x="1969686" y="159128"/>
                </a:lnTo>
                <a:lnTo>
                  <a:pt x="1973331" y="146871"/>
                </a:lnTo>
                <a:lnTo>
                  <a:pt x="1975518" y="133915"/>
                </a:lnTo>
                <a:lnTo>
                  <a:pt x="1976246" y="120269"/>
                </a:lnTo>
                <a:lnTo>
                  <a:pt x="1976002" y="112434"/>
                </a:lnTo>
                <a:lnTo>
                  <a:pt x="1974372" y="99194"/>
                </a:lnTo>
                <a:lnTo>
                  <a:pt x="1971218" y="86783"/>
                </a:lnTo>
                <a:lnTo>
                  <a:pt x="1960371" y="64516"/>
                </a:lnTo>
                <a:lnTo>
                  <a:pt x="1946704" y="48689"/>
                </a:lnTo>
                <a:lnTo>
                  <a:pt x="1925690" y="33737"/>
                </a:lnTo>
                <a:lnTo>
                  <a:pt x="1913128" y="27686"/>
                </a:lnTo>
                <a:lnTo>
                  <a:pt x="1896646" y="22649"/>
                </a:lnTo>
                <a:lnTo>
                  <a:pt x="1873147" y="19045"/>
                </a:lnTo>
                <a:lnTo>
                  <a:pt x="1859093" y="17919"/>
                </a:lnTo>
                <a:lnTo>
                  <a:pt x="1843505" y="17243"/>
                </a:lnTo>
                <a:lnTo>
                  <a:pt x="1826387" y="17018"/>
                </a:lnTo>
                <a:lnTo>
                  <a:pt x="1759839" y="17018"/>
                </a:lnTo>
                <a:lnTo>
                  <a:pt x="1707515" y="400050"/>
                </a:lnTo>
                <a:lnTo>
                  <a:pt x="1779396" y="400050"/>
                </a:lnTo>
                <a:lnTo>
                  <a:pt x="1802383" y="232918"/>
                </a:lnTo>
                <a:lnTo>
                  <a:pt x="1808226" y="232918"/>
                </a:lnTo>
                <a:lnTo>
                  <a:pt x="1890014" y="400050"/>
                </a:lnTo>
                <a:lnTo>
                  <a:pt x="1964563" y="400050"/>
                </a:lnTo>
                <a:lnTo>
                  <a:pt x="1881124" y="228346"/>
                </a:lnTo>
                <a:lnTo>
                  <a:pt x="1887566" y="226724"/>
                </a:lnTo>
                <a:lnTo>
                  <a:pt x="1896472" y="149218"/>
                </a:lnTo>
                <a:lnTo>
                  <a:pt x="1886966" y="157987"/>
                </a:lnTo>
                <a:lnTo>
                  <a:pt x="1886644" y="158201"/>
                </a:lnTo>
                <a:lnTo>
                  <a:pt x="1879610" y="161756"/>
                </a:lnTo>
                <a:lnTo>
                  <a:pt x="1870340" y="164683"/>
                </a:lnTo>
                <a:lnTo>
                  <a:pt x="1858838" y="166980"/>
                </a:lnTo>
                <a:lnTo>
                  <a:pt x="1845113" y="168643"/>
                </a:lnTo>
                <a:lnTo>
                  <a:pt x="1829171" y="169668"/>
                </a:lnTo>
                <a:lnTo>
                  <a:pt x="1811020" y="170052"/>
                </a:lnTo>
                <a:lnTo>
                  <a:pt x="1822958" y="83438"/>
                </a:lnTo>
                <a:lnTo>
                  <a:pt x="1828160" y="83453"/>
                </a:lnTo>
                <a:lnTo>
                  <a:pt x="1844883" y="83748"/>
                </a:lnTo>
                <a:lnTo>
                  <a:pt x="1858621" y="84430"/>
                </a:lnTo>
                <a:lnTo>
                  <a:pt x="1869386" y="85509"/>
                </a:lnTo>
                <a:lnTo>
                  <a:pt x="1877187" y="86995"/>
                </a:lnTo>
                <a:lnTo>
                  <a:pt x="1886077" y="89408"/>
                </a:lnTo>
                <a:lnTo>
                  <a:pt x="1892808" y="93725"/>
                </a:lnTo>
                <a:lnTo>
                  <a:pt x="1897507" y="99822"/>
                </a:lnTo>
                <a:lnTo>
                  <a:pt x="1902206" y="105918"/>
                </a:lnTo>
                <a:lnTo>
                  <a:pt x="1904619" y="113411"/>
                </a:lnTo>
                <a:lnTo>
                  <a:pt x="1904590" y="124328"/>
                </a:lnTo>
                <a:lnTo>
                  <a:pt x="1902339" y="138007"/>
                </a:lnTo>
                <a:lnTo>
                  <a:pt x="1901321" y="222455"/>
                </a:lnTo>
                <a:lnTo>
                  <a:pt x="1913915" y="217355"/>
                </a:lnTo>
                <a:close/>
              </a:path>
              <a:path w="4644516" h="409701">
                <a:moveTo>
                  <a:pt x="1896472" y="149218"/>
                </a:moveTo>
                <a:lnTo>
                  <a:pt x="1887566" y="226724"/>
                </a:lnTo>
                <a:lnTo>
                  <a:pt x="1901321" y="222455"/>
                </a:lnTo>
                <a:lnTo>
                  <a:pt x="1902339" y="138007"/>
                </a:lnTo>
                <a:lnTo>
                  <a:pt x="1896472" y="149218"/>
                </a:lnTo>
                <a:close/>
              </a:path>
              <a:path w="4644516" h="409701">
                <a:moveTo>
                  <a:pt x="1117345" y="17018"/>
                </a:moveTo>
                <a:lnTo>
                  <a:pt x="985012" y="283972"/>
                </a:lnTo>
                <a:lnTo>
                  <a:pt x="919988" y="17018"/>
                </a:lnTo>
                <a:lnTo>
                  <a:pt x="854709" y="17018"/>
                </a:lnTo>
                <a:lnTo>
                  <a:pt x="757428" y="400050"/>
                </a:lnTo>
                <a:lnTo>
                  <a:pt x="826134" y="400050"/>
                </a:lnTo>
                <a:lnTo>
                  <a:pt x="887349" y="159385"/>
                </a:lnTo>
                <a:lnTo>
                  <a:pt x="945642" y="400050"/>
                </a:lnTo>
                <a:lnTo>
                  <a:pt x="1000632" y="400050"/>
                </a:lnTo>
                <a:lnTo>
                  <a:pt x="1114297" y="170942"/>
                </a:lnTo>
                <a:lnTo>
                  <a:pt x="1117345" y="400050"/>
                </a:lnTo>
                <a:lnTo>
                  <a:pt x="1184656" y="400050"/>
                </a:lnTo>
                <a:lnTo>
                  <a:pt x="1179449" y="17018"/>
                </a:lnTo>
                <a:lnTo>
                  <a:pt x="1117345" y="17018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40777" y="627888"/>
            <a:ext cx="158115" cy="167512"/>
          </a:xfrm>
          <a:custGeom>
            <a:avLst/>
            <a:gdLst/>
            <a:ahLst/>
            <a:cxnLst/>
            <a:rect l="l" t="t" r="r" b="b"/>
            <a:pathLst>
              <a:path w="158115" h="167512">
                <a:moveTo>
                  <a:pt x="88138" y="0"/>
                </a:moveTo>
                <a:lnTo>
                  <a:pt x="73741" y="953"/>
                </a:lnTo>
                <a:lnTo>
                  <a:pt x="60575" y="3807"/>
                </a:lnTo>
                <a:lnTo>
                  <a:pt x="48643" y="8553"/>
                </a:lnTo>
                <a:lnTo>
                  <a:pt x="37948" y="15184"/>
                </a:lnTo>
                <a:lnTo>
                  <a:pt x="28496" y="23690"/>
                </a:lnTo>
                <a:lnTo>
                  <a:pt x="22732" y="30607"/>
                </a:lnTo>
                <a:lnTo>
                  <a:pt x="15255" y="41885"/>
                </a:lnTo>
                <a:lnTo>
                  <a:pt x="9259" y="53489"/>
                </a:lnTo>
                <a:lnTo>
                  <a:pt x="4748" y="65418"/>
                </a:lnTo>
                <a:lnTo>
                  <a:pt x="1728" y="77672"/>
                </a:lnTo>
                <a:lnTo>
                  <a:pt x="201" y="90251"/>
                </a:lnTo>
                <a:lnTo>
                  <a:pt x="0" y="96900"/>
                </a:lnTo>
                <a:lnTo>
                  <a:pt x="1014" y="111062"/>
                </a:lnTo>
                <a:lnTo>
                  <a:pt x="4051" y="123864"/>
                </a:lnTo>
                <a:lnTo>
                  <a:pt x="9101" y="135318"/>
                </a:lnTo>
                <a:lnTo>
                  <a:pt x="16154" y="145431"/>
                </a:lnTo>
                <a:lnTo>
                  <a:pt x="28149" y="156251"/>
                </a:lnTo>
                <a:lnTo>
                  <a:pt x="39145" y="162206"/>
                </a:lnTo>
                <a:lnTo>
                  <a:pt x="51531" y="165946"/>
                </a:lnTo>
                <a:lnTo>
                  <a:pt x="65306" y="167473"/>
                </a:lnTo>
                <a:lnTo>
                  <a:pt x="68072" y="167512"/>
                </a:lnTo>
                <a:lnTo>
                  <a:pt x="82714" y="166618"/>
                </a:lnTo>
                <a:lnTo>
                  <a:pt x="96090" y="163938"/>
                </a:lnTo>
                <a:lnTo>
                  <a:pt x="108196" y="159475"/>
                </a:lnTo>
                <a:lnTo>
                  <a:pt x="119027" y="153234"/>
                </a:lnTo>
                <a:lnTo>
                  <a:pt x="128581" y="145219"/>
                </a:lnTo>
                <a:lnTo>
                  <a:pt x="135000" y="137922"/>
                </a:lnTo>
                <a:lnTo>
                  <a:pt x="142476" y="127153"/>
                </a:lnTo>
                <a:lnTo>
                  <a:pt x="148501" y="115849"/>
                </a:lnTo>
                <a:lnTo>
                  <a:pt x="153071" y="104007"/>
                </a:lnTo>
                <a:lnTo>
                  <a:pt x="156182" y="91622"/>
                </a:lnTo>
                <a:lnTo>
                  <a:pt x="157830" y="78689"/>
                </a:lnTo>
                <a:lnTo>
                  <a:pt x="158115" y="70358"/>
                </a:lnTo>
                <a:lnTo>
                  <a:pt x="157039" y="56421"/>
                </a:lnTo>
                <a:lnTo>
                  <a:pt x="153827" y="43760"/>
                </a:lnTo>
                <a:lnTo>
                  <a:pt x="148496" y="32366"/>
                </a:lnTo>
                <a:lnTo>
                  <a:pt x="141066" y="22229"/>
                </a:lnTo>
                <a:lnTo>
                  <a:pt x="128782" y="11485"/>
                </a:lnTo>
                <a:lnTo>
                  <a:pt x="117725" y="5534"/>
                </a:lnTo>
                <a:lnTo>
                  <a:pt x="105404" y="1723"/>
                </a:lnTo>
                <a:lnTo>
                  <a:pt x="91840" y="72"/>
                </a:lnTo>
                <a:lnTo>
                  <a:pt x="88138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76011" y="577342"/>
            <a:ext cx="98043" cy="126111"/>
          </a:xfrm>
          <a:custGeom>
            <a:avLst/>
            <a:gdLst/>
            <a:ahLst/>
            <a:cxnLst/>
            <a:rect l="l" t="t" r="r" b="b"/>
            <a:pathLst>
              <a:path w="98043" h="126111">
                <a:moveTo>
                  <a:pt x="67437" y="0"/>
                </a:moveTo>
                <a:lnTo>
                  <a:pt x="0" y="126111"/>
                </a:lnTo>
                <a:lnTo>
                  <a:pt x="98043" y="126111"/>
                </a:lnTo>
                <a:lnTo>
                  <a:pt x="67437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71433" y="562101"/>
            <a:ext cx="296164" cy="297942"/>
          </a:xfrm>
          <a:custGeom>
            <a:avLst/>
            <a:gdLst/>
            <a:ahLst/>
            <a:cxnLst/>
            <a:rect l="l" t="t" r="r" b="b"/>
            <a:pathLst>
              <a:path w="296164" h="297942">
                <a:moveTo>
                  <a:pt x="162306" y="0"/>
                </a:moveTo>
                <a:lnTo>
                  <a:pt x="175626" y="553"/>
                </a:lnTo>
                <a:lnTo>
                  <a:pt x="188504" y="2221"/>
                </a:lnTo>
                <a:lnTo>
                  <a:pt x="200940" y="5011"/>
                </a:lnTo>
                <a:lnTo>
                  <a:pt x="212934" y="8932"/>
                </a:lnTo>
                <a:lnTo>
                  <a:pt x="224486" y="13993"/>
                </a:lnTo>
                <a:lnTo>
                  <a:pt x="241772" y="24323"/>
                </a:lnTo>
                <a:lnTo>
                  <a:pt x="251736" y="32215"/>
                </a:lnTo>
                <a:lnTo>
                  <a:pt x="260782" y="41089"/>
                </a:lnTo>
                <a:lnTo>
                  <a:pt x="268914" y="50959"/>
                </a:lnTo>
                <a:lnTo>
                  <a:pt x="276138" y="61839"/>
                </a:lnTo>
                <a:lnTo>
                  <a:pt x="284405" y="78155"/>
                </a:lnTo>
                <a:lnTo>
                  <a:pt x="288779" y="89840"/>
                </a:lnTo>
                <a:lnTo>
                  <a:pt x="292140" y="101990"/>
                </a:lnTo>
                <a:lnTo>
                  <a:pt x="294488" y="114613"/>
                </a:lnTo>
                <a:lnTo>
                  <a:pt x="295824" y="127717"/>
                </a:lnTo>
                <a:lnTo>
                  <a:pt x="296164" y="138811"/>
                </a:lnTo>
                <a:lnTo>
                  <a:pt x="295653" y="152351"/>
                </a:lnTo>
                <a:lnTo>
                  <a:pt x="294120" y="165470"/>
                </a:lnTo>
                <a:lnTo>
                  <a:pt x="291568" y="178167"/>
                </a:lnTo>
                <a:lnTo>
                  <a:pt x="287995" y="190441"/>
                </a:lnTo>
                <a:lnTo>
                  <a:pt x="283405" y="202291"/>
                </a:lnTo>
                <a:lnTo>
                  <a:pt x="277796" y="213716"/>
                </a:lnTo>
                <a:lnTo>
                  <a:pt x="271170" y="224716"/>
                </a:lnTo>
                <a:lnTo>
                  <a:pt x="263528" y="235290"/>
                </a:lnTo>
                <a:lnTo>
                  <a:pt x="254871" y="245436"/>
                </a:lnTo>
                <a:lnTo>
                  <a:pt x="239269" y="260382"/>
                </a:lnTo>
                <a:lnTo>
                  <a:pt x="229038" y="268355"/>
                </a:lnTo>
                <a:lnTo>
                  <a:pt x="218355" y="275378"/>
                </a:lnTo>
                <a:lnTo>
                  <a:pt x="207217" y="281451"/>
                </a:lnTo>
                <a:lnTo>
                  <a:pt x="195625" y="286573"/>
                </a:lnTo>
                <a:lnTo>
                  <a:pt x="183576" y="290746"/>
                </a:lnTo>
                <a:lnTo>
                  <a:pt x="171072" y="293969"/>
                </a:lnTo>
                <a:lnTo>
                  <a:pt x="158110" y="296241"/>
                </a:lnTo>
                <a:lnTo>
                  <a:pt x="144691" y="297564"/>
                </a:lnTo>
                <a:lnTo>
                  <a:pt x="132334" y="297942"/>
                </a:lnTo>
                <a:lnTo>
                  <a:pt x="117826" y="297386"/>
                </a:lnTo>
                <a:lnTo>
                  <a:pt x="104058" y="295721"/>
                </a:lnTo>
                <a:lnTo>
                  <a:pt x="91031" y="292946"/>
                </a:lnTo>
                <a:lnTo>
                  <a:pt x="78743" y="289061"/>
                </a:lnTo>
                <a:lnTo>
                  <a:pt x="67195" y="284066"/>
                </a:lnTo>
                <a:lnTo>
                  <a:pt x="56388" y="277961"/>
                </a:lnTo>
                <a:lnTo>
                  <a:pt x="46320" y="270746"/>
                </a:lnTo>
                <a:lnTo>
                  <a:pt x="36993" y="262421"/>
                </a:lnTo>
                <a:lnTo>
                  <a:pt x="27593" y="251894"/>
                </a:lnTo>
                <a:lnTo>
                  <a:pt x="20342" y="241740"/>
                </a:lnTo>
                <a:lnTo>
                  <a:pt x="14189" y="230901"/>
                </a:lnTo>
                <a:lnTo>
                  <a:pt x="9137" y="219377"/>
                </a:lnTo>
                <a:lnTo>
                  <a:pt x="5189" y="207165"/>
                </a:lnTo>
                <a:lnTo>
                  <a:pt x="2349" y="194265"/>
                </a:lnTo>
                <a:lnTo>
                  <a:pt x="618" y="180675"/>
                </a:lnTo>
                <a:lnTo>
                  <a:pt x="1" y="166393"/>
                </a:lnTo>
                <a:lnTo>
                  <a:pt x="0" y="165608"/>
                </a:lnTo>
                <a:lnTo>
                  <a:pt x="479" y="151686"/>
                </a:lnTo>
                <a:lnTo>
                  <a:pt x="1916" y="138244"/>
                </a:lnTo>
                <a:lnTo>
                  <a:pt x="4311" y="125280"/>
                </a:lnTo>
                <a:lnTo>
                  <a:pt x="7665" y="112796"/>
                </a:lnTo>
                <a:lnTo>
                  <a:pt x="11977" y="100791"/>
                </a:lnTo>
                <a:lnTo>
                  <a:pt x="17246" y="89265"/>
                </a:lnTo>
                <a:lnTo>
                  <a:pt x="23475" y="78218"/>
                </a:lnTo>
                <a:lnTo>
                  <a:pt x="30661" y="67650"/>
                </a:lnTo>
                <a:lnTo>
                  <a:pt x="38805" y="57561"/>
                </a:lnTo>
                <a:lnTo>
                  <a:pt x="47908" y="47952"/>
                </a:lnTo>
                <a:lnTo>
                  <a:pt x="59015" y="37863"/>
                </a:lnTo>
                <a:lnTo>
                  <a:pt x="69604" y="29624"/>
                </a:lnTo>
                <a:lnTo>
                  <a:pt x="80535" y="22398"/>
                </a:lnTo>
                <a:lnTo>
                  <a:pt x="91808" y="16184"/>
                </a:lnTo>
                <a:lnTo>
                  <a:pt x="103422" y="10980"/>
                </a:lnTo>
                <a:lnTo>
                  <a:pt x="115377" y="6785"/>
                </a:lnTo>
                <a:lnTo>
                  <a:pt x="127675" y="3596"/>
                </a:lnTo>
                <a:lnTo>
                  <a:pt x="140313" y="1411"/>
                </a:lnTo>
                <a:lnTo>
                  <a:pt x="153294" y="230"/>
                </a:lnTo>
                <a:lnTo>
                  <a:pt x="162306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14389" y="537084"/>
            <a:ext cx="178815" cy="248665"/>
          </a:xfrm>
          <a:custGeom>
            <a:avLst/>
            <a:gdLst/>
            <a:ahLst/>
            <a:cxnLst/>
            <a:rect l="l" t="t" r="r" b="b"/>
            <a:pathLst>
              <a:path w="178815" h="248665">
                <a:moveTo>
                  <a:pt x="33782" y="0"/>
                </a:moveTo>
                <a:lnTo>
                  <a:pt x="0" y="248665"/>
                </a:lnTo>
                <a:lnTo>
                  <a:pt x="23749" y="248665"/>
                </a:lnTo>
                <a:lnTo>
                  <a:pt x="40435" y="248432"/>
                </a:lnTo>
                <a:lnTo>
                  <a:pt x="55570" y="247733"/>
                </a:lnTo>
                <a:lnTo>
                  <a:pt x="69156" y="246566"/>
                </a:lnTo>
                <a:lnTo>
                  <a:pt x="81196" y="244934"/>
                </a:lnTo>
                <a:lnTo>
                  <a:pt x="91694" y="242835"/>
                </a:lnTo>
                <a:lnTo>
                  <a:pt x="100653" y="240269"/>
                </a:lnTo>
                <a:lnTo>
                  <a:pt x="114644" y="234283"/>
                </a:lnTo>
                <a:lnTo>
                  <a:pt x="125654" y="227851"/>
                </a:lnTo>
                <a:lnTo>
                  <a:pt x="135786" y="220230"/>
                </a:lnTo>
                <a:lnTo>
                  <a:pt x="145053" y="211425"/>
                </a:lnTo>
                <a:lnTo>
                  <a:pt x="153468" y="201439"/>
                </a:lnTo>
                <a:lnTo>
                  <a:pt x="164021" y="184745"/>
                </a:lnTo>
                <a:lnTo>
                  <a:pt x="169029" y="173695"/>
                </a:lnTo>
                <a:lnTo>
                  <a:pt x="173009" y="161921"/>
                </a:lnTo>
                <a:lnTo>
                  <a:pt x="175959" y="149419"/>
                </a:lnTo>
                <a:lnTo>
                  <a:pt x="177874" y="136186"/>
                </a:lnTo>
                <a:lnTo>
                  <a:pt x="178753" y="122219"/>
                </a:lnTo>
                <a:lnTo>
                  <a:pt x="178815" y="117220"/>
                </a:lnTo>
                <a:lnTo>
                  <a:pt x="178257" y="102904"/>
                </a:lnTo>
                <a:lnTo>
                  <a:pt x="176584" y="89528"/>
                </a:lnTo>
                <a:lnTo>
                  <a:pt x="173803" y="77089"/>
                </a:lnTo>
                <a:lnTo>
                  <a:pt x="169919" y="65581"/>
                </a:lnTo>
                <a:lnTo>
                  <a:pt x="164938" y="54997"/>
                </a:lnTo>
                <a:lnTo>
                  <a:pt x="157040" y="42646"/>
                </a:lnTo>
                <a:lnTo>
                  <a:pt x="148773" y="33002"/>
                </a:lnTo>
                <a:lnTo>
                  <a:pt x="139302" y="24510"/>
                </a:lnTo>
                <a:lnTo>
                  <a:pt x="128641" y="17144"/>
                </a:lnTo>
                <a:lnTo>
                  <a:pt x="112884" y="9386"/>
                </a:lnTo>
                <a:lnTo>
                  <a:pt x="101876" y="5798"/>
                </a:lnTo>
                <a:lnTo>
                  <a:pt x="89783" y="3073"/>
                </a:lnTo>
                <a:lnTo>
                  <a:pt x="76606" y="1208"/>
                </a:lnTo>
                <a:lnTo>
                  <a:pt x="62345" y="199"/>
                </a:lnTo>
                <a:lnTo>
                  <a:pt x="51942" y="0"/>
                </a:lnTo>
                <a:lnTo>
                  <a:pt x="33782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41366" y="536067"/>
            <a:ext cx="93599" cy="86613"/>
          </a:xfrm>
          <a:custGeom>
            <a:avLst/>
            <a:gdLst/>
            <a:ahLst/>
            <a:cxnLst/>
            <a:rect l="l" t="t" r="r" b="b"/>
            <a:pathLst>
              <a:path w="93599" h="86613">
                <a:moveTo>
                  <a:pt x="11937" y="0"/>
                </a:moveTo>
                <a:lnTo>
                  <a:pt x="0" y="86613"/>
                </a:lnTo>
                <a:lnTo>
                  <a:pt x="18151" y="86229"/>
                </a:lnTo>
                <a:lnTo>
                  <a:pt x="34093" y="85204"/>
                </a:lnTo>
                <a:lnTo>
                  <a:pt x="47818" y="83541"/>
                </a:lnTo>
                <a:lnTo>
                  <a:pt x="59320" y="81244"/>
                </a:lnTo>
                <a:lnTo>
                  <a:pt x="68590" y="78317"/>
                </a:lnTo>
                <a:lnTo>
                  <a:pt x="75624" y="74762"/>
                </a:lnTo>
                <a:lnTo>
                  <a:pt x="85452" y="65779"/>
                </a:lnTo>
                <a:lnTo>
                  <a:pt x="91319" y="54568"/>
                </a:lnTo>
                <a:lnTo>
                  <a:pt x="93570" y="40889"/>
                </a:lnTo>
                <a:lnTo>
                  <a:pt x="93599" y="38988"/>
                </a:lnTo>
                <a:lnTo>
                  <a:pt x="93599" y="29972"/>
                </a:lnTo>
                <a:lnTo>
                  <a:pt x="91186" y="22479"/>
                </a:lnTo>
                <a:lnTo>
                  <a:pt x="86487" y="16383"/>
                </a:lnTo>
                <a:lnTo>
                  <a:pt x="81787" y="10287"/>
                </a:lnTo>
                <a:lnTo>
                  <a:pt x="75057" y="5969"/>
                </a:lnTo>
                <a:lnTo>
                  <a:pt x="66167" y="3556"/>
                </a:lnTo>
                <a:lnTo>
                  <a:pt x="58366" y="2070"/>
                </a:lnTo>
                <a:lnTo>
                  <a:pt x="47601" y="991"/>
                </a:lnTo>
                <a:lnTo>
                  <a:pt x="33863" y="309"/>
                </a:lnTo>
                <a:lnTo>
                  <a:pt x="17140" y="14"/>
                </a:lnTo>
                <a:lnTo>
                  <a:pt x="11937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60289" y="527938"/>
            <a:ext cx="262636" cy="267208"/>
          </a:xfrm>
          <a:custGeom>
            <a:avLst/>
            <a:gdLst/>
            <a:ahLst/>
            <a:cxnLst/>
            <a:rect l="l" t="t" r="r" b="b"/>
            <a:pathLst>
              <a:path w="262636" h="267208">
                <a:moveTo>
                  <a:pt x="150875" y="0"/>
                </a:moveTo>
                <a:lnTo>
                  <a:pt x="137623" y="528"/>
                </a:lnTo>
                <a:lnTo>
                  <a:pt x="124742" y="2117"/>
                </a:lnTo>
                <a:lnTo>
                  <a:pt x="112240" y="4768"/>
                </a:lnTo>
                <a:lnTo>
                  <a:pt x="100124" y="8485"/>
                </a:lnTo>
                <a:lnTo>
                  <a:pt x="88400" y="13273"/>
                </a:lnTo>
                <a:lnTo>
                  <a:pt x="77075" y="19133"/>
                </a:lnTo>
                <a:lnTo>
                  <a:pt x="65164" y="26741"/>
                </a:lnTo>
                <a:lnTo>
                  <a:pt x="55302" y="34456"/>
                </a:lnTo>
                <a:lnTo>
                  <a:pt x="46103" y="43077"/>
                </a:lnTo>
                <a:lnTo>
                  <a:pt x="37569" y="52597"/>
                </a:lnTo>
                <a:lnTo>
                  <a:pt x="29699" y="63010"/>
                </a:lnTo>
                <a:lnTo>
                  <a:pt x="22493" y="74310"/>
                </a:lnTo>
                <a:lnTo>
                  <a:pt x="14752" y="89141"/>
                </a:lnTo>
                <a:lnTo>
                  <a:pt x="9717" y="101197"/>
                </a:lnTo>
                <a:lnTo>
                  <a:pt x="5726" y="113382"/>
                </a:lnTo>
                <a:lnTo>
                  <a:pt x="2782" y="125693"/>
                </a:lnTo>
                <a:lnTo>
                  <a:pt x="888" y="138125"/>
                </a:lnTo>
                <a:lnTo>
                  <a:pt x="46" y="150677"/>
                </a:lnTo>
                <a:lnTo>
                  <a:pt x="0" y="154432"/>
                </a:lnTo>
                <a:lnTo>
                  <a:pt x="645" y="168205"/>
                </a:lnTo>
                <a:lnTo>
                  <a:pt x="2580" y="181323"/>
                </a:lnTo>
                <a:lnTo>
                  <a:pt x="5805" y="193795"/>
                </a:lnTo>
                <a:lnTo>
                  <a:pt x="10321" y="205628"/>
                </a:lnTo>
                <a:lnTo>
                  <a:pt x="16126" y="216829"/>
                </a:lnTo>
                <a:lnTo>
                  <a:pt x="23222" y="227406"/>
                </a:lnTo>
                <a:lnTo>
                  <a:pt x="28956" y="234441"/>
                </a:lnTo>
                <a:lnTo>
                  <a:pt x="37701" y="243100"/>
                </a:lnTo>
                <a:lnTo>
                  <a:pt x="47465" y="250432"/>
                </a:lnTo>
                <a:lnTo>
                  <a:pt x="58246" y="256439"/>
                </a:lnTo>
                <a:lnTo>
                  <a:pt x="70044" y="261119"/>
                </a:lnTo>
                <a:lnTo>
                  <a:pt x="82860" y="264474"/>
                </a:lnTo>
                <a:lnTo>
                  <a:pt x="96694" y="266504"/>
                </a:lnTo>
                <a:lnTo>
                  <a:pt x="111544" y="267207"/>
                </a:lnTo>
                <a:lnTo>
                  <a:pt x="112013" y="267208"/>
                </a:lnTo>
                <a:lnTo>
                  <a:pt x="125606" y="266673"/>
                </a:lnTo>
                <a:lnTo>
                  <a:pt x="138737" y="265070"/>
                </a:lnTo>
                <a:lnTo>
                  <a:pt x="151408" y="262396"/>
                </a:lnTo>
                <a:lnTo>
                  <a:pt x="163619" y="258650"/>
                </a:lnTo>
                <a:lnTo>
                  <a:pt x="175369" y="253833"/>
                </a:lnTo>
                <a:lnTo>
                  <a:pt x="186659" y="247941"/>
                </a:lnTo>
                <a:lnTo>
                  <a:pt x="197488" y="240976"/>
                </a:lnTo>
                <a:lnTo>
                  <a:pt x="207857" y="232935"/>
                </a:lnTo>
                <a:lnTo>
                  <a:pt x="217765" y="223818"/>
                </a:lnTo>
                <a:lnTo>
                  <a:pt x="227752" y="212996"/>
                </a:lnTo>
                <a:lnTo>
                  <a:pt x="235771" y="202651"/>
                </a:lnTo>
                <a:lnTo>
                  <a:pt x="242748" y="191849"/>
                </a:lnTo>
                <a:lnTo>
                  <a:pt x="248681" y="180589"/>
                </a:lnTo>
                <a:lnTo>
                  <a:pt x="253569" y="168870"/>
                </a:lnTo>
                <a:lnTo>
                  <a:pt x="257409" y="156691"/>
                </a:lnTo>
                <a:lnTo>
                  <a:pt x="260200" y="144051"/>
                </a:lnTo>
                <a:lnTo>
                  <a:pt x="261938" y="130948"/>
                </a:lnTo>
                <a:lnTo>
                  <a:pt x="262624" y="117383"/>
                </a:lnTo>
                <a:lnTo>
                  <a:pt x="262636" y="115315"/>
                </a:lnTo>
                <a:lnTo>
                  <a:pt x="262012" y="100895"/>
                </a:lnTo>
                <a:lnTo>
                  <a:pt x="260139" y="87306"/>
                </a:lnTo>
                <a:lnTo>
                  <a:pt x="257016" y="74548"/>
                </a:lnTo>
                <a:lnTo>
                  <a:pt x="252640" y="62620"/>
                </a:lnTo>
                <a:lnTo>
                  <a:pt x="247008" y="51524"/>
                </a:lnTo>
                <a:lnTo>
                  <a:pt x="240119" y="41259"/>
                </a:lnTo>
                <a:lnTo>
                  <a:pt x="231970" y="31825"/>
                </a:lnTo>
                <a:lnTo>
                  <a:pt x="222197" y="22957"/>
                </a:lnTo>
                <a:lnTo>
                  <a:pt x="211929" y="15762"/>
                </a:lnTo>
                <a:lnTo>
                  <a:pt x="200843" y="9913"/>
                </a:lnTo>
                <a:lnTo>
                  <a:pt x="188940" y="5412"/>
                </a:lnTo>
                <a:lnTo>
                  <a:pt x="176219" y="2261"/>
                </a:lnTo>
                <a:lnTo>
                  <a:pt x="162681" y="463"/>
                </a:lnTo>
                <a:lnTo>
                  <a:pt x="150875" y="0"/>
                </a:lnTo>
                <a:close/>
              </a:path>
            </a:pathLst>
          </a:custGeom>
          <a:ln w="6095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29450" y="469647"/>
            <a:ext cx="427227" cy="383031"/>
          </a:xfrm>
          <a:custGeom>
            <a:avLst/>
            <a:gdLst/>
            <a:ahLst/>
            <a:cxnLst/>
            <a:rect l="l" t="t" r="r" b="b"/>
            <a:pathLst>
              <a:path w="427227" h="383031">
                <a:moveTo>
                  <a:pt x="97281" y="0"/>
                </a:moveTo>
                <a:lnTo>
                  <a:pt x="162560" y="0"/>
                </a:lnTo>
                <a:lnTo>
                  <a:pt x="227584" y="266953"/>
                </a:lnTo>
                <a:lnTo>
                  <a:pt x="359917" y="0"/>
                </a:lnTo>
                <a:lnTo>
                  <a:pt x="422021" y="0"/>
                </a:lnTo>
                <a:lnTo>
                  <a:pt x="427227" y="383031"/>
                </a:lnTo>
                <a:lnTo>
                  <a:pt x="359917" y="383031"/>
                </a:lnTo>
                <a:lnTo>
                  <a:pt x="356870" y="153924"/>
                </a:lnTo>
                <a:lnTo>
                  <a:pt x="243204" y="383031"/>
                </a:lnTo>
                <a:lnTo>
                  <a:pt x="188213" y="383031"/>
                </a:lnTo>
                <a:lnTo>
                  <a:pt x="129921" y="142366"/>
                </a:lnTo>
                <a:lnTo>
                  <a:pt x="68706" y="383031"/>
                </a:lnTo>
                <a:lnTo>
                  <a:pt x="0" y="383031"/>
                </a:lnTo>
                <a:lnTo>
                  <a:pt x="97281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20713" y="469647"/>
            <a:ext cx="294893" cy="392683"/>
          </a:xfrm>
          <a:custGeom>
            <a:avLst/>
            <a:gdLst/>
            <a:ahLst/>
            <a:cxnLst/>
            <a:rect l="l" t="t" r="r" b="b"/>
            <a:pathLst>
              <a:path w="294893" h="392683">
                <a:moveTo>
                  <a:pt x="35178" y="0"/>
                </a:moveTo>
                <a:lnTo>
                  <a:pt x="106807" y="0"/>
                </a:lnTo>
                <a:lnTo>
                  <a:pt x="74675" y="236474"/>
                </a:lnTo>
                <a:lnTo>
                  <a:pt x="72682" y="252835"/>
                </a:lnTo>
                <a:lnTo>
                  <a:pt x="71345" y="266178"/>
                </a:lnTo>
                <a:lnTo>
                  <a:pt x="70684" y="276484"/>
                </a:lnTo>
                <a:lnTo>
                  <a:pt x="70612" y="280162"/>
                </a:lnTo>
                <a:lnTo>
                  <a:pt x="72242" y="294149"/>
                </a:lnTo>
                <a:lnTo>
                  <a:pt x="77134" y="305779"/>
                </a:lnTo>
                <a:lnTo>
                  <a:pt x="93512" y="320265"/>
                </a:lnTo>
                <a:lnTo>
                  <a:pt x="105387" y="324277"/>
                </a:lnTo>
                <a:lnTo>
                  <a:pt x="119596" y="325955"/>
                </a:lnTo>
                <a:lnTo>
                  <a:pt x="122936" y="326008"/>
                </a:lnTo>
                <a:lnTo>
                  <a:pt x="136435" y="324936"/>
                </a:lnTo>
                <a:lnTo>
                  <a:pt x="148713" y="321719"/>
                </a:lnTo>
                <a:lnTo>
                  <a:pt x="158876" y="316864"/>
                </a:lnTo>
                <a:lnTo>
                  <a:pt x="168046" y="309290"/>
                </a:lnTo>
                <a:lnTo>
                  <a:pt x="175486" y="298222"/>
                </a:lnTo>
                <a:lnTo>
                  <a:pt x="179997" y="286900"/>
                </a:lnTo>
                <a:lnTo>
                  <a:pt x="185343" y="264623"/>
                </a:lnTo>
                <a:lnTo>
                  <a:pt x="187995" y="249820"/>
                </a:lnTo>
                <a:lnTo>
                  <a:pt x="190641" y="232565"/>
                </a:lnTo>
                <a:lnTo>
                  <a:pt x="222376" y="0"/>
                </a:lnTo>
                <a:lnTo>
                  <a:pt x="294893" y="0"/>
                </a:lnTo>
                <a:lnTo>
                  <a:pt x="263905" y="228600"/>
                </a:lnTo>
                <a:lnTo>
                  <a:pt x="261458" y="245195"/>
                </a:lnTo>
                <a:lnTo>
                  <a:pt x="258840" y="260607"/>
                </a:lnTo>
                <a:lnTo>
                  <a:pt x="256051" y="274837"/>
                </a:lnTo>
                <a:lnTo>
                  <a:pt x="253089" y="287884"/>
                </a:lnTo>
                <a:lnTo>
                  <a:pt x="246639" y="310429"/>
                </a:lnTo>
                <a:lnTo>
                  <a:pt x="239480" y="328242"/>
                </a:lnTo>
                <a:lnTo>
                  <a:pt x="231994" y="341373"/>
                </a:lnTo>
                <a:lnTo>
                  <a:pt x="215513" y="360891"/>
                </a:lnTo>
                <a:lnTo>
                  <a:pt x="194799" y="375922"/>
                </a:lnTo>
                <a:lnTo>
                  <a:pt x="182869" y="381717"/>
                </a:lnTo>
                <a:lnTo>
                  <a:pt x="159463" y="388943"/>
                </a:lnTo>
                <a:lnTo>
                  <a:pt x="132984" y="392374"/>
                </a:lnTo>
                <a:lnTo>
                  <a:pt x="121412" y="392683"/>
                </a:lnTo>
                <a:lnTo>
                  <a:pt x="106448" y="392133"/>
                </a:lnTo>
                <a:lnTo>
                  <a:pt x="92395" y="390480"/>
                </a:lnTo>
                <a:lnTo>
                  <a:pt x="79255" y="387725"/>
                </a:lnTo>
                <a:lnTo>
                  <a:pt x="55721" y="378909"/>
                </a:lnTo>
                <a:lnTo>
                  <a:pt x="35860" y="365686"/>
                </a:lnTo>
                <a:lnTo>
                  <a:pt x="23543" y="353074"/>
                </a:lnTo>
                <a:lnTo>
                  <a:pt x="10511" y="332093"/>
                </a:lnTo>
                <a:lnTo>
                  <a:pt x="2663" y="307496"/>
                </a:lnTo>
                <a:lnTo>
                  <a:pt x="684" y="293848"/>
                </a:lnTo>
                <a:lnTo>
                  <a:pt x="0" y="279302"/>
                </a:lnTo>
                <a:lnTo>
                  <a:pt x="0" y="278891"/>
                </a:lnTo>
                <a:lnTo>
                  <a:pt x="213" y="269579"/>
                </a:lnTo>
                <a:lnTo>
                  <a:pt x="1937" y="246346"/>
                </a:lnTo>
                <a:lnTo>
                  <a:pt x="3457" y="232436"/>
                </a:lnTo>
                <a:lnTo>
                  <a:pt x="5423" y="217002"/>
                </a:lnTo>
                <a:lnTo>
                  <a:pt x="6223" y="211200"/>
                </a:lnTo>
                <a:lnTo>
                  <a:pt x="35178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32728" y="469647"/>
            <a:ext cx="333883" cy="383031"/>
          </a:xfrm>
          <a:custGeom>
            <a:avLst/>
            <a:gdLst/>
            <a:ahLst/>
            <a:cxnLst/>
            <a:rect l="l" t="t" r="r" b="b"/>
            <a:pathLst>
              <a:path w="333883" h="383031">
                <a:moveTo>
                  <a:pt x="52324" y="0"/>
                </a:moveTo>
                <a:lnTo>
                  <a:pt x="113030" y="0"/>
                </a:lnTo>
                <a:lnTo>
                  <a:pt x="129465" y="196"/>
                </a:lnTo>
                <a:lnTo>
                  <a:pt x="145052" y="787"/>
                </a:lnTo>
                <a:lnTo>
                  <a:pt x="159788" y="1769"/>
                </a:lnTo>
                <a:lnTo>
                  <a:pt x="173672" y="3144"/>
                </a:lnTo>
                <a:lnTo>
                  <a:pt x="186703" y="4909"/>
                </a:lnTo>
                <a:lnTo>
                  <a:pt x="210199" y="9611"/>
                </a:lnTo>
                <a:lnTo>
                  <a:pt x="230263" y="15868"/>
                </a:lnTo>
                <a:lnTo>
                  <a:pt x="251143" y="26020"/>
                </a:lnTo>
                <a:lnTo>
                  <a:pt x="271620" y="40527"/>
                </a:lnTo>
                <a:lnTo>
                  <a:pt x="289762" y="58485"/>
                </a:lnTo>
                <a:lnTo>
                  <a:pt x="297957" y="68754"/>
                </a:lnTo>
                <a:lnTo>
                  <a:pt x="305568" y="79879"/>
                </a:lnTo>
                <a:lnTo>
                  <a:pt x="313846" y="94428"/>
                </a:lnTo>
                <a:lnTo>
                  <a:pt x="323504" y="117362"/>
                </a:lnTo>
                <a:lnTo>
                  <a:pt x="330026" y="141900"/>
                </a:lnTo>
                <a:lnTo>
                  <a:pt x="332103" y="154767"/>
                </a:lnTo>
                <a:lnTo>
                  <a:pt x="333388" y="168030"/>
                </a:lnTo>
                <a:lnTo>
                  <a:pt x="333877" y="181689"/>
                </a:lnTo>
                <a:lnTo>
                  <a:pt x="333883" y="183261"/>
                </a:lnTo>
                <a:lnTo>
                  <a:pt x="333513" y="196521"/>
                </a:lnTo>
                <a:lnTo>
                  <a:pt x="332406" y="209528"/>
                </a:lnTo>
                <a:lnTo>
                  <a:pt x="330561" y="222282"/>
                </a:lnTo>
                <a:lnTo>
                  <a:pt x="324655" y="247033"/>
                </a:lnTo>
                <a:lnTo>
                  <a:pt x="315797" y="270772"/>
                </a:lnTo>
                <a:lnTo>
                  <a:pt x="306070" y="289940"/>
                </a:lnTo>
                <a:lnTo>
                  <a:pt x="298777" y="301912"/>
                </a:lnTo>
                <a:lnTo>
                  <a:pt x="291003" y="313028"/>
                </a:lnTo>
                <a:lnTo>
                  <a:pt x="282752" y="323287"/>
                </a:lnTo>
                <a:lnTo>
                  <a:pt x="274026" y="332689"/>
                </a:lnTo>
                <a:lnTo>
                  <a:pt x="255163" y="348925"/>
                </a:lnTo>
                <a:lnTo>
                  <a:pt x="236220" y="360806"/>
                </a:lnTo>
                <a:lnTo>
                  <a:pt x="216742" y="369279"/>
                </a:lnTo>
                <a:lnTo>
                  <a:pt x="194315" y="375721"/>
                </a:lnTo>
                <a:lnTo>
                  <a:pt x="168923" y="380141"/>
                </a:lnTo>
                <a:lnTo>
                  <a:pt x="155110" y="381594"/>
                </a:lnTo>
                <a:lnTo>
                  <a:pt x="140551" y="382544"/>
                </a:lnTo>
                <a:lnTo>
                  <a:pt x="125243" y="382993"/>
                </a:lnTo>
                <a:lnTo>
                  <a:pt x="118999" y="383031"/>
                </a:lnTo>
                <a:lnTo>
                  <a:pt x="0" y="383031"/>
                </a:lnTo>
                <a:lnTo>
                  <a:pt x="52324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38266" y="469647"/>
            <a:ext cx="358521" cy="383031"/>
          </a:xfrm>
          <a:custGeom>
            <a:avLst/>
            <a:gdLst/>
            <a:ahLst/>
            <a:cxnLst/>
            <a:rect l="l" t="t" r="r" b="b"/>
            <a:pathLst>
              <a:path w="358521" h="383031">
                <a:moveTo>
                  <a:pt x="51815" y="0"/>
                </a:moveTo>
                <a:lnTo>
                  <a:pt x="114554" y="0"/>
                </a:lnTo>
                <a:lnTo>
                  <a:pt x="252730" y="260350"/>
                </a:lnTo>
                <a:lnTo>
                  <a:pt x="288289" y="0"/>
                </a:lnTo>
                <a:lnTo>
                  <a:pt x="358521" y="0"/>
                </a:lnTo>
                <a:lnTo>
                  <a:pt x="306450" y="383031"/>
                </a:lnTo>
                <a:lnTo>
                  <a:pt x="244983" y="383031"/>
                </a:lnTo>
                <a:lnTo>
                  <a:pt x="105029" y="119761"/>
                </a:lnTo>
                <a:lnTo>
                  <a:pt x="68961" y="383031"/>
                </a:lnTo>
                <a:lnTo>
                  <a:pt x="0" y="383031"/>
                </a:lnTo>
                <a:lnTo>
                  <a:pt x="51815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18784" y="469647"/>
            <a:ext cx="363092" cy="383031"/>
          </a:xfrm>
          <a:custGeom>
            <a:avLst/>
            <a:gdLst/>
            <a:ahLst/>
            <a:cxnLst/>
            <a:rect l="l" t="t" r="r" b="b"/>
            <a:pathLst>
              <a:path w="363092" h="383031">
                <a:moveTo>
                  <a:pt x="206882" y="0"/>
                </a:moveTo>
                <a:lnTo>
                  <a:pt x="267588" y="0"/>
                </a:lnTo>
                <a:lnTo>
                  <a:pt x="363092" y="383031"/>
                </a:lnTo>
                <a:lnTo>
                  <a:pt x="293242" y="383031"/>
                </a:lnTo>
                <a:lnTo>
                  <a:pt x="272923" y="301498"/>
                </a:lnTo>
                <a:lnTo>
                  <a:pt x="120903" y="301498"/>
                </a:lnTo>
                <a:lnTo>
                  <a:pt x="77342" y="383031"/>
                </a:lnTo>
                <a:lnTo>
                  <a:pt x="0" y="383031"/>
                </a:lnTo>
                <a:lnTo>
                  <a:pt x="206882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37861" y="469647"/>
            <a:ext cx="268731" cy="383031"/>
          </a:xfrm>
          <a:custGeom>
            <a:avLst/>
            <a:gdLst/>
            <a:ahLst/>
            <a:cxnLst/>
            <a:rect l="l" t="t" r="r" b="b"/>
            <a:pathLst>
              <a:path w="268731" h="383031">
                <a:moveTo>
                  <a:pt x="52324" y="0"/>
                </a:moveTo>
                <a:lnTo>
                  <a:pt x="118872" y="0"/>
                </a:lnTo>
                <a:lnTo>
                  <a:pt x="135990" y="225"/>
                </a:lnTo>
                <a:lnTo>
                  <a:pt x="151578" y="901"/>
                </a:lnTo>
                <a:lnTo>
                  <a:pt x="165632" y="2027"/>
                </a:lnTo>
                <a:lnTo>
                  <a:pt x="178150" y="3604"/>
                </a:lnTo>
                <a:lnTo>
                  <a:pt x="189131" y="5631"/>
                </a:lnTo>
                <a:lnTo>
                  <a:pt x="198571" y="8110"/>
                </a:lnTo>
                <a:lnTo>
                  <a:pt x="205612" y="10667"/>
                </a:lnTo>
                <a:lnTo>
                  <a:pt x="218175" y="16719"/>
                </a:lnTo>
                <a:lnTo>
                  <a:pt x="229367" y="23723"/>
                </a:lnTo>
                <a:lnTo>
                  <a:pt x="239189" y="31671"/>
                </a:lnTo>
                <a:lnTo>
                  <a:pt x="247641" y="40556"/>
                </a:lnTo>
                <a:lnTo>
                  <a:pt x="252856" y="47498"/>
                </a:lnTo>
                <a:lnTo>
                  <a:pt x="259033" y="58201"/>
                </a:lnTo>
                <a:lnTo>
                  <a:pt x="263703" y="69765"/>
                </a:lnTo>
                <a:lnTo>
                  <a:pt x="266857" y="82176"/>
                </a:lnTo>
                <a:lnTo>
                  <a:pt x="268487" y="95416"/>
                </a:lnTo>
                <a:lnTo>
                  <a:pt x="268731" y="103250"/>
                </a:lnTo>
                <a:lnTo>
                  <a:pt x="268003" y="116897"/>
                </a:lnTo>
                <a:lnTo>
                  <a:pt x="265816" y="129853"/>
                </a:lnTo>
                <a:lnTo>
                  <a:pt x="262171" y="142110"/>
                </a:lnTo>
                <a:lnTo>
                  <a:pt x="257068" y="153661"/>
                </a:lnTo>
                <a:lnTo>
                  <a:pt x="250507" y="164497"/>
                </a:lnTo>
                <a:lnTo>
                  <a:pt x="245110" y="171576"/>
                </a:lnTo>
                <a:lnTo>
                  <a:pt x="237188" y="180027"/>
                </a:lnTo>
                <a:lnTo>
                  <a:pt x="228094" y="187635"/>
                </a:lnTo>
                <a:lnTo>
                  <a:pt x="217831" y="194404"/>
                </a:lnTo>
                <a:lnTo>
                  <a:pt x="206400" y="200337"/>
                </a:lnTo>
                <a:lnTo>
                  <a:pt x="193806" y="205437"/>
                </a:lnTo>
                <a:lnTo>
                  <a:pt x="180051" y="209706"/>
                </a:lnTo>
                <a:lnTo>
                  <a:pt x="173609" y="211327"/>
                </a:lnTo>
                <a:lnTo>
                  <a:pt x="257048" y="383031"/>
                </a:lnTo>
                <a:lnTo>
                  <a:pt x="182499" y="383031"/>
                </a:lnTo>
                <a:lnTo>
                  <a:pt x="100711" y="215900"/>
                </a:lnTo>
                <a:lnTo>
                  <a:pt x="94868" y="215900"/>
                </a:lnTo>
                <a:lnTo>
                  <a:pt x="71881" y="383031"/>
                </a:lnTo>
                <a:lnTo>
                  <a:pt x="0" y="383031"/>
                </a:lnTo>
                <a:lnTo>
                  <a:pt x="52324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87774" y="469647"/>
            <a:ext cx="427227" cy="383031"/>
          </a:xfrm>
          <a:custGeom>
            <a:avLst/>
            <a:gdLst/>
            <a:ahLst/>
            <a:cxnLst/>
            <a:rect l="l" t="t" r="r" b="b"/>
            <a:pathLst>
              <a:path w="427227" h="383031">
                <a:moveTo>
                  <a:pt x="97281" y="0"/>
                </a:moveTo>
                <a:lnTo>
                  <a:pt x="162560" y="0"/>
                </a:lnTo>
                <a:lnTo>
                  <a:pt x="227584" y="266953"/>
                </a:lnTo>
                <a:lnTo>
                  <a:pt x="359917" y="0"/>
                </a:lnTo>
                <a:lnTo>
                  <a:pt x="422021" y="0"/>
                </a:lnTo>
                <a:lnTo>
                  <a:pt x="427227" y="383031"/>
                </a:lnTo>
                <a:lnTo>
                  <a:pt x="359917" y="383031"/>
                </a:lnTo>
                <a:lnTo>
                  <a:pt x="356869" y="153924"/>
                </a:lnTo>
                <a:lnTo>
                  <a:pt x="243204" y="383031"/>
                </a:lnTo>
                <a:lnTo>
                  <a:pt x="188213" y="383031"/>
                </a:lnTo>
                <a:lnTo>
                  <a:pt x="129921" y="142366"/>
                </a:lnTo>
                <a:lnTo>
                  <a:pt x="68706" y="383031"/>
                </a:lnTo>
                <a:lnTo>
                  <a:pt x="0" y="383031"/>
                </a:lnTo>
                <a:lnTo>
                  <a:pt x="97281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23740" y="469647"/>
            <a:ext cx="258318" cy="383031"/>
          </a:xfrm>
          <a:custGeom>
            <a:avLst/>
            <a:gdLst/>
            <a:ahLst/>
            <a:cxnLst/>
            <a:rect l="l" t="t" r="r" b="b"/>
            <a:pathLst>
              <a:path w="258318" h="383031">
                <a:moveTo>
                  <a:pt x="52324" y="0"/>
                </a:moveTo>
                <a:lnTo>
                  <a:pt x="258318" y="0"/>
                </a:lnTo>
                <a:lnTo>
                  <a:pt x="249555" y="67944"/>
                </a:lnTo>
                <a:lnTo>
                  <a:pt x="115824" y="67944"/>
                </a:lnTo>
                <a:lnTo>
                  <a:pt x="104902" y="147065"/>
                </a:lnTo>
                <a:lnTo>
                  <a:pt x="239268" y="147065"/>
                </a:lnTo>
                <a:lnTo>
                  <a:pt x="230505" y="214502"/>
                </a:lnTo>
                <a:lnTo>
                  <a:pt x="95504" y="214502"/>
                </a:lnTo>
                <a:lnTo>
                  <a:pt x="81407" y="316102"/>
                </a:lnTo>
                <a:lnTo>
                  <a:pt x="217297" y="316102"/>
                </a:lnTo>
                <a:lnTo>
                  <a:pt x="208661" y="383031"/>
                </a:lnTo>
                <a:lnTo>
                  <a:pt x="0" y="383031"/>
                </a:lnTo>
                <a:lnTo>
                  <a:pt x="52324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30345" y="469647"/>
            <a:ext cx="427228" cy="383031"/>
          </a:xfrm>
          <a:custGeom>
            <a:avLst/>
            <a:gdLst/>
            <a:ahLst/>
            <a:cxnLst/>
            <a:rect l="l" t="t" r="r" b="b"/>
            <a:pathLst>
              <a:path w="427228" h="383031">
                <a:moveTo>
                  <a:pt x="97281" y="0"/>
                </a:moveTo>
                <a:lnTo>
                  <a:pt x="162560" y="0"/>
                </a:lnTo>
                <a:lnTo>
                  <a:pt x="227584" y="266953"/>
                </a:lnTo>
                <a:lnTo>
                  <a:pt x="359918" y="0"/>
                </a:lnTo>
                <a:lnTo>
                  <a:pt x="422021" y="0"/>
                </a:lnTo>
                <a:lnTo>
                  <a:pt x="427228" y="383031"/>
                </a:lnTo>
                <a:lnTo>
                  <a:pt x="359918" y="383031"/>
                </a:lnTo>
                <a:lnTo>
                  <a:pt x="356869" y="153924"/>
                </a:lnTo>
                <a:lnTo>
                  <a:pt x="243205" y="383031"/>
                </a:lnTo>
                <a:lnTo>
                  <a:pt x="188213" y="383031"/>
                </a:lnTo>
                <a:lnTo>
                  <a:pt x="129921" y="142366"/>
                </a:lnTo>
                <a:lnTo>
                  <a:pt x="68706" y="383031"/>
                </a:lnTo>
                <a:lnTo>
                  <a:pt x="0" y="383031"/>
                </a:lnTo>
                <a:lnTo>
                  <a:pt x="97281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88915" y="459995"/>
            <a:ext cx="406400" cy="402335"/>
          </a:xfrm>
          <a:custGeom>
            <a:avLst/>
            <a:gdLst/>
            <a:ahLst/>
            <a:cxnLst/>
            <a:rect l="l" t="t" r="r" b="b"/>
            <a:pathLst>
              <a:path w="406400" h="402335">
                <a:moveTo>
                  <a:pt x="224789" y="0"/>
                </a:moveTo>
                <a:lnTo>
                  <a:pt x="238887" y="417"/>
                </a:lnTo>
                <a:lnTo>
                  <a:pt x="252532" y="1672"/>
                </a:lnTo>
                <a:lnTo>
                  <a:pt x="278465" y="6691"/>
                </a:lnTo>
                <a:lnTo>
                  <a:pt x="302588" y="15063"/>
                </a:lnTo>
                <a:lnTo>
                  <a:pt x="324901" y="26791"/>
                </a:lnTo>
                <a:lnTo>
                  <a:pt x="345405" y="41881"/>
                </a:lnTo>
                <a:lnTo>
                  <a:pt x="364045" y="60309"/>
                </a:lnTo>
                <a:lnTo>
                  <a:pt x="379384" y="80723"/>
                </a:lnTo>
                <a:lnTo>
                  <a:pt x="391293" y="102986"/>
                </a:lnTo>
                <a:lnTo>
                  <a:pt x="399768" y="127091"/>
                </a:lnTo>
                <a:lnTo>
                  <a:pt x="404804" y="153027"/>
                </a:lnTo>
                <a:lnTo>
                  <a:pt x="406031" y="166679"/>
                </a:lnTo>
                <a:lnTo>
                  <a:pt x="406400" y="179704"/>
                </a:lnTo>
                <a:lnTo>
                  <a:pt x="406040" y="192623"/>
                </a:lnTo>
                <a:lnTo>
                  <a:pt x="403167" y="217995"/>
                </a:lnTo>
                <a:lnTo>
                  <a:pt x="397428" y="242732"/>
                </a:lnTo>
                <a:lnTo>
                  <a:pt x="388831" y="266818"/>
                </a:lnTo>
                <a:lnTo>
                  <a:pt x="377385" y="290238"/>
                </a:lnTo>
                <a:lnTo>
                  <a:pt x="369057" y="304038"/>
                </a:lnTo>
                <a:lnTo>
                  <a:pt x="353635" y="325101"/>
                </a:lnTo>
                <a:lnTo>
                  <a:pt x="336269" y="343759"/>
                </a:lnTo>
                <a:lnTo>
                  <a:pt x="316935" y="360003"/>
                </a:lnTo>
                <a:lnTo>
                  <a:pt x="295608" y="373827"/>
                </a:lnTo>
                <a:lnTo>
                  <a:pt x="273106" y="384812"/>
                </a:lnTo>
                <a:lnTo>
                  <a:pt x="249601" y="393024"/>
                </a:lnTo>
                <a:lnTo>
                  <a:pt x="224739" y="398657"/>
                </a:lnTo>
                <a:lnTo>
                  <a:pt x="198496" y="401718"/>
                </a:lnTo>
                <a:lnTo>
                  <a:pt x="184850" y="402287"/>
                </a:lnTo>
                <a:lnTo>
                  <a:pt x="179450" y="402335"/>
                </a:lnTo>
                <a:lnTo>
                  <a:pt x="164814" y="401933"/>
                </a:lnTo>
                <a:lnTo>
                  <a:pt x="150724" y="400725"/>
                </a:lnTo>
                <a:lnTo>
                  <a:pt x="137180" y="398712"/>
                </a:lnTo>
                <a:lnTo>
                  <a:pt x="111734" y="392271"/>
                </a:lnTo>
                <a:lnTo>
                  <a:pt x="88480" y="382609"/>
                </a:lnTo>
                <a:lnTo>
                  <a:pt x="67424" y="369727"/>
                </a:lnTo>
                <a:lnTo>
                  <a:pt x="48895" y="353948"/>
                </a:lnTo>
                <a:lnTo>
                  <a:pt x="32442" y="334841"/>
                </a:lnTo>
                <a:lnTo>
                  <a:pt x="19340" y="313628"/>
                </a:lnTo>
                <a:lnTo>
                  <a:pt x="9601" y="290310"/>
                </a:lnTo>
                <a:lnTo>
                  <a:pt x="3233" y="264887"/>
                </a:lnTo>
                <a:lnTo>
                  <a:pt x="1316" y="251386"/>
                </a:lnTo>
                <a:lnTo>
                  <a:pt x="246" y="237359"/>
                </a:lnTo>
                <a:lnTo>
                  <a:pt x="0" y="226313"/>
                </a:lnTo>
                <a:lnTo>
                  <a:pt x="347" y="212632"/>
                </a:lnTo>
                <a:lnTo>
                  <a:pt x="3121" y="186175"/>
                </a:lnTo>
                <a:lnTo>
                  <a:pt x="8663" y="160921"/>
                </a:lnTo>
                <a:lnTo>
                  <a:pt x="16969" y="136869"/>
                </a:lnTo>
                <a:lnTo>
                  <a:pt x="28033" y="114015"/>
                </a:lnTo>
                <a:lnTo>
                  <a:pt x="41848" y="92357"/>
                </a:lnTo>
                <a:lnTo>
                  <a:pt x="58420" y="71881"/>
                </a:lnTo>
                <a:lnTo>
                  <a:pt x="77385" y="53119"/>
                </a:lnTo>
                <a:lnTo>
                  <a:pt x="97763" y="37195"/>
                </a:lnTo>
                <a:lnTo>
                  <a:pt x="119555" y="24107"/>
                </a:lnTo>
                <a:lnTo>
                  <a:pt x="142767" y="13850"/>
                </a:lnTo>
                <a:lnTo>
                  <a:pt x="167402" y="6421"/>
                </a:lnTo>
                <a:lnTo>
                  <a:pt x="193466" y="1814"/>
                </a:lnTo>
                <a:lnTo>
                  <a:pt x="207034" y="567"/>
                </a:lnTo>
                <a:lnTo>
                  <a:pt x="220961" y="25"/>
                </a:lnTo>
                <a:lnTo>
                  <a:pt x="224789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03159" y="452627"/>
            <a:ext cx="171703" cy="400050"/>
          </a:xfrm>
          <a:custGeom>
            <a:avLst/>
            <a:gdLst/>
            <a:ahLst/>
            <a:cxnLst/>
            <a:rect l="l" t="t" r="r" b="b"/>
            <a:pathLst>
              <a:path w="171703" h="400050">
                <a:moveTo>
                  <a:pt x="117221" y="0"/>
                </a:moveTo>
                <a:lnTo>
                  <a:pt x="130134" y="847"/>
                </a:lnTo>
                <a:lnTo>
                  <a:pt x="142594" y="3383"/>
                </a:lnTo>
                <a:lnTo>
                  <a:pt x="154602" y="7601"/>
                </a:lnTo>
                <a:lnTo>
                  <a:pt x="166158" y="13490"/>
                </a:lnTo>
                <a:lnTo>
                  <a:pt x="171703" y="17018"/>
                </a:lnTo>
                <a:lnTo>
                  <a:pt x="163830" y="73787"/>
                </a:lnTo>
                <a:lnTo>
                  <a:pt x="152275" y="65557"/>
                </a:lnTo>
                <a:lnTo>
                  <a:pt x="140647" y="61451"/>
                </a:lnTo>
                <a:lnTo>
                  <a:pt x="135000" y="60960"/>
                </a:lnTo>
                <a:lnTo>
                  <a:pt x="127635" y="60960"/>
                </a:lnTo>
                <a:lnTo>
                  <a:pt x="122300" y="63626"/>
                </a:lnTo>
                <a:lnTo>
                  <a:pt x="118999" y="68961"/>
                </a:lnTo>
                <a:lnTo>
                  <a:pt x="116302" y="75188"/>
                </a:lnTo>
                <a:lnTo>
                  <a:pt x="113541" y="85747"/>
                </a:lnTo>
                <a:lnTo>
                  <a:pt x="110702" y="100612"/>
                </a:lnTo>
                <a:lnTo>
                  <a:pt x="108203" y="116712"/>
                </a:lnTo>
                <a:lnTo>
                  <a:pt x="151384" y="116712"/>
                </a:lnTo>
                <a:lnTo>
                  <a:pt x="143764" y="176657"/>
                </a:lnTo>
                <a:lnTo>
                  <a:pt x="100838" y="176657"/>
                </a:lnTo>
                <a:lnTo>
                  <a:pt x="69469" y="400050"/>
                </a:lnTo>
                <a:lnTo>
                  <a:pt x="0" y="400050"/>
                </a:lnTo>
                <a:lnTo>
                  <a:pt x="30607" y="176657"/>
                </a:lnTo>
                <a:lnTo>
                  <a:pt x="889" y="176657"/>
                </a:lnTo>
                <a:lnTo>
                  <a:pt x="8382" y="116712"/>
                </a:lnTo>
                <a:lnTo>
                  <a:pt x="38608" y="116712"/>
                </a:lnTo>
                <a:lnTo>
                  <a:pt x="41025" y="99520"/>
                </a:lnTo>
                <a:lnTo>
                  <a:pt x="43542" y="84198"/>
                </a:lnTo>
                <a:lnTo>
                  <a:pt x="46153" y="70744"/>
                </a:lnTo>
                <a:lnTo>
                  <a:pt x="48857" y="59154"/>
                </a:lnTo>
                <a:lnTo>
                  <a:pt x="51649" y="49426"/>
                </a:lnTo>
                <a:lnTo>
                  <a:pt x="54526" y="41556"/>
                </a:lnTo>
                <a:lnTo>
                  <a:pt x="61357" y="28615"/>
                </a:lnTo>
                <a:lnTo>
                  <a:pt x="69215" y="18605"/>
                </a:lnTo>
                <a:lnTo>
                  <a:pt x="78438" y="10709"/>
                </a:lnTo>
                <a:lnTo>
                  <a:pt x="89943" y="4674"/>
                </a:lnTo>
                <a:lnTo>
                  <a:pt x="102121" y="1282"/>
                </a:lnTo>
                <a:lnTo>
                  <a:pt x="115834" y="9"/>
                </a:lnTo>
                <a:lnTo>
                  <a:pt x="117221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94048" y="1100074"/>
            <a:ext cx="4284472" cy="402336"/>
          </a:xfrm>
          <a:custGeom>
            <a:avLst/>
            <a:gdLst/>
            <a:ahLst/>
            <a:cxnLst/>
            <a:rect l="l" t="t" r="r" b="b"/>
            <a:pathLst>
              <a:path w="4284472" h="402336">
                <a:moveTo>
                  <a:pt x="3054096" y="325754"/>
                </a:moveTo>
                <a:lnTo>
                  <a:pt x="3024759" y="9651"/>
                </a:lnTo>
                <a:lnTo>
                  <a:pt x="2972435" y="392684"/>
                </a:lnTo>
                <a:lnTo>
                  <a:pt x="3091434" y="392684"/>
                </a:lnTo>
                <a:lnTo>
                  <a:pt x="3077844" y="325754"/>
                </a:lnTo>
                <a:lnTo>
                  <a:pt x="3054096" y="325754"/>
                </a:lnTo>
                <a:close/>
              </a:path>
              <a:path w="4284472" h="402336">
                <a:moveTo>
                  <a:pt x="905890" y="316611"/>
                </a:moveTo>
                <a:lnTo>
                  <a:pt x="894842" y="319924"/>
                </a:lnTo>
                <a:lnTo>
                  <a:pt x="884344" y="322023"/>
                </a:lnTo>
                <a:lnTo>
                  <a:pt x="872304" y="323655"/>
                </a:lnTo>
                <a:lnTo>
                  <a:pt x="858718" y="324822"/>
                </a:lnTo>
                <a:lnTo>
                  <a:pt x="843583" y="325521"/>
                </a:lnTo>
                <a:lnTo>
                  <a:pt x="826897" y="325754"/>
                </a:lnTo>
                <a:lnTo>
                  <a:pt x="840486" y="392684"/>
                </a:lnTo>
                <a:lnTo>
                  <a:pt x="862038" y="392196"/>
                </a:lnTo>
                <a:lnTo>
                  <a:pt x="876597" y="391246"/>
                </a:lnTo>
                <a:lnTo>
                  <a:pt x="890410" y="389793"/>
                </a:lnTo>
                <a:lnTo>
                  <a:pt x="903477" y="387835"/>
                </a:lnTo>
                <a:lnTo>
                  <a:pt x="927385" y="382405"/>
                </a:lnTo>
                <a:lnTo>
                  <a:pt x="948336" y="374949"/>
                </a:lnTo>
                <a:lnTo>
                  <a:pt x="966519" y="365410"/>
                </a:lnTo>
                <a:lnTo>
                  <a:pt x="986316" y="350887"/>
                </a:lnTo>
                <a:lnTo>
                  <a:pt x="1004239" y="332939"/>
                </a:lnTo>
                <a:lnTo>
                  <a:pt x="1012490" y="322680"/>
                </a:lnTo>
                <a:lnTo>
                  <a:pt x="1020264" y="311564"/>
                </a:lnTo>
                <a:lnTo>
                  <a:pt x="1027556" y="299592"/>
                </a:lnTo>
                <a:lnTo>
                  <a:pt x="1037284" y="280424"/>
                </a:lnTo>
                <a:lnTo>
                  <a:pt x="1046142" y="256685"/>
                </a:lnTo>
                <a:lnTo>
                  <a:pt x="1052048" y="231934"/>
                </a:lnTo>
                <a:lnTo>
                  <a:pt x="1053893" y="219180"/>
                </a:lnTo>
                <a:lnTo>
                  <a:pt x="1055000" y="206173"/>
                </a:lnTo>
                <a:lnTo>
                  <a:pt x="1055369" y="192912"/>
                </a:lnTo>
                <a:lnTo>
                  <a:pt x="1055364" y="191341"/>
                </a:lnTo>
                <a:lnTo>
                  <a:pt x="1054875" y="177682"/>
                </a:lnTo>
                <a:lnTo>
                  <a:pt x="1053590" y="164419"/>
                </a:lnTo>
                <a:lnTo>
                  <a:pt x="1051513" y="151552"/>
                </a:lnTo>
                <a:lnTo>
                  <a:pt x="1048646" y="139083"/>
                </a:lnTo>
                <a:lnTo>
                  <a:pt x="1040553" y="115346"/>
                </a:lnTo>
                <a:lnTo>
                  <a:pt x="1029335" y="93217"/>
                </a:lnTo>
                <a:lnTo>
                  <a:pt x="1019444" y="78406"/>
                </a:lnTo>
                <a:lnTo>
                  <a:pt x="1011249" y="68137"/>
                </a:lnTo>
                <a:lnTo>
                  <a:pt x="1002470" y="58728"/>
                </a:lnTo>
                <a:lnTo>
                  <a:pt x="983161" y="42493"/>
                </a:lnTo>
                <a:lnTo>
                  <a:pt x="961516" y="29717"/>
                </a:lnTo>
                <a:lnTo>
                  <a:pt x="942148" y="22198"/>
                </a:lnTo>
                <a:lnTo>
                  <a:pt x="920366" y="16717"/>
                </a:lnTo>
                <a:lnTo>
                  <a:pt x="895159" y="12796"/>
                </a:lnTo>
                <a:lnTo>
                  <a:pt x="881275" y="11421"/>
                </a:lnTo>
                <a:lnTo>
                  <a:pt x="866539" y="10439"/>
                </a:lnTo>
                <a:lnTo>
                  <a:pt x="850952" y="9848"/>
                </a:lnTo>
                <a:lnTo>
                  <a:pt x="834516" y="9651"/>
                </a:lnTo>
                <a:lnTo>
                  <a:pt x="773811" y="9651"/>
                </a:lnTo>
                <a:lnTo>
                  <a:pt x="803148" y="325754"/>
                </a:lnTo>
                <a:lnTo>
                  <a:pt x="836929" y="77088"/>
                </a:lnTo>
                <a:lnTo>
                  <a:pt x="855090" y="77088"/>
                </a:lnTo>
                <a:lnTo>
                  <a:pt x="865493" y="77288"/>
                </a:lnTo>
                <a:lnTo>
                  <a:pt x="879754" y="78297"/>
                </a:lnTo>
                <a:lnTo>
                  <a:pt x="892931" y="80162"/>
                </a:lnTo>
                <a:lnTo>
                  <a:pt x="905024" y="82887"/>
                </a:lnTo>
                <a:lnTo>
                  <a:pt x="916032" y="86475"/>
                </a:lnTo>
                <a:lnTo>
                  <a:pt x="925956" y="90931"/>
                </a:lnTo>
                <a:lnTo>
                  <a:pt x="942450" y="101599"/>
                </a:lnTo>
                <a:lnTo>
                  <a:pt x="951921" y="110091"/>
                </a:lnTo>
                <a:lnTo>
                  <a:pt x="960188" y="119735"/>
                </a:lnTo>
                <a:lnTo>
                  <a:pt x="967231" y="130555"/>
                </a:lnTo>
                <a:lnTo>
                  <a:pt x="973067" y="142670"/>
                </a:lnTo>
                <a:lnTo>
                  <a:pt x="976951" y="154178"/>
                </a:lnTo>
                <a:lnTo>
                  <a:pt x="979732" y="166617"/>
                </a:lnTo>
                <a:lnTo>
                  <a:pt x="981405" y="179993"/>
                </a:lnTo>
                <a:lnTo>
                  <a:pt x="981963" y="194310"/>
                </a:lnTo>
                <a:lnTo>
                  <a:pt x="981901" y="199308"/>
                </a:lnTo>
                <a:lnTo>
                  <a:pt x="981022" y="213275"/>
                </a:lnTo>
                <a:lnTo>
                  <a:pt x="979107" y="226508"/>
                </a:lnTo>
                <a:lnTo>
                  <a:pt x="976157" y="239010"/>
                </a:lnTo>
                <a:lnTo>
                  <a:pt x="972177" y="250784"/>
                </a:lnTo>
                <a:lnTo>
                  <a:pt x="967169" y="261834"/>
                </a:lnTo>
                <a:lnTo>
                  <a:pt x="961136" y="272161"/>
                </a:lnTo>
                <a:lnTo>
                  <a:pt x="948201" y="288514"/>
                </a:lnTo>
                <a:lnTo>
                  <a:pt x="938934" y="297319"/>
                </a:lnTo>
                <a:lnTo>
                  <a:pt x="928802" y="304940"/>
                </a:lnTo>
                <a:lnTo>
                  <a:pt x="917792" y="311372"/>
                </a:lnTo>
                <a:lnTo>
                  <a:pt x="905890" y="316611"/>
                </a:lnTo>
                <a:close/>
              </a:path>
              <a:path w="4284472" h="402336">
                <a:moveTo>
                  <a:pt x="803148" y="325754"/>
                </a:moveTo>
                <a:lnTo>
                  <a:pt x="773811" y="9651"/>
                </a:lnTo>
                <a:lnTo>
                  <a:pt x="721487" y="392684"/>
                </a:lnTo>
                <a:lnTo>
                  <a:pt x="840486" y="392684"/>
                </a:lnTo>
                <a:lnTo>
                  <a:pt x="826897" y="325754"/>
                </a:lnTo>
                <a:lnTo>
                  <a:pt x="803148" y="325754"/>
                </a:lnTo>
                <a:close/>
              </a:path>
              <a:path w="4284472" h="402336">
                <a:moveTo>
                  <a:pt x="3564381" y="392684"/>
                </a:moveTo>
                <a:lnTo>
                  <a:pt x="3600450" y="129412"/>
                </a:lnTo>
                <a:lnTo>
                  <a:pt x="3740404" y="392684"/>
                </a:lnTo>
                <a:lnTo>
                  <a:pt x="3801872" y="392684"/>
                </a:lnTo>
                <a:lnTo>
                  <a:pt x="3853942" y="9651"/>
                </a:lnTo>
                <a:lnTo>
                  <a:pt x="3783711" y="9651"/>
                </a:lnTo>
                <a:lnTo>
                  <a:pt x="3748151" y="270001"/>
                </a:lnTo>
                <a:lnTo>
                  <a:pt x="3609975" y="9651"/>
                </a:lnTo>
                <a:lnTo>
                  <a:pt x="3547237" y="9651"/>
                </a:lnTo>
                <a:lnTo>
                  <a:pt x="3495421" y="392684"/>
                </a:lnTo>
                <a:lnTo>
                  <a:pt x="3564381" y="392684"/>
                </a:lnTo>
                <a:close/>
              </a:path>
              <a:path w="4284472" h="402336">
                <a:moveTo>
                  <a:pt x="3394964" y="9651"/>
                </a:moveTo>
                <a:lnTo>
                  <a:pt x="3342640" y="392684"/>
                </a:lnTo>
                <a:lnTo>
                  <a:pt x="3411728" y="392684"/>
                </a:lnTo>
                <a:lnTo>
                  <a:pt x="3465322" y="9651"/>
                </a:lnTo>
                <a:lnTo>
                  <a:pt x="3394964" y="9651"/>
                </a:lnTo>
                <a:close/>
              </a:path>
              <a:path w="4284472" h="402336">
                <a:moveTo>
                  <a:pt x="2646934" y="392684"/>
                </a:moveTo>
                <a:lnTo>
                  <a:pt x="2683002" y="129412"/>
                </a:lnTo>
                <a:lnTo>
                  <a:pt x="2822955" y="392684"/>
                </a:lnTo>
                <a:lnTo>
                  <a:pt x="2884424" y="392684"/>
                </a:lnTo>
                <a:lnTo>
                  <a:pt x="2936493" y="9651"/>
                </a:lnTo>
                <a:lnTo>
                  <a:pt x="2866263" y="9651"/>
                </a:lnTo>
                <a:lnTo>
                  <a:pt x="2830703" y="270001"/>
                </a:lnTo>
                <a:lnTo>
                  <a:pt x="2692527" y="9651"/>
                </a:lnTo>
                <a:lnTo>
                  <a:pt x="2629789" y="9651"/>
                </a:lnTo>
                <a:lnTo>
                  <a:pt x="2577973" y="392684"/>
                </a:lnTo>
                <a:lnTo>
                  <a:pt x="2646934" y="392684"/>
                </a:lnTo>
                <a:close/>
              </a:path>
              <a:path w="4284472" h="402336">
                <a:moveTo>
                  <a:pt x="2315717" y="243459"/>
                </a:moveTo>
                <a:lnTo>
                  <a:pt x="2431415" y="311150"/>
                </a:lnTo>
                <a:lnTo>
                  <a:pt x="2451735" y="392684"/>
                </a:lnTo>
                <a:lnTo>
                  <a:pt x="2521585" y="392684"/>
                </a:lnTo>
                <a:lnTo>
                  <a:pt x="2426080" y="9651"/>
                </a:lnTo>
                <a:lnTo>
                  <a:pt x="2365375" y="9651"/>
                </a:lnTo>
                <a:lnTo>
                  <a:pt x="2158491" y="392684"/>
                </a:lnTo>
                <a:lnTo>
                  <a:pt x="2235835" y="392684"/>
                </a:lnTo>
                <a:lnTo>
                  <a:pt x="2279396" y="311150"/>
                </a:lnTo>
                <a:lnTo>
                  <a:pt x="2431415" y="311150"/>
                </a:lnTo>
                <a:lnTo>
                  <a:pt x="2315717" y="243459"/>
                </a:lnTo>
                <a:lnTo>
                  <a:pt x="2383154" y="117348"/>
                </a:lnTo>
                <a:lnTo>
                  <a:pt x="2413762" y="243459"/>
                </a:lnTo>
                <a:lnTo>
                  <a:pt x="2315717" y="243459"/>
                </a:lnTo>
                <a:close/>
              </a:path>
              <a:path w="4284472" h="402336">
                <a:moveTo>
                  <a:pt x="1992502" y="392684"/>
                </a:moveTo>
                <a:lnTo>
                  <a:pt x="2064003" y="392684"/>
                </a:lnTo>
                <a:lnTo>
                  <a:pt x="2106929" y="77850"/>
                </a:lnTo>
                <a:lnTo>
                  <a:pt x="2186813" y="77850"/>
                </a:lnTo>
                <a:lnTo>
                  <a:pt x="2195194" y="9651"/>
                </a:lnTo>
                <a:lnTo>
                  <a:pt x="1961261" y="9651"/>
                </a:lnTo>
                <a:lnTo>
                  <a:pt x="1952498" y="77850"/>
                </a:lnTo>
                <a:lnTo>
                  <a:pt x="2035555" y="77850"/>
                </a:lnTo>
                <a:lnTo>
                  <a:pt x="1992502" y="392684"/>
                </a:lnTo>
                <a:close/>
              </a:path>
              <a:path w="4284472" h="402336">
                <a:moveTo>
                  <a:pt x="1582572" y="209989"/>
                </a:moveTo>
                <a:lnTo>
                  <a:pt x="1594003" y="204056"/>
                </a:lnTo>
                <a:lnTo>
                  <a:pt x="1613360" y="189679"/>
                </a:lnTo>
                <a:lnTo>
                  <a:pt x="1626679" y="174149"/>
                </a:lnTo>
                <a:lnTo>
                  <a:pt x="1638343" y="151762"/>
                </a:lnTo>
                <a:lnTo>
                  <a:pt x="1641988" y="139505"/>
                </a:lnTo>
                <a:lnTo>
                  <a:pt x="1644175" y="126549"/>
                </a:lnTo>
                <a:lnTo>
                  <a:pt x="1644903" y="112902"/>
                </a:lnTo>
                <a:lnTo>
                  <a:pt x="1644659" y="105068"/>
                </a:lnTo>
                <a:lnTo>
                  <a:pt x="1643029" y="91828"/>
                </a:lnTo>
                <a:lnTo>
                  <a:pt x="1639875" y="79417"/>
                </a:lnTo>
                <a:lnTo>
                  <a:pt x="1629028" y="57150"/>
                </a:lnTo>
                <a:lnTo>
                  <a:pt x="1615361" y="41323"/>
                </a:lnTo>
                <a:lnTo>
                  <a:pt x="1594347" y="26371"/>
                </a:lnTo>
                <a:lnTo>
                  <a:pt x="1581785" y="20320"/>
                </a:lnTo>
                <a:lnTo>
                  <a:pt x="1565303" y="15283"/>
                </a:lnTo>
                <a:lnTo>
                  <a:pt x="1541804" y="11679"/>
                </a:lnTo>
                <a:lnTo>
                  <a:pt x="1527750" y="10553"/>
                </a:lnTo>
                <a:lnTo>
                  <a:pt x="1512162" y="9877"/>
                </a:lnTo>
                <a:lnTo>
                  <a:pt x="1495043" y="9651"/>
                </a:lnTo>
                <a:lnTo>
                  <a:pt x="1428496" y="9651"/>
                </a:lnTo>
                <a:lnTo>
                  <a:pt x="1376172" y="392684"/>
                </a:lnTo>
                <a:lnTo>
                  <a:pt x="1448053" y="392684"/>
                </a:lnTo>
                <a:lnTo>
                  <a:pt x="1471040" y="225551"/>
                </a:lnTo>
                <a:lnTo>
                  <a:pt x="1476882" y="225551"/>
                </a:lnTo>
                <a:lnTo>
                  <a:pt x="1558671" y="392684"/>
                </a:lnTo>
                <a:lnTo>
                  <a:pt x="1633219" y="392684"/>
                </a:lnTo>
                <a:lnTo>
                  <a:pt x="1549780" y="220979"/>
                </a:lnTo>
                <a:lnTo>
                  <a:pt x="1556223" y="219358"/>
                </a:lnTo>
                <a:lnTo>
                  <a:pt x="1565129" y="141852"/>
                </a:lnTo>
                <a:lnTo>
                  <a:pt x="1555623" y="150622"/>
                </a:lnTo>
                <a:lnTo>
                  <a:pt x="1555301" y="150835"/>
                </a:lnTo>
                <a:lnTo>
                  <a:pt x="1548267" y="154390"/>
                </a:lnTo>
                <a:lnTo>
                  <a:pt x="1538997" y="157317"/>
                </a:lnTo>
                <a:lnTo>
                  <a:pt x="1527495" y="159614"/>
                </a:lnTo>
                <a:lnTo>
                  <a:pt x="1513770" y="161277"/>
                </a:lnTo>
                <a:lnTo>
                  <a:pt x="1497828" y="162302"/>
                </a:lnTo>
                <a:lnTo>
                  <a:pt x="1479677" y="162687"/>
                </a:lnTo>
                <a:lnTo>
                  <a:pt x="1491614" y="76073"/>
                </a:lnTo>
                <a:lnTo>
                  <a:pt x="1496817" y="76087"/>
                </a:lnTo>
                <a:lnTo>
                  <a:pt x="1513540" y="76382"/>
                </a:lnTo>
                <a:lnTo>
                  <a:pt x="1527278" y="77064"/>
                </a:lnTo>
                <a:lnTo>
                  <a:pt x="1538043" y="78143"/>
                </a:lnTo>
                <a:lnTo>
                  <a:pt x="1545843" y="79628"/>
                </a:lnTo>
                <a:lnTo>
                  <a:pt x="1554734" y="82041"/>
                </a:lnTo>
                <a:lnTo>
                  <a:pt x="1561464" y="86360"/>
                </a:lnTo>
                <a:lnTo>
                  <a:pt x="1566164" y="92455"/>
                </a:lnTo>
                <a:lnTo>
                  <a:pt x="1570863" y="98551"/>
                </a:lnTo>
                <a:lnTo>
                  <a:pt x="1573276" y="106045"/>
                </a:lnTo>
                <a:lnTo>
                  <a:pt x="1573247" y="116962"/>
                </a:lnTo>
                <a:lnTo>
                  <a:pt x="1570996" y="130641"/>
                </a:lnTo>
                <a:lnTo>
                  <a:pt x="1569978" y="215089"/>
                </a:lnTo>
                <a:lnTo>
                  <a:pt x="1582572" y="209989"/>
                </a:lnTo>
                <a:close/>
              </a:path>
              <a:path w="4284472" h="402336">
                <a:moveTo>
                  <a:pt x="1565129" y="141852"/>
                </a:moveTo>
                <a:lnTo>
                  <a:pt x="1556223" y="219358"/>
                </a:lnTo>
                <a:lnTo>
                  <a:pt x="1569978" y="215089"/>
                </a:lnTo>
                <a:lnTo>
                  <a:pt x="1570996" y="130641"/>
                </a:lnTo>
                <a:lnTo>
                  <a:pt x="1565129" y="141852"/>
                </a:lnTo>
                <a:close/>
              </a:path>
              <a:path w="4284472" h="402336">
                <a:moveTo>
                  <a:pt x="1171575" y="325754"/>
                </a:moveTo>
                <a:lnTo>
                  <a:pt x="1185672" y="224154"/>
                </a:lnTo>
                <a:lnTo>
                  <a:pt x="1320673" y="224154"/>
                </a:lnTo>
                <a:lnTo>
                  <a:pt x="1329436" y="156717"/>
                </a:lnTo>
                <a:lnTo>
                  <a:pt x="1195069" y="156717"/>
                </a:lnTo>
                <a:lnTo>
                  <a:pt x="1205991" y="77597"/>
                </a:lnTo>
                <a:lnTo>
                  <a:pt x="1339723" y="77597"/>
                </a:lnTo>
                <a:lnTo>
                  <a:pt x="1348486" y="9651"/>
                </a:lnTo>
                <a:lnTo>
                  <a:pt x="1142491" y="9651"/>
                </a:lnTo>
                <a:lnTo>
                  <a:pt x="1090167" y="392684"/>
                </a:lnTo>
                <a:lnTo>
                  <a:pt x="1298828" y="392684"/>
                </a:lnTo>
                <a:lnTo>
                  <a:pt x="1307464" y="325754"/>
                </a:lnTo>
                <a:lnTo>
                  <a:pt x="1171575" y="325754"/>
                </a:lnTo>
                <a:close/>
              </a:path>
              <a:path w="4284472" h="402336">
                <a:moveTo>
                  <a:pt x="395985" y="392684"/>
                </a:moveTo>
                <a:lnTo>
                  <a:pt x="432053" y="129412"/>
                </a:lnTo>
                <a:lnTo>
                  <a:pt x="572007" y="392684"/>
                </a:lnTo>
                <a:lnTo>
                  <a:pt x="633476" y="392684"/>
                </a:lnTo>
                <a:lnTo>
                  <a:pt x="685546" y="9651"/>
                </a:lnTo>
                <a:lnTo>
                  <a:pt x="615314" y="9651"/>
                </a:lnTo>
                <a:lnTo>
                  <a:pt x="579754" y="270001"/>
                </a:lnTo>
                <a:lnTo>
                  <a:pt x="441578" y="9651"/>
                </a:lnTo>
                <a:lnTo>
                  <a:pt x="378840" y="9651"/>
                </a:lnTo>
                <a:lnTo>
                  <a:pt x="327025" y="392684"/>
                </a:lnTo>
                <a:lnTo>
                  <a:pt x="395985" y="392684"/>
                </a:lnTo>
                <a:close/>
              </a:path>
              <a:path w="4284472" h="402336">
                <a:moveTo>
                  <a:pt x="0" y="288543"/>
                </a:moveTo>
                <a:lnTo>
                  <a:pt x="684" y="303500"/>
                </a:lnTo>
                <a:lnTo>
                  <a:pt x="2663" y="317148"/>
                </a:lnTo>
                <a:lnTo>
                  <a:pt x="5939" y="329897"/>
                </a:lnTo>
                <a:lnTo>
                  <a:pt x="16379" y="352688"/>
                </a:lnTo>
                <a:lnTo>
                  <a:pt x="32003" y="371855"/>
                </a:lnTo>
                <a:lnTo>
                  <a:pt x="45330" y="382501"/>
                </a:lnTo>
                <a:lnTo>
                  <a:pt x="67030" y="393520"/>
                </a:lnTo>
                <a:lnTo>
                  <a:pt x="92395" y="400132"/>
                </a:lnTo>
                <a:lnTo>
                  <a:pt x="106448" y="401785"/>
                </a:lnTo>
                <a:lnTo>
                  <a:pt x="121412" y="402336"/>
                </a:lnTo>
                <a:lnTo>
                  <a:pt x="132984" y="402026"/>
                </a:lnTo>
                <a:lnTo>
                  <a:pt x="146608" y="400784"/>
                </a:lnTo>
                <a:lnTo>
                  <a:pt x="171550" y="395456"/>
                </a:lnTo>
                <a:lnTo>
                  <a:pt x="193420" y="386334"/>
                </a:lnTo>
                <a:lnTo>
                  <a:pt x="205682" y="378622"/>
                </a:lnTo>
                <a:lnTo>
                  <a:pt x="224286" y="361341"/>
                </a:lnTo>
                <a:lnTo>
                  <a:pt x="238632" y="339598"/>
                </a:lnTo>
                <a:lnTo>
                  <a:pt x="246639" y="320081"/>
                </a:lnTo>
                <a:lnTo>
                  <a:pt x="253089" y="297536"/>
                </a:lnTo>
                <a:lnTo>
                  <a:pt x="256051" y="284489"/>
                </a:lnTo>
                <a:lnTo>
                  <a:pt x="258840" y="270259"/>
                </a:lnTo>
                <a:lnTo>
                  <a:pt x="261458" y="254847"/>
                </a:lnTo>
                <a:lnTo>
                  <a:pt x="263906" y="238251"/>
                </a:lnTo>
                <a:lnTo>
                  <a:pt x="294894" y="9651"/>
                </a:lnTo>
                <a:lnTo>
                  <a:pt x="222376" y="9651"/>
                </a:lnTo>
                <a:lnTo>
                  <a:pt x="190753" y="241426"/>
                </a:lnTo>
                <a:lnTo>
                  <a:pt x="190641" y="242217"/>
                </a:lnTo>
                <a:lnTo>
                  <a:pt x="187995" y="259472"/>
                </a:lnTo>
                <a:lnTo>
                  <a:pt x="185343" y="274275"/>
                </a:lnTo>
                <a:lnTo>
                  <a:pt x="182679" y="286633"/>
                </a:lnTo>
                <a:lnTo>
                  <a:pt x="177291" y="304038"/>
                </a:lnTo>
                <a:lnTo>
                  <a:pt x="168046" y="318942"/>
                </a:lnTo>
                <a:lnTo>
                  <a:pt x="158876" y="326516"/>
                </a:lnTo>
                <a:lnTo>
                  <a:pt x="148713" y="331371"/>
                </a:lnTo>
                <a:lnTo>
                  <a:pt x="136435" y="334588"/>
                </a:lnTo>
                <a:lnTo>
                  <a:pt x="122935" y="335661"/>
                </a:lnTo>
                <a:lnTo>
                  <a:pt x="119596" y="335607"/>
                </a:lnTo>
                <a:lnTo>
                  <a:pt x="105387" y="333929"/>
                </a:lnTo>
                <a:lnTo>
                  <a:pt x="93512" y="329917"/>
                </a:lnTo>
                <a:lnTo>
                  <a:pt x="83946" y="323596"/>
                </a:lnTo>
                <a:lnTo>
                  <a:pt x="72242" y="303801"/>
                </a:lnTo>
                <a:lnTo>
                  <a:pt x="70612" y="289813"/>
                </a:lnTo>
                <a:lnTo>
                  <a:pt x="70684" y="286136"/>
                </a:lnTo>
                <a:lnTo>
                  <a:pt x="71345" y="275830"/>
                </a:lnTo>
                <a:lnTo>
                  <a:pt x="72682" y="262487"/>
                </a:lnTo>
                <a:lnTo>
                  <a:pt x="74675" y="246125"/>
                </a:lnTo>
                <a:lnTo>
                  <a:pt x="106806" y="9651"/>
                </a:lnTo>
                <a:lnTo>
                  <a:pt x="35178" y="9651"/>
                </a:lnTo>
                <a:lnTo>
                  <a:pt x="6222" y="220852"/>
                </a:lnTo>
                <a:lnTo>
                  <a:pt x="5423" y="226654"/>
                </a:lnTo>
                <a:lnTo>
                  <a:pt x="3457" y="242088"/>
                </a:lnTo>
                <a:lnTo>
                  <a:pt x="1937" y="255998"/>
                </a:lnTo>
                <a:lnTo>
                  <a:pt x="857" y="268381"/>
                </a:lnTo>
                <a:lnTo>
                  <a:pt x="213" y="279231"/>
                </a:lnTo>
                <a:lnTo>
                  <a:pt x="0" y="288543"/>
                </a:lnTo>
                <a:close/>
              </a:path>
              <a:path w="4284472" h="402336">
                <a:moveTo>
                  <a:pt x="3971130" y="369531"/>
                </a:moveTo>
                <a:lnTo>
                  <a:pt x="3981654" y="376420"/>
                </a:lnTo>
                <a:lnTo>
                  <a:pt x="3992681" y="382497"/>
                </a:lnTo>
                <a:lnTo>
                  <a:pt x="4004210" y="387762"/>
                </a:lnTo>
                <a:lnTo>
                  <a:pt x="4016242" y="392217"/>
                </a:lnTo>
                <a:lnTo>
                  <a:pt x="4028776" y="395861"/>
                </a:lnTo>
                <a:lnTo>
                  <a:pt x="4041813" y="398694"/>
                </a:lnTo>
                <a:lnTo>
                  <a:pt x="4055352" y="400717"/>
                </a:lnTo>
                <a:lnTo>
                  <a:pt x="4069394" y="401931"/>
                </a:lnTo>
                <a:lnTo>
                  <a:pt x="4083938" y="402336"/>
                </a:lnTo>
                <a:lnTo>
                  <a:pt x="4097225" y="401988"/>
                </a:lnTo>
                <a:lnTo>
                  <a:pt x="4110950" y="400857"/>
                </a:lnTo>
                <a:lnTo>
                  <a:pt x="4124256" y="398941"/>
                </a:lnTo>
                <a:lnTo>
                  <a:pt x="4137141" y="396241"/>
                </a:lnTo>
                <a:lnTo>
                  <a:pt x="4149604" y="392757"/>
                </a:lnTo>
                <a:lnTo>
                  <a:pt x="4161643" y="388489"/>
                </a:lnTo>
                <a:lnTo>
                  <a:pt x="4173257" y="383438"/>
                </a:lnTo>
                <a:lnTo>
                  <a:pt x="4184445" y="377605"/>
                </a:lnTo>
                <a:lnTo>
                  <a:pt x="4195206" y="370990"/>
                </a:lnTo>
                <a:lnTo>
                  <a:pt x="4205537" y="363593"/>
                </a:lnTo>
                <a:lnTo>
                  <a:pt x="4215439" y="355415"/>
                </a:lnTo>
                <a:lnTo>
                  <a:pt x="4224908" y="346455"/>
                </a:lnTo>
                <a:lnTo>
                  <a:pt x="4239303" y="330210"/>
                </a:lnTo>
                <a:lnTo>
                  <a:pt x="4246551" y="320376"/>
                </a:lnTo>
                <a:lnTo>
                  <a:pt x="4253171" y="310062"/>
                </a:lnTo>
                <a:lnTo>
                  <a:pt x="4259160" y="299266"/>
                </a:lnTo>
                <a:lnTo>
                  <a:pt x="4264521" y="287989"/>
                </a:lnTo>
                <a:lnTo>
                  <a:pt x="4269254" y="276231"/>
                </a:lnTo>
                <a:lnTo>
                  <a:pt x="4273358" y="263992"/>
                </a:lnTo>
                <a:lnTo>
                  <a:pt x="4276835" y="251272"/>
                </a:lnTo>
                <a:lnTo>
                  <a:pt x="4279684" y="238070"/>
                </a:lnTo>
                <a:lnTo>
                  <a:pt x="4281907" y="224388"/>
                </a:lnTo>
                <a:lnTo>
                  <a:pt x="4283502" y="210224"/>
                </a:lnTo>
                <a:lnTo>
                  <a:pt x="4284472" y="195579"/>
                </a:lnTo>
                <a:lnTo>
                  <a:pt x="4090670" y="195579"/>
                </a:lnTo>
                <a:lnTo>
                  <a:pt x="4081779" y="263525"/>
                </a:lnTo>
                <a:lnTo>
                  <a:pt x="4201413" y="263525"/>
                </a:lnTo>
                <a:lnTo>
                  <a:pt x="4196098" y="272667"/>
                </a:lnTo>
                <a:lnTo>
                  <a:pt x="4188538" y="283741"/>
                </a:lnTo>
                <a:lnTo>
                  <a:pt x="4180327" y="293736"/>
                </a:lnTo>
                <a:lnTo>
                  <a:pt x="4171463" y="302652"/>
                </a:lnTo>
                <a:lnTo>
                  <a:pt x="4161941" y="310488"/>
                </a:lnTo>
                <a:lnTo>
                  <a:pt x="4151756" y="317246"/>
                </a:lnTo>
                <a:lnTo>
                  <a:pt x="4134861" y="325627"/>
                </a:lnTo>
                <a:lnTo>
                  <a:pt x="4122919" y="329794"/>
                </a:lnTo>
                <a:lnTo>
                  <a:pt x="4110533" y="332771"/>
                </a:lnTo>
                <a:lnTo>
                  <a:pt x="4097708" y="334557"/>
                </a:lnTo>
                <a:lnTo>
                  <a:pt x="4084447" y="335152"/>
                </a:lnTo>
                <a:lnTo>
                  <a:pt x="4082471" y="335139"/>
                </a:lnTo>
                <a:lnTo>
                  <a:pt x="4068942" y="334266"/>
                </a:lnTo>
                <a:lnTo>
                  <a:pt x="4056025" y="332033"/>
                </a:lnTo>
                <a:lnTo>
                  <a:pt x="4043720" y="328441"/>
                </a:lnTo>
                <a:lnTo>
                  <a:pt x="4032028" y="323490"/>
                </a:lnTo>
                <a:lnTo>
                  <a:pt x="4020948" y="317180"/>
                </a:lnTo>
                <a:lnTo>
                  <a:pt x="4010481" y="309510"/>
                </a:lnTo>
                <a:lnTo>
                  <a:pt x="4000627" y="300481"/>
                </a:lnTo>
                <a:lnTo>
                  <a:pt x="3989944" y="288053"/>
                </a:lnTo>
                <a:lnTo>
                  <a:pt x="3982847" y="277416"/>
                </a:lnTo>
                <a:lnTo>
                  <a:pt x="3977041" y="266161"/>
                </a:lnTo>
                <a:lnTo>
                  <a:pt x="3972524" y="254285"/>
                </a:lnTo>
                <a:lnTo>
                  <a:pt x="3969298" y="241782"/>
                </a:lnTo>
                <a:lnTo>
                  <a:pt x="3967363" y="228650"/>
                </a:lnTo>
                <a:lnTo>
                  <a:pt x="3966718" y="214884"/>
                </a:lnTo>
                <a:lnTo>
                  <a:pt x="3967124" y="203485"/>
                </a:lnTo>
                <a:lnTo>
                  <a:pt x="3968590" y="190708"/>
                </a:lnTo>
                <a:lnTo>
                  <a:pt x="3971123" y="178244"/>
                </a:lnTo>
                <a:lnTo>
                  <a:pt x="3974721" y="166090"/>
                </a:lnTo>
                <a:lnTo>
                  <a:pt x="3979384" y="154245"/>
                </a:lnTo>
                <a:lnTo>
                  <a:pt x="3985108" y="142704"/>
                </a:lnTo>
                <a:lnTo>
                  <a:pt x="3991893" y="131464"/>
                </a:lnTo>
                <a:lnTo>
                  <a:pt x="3999737" y="120523"/>
                </a:lnTo>
                <a:lnTo>
                  <a:pt x="4013448" y="105088"/>
                </a:lnTo>
                <a:lnTo>
                  <a:pt x="4023333" y="96204"/>
                </a:lnTo>
                <a:lnTo>
                  <a:pt x="4033766" y="88504"/>
                </a:lnTo>
                <a:lnTo>
                  <a:pt x="4044745" y="81989"/>
                </a:lnTo>
                <a:lnTo>
                  <a:pt x="4056271" y="76659"/>
                </a:lnTo>
                <a:lnTo>
                  <a:pt x="4068341" y="72513"/>
                </a:lnTo>
                <a:lnTo>
                  <a:pt x="4080956" y="69552"/>
                </a:lnTo>
                <a:lnTo>
                  <a:pt x="4094114" y="67775"/>
                </a:lnTo>
                <a:lnTo>
                  <a:pt x="4107815" y="67183"/>
                </a:lnTo>
                <a:lnTo>
                  <a:pt x="4113674" y="67288"/>
                </a:lnTo>
                <a:lnTo>
                  <a:pt x="4126981" y="68372"/>
                </a:lnTo>
                <a:lnTo>
                  <a:pt x="4139599" y="70636"/>
                </a:lnTo>
                <a:lnTo>
                  <a:pt x="4151537" y="74089"/>
                </a:lnTo>
                <a:lnTo>
                  <a:pt x="4162805" y="78739"/>
                </a:lnTo>
                <a:lnTo>
                  <a:pt x="4173503" y="84695"/>
                </a:lnTo>
                <a:lnTo>
                  <a:pt x="4183184" y="91455"/>
                </a:lnTo>
                <a:lnTo>
                  <a:pt x="4193010" y="99590"/>
                </a:lnTo>
                <a:lnTo>
                  <a:pt x="4202981" y="109108"/>
                </a:lnTo>
                <a:lnTo>
                  <a:pt x="4213098" y="120014"/>
                </a:lnTo>
                <a:lnTo>
                  <a:pt x="4273042" y="81152"/>
                </a:lnTo>
                <a:lnTo>
                  <a:pt x="4262615" y="68818"/>
                </a:lnTo>
                <a:lnTo>
                  <a:pt x="4253580" y="59252"/>
                </a:lnTo>
                <a:lnTo>
                  <a:pt x="4244386" y="50534"/>
                </a:lnTo>
                <a:lnTo>
                  <a:pt x="4225544" y="35687"/>
                </a:lnTo>
                <a:lnTo>
                  <a:pt x="4205905" y="23913"/>
                </a:lnTo>
                <a:lnTo>
                  <a:pt x="4194483" y="18423"/>
                </a:lnTo>
                <a:lnTo>
                  <a:pt x="4182534" y="13584"/>
                </a:lnTo>
                <a:lnTo>
                  <a:pt x="4170045" y="9398"/>
                </a:lnTo>
                <a:lnTo>
                  <a:pt x="4157567" y="5946"/>
                </a:lnTo>
                <a:lnTo>
                  <a:pt x="4145145" y="3326"/>
                </a:lnTo>
                <a:lnTo>
                  <a:pt x="4132589" y="1470"/>
                </a:lnTo>
                <a:lnTo>
                  <a:pt x="4119893" y="365"/>
                </a:lnTo>
                <a:lnTo>
                  <a:pt x="4107053" y="0"/>
                </a:lnTo>
                <a:lnTo>
                  <a:pt x="4096091" y="256"/>
                </a:lnTo>
                <a:lnTo>
                  <a:pt x="4082914" y="1270"/>
                </a:lnTo>
                <a:lnTo>
                  <a:pt x="4070025" y="3055"/>
                </a:lnTo>
                <a:lnTo>
                  <a:pt x="4057426" y="5613"/>
                </a:lnTo>
                <a:lnTo>
                  <a:pt x="4045118" y="8943"/>
                </a:lnTo>
                <a:lnTo>
                  <a:pt x="4033101" y="13047"/>
                </a:lnTo>
                <a:lnTo>
                  <a:pt x="4021375" y="17926"/>
                </a:lnTo>
                <a:lnTo>
                  <a:pt x="4009942" y="23579"/>
                </a:lnTo>
                <a:lnTo>
                  <a:pt x="3998803" y="30009"/>
                </a:lnTo>
                <a:lnTo>
                  <a:pt x="3987957" y="37215"/>
                </a:lnTo>
                <a:lnTo>
                  <a:pt x="3977407" y="45198"/>
                </a:lnTo>
                <a:lnTo>
                  <a:pt x="3967152" y="53959"/>
                </a:lnTo>
                <a:lnTo>
                  <a:pt x="3957193" y="63500"/>
                </a:lnTo>
                <a:lnTo>
                  <a:pt x="3940317" y="82399"/>
                </a:lnTo>
                <a:lnTo>
                  <a:pt x="3932335" y="92959"/>
                </a:lnTo>
                <a:lnTo>
                  <a:pt x="3925114" y="103802"/>
                </a:lnTo>
                <a:lnTo>
                  <a:pt x="3918653" y="114929"/>
                </a:lnTo>
                <a:lnTo>
                  <a:pt x="3912951" y="126341"/>
                </a:lnTo>
                <a:lnTo>
                  <a:pt x="3908010" y="138038"/>
                </a:lnTo>
                <a:lnTo>
                  <a:pt x="3903829" y="150020"/>
                </a:lnTo>
                <a:lnTo>
                  <a:pt x="3900409" y="162290"/>
                </a:lnTo>
                <a:lnTo>
                  <a:pt x="3897748" y="174847"/>
                </a:lnTo>
                <a:lnTo>
                  <a:pt x="3895848" y="187692"/>
                </a:lnTo>
                <a:lnTo>
                  <a:pt x="3894708" y="200825"/>
                </a:lnTo>
                <a:lnTo>
                  <a:pt x="3894328" y="214249"/>
                </a:lnTo>
                <a:lnTo>
                  <a:pt x="3894364" y="218409"/>
                </a:lnTo>
                <a:lnTo>
                  <a:pt x="3895008" y="232018"/>
                </a:lnTo>
                <a:lnTo>
                  <a:pt x="3896459" y="245255"/>
                </a:lnTo>
                <a:lnTo>
                  <a:pt x="3898717" y="258120"/>
                </a:lnTo>
                <a:lnTo>
                  <a:pt x="3901784" y="270613"/>
                </a:lnTo>
                <a:lnTo>
                  <a:pt x="3905661" y="282736"/>
                </a:lnTo>
                <a:lnTo>
                  <a:pt x="3910351" y="294490"/>
                </a:lnTo>
                <a:lnTo>
                  <a:pt x="3915853" y="305874"/>
                </a:lnTo>
                <a:lnTo>
                  <a:pt x="3922170" y="316890"/>
                </a:lnTo>
                <a:lnTo>
                  <a:pt x="3929303" y="327538"/>
                </a:lnTo>
                <a:lnTo>
                  <a:pt x="3937254" y="337820"/>
                </a:lnTo>
                <a:lnTo>
                  <a:pt x="3951589" y="353315"/>
                </a:lnTo>
                <a:lnTo>
                  <a:pt x="3961108" y="361829"/>
                </a:lnTo>
                <a:lnTo>
                  <a:pt x="3971130" y="369531"/>
                </a:lnTo>
                <a:close/>
              </a:path>
              <a:path w="4284472" h="402336">
                <a:moveTo>
                  <a:pt x="1714627" y="283590"/>
                </a:moveTo>
                <a:lnTo>
                  <a:pt x="1659381" y="328167"/>
                </a:lnTo>
                <a:lnTo>
                  <a:pt x="1664614" y="335708"/>
                </a:lnTo>
                <a:lnTo>
                  <a:pt x="1673586" y="347263"/>
                </a:lnTo>
                <a:lnTo>
                  <a:pt x="1682983" y="357721"/>
                </a:lnTo>
                <a:lnTo>
                  <a:pt x="1692806" y="367079"/>
                </a:lnTo>
                <a:lnTo>
                  <a:pt x="1703054" y="375338"/>
                </a:lnTo>
                <a:lnTo>
                  <a:pt x="1713729" y="382498"/>
                </a:lnTo>
                <a:lnTo>
                  <a:pt x="1724831" y="388557"/>
                </a:lnTo>
                <a:lnTo>
                  <a:pt x="1736360" y="393516"/>
                </a:lnTo>
                <a:lnTo>
                  <a:pt x="1748318" y="397374"/>
                </a:lnTo>
                <a:lnTo>
                  <a:pt x="1760704" y="400130"/>
                </a:lnTo>
                <a:lnTo>
                  <a:pt x="1773518" y="401784"/>
                </a:lnTo>
                <a:lnTo>
                  <a:pt x="1786763" y="402336"/>
                </a:lnTo>
                <a:lnTo>
                  <a:pt x="1787803" y="402332"/>
                </a:lnTo>
                <a:lnTo>
                  <a:pt x="1801916" y="401618"/>
                </a:lnTo>
                <a:lnTo>
                  <a:pt x="1815273" y="399654"/>
                </a:lnTo>
                <a:lnTo>
                  <a:pt x="1827882" y="396441"/>
                </a:lnTo>
                <a:lnTo>
                  <a:pt x="1839750" y="391978"/>
                </a:lnTo>
                <a:lnTo>
                  <a:pt x="1850881" y="386266"/>
                </a:lnTo>
                <a:lnTo>
                  <a:pt x="1861284" y="379305"/>
                </a:lnTo>
                <a:lnTo>
                  <a:pt x="1870964" y="371093"/>
                </a:lnTo>
                <a:lnTo>
                  <a:pt x="1876764" y="365165"/>
                </a:lnTo>
                <a:lnTo>
                  <a:pt x="1885004" y="354961"/>
                </a:lnTo>
                <a:lnTo>
                  <a:pt x="1891745" y="344078"/>
                </a:lnTo>
                <a:lnTo>
                  <a:pt x="1896988" y="332515"/>
                </a:lnTo>
                <a:lnTo>
                  <a:pt x="1900733" y="320273"/>
                </a:lnTo>
                <a:lnTo>
                  <a:pt x="1902980" y="307351"/>
                </a:lnTo>
                <a:lnTo>
                  <a:pt x="1903729" y="293750"/>
                </a:lnTo>
                <a:lnTo>
                  <a:pt x="1903689" y="290680"/>
                </a:lnTo>
                <a:lnTo>
                  <a:pt x="1902660" y="278089"/>
                </a:lnTo>
                <a:lnTo>
                  <a:pt x="1900225" y="265616"/>
                </a:lnTo>
                <a:lnTo>
                  <a:pt x="1896364" y="253237"/>
                </a:lnTo>
                <a:lnTo>
                  <a:pt x="1892509" y="244037"/>
                </a:lnTo>
                <a:lnTo>
                  <a:pt x="1886932" y="233221"/>
                </a:lnTo>
                <a:lnTo>
                  <a:pt x="1880089" y="222026"/>
                </a:lnTo>
                <a:lnTo>
                  <a:pt x="1871979" y="210438"/>
                </a:lnTo>
                <a:lnTo>
                  <a:pt x="1863031" y="199305"/>
                </a:lnTo>
                <a:lnTo>
                  <a:pt x="1854024" y="189172"/>
                </a:lnTo>
                <a:lnTo>
                  <a:pt x="1842515" y="176784"/>
                </a:lnTo>
                <a:lnTo>
                  <a:pt x="1842097" y="176340"/>
                </a:lnTo>
                <a:lnTo>
                  <a:pt x="1829111" y="162477"/>
                </a:lnTo>
                <a:lnTo>
                  <a:pt x="1817974" y="150353"/>
                </a:lnTo>
                <a:lnTo>
                  <a:pt x="1808687" y="139969"/>
                </a:lnTo>
                <a:lnTo>
                  <a:pt x="1801255" y="131324"/>
                </a:lnTo>
                <a:lnTo>
                  <a:pt x="1795682" y="124419"/>
                </a:lnTo>
                <a:lnTo>
                  <a:pt x="1791969" y="119252"/>
                </a:lnTo>
                <a:lnTo>
                  <a:pt x="1786509" y="110616"/>
                </a:lnTo>
                <a:lnTo>
                  <a:pt x="1783714" y="102615"/>
                </a:lnTo>
                <a:lnTo>
                  <a:pt x="1783714" y="87884"/>
                </a:lnTo>
                <a:lnTo>
                  <a:pt x="1786763" y="81406"/>
                </a:lnTo>
                <a:lnTo>
                  <a:pt x="1792731" y="75818"/>
                </a:lnTo>
                <a:lnTo>
                  <a:pt x="1798827" y="70358"/>
                </a:lnTo>
                <a:lnTo>
                  <a:pt x="1806448" y="67690"/>
                </a:lnTo>
                <a:lnTo>
                  <a:pt x="1815718" y="67690"/>
                </a:lnTo>
                <a:lnTo>
                  <a:pt x="1823174" y="68421"/>
                </a:lnTo>
                <a:lnTo>
                  <a:pt x="1833172" y="71584"/>
                </a:lnTo>
                <a:lnTo>
                  <a:pt x="1843445" y="77255"/>
                </a:lnTo>
                <a:lnTo>
                  <a:pt x="1853994" y="85436"/>
                </a:lnTo>
                <a:lnTo>
                  <a:pt x="1864818" y="96132"/>
                </a:lnTo>
                <a:lnTo>
                  <a:pt x="1875916" y="109347"/>
                </a:lnTo>
                <a:lnTo>
                  <a:pt x="1928240" y="62991"/>
                </a:lnTo>
                <a:lnTo>
                  <a:pt x="1916792" y="48636"/>
                </a:lnTo>
                <a:lnTo>
                  <a:pt x="1907103" y="38420"/>
                </a:lnTo>
                <a:lnTo>
                  <a:pt x="1896997" y="29410"/>
                </a:lnTo>
                <a:lnTo>
                  <a:pt x="1886472" y="21603"/>
                </a:lnTo>
                <a:lnTo>
                  <a:pt x="1875526" y="14999"/>
                </a:lnTo>
                <a:lnTo>
                  <a:pt x="1864160" y="9597"/>
                </a:lnTo>
                <a:lnTo>
                  <a:pt x="1852370" y="5397"/>
                </a:lnTo>
                <a:lnTo>
                  <a:pt x="1840156" y="2398"/>
                </a:lnTo>
                <a:lnTo>
                  <a:pt x="1827516" y="599"/>
                </a:lnTo>
                <a:lnTo>
                  <a:pt x="1814449" y="0"/>
                </a:lnTo>
                <a:lnTo>
                  <a:pt x="1803189" y="475"/>
                </a:lnTo>
                <a:lnTo>
                  <a:pt x="1789733" y="2439"/>
                </a:lnTo>
                <a:lnTo>
                  <a:pt x="1777158" y="5928"/>
                </a:lnTo>
                <a:lnTo>
                  <a:pt x="1765466" y="10944"/>
                </a:lnTo>
                <a:lnTo>
                  <a:pt x="1754659" y="17489"/>
                </a:lnTo>
                <a:lnTo>
                  <a:pt x="1744739" y="25567"/>
                </a:lnTo>
                <a:lnTo>
                  <a:pt x="1735709" y="35178"/>
                </a:lnTo>
                <a:lnTo>
                  <a:pt x="1725675" y="49550"/>
                </a:lnTo>
                <a:lnTo>
                  <a:pt x="1719960" y="61047"/>
                </a:lnTo>
                <a:lnTo>
                  <a:pt x="1715871" y="73071"/>
                </a:lnTo>
                <a:lnTo>
                  <a:pt x="1713415" y="85617"/>
                </a:lnTo>
                <a:lnTo>
                  <a:pt x="1712594" y="98678"/>
                </a:lnTo>
                <a:lnTo>
                  <a:pt x="1712787" y="104585"/>
                </a:lnTo>
                <a:lnTo>
                  <a:pt x="1714366" y="116625"/>
                </a:lnTo>
                <a:lnTo>
                  <a:pt x="1717543" y="128765"/>
                </a:lnTo>
                <a:lnTo>
                  <a:pt x="1722326" y="141023"/>
                </a:lnTo>
                <a:lnTo>
                  <a:pt x="1728724" y="153415"/>
                </a:lnTo>
                <a:lnTo>
                  <a:pt x="1734420" y="162216"/>
                </a:lnTo>
                <a:lnTo>
                  <a:pt x="1740617" y="170591"/>
                </a:lnTo>
                <a:lnTo>
                  <a:pt x="1748175" y="179985"/>
                </a:lnTo>
                <a:lnTo>
                  <a:pt x="1757094" y="190395"/>
                </a:lnTo>
                <a:lnTo>
                  <a:pt x="1767374" y="201817"/>
                </a:lnTo>
                <a:lnTo>
                  <a:pt x="1779015" y="214249"/>
                </a:lnTo>
                <a:lnTo>
                  <a:pt x="1783821" y="219359"/>
                </a:lnTo>
                <a:lnTo>
                  <a:pt x="1795592" y="232164"/>
                </a:lnTo>
                <a:lnTo>
                  <a:pt x="1805379" y="243275"/>
                </a:lnTo>
                <a:lnTo>
                  <a:pt x="1813181" y="252692"/>
                </a:lnTo>
                <a:lnTo>
                  <a:pt x="1818998" y="260416"/>
                </a:lnTo>
                <a:lnTo>
                  <a:pt x="1822830" y="266446"/>
                </a:lnTo>
                <a:lnTo>
                  <a:pt x="1829014" y="281382"/>
                </a:lnTo>
                <a:lnTo>
                  <a:pt x="1830577" y="293497"/>
                </a:lnTo>
                <a:lnTo>
                  <a:pt x="1830090" y="299974"/>
                </a:lnTo>
                <a:lnTo>
                  <a:pt x="1826049" y="312012"/>
                </a:lnTo>
                <a:lnTo>
                  <a:pt x="1817877" y="322452"/>
                </a:lnTo>
                <a:lnTo>
                  <a:pt x="1811554" y="327421"/>
                </a:lnTo>
                <a:lnTo>
                  <a:pt x="1800009" y="332634"/>
                </a:lnTo>
                <a:lnTo>
                  <a:pt x="1786763" y="334390"/>
                </a:lnTo>
                <a:lnTo>
                  <a:pt x="1776311" y="333448"/>
                </a:lnTo>
                <a:lnTo>
                  <a:pt x="1765480" y="330407"/>
                </a:lnTo>
                <a:lnTo>
                  <a:pt x="1754863" y="325261"/>
                </a:lnTo>
                <a:lnTo>
                  <a:pt x="1744464" y="318009"/>
                </a:lnTo>
                <a:lnTo>
                  <a:pt x="1734289" y="308648"/>
                </a:lnTo>
                <a:lnTo>
                  <a:pt x="1724342" y="297176"/>
                </a:lnTo>
                <a:lnTo>
                  <a:pt x="1714627" y="283590"/>
                </a:lnTo>
                <a:close/>
              </a:path>
              <a:path w="4284472" h="402336">
                <a:moveTo>
                  <a:pt x="3156839" y="316611"/>
                </a:moveTo>
                <a:lnTo>
                  <a:pt x="3145790" y="319924"/>
                </a:lnTo>
                <a:lnTo>
                  <a:pt x="3135292" y="322023"/>
                </a:lnTo>
                <a:lnTo>
                  <a:pt x="3123252" y="323655"/>
                </a:lnTo>
                <a:lnTo>
                  <a:pt x="3109666" y="324822"/>
                </a:lnTo>
                <a:lnTo>
                  <a:pt x="3094531" y="325521"/>
                </a:lnTo>
                <a:lnTo>
                  <a:pt x="3077844" y="325754"/>
                </a:lnTo>
                <a:lnTo>
                  <a:pt x="3091434" y="392684"/>
                </a:lnTo>
                <a:lnTo>
                  <a:pt x="3112986" y="392196"/>
                </a:lnTo>
                <a:lnTo>
                  <a:pt x="3127545" y="391246"/>
                </a:lnTo>
                <a:lnTo>
                  <a:pt x="3141358" y="389793"/>
                </a:lnTo>
                <a:lnTo>
                  <a:pt x="3154425" y="387835"/>
                </a:lnTo>
                <a:lnTo>
                  <a:pt x="3178333" y="382405"/>
                </a:lnTo>
                <a:lnTo>
                  <a:pt x="3199284" y="374949"/>
                </a:lnTo>
                <a:lnTo>
                  <a:pt x="3217467" y="365410"/>
                </a:lnTo>
                <a:lnTo>
                  <a:pt x="3237264" y="350887"/>
                </a:lnTo>
                <a:lnTo>
                  <a:pt x="3255187" y="332939"/>
                </a:lnTo>
                <a:lnTo>
                  <a:pt x="3263438" y="322680"/>
                </a:lnTo>
                <a:lnTo>
                  <a:pt x="3271212" y="311564"/>
                </a:lnTo>
                <a:lnTo>
                  <a:pt x="3278504" y="299592"/>
                </a:lnTo>
                <a:lnTo>
                  <a:pt x="3288232" y="280424"/>
                </a:lnTo>
                <a:lnTo>
                  <a:pt x="3297090" y="256685"/>
                </a:lnTo>
                <a:lnTo>
                  <a:pt x="3302996" y="231934"/>
                </a:lnTo>
                <a:lnTo>
                  <a:pt x="3304841" y="219180"/>
                </a:lnTo>
                <a:lnTo>
                  <a:pt x="3305948" y="206173"/>
                </a:lnTo>
                <a:lnTo>
                  <a:pt x="3306317" y="192912"/>
                </a:lnTo>
                <a:lnTo>
                  <a:pt x="3306312" y="191341"/>
                </a:lnTo>
                <a:lnTo>
                  <a:pt x="3305823" y="177682"/>
                </a:lnTo>
                <a:lnTo>
                  <a:pt x="3304538" y="164419"/>
                </a:lnTo>
                <a:lnTo>
                  <a:pt x="3302461" y="151552"/>
                </a:lnTo>
                <a:lnTo>
                  <a:pt x="3299594" y="139083"/>
                </a:lnTo>
                <a:lnTo>
                  <a:pt x="3291501" y="115346"/>
                </a:lnTo>
                <a:lnTo>
                  <a:pt x="3280282" y="93217"/>
                </a:lnTo>
                <a:lnTo>
                  <a:pt x="3270392" y="78406"/>
                </a:lnTo>
                <a:lnTo>
                  <a:pt x="3262197" y="68137"/>
                </a:lnTo>
                <a:lnTo>
                  <a:pt x="3253418" y="58728"/>
                </a:lnTo>
                <a:lnTo>
                  <a:pt x="3234109" y="42493"/>
                </a:lnTo>
                <a:lnTo>
                  <a:pt x="3212465" y="29717"/>
                </a:lnTo>
                <a:lnTo>
                  <a:pt x="3193096" y="22198"/>
                </a:lnTo>
                <a:lnTo>
                  <a:pt x="3171314" y="16717"/>
                </a:lnTo>
                <a:lnTo>
                  <a:pt x="3146107" y="12796"/>
                </a:lnTo>
                <a:lnTo>
                  <a:pt x="3132223" y="11421"/>
                </a:lnTo>
                <a:lnTo>
                  <a:pt x="3117487" y="10439"/>
                </a:lnTo>
                <a:lnTo>
                  <a:pt x="3101900" y="9848"/>
                </a:lnTo>
                <a:lnTo>
                  <a:pt x="3085465" y="9651"/>
                </a:lnTo>
                <a:lnTo>
                  <a:pt x="3024759" y="9651"/>
                </a:lnTo>
                <a:lnTo>
                  <a:pt x="3054096" y="325754"/>
                </a:lnTo>
                <a:lnTo>
                  <a:pt x="3087878" y="77088"/>
                </a:lnTo>
                <a:lnTo>
                  <a:pt x="3106039" y="77088"/>
                </a:lnTo>
                <a:lnTo>
                  <a:pt x="3116441" y="77288"/>
                </a:lnTo>
                <a:lnTo>
                  <a:pt x="3130702" y="78297"/>
                </a:lnTo>
                <a:lnTo>
                  <a:pt x="3143879" y="80162"/>
                </a:lnTo>
                <a:lnTo>
                  <a:pt x="3155972" y="82887"/>
                </a:lnTo>
                <a:lnTo>
                  <a:pt x="3166980" y="86475"/>
                </a:lnTo>
                <a:lnTo>
                  <a:pt x="3176904" y="90931"/>
                </a:lnTo>
                <a:lnTo>
                  <a:pt x="3193398" y="101599"/>
                </a:lnTo>
                <a:lnTo>
                  <a:pt x="3202869" y="110091"/>
                </a:lnTo>
                <a:lnTo>
                  <a:pt x="3211136" y="119735"/>
                </a:lnTo>
                <a:lnTo>
                  <a:pt x="3218179" y="130555"/>
                </a:lnTo>
                <a:lnTo>
                  <a:pt x="3224015" y="142670"/>
                </a:lnTo>
                <a:lnTo>
                  <a:pt x="3227899" y="154178"/>
                </a:lnTo>
                <a:lnTo>
                  <a:pt x="3230680" y="166617"/>
                </a:lnTo>
                <a:lnTo>
                  <a:pt x="3232353" y="179993"/>
                </a:lnTo>
                <a:lnTo>
                  <a:pt x="3232912" y="194310"/>
                </a:lnTo>
                <a:lnTo>
                  <a:pt x="3232849" y="199308"/>
                </a:lnTo>
                <a:lnTo>
                  <a:pt x="3231970" y="213275"/>
                </a:lnTo>
                <a:lnTo>
                  <a:pt x="3230055" y="226508"/>
                </a:lnTo>
                <a:lnTo>
                  <a:pt x="3227105" y="239010"/>
                </a:lnTo>
                <a:lnTo>
                  <a:pt x="3223125" y="250784"/>
                </a:lnTo>
                <a:lnTo>
                  <a:pt x="3218117" y="261834"/>
                </a:lnTo>
                <a:lnTo>
                  <a:pt x="3212084" y="272161"/>
                </a:lnTo>
                <a:lnTo>
                  <a:pt x="3199149" y="288514"/>
                </a:lnTo>
                <a:lnTo>
                  <a:pt x="3189882" y="297319"/>
                </a:lnTo>
                <a:lnTo>
                  <a:pt x="3179750" y="304940"/>
                </a:lnTo>
                <a:lnTo>
                  <a:pt x="3168740" y="311372"/>
                </a:lnTo>
                <a:lnTo>
                  <a:pt x="3156839" y="316611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509766" y="1217423"/>
            <a:ext cx="98044" cy="126111"/>
          </a:xfrm>
          <a:custGeom>
            <a:avLst/>
            <a:gdLst/>
            <a:ahLst/>
            <a:cxnLst/>
            <a:rect l="l" t="t" r="r" b="b"/>
            <a:pathLst>
              <a:path w="98044" h="126111">
                <a:moveTo>
                  <a:pt x="67437" y="0"/>
                </a:moveTo>
                <a:lnTo>
                  <a:pt x="0" y="126111"/>
                </a:lnTo>
                <a:lnTo>
                  <a:pt x="98044" y="126111"/>
                </a:lnTo>
                <a:lnTo>
                  <a:pt x="67437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48145" y="1177164"/>
            <a:ext cx="178815" cy="248665"/>
          </a:xfrm>
          <a:custGeom>
            <a:avLst/>
            <a:gdLst/>
            <a:ahLst/>
            <a:cxnLst/>
            <a:rect l="l" t="t" r="r" b="b"/>
            <a:pathLst>
              <a:path w="178815" h="248665">
                <a:moveTo>
                  <a:pt x="33781" y="0"/>
                </a:moveTo>
                <a:lnTo>
                  <a:pt x="0" y="248665"/>
                </a:lnTo>
                <a:lnTo>
                  <a:pt x="23748" y="248665"/>
                </a:lnTo>
                <a:lnTo>
                  <a:pt x="40435" y="248432"/>
                </a:lnTo>
                <a:lnTo>
                  <a:pt x="55570" y="247733"/>
                </a:lnTo>
                <a:lnTo>
                  <a:pt x="69156" y="246566"/>
                </a:lnTo>
                <a:lnTo>
                  <a:pt x="81196" y="244934"/>
                </a:lnTo>
                <a:lnTo>
                  <a:pt x="91694" y="242835"/>
                </a:lnTo>
                <a:lnTo>
                  <a:pt x="100653" y="240269"/>
                </a:lnTo>
                <a:lnTo>
                  <a:pt x="114644" y="234283"/>
                </a:lnTo>
                <a:lnTo>
                  <a:pt x="125654" y="227851"/>
                </a:lnTo>
                <a:lnTo>
                  <a:pt x="135786" y="220230"/>
                </a:lnTo>
                <a:lnTo>
                  <a:pt x="145053" y="211425"/>
                </a:lnTo>
                <a:lnTo>
                  <a:pt x="153468" y="201439"/>
                </a:lnTo>
                <a:lnTo>
                  <a:pt x="164021" y="184745"/>
                </a:lnTo>
                <a:lnTo>
                  <a:pt x="169029" y="173695"/>
                </a:lnTo>
                <a:lnTo>
                  <a:pt x="173009" y="161921"/>
                </a:lnTo>
                <a:lnTo>
                  <a:pt x="175959" y="149419"/>
                </a:lnTo>
                <a:lnTo>
                  <a:pt x="177874" y="136186"/>
                </a:lnTo>
                <a:lnTo>
                  <a:pt x="178753" y="122219"/>
                </a:lnTo>
                <a:lnTo>
                  <a:pt x="178815" y="117221"/>
                </a:lnTo>
                <a:lnTo>
                  <a:pt x="178257" y="102904"/>
                </a:lnTo>
                <a:lnTo>
                  <a:pt x="176584" y="89528"/>
                </a:lnTo>
                <a:lnTo>
                  <a:pt x="173803" y="77089"/>
                </a:lnTo>
                <a:lnTo>
                  <a:pt x="169919" y="65581"/>
                </a:lnTo>
                <a:lnTo>
                  <a:pt x="164938" y="54997"/>
                </a:lnTo>
                <a:lnTo>
                  <a:pt x="157040" y="42646"/>
                </a:lnTo>
                <a:lnTo>
                  <a:pt x="148773" y="33002"/>
                </a:lnTo>
                <a:lnTo>
                  <a:pt x="139302" y="24510"/>
                </a:lnTo>
                <a:lnTo>
                  <a:pt x="128641" y="17144"/>
                </a:lnTo>
                <a:lnTo>
                  <a:pt x="112884" y="9386"/>
                </a:lnTo>
                <a:lnTo>
                  <a:pt x="101876" y="5798"/>
                </a:lnTo>
                <a:lnTo>
                  <a:pt x="89783" y="3073"/>
                </a:lnTo>
                <a:lnTo>
                  <a:pt x="76606" y="1208"/>
                </a:lnTo>
                <a:lnTo>
                  <a:pt x="62345" y="199"/>
                </a:lnTo>
                <a:lnTo>
                  <a:pt x="51942" y="0"/>
                </a:lnTo>
                <a:lnTo>
                  <a:pt x="33781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97197" y="1177164"/>
            <a:ext cx="178815" cy="248665"/>
          </a:xfrm>
          <a:custGeom>
            <a:avLst/>
            <a:gdLst/>
            <a:ahLst/>
            <a:cxnLst/>
            <a:rect l="l" t="t" r="r" b="b"/>
            <a:pathLst>
              <a:path w="178815" h="248665">
                <a:moveTo>
                  <a:pt x="33781" y="0"/>
                </a:moveTo>
                <a:lnTo>
                  <a:pt x="0" y="248665"/>
                </a:lnTo>
                <a:lnTo>
                  <a:pt x="23749" y="248665"/>
                </a:lnTo>
                <a:lnTo>
                  <a:pt x="40435" y="248432"/>
                </a:lnTo>
                <a:lnTo>
                  <a:pt x="55570" y="247733"/>
                </a:lnTo>
                <a:lnTo>
                  <a:pt x="69156" y="246566"/>
                </a:lnTo>
                <a:lnTo>
                  <a:pt x="81196" y="244934"/>
                </a:lnTo>
                <a:lnTo>
                  <a:pt x="91694" y="242835"/>
                </a:lnTo>
                <a:lnTo>
                  <a:pt x="100653" y="240269"/>
                </a:lnTo>
                <a:lnTo>
                  <a:pt x="114644" y="234283"/>
                </a:lnTo>
                <a:lnTo>
                  <a:pt x="125654" y="227851"/>
                </a:lnTo>
                <a:lnTo>
                  <a:pt x="135786" y="220230"/>
                </a:lnTo>
                <a:lnTo>
                  <a:pt x="145053" y="211425"/>
                </a:lnTo>
                <a:lnTo>
                  <a:pt x="153468" y="201439"/>
                </a:lnTo>
                <a:lnTo>
                  <a:pt x="164021" y="184745"/>
                </a:lnTo>
                <a:lnTo>
                  <a:pt x="169029" y="173695"/>
                </a:lnTo>
                <a:lnTo>
                  <a:pt x="173009" y="161921"/>
                </a:lnTo>
                <a:lnTo>
                  <a:pt x="175959" y="149419"/>
                </a:lnTo>
                <a:lnTo>
                  <a:pt x="177874" y="136186"/>
                </a:lnTo>
                <a:lnTo>
                  <a:pt x="178753" y="122219"/>
                </a:lnTo>
                <a:lnTo>
                  <a:pt x="178815" y="117221"/>
                </a:lnTo>
                <a:lnTo>
                  <a:pt x="178257" y="102904"/>
                </a:lnTo>
                <a:lnTo>
                  <a:pt x="176584" y="89528"/>
                </a:lnTo>
                <a:lnTo>
                  <a:pt x="173803" y="77089"/>
                </a:lnTo>
                <a:lnTo>
                  <a:pt x="169919" y="65581"/>
                </a:lnTo>
                <a:lnTo>
                  <a:pt x="164938" y="54997"/>
                </a:lnTo>
                <a:lnTo>
                  <a:pt x="157040" y="42646"/>
                </a:lnTo>
                <a:lnTo>
                  <a:pt x="148773" y="33002"/>
                </a:lnTo>
                <a:lnTo>
                  <a:pt x="139302" y="24510"/>
                </a:lnTo>
                <a:lnTo>
                  <a:pt x="128641" y="17144"/>
                </a:lnTo>
                <a:lnTo>
                  <a:pt x="112884" y="9386"/>
                </a:lnTo>
                <a:lnTo>
                  <a:pt x="101876" y="5798"/>
                </a:lnTo>
                <a:lnTo>
                  <a:pt x="89783" y="3073"/>
                </a:lnTo>
                <a:lnTo>
                  <a:pt x="76606" y="1208"/>
                </a:lnTo>
                <a:lnTo>
                  <a:pt x="62345" y="199"/>
                </a:lnTo>
                <a:lnTo>
                  <a:pt x="51942" y="0"/>
                </a:lnTo>
                <a:lnTo>
                  <a:pt x="33781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73726" y="1176148"/>
            <a:ext cx="93599" cy="86613"/>
          </a:xfrm>
          <a:custGeom>
            <a:avLst/>
            <a:gdLst/>
            <a:ahLst/>
            <a:cxnLst/>
            <a:rect l="l" t="t" r="r" b="b"/>
            <a:pathLst>
              <a:path w="93599" h="86613">
                <a:moveTo>
                  <a:pt x="11937" y="0"/>
                </a:moveTo>
                <a:lnTo>
                  <a:pt x="0" y="86613"/>
                </a:lnTo>
                <a:lnTo>
                  <a:pt x="18151" y="86229"/>
                </a:lnTo>
                <a:lnTo>
                  <a:pt x="34093" y="85204"/>
                </a:lnTo>
                <a:lnTo>
                  <a:pt x="47818" y="83541"/>
                </a:lnTo>
                <a:lnTo>
                  <a:pt x="59320" y="81244"/>
                </a:lnTo>
                <a:lnTo>
                  <a:pt x="68590" y="78317"/>
                </a:lnTo>
                <a:lnTo>
                  <a:pt x="75624" y="74762"/>
                </a:lnTo>
                <a:lnTo>
                  <a:pt x="85452" y="65779"/>
                </a:lnTo>
                <a:lnTo>
                  <a:pt x="91319" y="54568"/>
                </a:lnTo>
                <a:lnTo>
                  <a:pt x="93570" y="40889"/>
                </a:lnTo>
                <a:lnTo>
                  <a:pt x="93599" y="38988"/>
                </a:lnTo>
                <a:lnTo>
                  <a:pt x="93599" y="29972"/>
                </a:lnTo>
                <a:lnTo>
                  <a:pt x="91186" y="22478"/>
                </a:lnTo>
                <a:lnTo>
                  <a:pt x="86487" y="16382"/>
                </a:lnTo>
                <a:lnTo>
                  <a:pt x="81787" y="10287"/>
                </a:lnTo>
                <a:lnTo>
                  <a:pt x="75057" y="5968"/>
                </a:lnTo>
                <a:lnTo>
                  <a:pt x="66166" y="3555"/>
                </a:lnTo>
                <a:lnTo>
                  <a:pt x="58366" y="2070"/>
                </a:lnTo>
                <a:lnTo>
                  <a:pt x="47601" y="991"/>
                </a:lnTo>
                <a:lnTo>
                  <a:pt x="33863" y="309"/>
                </a:lnTo>
                <a:lnTo>
                  <a:pt x="17140" y="14"/>
                </a:lnTo>
                <a:lnTo>
                  <a:pt x="11937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89470" y="1109726"/>
            <a:ext cx="358521" cy="383032"/>
          </a:xfrm>
          <a:custGeom>
            <a:avLst/>
            <a:gdLst/>
            <a:ahLst/>
            <a:cxnLst/>
            <a:rect l="l" t="t" r="r" b="b"/>
            <a:pathLst>
              <a:path w="358521" h="383032">
                <a:moveTo>
                  <a:pt x="51815" y="0"/>
                </a:moveTo>
                <a:lnTo>
                  <a:pt x="114553" y="0"/>
                </a:lnTo>
                <a:lnTo>
                  <a:pt x="252729" y="260350"/>
                </a:lnTo>
                <a:lnTo>
                  <a:pt x="288289" y="0"/>
                </a:lnTo>
                <a:lnTo>
                  <a:pt x="358521" y="0"/>
                </a:lnTo>
                <a:lnTo>
                  <a:pt x="306450" y="383032"/>
                </a:lnTo>
                <a:lnTo>
                  <a:pt x="244982" y="383032"/>
                </a:lnTo>
                <a:lnTo>
                  <a:pt x="105028" y="119761"/>
                </a:lnTo>
                <a:lnTo>
                  <a:pt x="68960" y="383032"/>
                </a:lnTo>
                <a:lnTo>
                  <a:pt x="0" y="383032"/>
                </a:lnTo>
                <a:lnTo>
                  <a:pt x="51815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536688" y="1109726"/>
            <a:ext cx="122682" cy="383032"/>
          </a:xfrm>
          <a:custGeom>
            <a:avLst/>
            <a:gdLst/>
            <a:ahLst/>
            <a:cxnLst/>
            <a:rect l="l" t="t" r="r" b="b"/>
            <a:pathLst>
              <a:path w="122682" h="383032">
                <a:moveTo>
                  <a:pt x="52324" y="0"/>
                </a:moveTo>
                <a:lnTo>
                  <a:pt x="122682" y="0"/>
                </a:lnTo>
                <a:lnTo>
                  <a:pt x="69087" y="383032"/>
                </a:lnTo>
                <a:lnTo>
                  <a:pt x="0" y="383032"/>
                </a:lnTo>
                <a:lnTo>
                  <a:pt x="52324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166483" y="1109726"/>
            <a:ext cx="333882" cy="383032"/>
          </a:xfrm>
          <a:custGeom>
            <a:avLst/>
            <a:gdLst/>
            <a:ahLst/>
            <a:cxnLst/>
            <a:rect l="l" t="t" r="r" b="b"/>
            <a:pathLst>
              <a:path w="333882" h="383032">
                <a:moveTo>
                  <a:pt x="52324" y="0"/>
                </a:moveTo>
                <a:lnTo>
                  <a:pt x="113029" y="0"/>
                </a:lnTo>
                <a:lnTo>
                  <a:pt x="129465" y="196"/>
                </a:lnTo>
                <a:lnTo>
                  <a:pt x="145052" y="787"/>
                </a:lnTo>
                <a:lnTo>
                  <a:pt x="159788" y="1769"/>
                </a:lnTo>
                <a:lnTo>
                  <a:pt x="173672" y="3144"/>
                </a:lnTo>
                <a:lnTo>
                  <a:pt x="186703" y="4909"/>
                </a:lnTo>
                <a:lnTo>
                  <a:pt x="210199" y="9611"/>
                </a:lnTo>
                <a:lnTo>
                  <a:pt x="230263" y="15868"/>
                </a:lnTo>
                <a:lnTo>
                  <a:pt x="251143" y="26020"/>
                </a:lnTo>
                <a:lnTo>
                  <a:pt x="271620" y="40527"/>
                </a:lnTo>
                <a:lnTo>
                  <a:pt x="289762" y="58485"/>
                </a:lnTo>
                <a:lnTo>
                  <a:pt x="297957" y="68754"/>
                </a:lnTo>
                <a:lnTo>
                  <a:pt x="305568" y="79879"/>
                </a:lnTo>
                <a:lnTo>
                  <a:pt x="313846" y="94428"/>
                </a:lnTo>
                <a:lnTo>
                  <a:pt x="323504" y="117362"/>
                </a:lnTo>
                <a:lnTo>
                  <a:pt x="330026" y="141900"/>
                </a:lnTo>
                <a:lnTo>
                  <a:pt x="332103" y="154767"/>
                </a:lnTo>
                <a:lnTo>
                  <a:pt x="333388" y="168030"/>
                </a:lnTo>
                <a:lnTo>
                  <a:pt x="333877" y="181689"/>
                </a:lnTo>
                <a:lnTo>
                  <a:pt x="333882" y="183261"/>
                </a:lnTo>
                <a:lnTo>
                  <a:pt x="333513" y="196521"/>
                </a:lnTo>
                <a:lnTo>
                  <a:pt x="332406" y="209528"/>
                </a:lnTo>
                <a:lnTo>
                  <a:pt x="330561" y="222282"/>
                </a:lnTo>
                <a:lnTo>
                  <a:pt x="324655" y="247033"/>
                </a:lnTo>
                <a:lnTo>
                  <a:pt x="315797" y="270772"/>
                </a:lnTo>
                <a:lnTo>
                  <a:pt x="306069" y="289940"/>
                </a:lnTo>
                <a:lnTo>
                  <a:pt x="298777" y="301912"/>
                </a:lnTo>
                <a:lnTo>
                  <a:pt x="291003" y="313028"/>
                </a:lnTo>
                <a:lnTo>
                  <a:pt x="282752" y="323287"/>
                </a:lnTo>
                <a:lnTo>
                  <a:pt x="274026" y="332689"/>
                </a:lnTo>
                <a:lnTo>
                  <a:pt x="255163" y="348925"/>
                </a:lnTo>
                <a:lnTo>
                  <a:pt x="236219" y="360807"/>
                </a:lnTo>
                <a:lnTo>
                  <a:pt x="216742" y="369279"/>
                </a:lnTo>
                <a:lnTo>
                  <a:pt x="194315" y="375721"/>
                </a:lnTo>
                <a:lnTo>
                  <a:pt x="168923" y="380141"/>
                </a:lnTo>
                <a:lnTo>
                  <a:pt x="155110" y="381594"/>
                </a:lnTo>
                <a:lnTo>
                  <a:pt x="140551" y="382544"/>
                </a:lnTo>
                <a:lnTo>
                  <a:pt x="125243" y="382993"/>
                </a:lnTo>
                <a:lnTo>
                  <a:pt x="118999" y="383032"/>
                </a:lnTo>
                <a:lnTo>
                  <a:pt x="0" y="383032"/>
                </a:lnTo>
                <a:lnTo>
                  <a:pt x="52324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772021" y="1109726"/>
            <a:ext cx="358520" cy="383032"/>
          </a:xfrm>
          <a:custGeom>
            <a:avLst/>
            <a:gdLst/>
            <a:ahLst/>
            <a:cxnLst/>
            <a:rect l="l" t="t" r="r" b="b"/>
            <a:pathLst>
              <a:path w="358520" h="383032">
                <a:moveTo>
                  <a:pt x="51815" y="0"/>
                </a:moveTo>
                <a:lnTo>
                  <a:pt x="114553" y="0"/>
                </a:lnTo>
                <a:lnTo>
                  <a:pt x="252729" y="260350"/>
                </a:lnTo>
                <a:lnTo>
                  <a:pt x="288289" y="0"/>
                </a:lnTo>
                <a:lnTo>
                  <a:pt x="358520" y="0"/>
                </a:lnTo>
                <a:lnTo>
                  <a:pt x="306450" y="383032"/>
                </a:lnTo>
                <a:lnTo>
                  <a:pt x="244982" y="383032"/>
                </a:lnTo>
                <a:lnTo>
                  <a:pt x="105028" y="119761"/>
                </a:lnTo>
                <a:lnTo>
                  <a:pt x="68961" y="383032"/>
                </a:lnTo>
                <a:lnTo>
                  <a:pt x="0" y="383032"/>
                </a:lnTo>
                <a:lnTo>
                  <a:pt x="51815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352541" y="1109726"/>
            <a:ext cx="363093" cy="383032"/>
          </a:xfrm>
          <a:custGeom>
            <a:avLst/>
            <a:gdLst/>
            <a:ahLst/>
            <a:cxnLst/>
            <a:rect l="l" t="t" r="r" b="b"/>
            <a:pathLst>
              <a:path w="363093" h="383032">
                <a:moveTo>
                  <a:pt x="206883" y="0"/>
                </a:moveTo>
                <a:lnTo>
                  <a:pt x="267588" y="0"/>
                </a:lnTo>
                <a:lnTo>
                  <a:pt x="363093" y="383032"/>
                </a:lnTo>
                <a:lnTo>
                  <a:pt x="293243" y="383032"/>
                </a:lnTo>
                <a:lnTo>
                  <a:pt x="272923" y="301498"/>
                </a:lnTo>
                <a:lnTo>
                  <a:pt x="120904" y="301498"/>
                </a:lnTo>
                <a:lnTo>
                  <a:pt x="77343" y="383032"/>
                </a:lnTo>
                <a:lnTo>
                  <a:pt x="0" y="383032"/>
                </a:lnTo>
                <a:lnTo>
                  <a:pt x="206883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46546" y="1109726"/>
            <a:ext cx="242696" cy="383032"/>
          </a:xfrm>
          <a:custGeom>
            <a:avLst/>
            <a:gdLst/>
            <a:ahLst/>
            <a:cxnLst/>
            <a:rect l="l" t="t" r="r" b="b"/>
            <a:pathLst>
              <a:path w="242696" h="383032">
                <a:moveTo>
                  <a:pt x="8762" y="0"/>
                </a:moveTo>
                <a:lnTo>
                  <a:pt x="242696" y="0"/>
                </a:lnTo>
                <a:lnTo>
                  <a:pt x="234314" y="68199"/>
                </a:lnTo>
                <a:lnTo>
                  <a:pt x="154431" y="68199"/>
                </a:lnTo>
                <a:lnTo>
                  <a:pt x="111505" y="383032"/>
                </a:lnTo>
                <a:lnTo>
                  <a:pt x="40004" y="383032"/>
                </a:lnTo>
                <a:lnTo>
                  <a:pt x="83057" y="68199"/>
                </a:lnTo>
                <a:lnTo>
                  <a:pt x="0" y="68199"/>
                </a:lnTo>
                <a:lnTo>
                  <a:pt x="8762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570221" y="1109726"/>
            <a:ext cx="268731" cy="383032"/>
          </a:xfrm>
          <a:custGeom>
            <a:avLst/>
            <a:gdLst/>
            <a:ahLst/>
            <a:cxnLst/>
            <a:rect l="l" t="t" r="r" b="b"/>
            <a:pathLst>
              <a:path w="268731" h="383032">
                <a:moveTo>
                  <a:pt x="52324" y="0"/>
                </a:moveTo>
                <a:lnTo>
                  <a:pt x="118871" y="0"/>
                </a:lnTo>
                <a:lnTo>
                  <a:pt x="135990" y="225"/>
                </a:lnTo>
                <a:lnTo>
                  <a:pt x="151578" y="901"/>
                </a:lnTo>
                <a:lnTo>
                  <a:pt x="165632" y="2027"/>
                </a:lnTo>
                <a:lnTo>
                  <a:pt x="178150" y="3604"/>
                </a:lnTo>
                <a:lnTo>
                  <a:pt x="189131" y="5631"/>
                </a:lnTo>
                <a:lnTo>
                  <a:pt x="198571" y="8110"/>
                </a:lnTo>
                <a:lnTo>
                  <a:pt x="205612" y="10668"/>
                </a:lnTo>
                <a:lnTo>
                  <a:pt x="218175" y="16719"/>
                </a:lnTo>
                <a:lnTo>
                  <a:pt x="229367" y="23723"/>
                </a:lnTo>
                <a:lnTo>
                  <a:pt x="239189" y="31671"/>
                </a:lnTo>
                <a:lnTo>
                  <a:pt x="247641" y="40556"/>
                </a:lnTo>
                <a:lnTo>
                  <a:pt x="252856" y="47498"/>
                </a:lnTo>
                <a:lnTo>
                  <a:pt x="259033" y="58201"/>
                </a:lnTo>
                <a:lnTo>
                  <a:pt x="263703" y="69765"/>
                </a:lnTo>
                <a:lnTo>
                  <a:pt x="266857" y="82176"/>
                </a:lnTo>
                <a:lnTo>
                  <a:pt x="268487" y="95416"/>
                </a:lnTo>
                <a:lnTo>
                  <a:pt x="268731" y="103250"/>
                </a:lnTo>
                <a:lnTo>
                  <a:pt x="268003" y="116897"/>
                </a:lnTo>
                <a:lnTo>
                  <a:pt x="265816" y="129853"/>
                </a:lnTo>
                <a:lnTo>
                  <a:pt x="262171" y="142110"/>
                </a:lnTo>
                <a:lnTo>
                  <a:pt x="257068" y="153661"/>
                </a:lnTo>
                <a:lnTo>
                  <a:pt x="250507" y="164497"/>
                </a:lnTo>
                <a:lnTo>
                  <a:pt x="245109" y="171576"/>
                </a:lnTo>
                <a:lnTo>
                  <a:pt x="237188" y="180027"/>
                </a:lnTo>
                <a:lnTo>
                  <a:pt x="228094" y="187635"/>
                </a:lnTo>
                <a:lnTo>
                  <a:pt x="217831" y="194404"/>
                </a:lnTo>
                <a:lnTo>
                  <a:pt x="206400" y="200337"/>
                </a:lnTo>
                <a:lnTo>
                  <a:pt x="193806" y="205437"/>
                </a:lnTo>
                <a:lnTo>
                  <a:pt x="180051" y="209706"/>
                </a:lnTo>
                <a:lnTo>
                  <a:pt x="173608" y="211327"/>
                </a:lnTo>
                <a:lnTo>
                  <a:pt x="257047" y="383032"/>
                </a:lnTo>
                <a:lnTo>
                  <a:pt x="182499" y="383032"/>
                </a:lnTo>
                <a:lnTo>
                  <a:pt x="100710" y="215900"/>
                </a:lnTo>
                <a:lnTo>
                  <a:pt x="94868" y="215900"/>
                </a:lnTo>
                <a:lnTo>
                  <a:pt x="71881" y="383032"/>
                </a:lnTo>
                <a:lnTo>
                  <a:pt x="0" y="383032"/>
                </a:lnTo>
                <a:lnTo>
                  <a:pt x="52324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284216" y="1109726"/>
            <a:ext cx="258318" cy="383032"/>
          </a:xfrm>
          <a:custGeom>
            <a:avLst/>
            <a:gdLst/>
            <a:ahLst/>
            <a:cxnLst/>
            <a:rect l="l" t="t" r="r" b="b"/>
            <a:pathLst>
              <a:path w="258318" h="383032">
                <a:moveTo>
                  <a:pt x="52324" y="0"/>
                </a:moveTo>
                <a:lnTo>
                  <a:pt x="258318" y="0"/>
                </a:lnTo>
                <a:lnTo>
                  <a:pt x="249555" y="67945"/>
                </a:lnTo>
                <a:lnTo>
                  <a:pt x="115824" y="67945"/>
                </a:lnTo>
                <a:lnTo>
                  <a:pt x="104901" y="147065"/>
                </a:lnTo>
                <a:lnTo>
                  <a:pt x="239268" y="147065"/>
                </a:lnTo>
                <a:lnTo>
                  <a:pt x="230505" y="214502"/>
                </a:lnTo>
                <a:lnTo>
                  <a:pt x="95504" y="214502"/>
                </a:lnTo>
                <a:lnTo>
                  <a:pt x="81407" y="316102"/>
                </a:lnTo>
                <a:lnTo>
                  <a:pt x="217297" y="316102"/>
                </a:lnTo>
                <a:lnTo>
                  <a:pt x="208661" y="383032"/>
                </a:lnTo>
                <a:lnTo>
                  <a:pt x="0" y="383032"/>
                </a:lnTo>
                <a:lnTo>
                  <a:pt x="52324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915535" y="1109726"/>
            <a:ext cx="333882" cy="383032"/>
          </a:xfrm>
          <a:custGeom>
            <a:avLst/>
            <a:gdLst/>
            <a:ahLst/>
            <a:cxnLst/>
            <a:rect l="l" t="t" r="r" b="b"/>
            <a:pathLst>
              <a:path w="333882" h="383032">
                <a:moveTo>
                  <a:pt x="52324" y="0"/>
                </a:moveTo>
                <a:lnTo>
                  <a:pt x="113029" y="0"/>
                </a:lnTo>
                <a:lnTo>
                  <a:pt x="129465" y="196"/>
                </a:lnTo>
                <a:lnTo>
                  <a:pt x="145052" y="787"/>
                </a:lnTo>
                <a:lnTo>
                  <a:pt x="159788" y="1769"/>
                </a:lnTo>
                <a:lnTo>
                  <a:pt x="173672" y="3144"/>
                </a:lnTo>
                <a:lnTo>
                  <a:pt x="186703" y="4909"/>
                </a:lnTo>
                <a:lnTo>
                  <a:pt x="210199" y="9611"/>
                </a:lnTo>
                <a:lnTo>
                  <a:pt x="230263" y="15868"/>
                </a:lnTo>
                <a:lnTo>
                  <a:pt x="251143" y="26020"/>
                </a:lnTo>
                <a:lnTo>
                  <a:pt x="271620" y="40527"/>
                </a:lnTo>
                <a:lnTo>
                  <a:pt x="289762" y="58485"/>
                </a:lnTo>
                <a:lnTo>
                  <a:pt x="297957" y="68754"/>
                </a:lnTo>
                <a:lnTo>
                  <a:pt x="305568" y="79879"/>
                </a:lnTo>
                <a:lnTo>
                  <a:pt x="313846" y="94428"/>
                </a:lnTo>
                <a:lnTo>
                  <a:pt x="323504" y="117362"/>
                </a:lnTo>
                <a:lnTo>
                  <a:pt x="330026" y="141900"/>
                </a:lnTo>
                <a:lnTo>
                  <a:pt x="332103" y="154767"/>
                </a:lnTo>
                <a:lnTo>
                  <a:pt x="333388" y="168030"/>
                </a:lnTo>
                <a:lnTo>
                  <a:pt x="333877" y="181689"/>
                </a:lnTo>
                <a:lnTo>
                  <a:pt x="333882" y="183261"/>
                </a:lnTo>
                <a:lnTo>
                  <a:pt x="333513" y="196521"/>
                </a:lnTo>
                <a:lnTo>
                  <a:pt x="332406" y="209528"/>
                </a:lnTo>
                <a:lnTo>
                  <a:pt x="330561" y="222282"/>
                </a:lnTo>
                <a:lnTo>
                  <a:pt x="324655" y="247033"/>
                </a:lnTo>
                <a:lnTo>
                  <a:pt x="315797" y="270772"/>
                </a:lnTo>
                <a:lnTo>
                  <a:pt x="306069" y="289940"/>
                </a:lnTo>
                <a:lnTo>
                  <a:pt x="298777" y="301912"/>
                </a:lnTo>
                <a:lnTo>
                  <a:pt x="291003" y="313028"/>
                </a:lnTo>
                <a:lnTo>
                  <a:pt x="282752" y="323287"/>
                </a:lnTo>
                <a:lnTo>
                  <a:pt x="274026" y="332689"/>
                </a:lnTo>
                <a:lnTo>
                  <a:pt x="255163" y="348925"/>
                </a:lnTo>
                <a:lnTo>
                  <a:pt x="236219" y="360807"/>
                </a:lnTo>
                <a:lnTo>
                  <a:pt x="216742" y="369279"/>
                </a:lnTo>
                <a:lnTo>
                  <a:pt x="194315" y="375721"/>
                </a:lnTo>
                <a:lnTo>
                  <a:pt x="168923" y="380141"/>
                </a:lnTo>
                <a:lnTo>
                  <a:pt x="155110" y="381594"/>
                </a:lnTo>
                <a:lnTo>
                  <a:pt x="140551" y="382544"/>
                </a:lnTo>
                <a:lnTo>
                  <a:pt x="125243" y="382993"/>
                </a:lnTo>
                <a:lnTo>
                  <a:pt x="118999" y="383032"/>
                </a:lnTo>
                <a:lnTo>
                  <a:pt x="0" y="383032"/>
                </a:lnTo>
                <a:lnTo>
                  <a:pt x="52324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521074" y="1109726"/>
            <a:ext cx="358521" cy="383032"/>
          </a:xfrm>
          <a:custGeom>
            <a:avLst/>
            <a:gdLst/>
            <a:ahLst/>
            <a:cxnLst/>
            <a:rect l="l" t="t" r="r" b="b"/>
            <a:pathLst>
              <a:path w="358521" h="383032">
                <a:moveTo>
                  <a:pt x="51815" y="0"/>
                </a:moveTo>
                <a:lnTo>
                  <a:pt x="114553" y="0"/>
                </a:lnTo>
                <a:lnTo>
                  <a:pt x="252729" y="260350"/>
                </a:lnTo>
                <a:lnTo>
                  <a:pt x="288289" y="0"/>
                </a:lnTo>
                <a:lnTo>
                  <a:pt x="358521" y="0"/>
                </a:lnTo>
                <a:lnTo>
                  <a:pt x="306450" y="383032"/>
                </a:lnTo>
                <a:lnTo>
                  <a:pt x="244982" y="383032"/>
                </a:lnTo>
                <a:lnTo>
                  <a:pt x="105028" y="119761"/>
                </a:lnTo>
                <a:lnTo>
                  <a:pt x="68960" y="383032"/>
                </a:lnTo>
                <a:lnTo>
                  <a:pt x="0" y="383032"/>
                </a:lnTo>
                <a:lnTo>
                  <a:pt x="51815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194048" y="1109726"/>
            <a:ext cx="294894" cy="392684"/>
          </a:xfrm>
          <a:custGeom>
            <a:avLst/>
            <a:gdLst/>
            <a:ahLst/>
            <a:cxnLst/>
            <a:rect l="l" t="t" r="r" b="b"/>
            <a:pathLst>
              <a:path w="294894" h="392684">
                <a:moveTo>
                  <a:pt x="35178" y="0"/>
                </a:moveTo>
                <a:lnTo>
                  <a:pt x="106806" y="0"/>
                </a:lnTo>
                <a:lnTo>
                  <a:pt x="74675" y="236474"/>
                </a:lnTo>
                <a:lnTo>
                  <a:pt x="72682" y="252835"/>
                </a:lnTo>
                <a:lnTo>
                  <a:pt x="71345" y="266178"/>
                </a:lnTo>
                <a:lnTo>
                  <a:pt x="70684" y="276484"/>
                </a:lnTo>
                <a:lnTo>
                  <a:pt x="70612" y="280162"/>
                </a:lnTo>
                <a:lnTo>
                  <a:pt x="72242" y="294149"/>
                </a:lnTo>
                <a:lnTo>
                  <a:pt x="77134" y="305779"/>
                </a:lnTo>
                <a:lnTo>
                  <a:pt x="93512" y="320265"/>
                </a:lnTo>
                <a:lnTo>
                  <a:pt x="105387" y="324277"/>
                </a:lnTo>
                <a:lnTo>
                  <a:pt x="119596" y="325955"/>
                </a:lnTo>
                <a:lnTo>
                  <a:pt x="122935" y="326009"/>
                </a:lnTo>
                <a:lnTo>
                  <a:pt x="136435" y="324936"/>
                </a:lnTo>
                <a:lnTo>
                  <a:pt x="148713" y="321719"/>
                </a:lnTo>
                <a:lnTo>
                  <a:pt x="158876" y="316864"/>
                </a:lnTo>
                <a:lnTo>
                  <a:pt x="168046" y="309290"/>
                </a:lnTo>
                <a:lnTo>
                  <a:pt x="175486" y="298222"/>
                </a:lnTo>
                <a:lnTo>
                  <a:pt x="179997" y="286900"/>
                </a:lnTo>
                <a:lnTo>
                  <a:pt x="185343" y="264623"/>
                </a:lnTo>
                <a:lnTo>
                  <a:pt x="187995" y="249820"/>
                </a:lnTo>
                <a:lnTo>
                  <a:pt x="190641" y="232565"/>
                </a:lnTo>
                <a:lnTo>
                  <a:pt x="222376" y="0"/>
                </a:lnTo>
                <a:lnTo>
                  <a:pt x="294894" y="0"/>
                </a:lnTo>
                <a:lnTo>
                  <a:pt x="263906" y="228600"/>
                </a:lnTo>
                <a:lnTo>
                  <a:pt x="261458" y="245195"/>
                </a:lnTo>
                <a:lnTo>
                  <a:pt x="258840" y="260607"/>
                </a:lnTo>
                <a:lnTo>
                  <a:pt x="256051" y="274837"/>
                </a:lnTo>
                <a:lnTo>
                  <a:pt x="253089" y="287884"/>
                </a:lnTo>
                <a:lnTo>
                  <a:pt x="246639" y="310429"/>
                </a:lnTo>
                <a:lnTo>
                  <a:pt x="239480" y="328242"/>
                </a:lnTo>
                <a:lnTo>
                  <a:pt x="231994" y="341373"/>
                </a:lnTo>
                <a:lnTo>
                  <a:pt x="215513" y="360891"/>
                </a:lnTo>
                <a:lnTo>
                  <a:pt x="194799" y="375922"/>
                </a:lnTo>
                <a:lnTo>
                  <a:pt x="182869" y="381717"/>
                </a:lnTo>
                <a:lnTo>
                  <a:pt x="159463" y="388943"/>
                </a:lnTo>
                <a:lnTo>
                  <a:pt x="132984" y="392374"/>
                </a:lnTo>
                <a:lnTo>
                  <a:pt x="121412" y="392684"/>
                </a:lnTo>
                <a:lnTo>
                  <a:pt x="106448" y="392133"/>
                </a:lnTo>
                <a:lnTo>
                  <a:pt x="92395" y="390480"/>
                </a:lnTo>
                <a:lnTo>
                  <a:pt x="79255" y="387725"/>
                </a:lnTo>
                <a:lnTo>
                  <a:pt x="55721" y="378909"/>
                </a:lnTo>
                <a:lnTo>
                  <a:pt x="35860" y="365686"/>
                </a:lnTo>
                <a:lnTo>
                  <a:pt x="23543" y="353074"/>
                </a:lnTo>
                <a:lnTo>
                  <a:pt x="10511" y="332093"/>
                </a:lnTo>
                <a:lnTo>
                  <a:pt x="2663" y="307496"/>
                </a:lnTo>
                <a:lnTo>
                  <a:pt x="684" y="293848"/>
                </a:lnTo>
                <a:lnTo>
                  <a:pt x="0" y="279302"/>
                </a:lnTo>
                <a:lnTo>
                  <a:pt x="0" y="278891"/>
                </a:lnTo>
                <a:lnTo>
                  <a:pt x="213" y="269579"/>
                </a:lnTo>
                <a:lnTo>
                  <a:pt x="1937" y="246346"/>
                </a:lnTo>
                <a:lnTo>
                  <a:pt x="3457" y="232436"/>
                </a:lnTo>
                <a:lnTo>
                  <a:pt x="5423" y="217002"/>
                </a:lnTo>
                <a:lnTo>
                  <a:pt x="6222" y="211200"/>
                </a:lnTo>
                <a:lnTo>
                  <a:pt x="35178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088376" y="1100074"/>
            <a:ext cx="390144" cy="402336"/>
          </a:xfrm>
          <a:custGeom>
            <a:avLst/>
            <a:gdLst/>
            <a:ahLst/>
            <a:cxnLst/>
            <a:rect l="l" t="t" r="r" b="b"/>
            <a:pathLst>
              <a:path w="390144" h="402336">
                <a:moveTo>
                  <a:pt x="212725" y="0"/>
                </a:moveTo>
                <a:lnTo>
                  <a:pt x="225565" y="365"/>
                </a:lnTo>
                <a:lnTo>
                  <a:pt x="238261" y="1470"/>
                </a:lnTo>
                <a:lnTo>
                  <a:pt x="250817" y="3326"/>
                </a:lnTo>
                <a:lnTo>
                  <a:pt x="263239" y="5946"/>
                </a:lnTo>
                <a:lnTo>
                  <a:pt x="275534" y="9341"/>
                </a:lnTo>
                <a:lnTo>
                  <a:pt x="288206" y="13584"/>
                </a:lnTo>
                <a:lnTo>
                  <a:pt x="300155" y="18423"/>
                </a:lnTo>
                <a:lnTo>
                  <a:pt x="311577" y="23913"/>
                </a:lnTo>
                <a:lnTo>
                  <a:pt x="322486" y="30055"/>
                </a:lnTo>
                <a:lnTo>
                  <a:pt x="331216" y="35687"/>
                </a:lnTo>
                <a:lnTo>
                  <a:pt x="340710" y="42675"/>
                </a:lnTo>
                <a:lnTo>
                  <a:pt x="350058" y="50534"/>
                </a:lnTo>
                <a:lnTo>
                  <a:pt x="359252" y="59252"/>
                </a:lnTo>
                <a:lnTo>
                  <a:pt x="368287" y="68818"/>
                </a:lnTo>
                <a:lnTo>
                  <a:pt x="377159" y="79222"/>
                </a:lnTo>
                <a:lnTo>
                  <a:pt x="378714" y="81152"/>
                </a:lnTo>
                <a:lnTo>
                  <a:pt x="318770" y="120014"/>
                </a:lnTo>
                <a:lnTo>
                  <a:pt x="308653" y="109108"/>
                </a:lnTo>
                <a:lnTo>
                  <a:pt x="298682" y="99590"/>
                </a:lnTo>
                <a:lnTo>
                  <a:pt x="288856" y="91455"/>
                </a:lnTo>
                <a:lnTo>
                  <a:pt x="279175" y="84695"/>
                </a:lnTo>
                <a:lnTo>
                  <a:pt x="269639" y="79307"/>
                </a:lnTo>
                <a:lnTo>
                  <a:pt x="257209" y="74089"/>
                </a:lnTo>
                <a:lnTo>
                  <a:pt x="245271" y="70636"/>
                </a:lnTo>
                <a:lnTo>
                  <a:pt x="232653" y="68372"/>
                </a:lnTo>
                <a:lnTo>
                  <a:pt x="219346" y="67288"/>
                </a:lnTo>
                <a:lnTo>
                  <a:pt x="213487" y="67183"/>
                </a:lnTo>
                <a:lnTo>
                  <a:pt x="199786" y="67775"/>
                </a:lnTo>
                <a:lnTo>
                  <a:pt x="186628" y="69552"/>
                </a:lnTo>
                <a:lnTo>
                  <a:pt x="174013" y="72513"/>
                </a:lnTo>
                <a:lnTo>
                  <a:pt x="161943" y="76659"/>
                </a:lnTo>
                <a:lnTo>
                  <a:pt x="150417" y="81989"/>
                </a:lnTo>
                <a:lnTo>
                  <a:pt x="139438" y="88504"/>
                </a:lnTo>
                <a:lnTo>
                  <a:pt x="129005" y="96204"/>
                </a:lnTo>
                <a:lnTo>
                  <a:pt x="119120" y="105088"/>
                </a:lnTo>
                <a:lnTo>
                  <a:pt x="109784" y="115156"/>
                </a:lnTo>
                <a:lnTo>
                  <a:pt x="97565" y="131464"/>
                </a:lnTo>
                <a:lnTo>
                  <a:pt x="90780" y="142704"/>
                </a:lnTo>
                <a:lnTo>
                  <a:pt x="85056" y="154245"/>
                </a:lnTo>
                <a:lnTo>
                  <a:pt x="80393" y="166090"/>
                </a:lnTo>
                <a:lnTo>
                  <a:pt x="76795" y="178244"/>
                </a:lnTo>
                <a:lnTo>
                  <a:pt x="74262" y="190708"/>
                </a:lnTo>
                <a:lnTo>
                  <a:pt x="72796" y="203485"/>
                </a:lnTo>
                <a:lnTo>
                  <a:pt x="72390" y="214884"/>
                </a:lnTo>
                <a:lnTo>
                  <a:pt x="73035" y="228650"/>
                </a:lnTo>
                <a:lnTo>
                  <a:pt x="74970" y="241782"/>
                </a:lnTo>
                <a:lnTo>
                  <a:pt x="78196" y="254285"/>
                </a:lnTo>
                <a:lnTo>
                  <a:pt x="82713" y="266161"/>
                </a:lnTo>
                <a:lnTo>
                  <a:pt x="88519" y="277416"/>
                </a:lnTo>
                <a:lnTo>
                  <a:pt x="95616" y="288053"/>
                </a:lnTo>
                <a:lnTo>
                  <a:pt x="104004" y="298075"/>
                </a:lnTo>
                <a:lnTo>
                  <a:pt x="116153" y="309510"/>
                </a:lnTo>
                <a:lnTo>
                  <a:pt x="126620" y="317180"/>
                </a:lnTo>
                <a:lnTo>
                  <a:pt x="137700" y="323490"/>
                </a:lnTo>
                <a:lnTo>
                  <a:pt x="149392" y="328441"/>
                </a:lnTo>
                <a:lnTo>
                  <a:pt x="161697" y="332033"/>
                </a:lnTo>
                <a:lnTo>
                  <a:pt x="174614" y="334266"/>
                </a:lnTo>
                <a:lnTo>
                  <a:pt x="188143" y="335139"/>
                </a:lnTo>
                <a:lnTo>
                  <a:pt x="190119" y="335152"/>
                </a:lnTo>
                <a:lnTo>
                  <a:pt x="203380" y="334557"/>
                </a:lnTo>
                <a:lnTo>
                  <a:pt x="216205" y="332771"/>
                </a:lnTo>
                <a:lnTo>
                  <a:pt x="228591" y="329794"/>
                </a:lnTo>
                <a:lnTo>
                  <a:pt x="240533" y="325627"/>
                </a:lnTo>
                <a:lnTo>
                  <a:pt x="252025" y="320269"/>
                </a:lnTo>
                <a:lnTo>
                  <a:pt x="267613" y="310488"/>
                </a:lnTo>
                <a:lnTo>
                  <a:pt x="277135" y="302652"/>
                </a:lnTo>
                <a:lnTo>
                  <a:pt x="285999" y="293736"/>
                </a:lnTo>
                <a:lnTo>
                  <a:pt x="294210" y="283741"/>
                </a:lnTo>
                <a:lnTo>
                  <a:pt x="301770" y="272667"/>
                </a:lnTo>
                <a:lnTo>
                  <a:pt x="307085" y="263525"/>
                </a:lnTo>
                <a:lnTo>
                  <a:pt x="187451" y="263525"/>
                </a:lnTo>
                <a:lnTo>
                  <a:pt x="196342" y="195579"/>
                </a:lnTo>
                <a:lnTo>
                  <a:pt x="390144" y="195579"/>
                </a:lnTo>
                <a:lnTo>
                  <a:pt x="389174" y="210224"/>
                </a:lnTo>
                <a:lnTo>
                  <a:pt x="387579" y="224388"/>
                </a:lnTo>
                <a:lnTo>
                  <a:pt x="385356" y="238070"/>
                </a:lnTo>
                <a:lnTo>
                  <a:pt x="382507" y="251272"/>
                </a:lnTo>
                <a:lnTo>
                  <a:pt x="374926" y="276231"/>
                </a:lnTo>
                <a:lnTo>
                  <a:pt x="364832" y="299266"/>
                </a:lnTo>
                <a:lnTo>
                  <a:pt x="352223" y="320376"/>
                </a:lnTo>
                <a:lnTo>
                  <a:pt x="337096" y="339562"/>
                </a:lnTo>
                <a:lnTo>
                  <a:pt x="321111" y="355415"/>
                </a:lnTo>
                <a:lnTo>
                  <a:pt x="300878" y="370990"/>
                </a:lnTo>
                <a:lnTo>
                  <a:pt x="278929" y="383438"/>
                </a:lnTo>
                <a:lnTo>
                  <a:pt x="255276" y="392757"/>
                </a:lnTo>
                <a:lnTo>
                  <a:pt x="229928" y="398941"/>
                </a:lnTo>
                <a:lnTo>
                  <a:pt x="216622" y="400857"/>
                </a:lnTo>
                <a:lnTo>
                  <a:pt x="202897" y="401988"/>
                </a:lnTo>
                <a:lnTo>
                  <a:pt x="189610" y="402336"/>
                </a:lnTo>
                <a:lnTo>
                  <a:pt x="175066" y="401931"/>
                </a:lnTo>
                <a:lnTo>
                  <a:pt x="161024" y="400717"/>
                </a:lnTo>
                <a:lnTo>
                  <a:pt x="147485" y="398694"/>
                </a:lnTo>
                <a:lnTo>
                  <a:pt x="121914" y="392217"/>
                </a:lnTo>
                <a:lnTo>
                  <a:pt x="98353" y="382497"/>
                </a:lnTo>
                <a:lnTo>
                  <a:pt x="76802" y="369531"/>
                </a:lnTo>
                <a:lnTo>
                  <a:pt x="57261" y="353315"/>
                </a:lnTo>
                <a:lnTo>
                  <a:pt x="42925" y="337820"/>
                </a:lnTo>
                <a:lnTo>
                  <a:pt x="27842" y="316890"/>
                </a:lnTo>
                <a:lnTo>
                  <a:pt x="16023" y="294490"/>
                </a:lnTo>
                <a:lnTo>
                  <a:pt x="7456" y="270613"/>
                </a:lnTo>
                <a:lnTo>
                  <a:pt x="2131" y="245255"/>
                </a:lnTo>
                <a:lnTo>
                  <a:pt x="36" y="218409"/>
                </a:lnTo>
                <a:lnTo>
                  <a:pt x="0" y="214249"/>
                </a:lnTo>
                <a:lnTo>
                  <a:pt x="380" y="200825"/>
                </a:lnTo>
                <a:lnTo>
                  <a:pt x="3420" y="174847"/>
                </a:lnTo>
                <a:lnTo>
                  <a:pt x="9501" y="150020"/>
                </a:lnTo>
                <a:lnTo>
                  <a:pt x="18623" y="126341"/>
                </a:lnTo>
                <a:lnTo>
                  <a:pt x="30786" y="103802"/>
                </a:lnTo>
                <a:lnTo>
                  <a:pt x="45989" y="82399"/>
                </a:lnTo>
                <a:lnTo>
                  <a:pt x="54731" y="72121"/>
                </a:lnTo>
                <a:lnTo>
                  <a:pt x="72824" y="53959"/>
                </a:lnTo>
                <a:lnTo>
                  <a:pt x="83079" y="45198"/>
                </a:lnTo>
                <a:lnTo>
                  <a:pt x="104475" y="30009"/>
                </a:lnTo>
                <a:lnTo>
                  <a:pt x="127047" y="17926"/>
                </a:lnTo>
                <a:lnTo>
                  <a:pt x="150790" y="8943"/>
                </a:lnTo>
                <a:lnTo>
                  <a:pt x="175697" y="3055"/>
                </a:lnTo>
                <a:lnTo>
                  <a:pt x="201763" y="256"/>
                </a:lnTo>
                <a:lnTo>
                  <a:pt x="212725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853431" y="1100074"/>
            <a:ext cx="268859" cy="402336"/>
          </a:xfrm>
          <a:custGeom>
            <a:avLst/>
            <a:gdLst/>
            <a:ahLst/>
            <a:cxnLst/>
            <a:rect l="l" t="t" r="r" b="b"/>
            <a:pathLst>
              <a:path w="268859" h="402336">
                <a:moveTo>
                  <a:pt x="155067" y="0"/>
                </a:moveTo>
                <a:lnTo>
                  <a:pt x="168134" y="599"/>
                </a:lnTo>
                <a:lnTo>
                  <a:pt x="180774" y="2398"/>
                </a:lnTo>
                <a:lnTo>
                  <a:pt x="192988" y="5397"/>
                </a:lnTo>
                <a:lnTo>
                  <a:pt x="204778" y="9597"/>
                </a:lnTo>
                <a:lnTo>
                  <a:pt x="216144" y="14999"/>
                </a:lnTo>
                <a:lnTo>
                  <a:pt x="227090" y="21603"/>
                </a:lnTo>
                <a:lnTo>
                  <a:pt x="237615" y="29410"/>
                </a:lnTo>
                <a:lnTo>
                  <a:pt x="247721" y="38420"/>
                </a:lnTo>
                <a:lnTo>
                  <a:pt x="257410" y="48636"/>
                </a:lnTo>
                <a:lnTo>
                  <a:pt x="266683" y="60056"/>
                </a:lnTo>
                <a:lnTo>
                  <a:pt x="268859" y="62991"/>
                </a:lnTo>
                <a:lnTo>
                  <a:pt x="216535" y="109347"/>
                </a:lnTo>
                <a:lnTo>
                  <a:pt x="205436" y="96132"/>
                </a:lnTo>
                <a:lnTo>
                  <a:pt x="194612" y="85436"/>
                </a:lnTo>
                <a:lnTo>
                  <a:pt x="184063" y="77255"/>
                </a:lnTo>
                <a:lnTo>
                  <a:pt x="173790" y="71584"/>
                </a:lnTo>
                <a:lnTo>
                  <a:pt x="163792" y="68421"/>
                </a:lnTo>
                <a:lnTo>
                  <a:pt x="156337" y="67690"/>
                </a:lnTo>
                <a:lnTo>
                  <a:pt x="147066" y="67690"/>
                </a:lnTo>
                <a:lnTo>
                  <a:pt x="139446" y="70358"/>
                </a:lnTo>
                <a:lnTo>
                  <a:pt x="133350" y="75818"/>
                </a:lnTo>
                <a:lnTo>
                  <a:pt x="127381" y="81406"/>
                </a:lnTo>
                <a:lnTo>
                  <a:pt x="124333" y="87884"/>
                </a:lnTo>
                <a:lnTo>
                  <a:pt x="124333" y="95503"/>
                </a:lnTo>
                <a:lnTo>
                  <a:pt x="124333" y="102615"/>
                </a:lnTo>
                <a:lnTo>
                  <a:pt x="127127" y="110616"/>
                </a:lnTo>
                <a:lnTo>
                  <a:pt x="132587" y="119252"/>
                </a:lnTo>
                <a:lnTo>
                  <a:pt x="136300" y="124419"/>
                </a:lnTo>
                <a:lnTo>
                  <a:pt x="141873" y="131324"/>
                </a:lnTo>
                <a:lnTo>
                  <a:pt x="149305" y="139969"/>
                </a:lnTo>
                <a:lnTo>
                  <a:pt x="158592" y="150353"/>
                </a:lnTo>
                <a:lnTo>
                  <a:pt x="169729" y="162477"/>
                </a:lnTo>
                <a:lnTo>
                  <a:pt x="182715" y="176340"/>
                </a:lnTo>
                <a:lnTo>
                  <a:pt x="183134" y="176784"/>
                </a:lnTo>
                <a:lnTo>
                  <a:pt x="194642" y="189172"/>
                </a:lnTo>
                <a:lnTo>
                  <a:pt x="203649" y="199305"/>
                </a:lnTo>
                <a:lnTo>
                  <a:pt x="210173" y="207200"/>
                </a:lnTo>
                <a:lnTo>
                  <a:pt x="220707" y="222026"/>
                </a:lnTo>
                <a:lnTo>
                  <a:pt x="227550" y="233221"/>
                </a:lnTo>
                <a:lnTo>
                  <a:pt x="233127" y="244037"/>
                </a:lnTo>
                <a:lnTo>
                  <a:pt x="236982" y="253237"/>
                </a:lnTo>
                <a:lnTo>
                  <a:pt x="240843" y="265616"/>
                </a:lnTo>
                <a:lnTo>
                  <a:pt x="243278" y="278089"/>
                </a:lnTo>
                <a:lnTo>
                  <a:pt x="244307" y="290680"/>
                </a:lnTo>
                <a:lnTo>
                  <a:pt x="244348" y="293750"/>
                </a:lnTo>
                <a:lnTo>
                  <a:pt x="243598" y="307351"/>
                </a:lnTo>
                <a:lnTo>
                  <a:pt x="241351" y="320273"/>
                </a:lnTo>
                <a:lnTo>
                  <a:pt x="237606" y="332515"/>
                </a:lnTo>
                <a:lnTo>
                  <a:pt x="232363" y="344078"/>
                </a:lnTo>
                <a:lnTo>
                  <a:pt x="225622" y="354961"/>
                </a:lnTo>
                <a:lnTo>
                  <a:pt x="217382" y="365165"/>
                </a:lnTo>
                <a:lnTo>
                  <a:pt x="211582" y="371093"/>
                </a:lnTo>
                <a:lnTo>
                  <a:pt x="201902" y="379305"/>
                </a:lnTo>
                <a:lnTo>
                  <a:pt x="191499" y="386266"/>
                </a:lnTo>
                <a:lnTo>
                  <a:pt x="180368" y="391978"/>
                </a:lnTo>
                <a:lnTo>
                  <a:pt x="168500" y="396441"/>
                </a:lnTo>
                <a:lnTo>
                  <a:pt x="155891" y="399654"/>
                </a:lnTo>
                <a:lnTo>
                  <a:pt x="142534" y="401618"/>
                </a:lnTo>
                <a:lnTo>
                  <a:pt x="128421" y="402332"/>
                </a:lnTo>
                <a:lnTo>
                  <a:pt x="127381" y="402336"/>
                </a:lnTo>
                <a:lnTo>
                  <a:pt x="114136" y="401784"/>
                </a:lnTo>
                <a:lnTo>
                  <a:pt x="101322" y="400130"/>
                </a:lnTo>
                <a:lnTo>
                  <a:pt x="88936" y="397374"/>
                </a:lnTo>
                <a:lnTo>
                  <a:pt x="76978" y="393516"/>
                </a:lnTo>
                <a:lnTo>
                  <a:pt x="65449" y="388557"/>
                </a:lnTo>
                <a:lnTo>
                  <a:pt x="54347" y="382498"/>
                </a:lnTo>
                <a:lnTo>
                  <a:pt x="43672" y="375338"/>
                </a:lnTo>
                <a:lnTo>
                  <a:pt x="33424" y="367079"/>
                </a:lnTo>
                <a:lnTo>
                  <a:pt x="23601" y="357721"/>
                </a:lnTo>
                <a:lnTo>
                  <a:pt x="14204" y="347263"/>
                </a:lnTo>
                <a:lnTo>
                  <a:pt x="5232" y="335708"/>
                </a:lnTo>
                <a:lnTo>
                  <a:pt x="0" y="328167"/>
                </a:lnTo>
                <a:lnTo>
                  <a:pt x="55245" y="283590"/>
                </a:lnTo>
                <a:lnTo>
                  <a:pt x="64960" y="297176"/>
                </a:lnTo>
                <a:lnTo>
                  <a:pt x="74907" y="308648"/>
                </a:lnTo>
                <a:lnTo>
                  <a:pt x="85082" y="318009"/>
                </a:lnTo>
                <a:lnTo>
                  <a:pt x="95481" y="325261"/>
                </a:lnTo>
                <a:lnTo>
                  <a:pt x="106098" y="330407"/>
                </a:lnTo>
                <a:lnTo>
                  <a:pt x="116929" y="333448"/>
                </a:lnTo>
                <a:lnTo>
                  <a:pt x="127381" y="334390"/>
                </a:lnTo>
                <a:lnTo>
                  <a:pt x="140627" y="332634"/>
                </a:lnTo>
                <a:lnTo>
                  <a:pt x="152172" y="327421"/>
                </a:lnTo>
                <a:lnTo>
                  <a:pt x="158496" y="322452"/>
                </a:lnTo>
                <a:lnTo>
                  <a:pt x="166667" y="312012"/>
                </a:lnTo>
                <a:lnTo>
                  <a:pt x="170708" y="299974"/>
                </a:lnTo>
                <a:lnTo>
                  <a:pt x="171196" y="293497"/>
                </a:lnTo>
                <a:lnTo>
                  <a:pt x="169632" y="281382"/>
                </a:lnTo>
                <a:lnTo>
                  <a:pt x="164893" y="269112"/>
                </a:lnTo>
                <a:lnTo>
                  <a:pt x="159616" y="260416"/>
                </a:lnTo>
                <a:lnTo>
                  <a:pt x="153799" y="252692"/>
                </a:lnTo>
                <a:lnTo>
                  <a:pt x="145997" y="243275"/>
                </a:lnTo>
                <a:lnTo>
                  <a:pt x="136210" y="232164"/>
                </a:lnTo>
                <a:lnTo>
                  <a:pt x="124439" y="219359"/>
                </a:lnTo>
                <a:lnTo>
                  <a:pt x="119634" y="214249"/>
                </a:lnTo>
                <a:lnTo>
                  <a:pt x="107992" y="201817"/>
                </a:lnTo>
                <a:lnTo>
                  <a:pt x="97712" y="190395"/>
                </a:lnTo>
                <a:lnTo>
                  <a:pt x="88793" y="179985"/>
                </a:lnTo>
                <a:lnTo>
                  <a:pt x="81235" y="170591"/>
                </a:lnTo>
                <a:lnTo>
                  <a:pt x="75038" y="162216"/>
                </a:lnTo>
                <a:lnTo>
                  <a:pt x="70203" y="154862"/>
                </a:lnTo>
                <a:lnTo>
                  <a:pt x="62944" y="141023"/>
                </a:lnTo>
                <a:lnTo>
                  <a:pt x="58161" y="128765"/>
                </a:lnTo>
                <a:lnTo>
                  <a:pt x="54984" y="116625"/>
                </a:lnTo>
                <a:lnTo>
                  <a:pt x="53405" y="104585"/>
                </a:lnTo>
                <a:lnTo>
                  <a:pt x="53212" y="98678"/>
                </a:lnTo>
                <a:lnTo>
                  <a:pt x="54033" y="85617"/>
                </a:lnTo>
                <a:lnTo>
                  <a:pt x="56489" y="73071"/>
                </a:lnTo>
                <a:lnTo>
                  <a:pt x="60578" y="61047"/>
                </a:lnTo>
                <a:lnTo>
                  <a:pt x="66293" y="49550"/>
                </a:lnTo>
                <a:lnTo>
                  <a:pt x="73629" y="38584"/>
                </a:lnTo>
                <a:lnTo>
                  <a:pt x="85357" y="25567"/>
                </a:lnTo>
                <a:lnTo>
                  <a:pt x="95277" y="17489"/>
                </a:lnTo>
                <a:lnTo>
                  <a:pt x="106084" y="10944"/>
                </a:lnTo>
                <a:lnTo>
                  <a:pt x="117776" y="5928"/>
                </a:lnTo>
                <a:lnTo>
                  <a:pt x="130351" y="2439"/>
                </a:lnTo>
                <a:lnTo>
                  <a:pt x="143807" y="475"/>
                </a:lnTo>
                <a:lnTo>
                  <a:pt x="155067" y="0"/>
                </a:lnTo>
                <a:close/>
              </a:path>
            </a:pathLst>
          </a:custGeom>
          <a:ln w="6095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2123949" y="2456666"/>
            <a:ext cx="7546339" cy="1320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20"/>
              </a:lnSpc>
              <a:spcBef>
                <a:spcPts val="161"/>
              </a:spcBef>
            </a:pPr>
            <a:r>
              <a:rPr sz="2400" dirty="0">
                <a:solidFill>
                  <a:srgbClr val="DDDDDD"/>
                </a:solidFill>
                <a:latin typeface="Wingdings 2"/>
                <a:cs typeface="Wingdings 2"/>
              </a:rPr>
              <a:t></a:t>
            </a:r>
            <a:r>
              <a:rPr sz="2400" spc="289" dirty="0">
                <a:solidFill>
                  <a:srgbClr val="DDDDDD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Merupakan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perjanjian yang m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atur</a:t>
            </a:r>
            <a:endParaRPr sz="3000">
              <a:latin typeface="Century Gothic"/>
              <a:cs typeface="Century Gothic"/>
            </a:endParaRPr>
          </a:p>
          <a:p>
            <a:pPr marL="397052" marR="141773">
              <a:lnSpc>
                <a:spcPts val="3600"/>
              </a:lnSpc>
              <a:spcBef>
                <a:spcPts val="78"/>
              </a:spcBef>
            </a:pP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pelaksanaan</a:t>
            </a:r>
            <a:r>
              <a:rPr sz="3000" spc="-2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tek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is o</a:t>
            </a:r>
            <a:r>
              <a:rPr sz="3000" spc="4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erasio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al suatu perjanjian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3000" spc="-4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300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6440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31034" y="14098"/>
            <a:ext cx="9129980" cy="6836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01" y="6985"/>
            <a:ext cx="9137015" cy="6843981"/>
          </a:xfrm>
          <a:custGeom>
            <a:avLst/>
            <a:gdLst/>
            <a:ahLst/>
            <a:cxnLst/>
            <a:rect l="l" t="t" r="r" b="b"/>
            <a:pathLst>
              <a:path w="9137015" h="6843981">
                <a:moveTo>
                  <a:pt x="0" y="0"/>
                </a:moveTo>
                <a:lnTo>
                  <a:pt x="9137015" y="6843981"/>
                </a:lnTo>
              </a:path>
            </a:pathLst>
          </a:custGeom>
          <a:ln w="12700">
            <a:solidFill>
              <a:srgbClr val="B3B3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92746" y="4948429"/>
            <a:ext cx="2672969" cy="1900191"/>
          </a:xfrm>
          <a:custGeom>
            <a:avLst/>
            <a:gdLst/>
            <a:ahLst/>
            <a:cxnLst/>
            <a:rect l="l" t="t" r="r" b="b"/>
            <a:pathLst>
              <a:path w="2672969" h="1900191">
                <a:moveTo>
                  <a:pt x="2672969" y="0"/>
                </a:moveTo>
                <a:lnTo>
                  <a:pt x="0" y="1900191"/>
                </a:lnTo>
              </a:path>
            </a:pathLst>
          </a:custGeom>
          <a:ln w="12700">
            <a:solidFill>
              <a:srgbClr val="BBBBB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34029" y="448055"/>
            <a:ext cx="4587239" cy="842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78961" y="789687"/>
            <a:ext cx="3941191" cy="392683"/>
          </a:xfrm>
          <a:custGeom>
            <a:avLst/>
            <a:gdLst/>
            <a:ahLst/>
            <a:cxnLst/>
            <a:rect l="l" t="t" r="r" b="b"/>
            <a:pathLst>
              <a:path w="3941191" h="392683">
                <a:moveTo>
                  <a:pt x="1170686" y="233806"/>
                </a:moveTo>
                <a:lnTo>
                  <a:pt x="1286382" y="301498"/>
                </a:lnTo>
                <a:lnTo>
                  <a:pt x="1306702" y="383031"/>
                </a:lnTo>
                <a:lnTo>
                  <a:pt x="1376552" y="383031"/>
                </a:lnTo>
                <a:lnTo>
                  <a:pt x="1281049" y="0"/>
                </a:lnTo>
                <a:lnTo>
                  <a:pt x="1220342" y="0"/>
                </a:lnTo>
                <a:lnTo>
                  <a:pt x="1013460" y="383031"/>
                </a:lnTo>
                <a:lnTo>
                  <a:pt x="1090802" y="383031"/>
                </a:lnTo>
                <a:lnTo>
                  <a:pt x="1134364" y="301498"/>
                </a:lnTo>
                <a:lnTo>
                  <a:pt x="1286382" y="301498"/>
                </a:lnTo>
                <a:lnTo>
                  <a:pt x="1170686" y="233806"/>
                </a:lnTo>
                <a:lnTo>
                  <a:pt x="1238123" y="107696"/>
                </a:lnTo>
                <a:lnTo>
                  <a:pt x="1268729" y="233806"/>
                </a:lnTo>
                <a:lnTo>
                  <a:pt x="1170686" y="233806"/>
                </a:lnTo>
                <a:close/>
              </a:path>
              <a:path w="3941191" h="392683">
                <a:moveTo>
                  <a:pt x="938936" y="200337"/>
                </a:moveTo>
                <a:lnTo>
                  <a:pt x="950367" y="194404"/>
                </a:lnTo>
                <a:lnTo>
                  <a:pt x="969724" y="180027"/>
                </a:lnTo>
                <a:lnTo>
                  <a:pt x="983043" y="164497"/>
                </a:lnTo>
                <a:lnTo>
                  <a:pt x="994707" y="142110"/>
                </a:lnTo>
                <a:lnTo>
                  <a:pt x="998352" y="129853"/>
                </a:lnTo>
                <a:lnTo>
                  <a:pt x="1000539" y="116897"/>
                </a:lnTo>
                <a:lnTo>
                  <a:pt x="1001267" y="103250"/>
                </a:lnTo>
                <a:lnTo>
                  <a:pt x="1001023" y="95416"/>
                </a:lnTo>
                <a:lnTo>
                  <a:pt x="999393" y="82176"/>
                </a:lnTo>
                <a:lnTo>
                  <a:pt x="996239" y="69765"/>
                </a:lnTo>
                <a:lnTo>
                  <a:pt x="985392" y="47498"/>
                </a:lnTo>
                <a:lnTo>
                  <a:pt x="971725" y="31671"/>
                </a:lnTo>
                <a:lnTo>
                  <a:pt x="950711" y="16719"/>
                </a:lnTo>
                <a:lnTo>
                  <a:pt x="938149" y="10667"/>
                </a:lnTo>
                <a:lnTo>
                  <a:pt x="921667" y="5631"/>
                </a:lnTo>
                <a:lnTo>
                  <a:pt x="898168" y="2027"/>
                </a:lnTo>
                <a:lnTo>
                  <a:pt x="884114" y="901"/>
                </a:lnTo>
                <a:lnTo>
                  <a:pt x="868526" y="225"/>
                </a:lnTo>
                <a:lnTo>
                  <a:pt x="851407" y="0"/>
                </a:lnTo>
                <a:lnTo>
                  <a:pt x="784860" y="0"/>
                </a:lnTo>
                <a:lnTo>
                  <a:pt x="732536" y="383031"/>
                </a:lnTo>
                <a:lnTo>
                  <a:pt x="804417" y="383031"/>
                </a:lnTo>
                <a:lnTo>
                  <a:pt x="827404" y="215900"/>
                </a:lnTo>
                <a:lnTo>
                  <a:pt x="833247" y="215900"/>
                </a:lnTo>
                <a:lnTo>
                  <a:pt x="915035" y="383031"/>
                </a:lnTo>
                <a:lnTo>
                  <a:pt x="989584" y="383031"/>
                </a:lnTo>
                <a:lnTo>
                  <a:pt x="906144" y="211327"/>
                </a:lnTo>
                <a:lnTo>
                  <a:pt x="912587" y="209706"/>
                </a:lnTo>
                <a:lnTo>
                  <a:pt x="921493" y="132200"/>
                </a:lnTo>
                <a:lnTo>
                  <a:pt x="911987" y="140969"/>
                </a:lnTo>
                <a:lnTo>
                  <a:pt x="911665" y="141183"/>
                </a:lnTo>
                <a:lnTo>
                  <a:pt x="904631" y="144738"/>
                </a:lnTo>
                <a:lnTo>
                  <a:pt x="895361" y="147665"/>
                </a:lnTo>
                <a:lnTo>
                  <a:pt x="883859" y="149962"/>
                </a:lnTo>
                <a:lnTo>
                  <a:pt x="870134" y="151625"/>
                </a:lnTo>
                <a:lnTo>
                  <a:pt x="854192" y="152650"/>
                </a:lnTo>
                <a:lnTo>
                  <a:pt x="836040" y="153035"/>
                </a:lnTo>
                <a:lnTo>
                  <a:pt x="847978" y="66421"/>
                </a:lnTo>
                <a:lnTo>
                  <a:pt x="853181" y="66435"/>
                </a:lnTo>
                <a:lnTo>
                  <a:pt x="869904" y="66730"/>
                </a:lnTo>
                <a:lnTo>
                  <a:pt x="883642" y="67412"/>
                </a:lnTo>
                <a:lnTo>
                  <a:pt x="894407" y="68491"/>
                </a:lnTo>
                <a:lnTo>
                  <a:pt x="902207" y="69976"/>
                </a:lnTo>
                <a:lnTo>
                  <a:pt x="911098" y="72389"/>
                </a:lnTo>
                <a:lnTo>
                  <a:pt x="917828" y="76708"/>
                </a:lnTo>
                <a:lnTo>
                  <a:pt x="922527" y="82803"/>
                </a:lnTo>
                <a:lnTo>
                  <a:pt x="927226" y="88900"/>
                </a:lnTo>
                <a:lnTo>
                  <a:pt x="929639" y="96392"/>
                </a:lnTo>
                <a:lnTo>
                  <a:pt x="929611" y="107310"/>
                </a:lnTo>
                <a:lnTo>
                  <a:pt x="927360" y="120989"/>
                </a:lnTo>
                <a:lnTo>
                  <a:pt x="926342" y="205437"/>
                </a:lnTo>
                <a:lnTo>
                  <a:pt x="938936" y="200337"/>
                </a:lnTo>
                <a:close/>
              </a:path>
              <a:path w="3941191" h="392683">
                <a:moveTo>
                  <a:pt x="921493" y="132200"/>
                </a:moveTo>
                <a:lnTo>
                  <a:pt x="912587" y="209706"/>
                </a:lnTo>
                <a:lnTo>
                  <a:pt x="926342" y="205437"/>
                </a:lnTo>
                <a:lnTo>
                  <a:pt x="927360" y="120989"/>
                </a:lnTo>
                <a:lnTo>
                  <a:pt x="921493" y="132200"/>
                </a:lnTo>
                <a:close/>
              </a:path>
              <a:path w="3941191" h="392683">
                <a:moveTo>
                  <a:pt x="629564" y="200337"/>
                </a:moveTo>
                <a:lnTo>
                  <a:pt x="640995" y="194404"/>
                </a:lnTo>
                <a:lnTo>
                  <a:pt x="660352" y="180027"/>
                </a:lnTo>
                <a:lnTo>
                  <a:pt x="673671" y="164497"/>
                </a:lnTo>
                <a:lnTo>
                  <a:pt x="685335" y="142110"/>
                </a:lnTo>
                <a:lnTo>
                  <a:pt x="688980" y="129853"/>
                </a:lnTo>
                <a:lnTo>
                  <a:pt x="691167" y="116897"/>
                </a:lnTo>
                <a:lnTo>
                  <a:pt x="691895" y="103250"/>
                </a:lnTo>
                <a:lnTo>
                  <a:pt x="691651" y="95416"/>
                </a:lnTo>
                <a:lnTo>
                  <a:pt x="690021" y="82176"/>
                </a:lnTo>
                <a:lnTo>
                  <a:pt x="686867" y="69765"/>
                </a:lnTo>
                <a:lnTo>
                  <a:pt x="676020" y="47498"/>
                </a:lnTo>
                <a:lnTo>
                  <a:pt x="662353" y="31671"/>
                </a:lnTo>
                <a:lnTo>
                  <a:pt x="641339" y="16719"/>
                </a:lnTo>
                <a:lnTo>
                  <a:pt x="628776" y="10667"/>
                </a:lnTo>
                <a:lnTo>
                  <a:pt x="612295" y="5631"/>
                </a:lnTo>
                <a:lnTo>
                  <a:pt x="588796" y="2027"/>
                </a:lnTo>
                <a:lnTo>
                  <a:pt x="574742" y="901"/>
                </a:lnTo>
                <a:lnTo>
                  <a:pt x="559154" y="225"/>
                </a:lnTo>
                <a:lnTo>
                  <a:pt x="542036" y="0"/>
                </a:lnTo>
                <a:lnTo>
                  <a:pt x="475488" y="0"/>
                </a:lnTo>
                <a:lnTo>
                  <a:pt x="423163" y="383031"/>
                </a:lnTo>
                <a:lnTo>
                  <a:pt x="495045" y="383031"/>
                </a:lnTo>
                <a:lnTo>
                  <a:pt x="518032" y="215900"/>
                </a:lnTo>
                <a:lnTo>
                  <a:pt x="523875" y="215900"/>
                </a:lnTo>
                <a:lnTo>
                  <a:pt x="605663" y="383031"/>
                </a:lnTo>
                <a:lnTo>
                  <a:pt x="680212" y="383031"/>
                </a:lnTo>
                <a:lnTo>
                  <a:pt x="596773" y="211327"/>
                </a:lnTo>
                <a:lnTo>
                  <a:pt x="603215" y="209706"/>
                </a:lnTo>
                <a:lnTo>
                  <a:pt x="612121" y="132200"/>
                </a:lnTo>
                <a:lnTo>
                  <a:pt x="602614" y="140969"/>
                </a:lnTo>
                <a:lnTo>
                  <a:pt x="602293" y="141183"/>
                </a:lnTo>
                <a:lnTo>
                  <a:pt x="595259" y="144738"/>
                </a:lnTo>
                <a:lnTo>
                  <a:pt x="585989" y="147665"/>
                </a:lnTo>
                <a:lnTo>
                  <a:pt x="574487" y="149962"/>
                </a:lnTo>
                <a:lnTo>
                  <a:pt x="560762" y="151625"/>
                </a:lnTo>
                <a:lnTo>
                  <a:pt x="544820" y="152650"/>
                </a:lnTo>
                <a:lnTo>
                  <a:pt x="526668" y="153035"/>
                </a:lnTo>
                <a:lnTo>
                  <a:pt x="538606" y="66421"/>
                </a:lnTo>
                <a:lnTo>
                  <a:pt x="543809" y="66435"/>
                </a:lnTo>
                <a:lnTo>
                  <a:pt x="560532" y="66730"/>
                </a:lnTo>
                <a:lnTo>
                  <a:pt x="574270" y="67412"/>
                </a:lnTo>
                <a:lnTo>
                  <a:pt x="585035" y="68491"/>
                </a:lnTo>
                <a:lnTo>
                  <a:pt x="592836" y="69976"/>
                </a:lnTo>
                <a:lnTo>
                  <a:pt x="601726" y="72389"/>
                </a:lnTo>
                <a:lnTo>
                  <a:pt x="608456" y="76708"/>
                </a:lnTo>
                <a:lnTo>
                  <a:pt x="613155" y="82803"/>
                </a:lnTo>
                <a:lnTo>
                  <a:pt x="617854" y="88900"/>
                </a:lnTo>
                <a:lnTo>
                  <a:pt x="620267" y="96392"/>
                </a:lnTo>
                <a:lnTo>
                  <a:pt x="620239" y="107310"/>
                </a:lnTo>
                <a:lnTo>
                  <a:pt x="617988" y="120989"/>
                </a:lnTo>
                <a:lnTo>
                  <a:pt x="616970" y="205437"/>
                </a:lnTo>
                <a:lnTo>
                  <a:pt x="629564" y="200337"/>
                </a:lnTo>
                <a:close/>
              </a:path>
              <a:path w="3941191" h="392683">
                <a:moveTo>
                  <a:pt x="612121" y="132200"/>
                </a:moveTo>
                <a:lnTo>
                  <a:pt x="603215" y="209706"/>
                </a:lnTo>
                <a:lnTo>
                  <a:pt x="616970" y="205437"/>
                </a:lnTo>
                <a:lnTo>
                  <a:pt x="617988" y="120989"/>
                </a:lnTo>
                <a:lnTo>
                  <a:pt x="612121" y="132200"/>
                </a:lnTo>
                <a:close/>
              </a:path>
              <a:path w="3941191" h="392683">
                <a:moveTo>
                  <a:pt x="157225" y="233806"/>
                </a:moveTo>
                <a:lnTo>
                  <a:pt x="272922" y="301498"/>
                </a:lnTo>
                <a:lnTo>
                  <a:pt x="293242" y="383031"/>
                </a:lnTo>
                <a:lnTo>
                  <a:pt x="363092" y="383031"/>
                </a:lnTo>
                <a:lnTo>
                  <a:pt x="267588" y="0"/>
                </a:lnTo>
                <a:lnTo>
                  <a:pt x="206882" y="0"/>
                </a:lnTo>
                <a:lnTo>
                  <a:pt x="0" y="383031"/>
                </a:lnTo>
                <a:lnTo>
                  <a:pt x="77342" y="383031"/>
                </a:lnTo>
                <a:lnTo>
                  <a:pt x="120903" y="301498"/>
                </a:lnTo>
                <a:lnTo>
                  <a:pt x="272922" y="301498"/>
                </a:lnTo>
                <a:lnTo>
                  <a:pt x="157225" y="233806"/>
                </a:lnTo>
                <a:lnTo>
                  <a:pt x="224662" y="107696"/>
                </a:lnTo>
                <a:lnTo>
                  <a:pt x="255269" y="233806"/>
                </a:lnTo>
                <a:lnTo>
                  <a:pt x="157225" y="233806"/>
                </a:lnTo>
                <a:close/>
              </a:path>
              <a:path w="3941191" h="392683">
                <a:moveTo>
                  <a:pt x="1908650" y="359879"/>
                </a:moveTo>
                <a:lnTo>
                  <a:pt x="1919174" y="366768"/>
                </a:lnTo>
                <a:lnTo>
                  <a:pt x="1930201" y="372845"/>
                </a:lnTo>
                <a:lnTo>
                  <a:pt x="1941730" y="378110"/>
                </a:lnTo>
                <a:lnTo>
                  <a:pt x="1953762" y="382565"/>
                </a:lnTo>
                <a:lnTo>
                  <a:pt x="1966296" y="386209"/>
                </a:lnTo>
                <a:lnTo>
                  <a:pt x="1979333" y="389042"/>
                </a:lnTo>
                <a:lnTo>
                  <a:pt x="1992872" y="391065"/>
                </a:lnTo>
                <a:lnTo>
                  <a:pt x="2006914" y="392279"/>
                </a:lnTo>
                <a:lnTo>
                  <a:pt x="2021459" y="392684"/>
                </a:lnTo>
                <a:lnTo>
                  <a:pt x="2034745" y="392338"/>
                </a:lnTo>
                <a:lnTo>
                  <a:pt x="2048470" y="391214"/>
                </a:lnTo>
                <a:lnTo>
                  <a:pt x="2061776" y="389307"/>
                </a:lnTo>
                <a:lnTo>
                  <a:pt x="2074661" y="386617"/>
                </a:lnTo>
                <a:lnTo>
                  <a:pt x="2087124" y="383143"/>
                </a:lnTo>
                <a:lnTo>
                  <a:pt x="2099163" y="378885"/>
                </a:lnTo>
                <a:lnTo>
                  <a:pt x="2110777" y="373840"/>
                </a:lnTo>
                <a:lnTo>
                  <a:pt x="2121965" y="368010"/>
                </a:lnTo>
                <a:lnTo>
                  <a:pt x="2132726" y="361392"/>
                </a:lnTo>
                <a:lnTo>
                  <a:pt x="2143057" y="353985"/>
                </a:lnTo>
                <a:lnTo>
                  <a:pt x="2152959" y="345789"/>
                </a:lnTo>
                <a:lnTo>
                  <a:pt x="2162429" y="336803"/>
                </a:lnTo>
                <a:lnTo>
                  <a:pt x="2176823" y="320558"/>
                </a:lnTo>
                <a:lnTo>
                  <a:pt x="2184071" y="310724"/>
                </a:lnTo>
                <a:lnTo>
                  <a:pt x="2190691" y="300410"/>
                </a:lnTo>
                <a:lnTo>
                  <a:pt x="2196680" y="289614"/>
                </a:lnTo>
                <a:lnTo>
                  <a:pt x="2202041" y="278337"/>
                </a:lnTo>
                <a:lnTo>
                  <a:pt x="2206774" y="266579"/>
                </a:lnTo>
                <a:lnTo>
                  <a:pt x="2210878" y="254340"/>
                </a:lnTo>
                <a:lnTo>
                  <a:pt x="2214355" y="241620"/>
                </a:lnTo>
                <a:lnTo>
                  <a:pt x="2217204" y="228418"/>
                </a:lnTo>
                <a:lnTo>
                  <a:pt x="2219427" y="214736"/>
                </a:lnTo>
                <a:lnTo>
                  <a:pt x="2221022" y="200572"/>
                </a:lnTo>
                <a:lnTo>
                  <a:pt x="2221991" y="185927"/>
                </a:lnTo>
                <a:lnTo>
                  <a:pt x="2028189" y="185927"/>
                </a:lnTo>
                <a:lnTo>
                  <a:pt x="2019300" y="253873"/>
                </a:lnTo>
                <a:lnTo>
                  <a:pt x="2138934" y="253873"/>
                </a:lnTo>
                <a:lnTo>
                  <a:pt x="2133618" y="263015"/>
                </a:lnTo>
                <a:lnTo>
                  <a:pt x="2126058" y="274089"/>
                </a:lnTo>
                <a:lnTo>
                  <a:pt x="2117847" y="284084"/>
                </a:lnTo>
                <a:lnTo>
                  <a:pt x="2108983" y="293000"/>
                </a:lnTo>
                <a:lnTo>
                  <a:pt x="2099461" y="300836"/>
                </a:lnTo>
                <a:lnTo>
                  <a:pt x="2089277" y="307593"/>
                </a:lnTo>
                <a:lnTo>
                  <a:pt x="2072381" y="315975"/>
                </a:lnTo>
                <a:lnTo>
                  <a:pt x="2060439" y="320142"/>
                </a:lnTo>
                <a:lnTo>
                  <a:pt x="2048053" y="323119"/>
                </a:lnTo>
                <a:lnTo>
                  <a:pt x="2035228" y="324905"/>
                </a:lnTo>
                <a:lnTo>
                  <a:pt x="2021966" y="325500"/>
                </a:lnTo>
                <a:lnTo>
                  <a:pt x="2019991" y="325487"/>
                </a:lnTo>
                <a:lnTo>
                  <a:pt x="2006462" y="324614"/>
                </a:lnTo>
                <a:lnTo>
                  <a:pt x="1993545" y="322381"/>
                </a:lnTo>
                <a:lnTo>
                  <a:pt x="1981240" y="318789"/>
                </a:lnTo>
                <a:lnTo>
                  <a:pt x="1969548" y="313838"/>
                </a:lnTo>
                <a:lnTo>
                  <a:pt x="1958468" y="307528"/>
                </a:lnTo>
                <a:lnTo>
                  <a:pt x="1948001" y="299858"/>
                </a:lnTo>
                <a:lnTo>
                  <a:pt x="1938147" y="290829"/>
                </a:lnTo>
                <a:lnTo>
                  <a:pt x="1927464" y="278401"/>
                </a:lnTo>
                <a:lnTo>
                  <a:pt x="1920367" y="267764"/>
                </a:lnTo>
                <a:lnTo>
                  <a:pt x="1914561" y="256509"/>
                </a:lnTo>
                <a:lnTo>
                  <a:pt x="1910044" y="244633"/>
                </a:lnTo>
                <a:lnTo>
                  <a:pt x="1906818" y="232130"/>
                </a:lnTo>
                <a:lnTo>
                  <a:pt x="1904883" y="218998"/>
                </a:lnTo>
                <a:lnTo>
                  <a:pt x="1904238" y="205231"/>
                </a:lnTo>
                <a:lnTo>
                  <a:pt x="1904644" y="193833"/>
                </a:lnTo>
                <a:lnTo>
                  <a:pt x="1906110" y="181056"/>
                </a:lnTo>
                <a:lnTo>
                  <a:pt x="1908643" y="168592"/>
                </a:lnTo>
                <a:lnTo>
                  <a:pt x="1912241" y="156438"/>
                </a:lnTo>
                <a:lnTo>
                  <a:pt x="1916904" y="144593"/>
                </a:lnTo>
                <a:lnTo>
                  <a:pt x="1922628" y="133052"/>
                </a:lnTo>
                <a:lnTo>
                  <a:pt x="1929413" y="121812"/>
                </a:lnTo>
                <a:lnTo>
                  <a:pt x="1937257" y="110871"/>
                </a:lnTo>
                <a:lnTo>
                  <a:pt x="1950968" y="95436"/>
                </a:lnTo>
                <a:lnTo>
                  <a:pt x="1960853" y="86552"/>
                </a:lnTo>
                <a:lnTo>
                  <a:pt x="1971286" y="78852"/>
                </a:lnTo>
                <a:lnTo>
                  <a:pt x="1982265" y="72337"/>
                </a:lnTo>
                <a:lnTo>
                  <a:pt x="1993791" y="67007"/>
                </a:lnTo>
                <a:lnTo>
                  <a:pt x="2005861" y="62861"/>
                </a:lnTo>
                <a:lnTo>
                  <a:pt x="2018476" y="59900"/>
                </a:lnTo>
                <a:lnTo>
                  <a:pt x="2031634" y="58123"/>
                </a:lnTo>
                <a:lnTo>
                  <a:pt x="2045335" y="57530"/>
                </a:lnTo>
                <a:lnTo>
                  <a:pt x="2051194" y="57636"/>
                </a:lnTo>
                <a:lnTo>
                  <a:pt x="2064501" y="58720"/>
                </a:lnTo>
                <a:lnTo>
                  <a:pt x="2077119" y="60984"/>
                </a:lnTo>
                <a:lnTo>
                  <a:pt x="2089057" y="64437"/>
                </a:lnTo>
                <a:lnTo>
                  <a:pt x="2100326" y="69087"/>
                </a:lnTo>
                <a:lnTo>
                  <a:pt x="2111023" y="75043"/>
                </a:lnTo>
                <a:lnTo>
                  <a:pt x="2120704" y="81803"/>
                </a:lnTo>
                <a:lnTo>
                  <a:pt x="2130530" y="89938"/>
                </a:lnTo>
                <a:lnTo>
                  <a:pt x="2140501" y="99456"/>
                </a:lnTo>
                <a:lnTo>
                  <a:pt x="2150617" y="110362"/>
                </a:lnTo>
                <a:lnTo>
                  <a:pt x="2210562" y="71500"/>
                </a:lnTo>
                <a:lnTo>
                  <a:pt x="2200135" y="59114"/>
                </a:lnTo>
                <a:lnTo>
                  <a:pt x="2191100" y="49546"/>
                </a:lnTo>
                <a:lnTo>
                  <a:pt x="2181906" y="40847"/>
                </a:lnTo>
                <a:lnTo>
                  <a:pt x="2163064" y="26035"/>
                </a:lnTo>
                <a:lnTo>
                  <a:pt x="2143425" y="14261"/>
                </a:lnTo>
                <a:lnTo>
                  <a:pt x="2132003" y="8771"/>
                </a:lnTo>
                <a:lnTo>
                  <a:pt x="2120054" y="3932"/>
                </a:lnTo>
                <a:lnTo>
                  <a:pt x="2107565" y="-253"/>
                </a:lnTo>
                <a:lnTo>
                  <a:pt x="2095087" y="-3705"/>
                </a:lnTo>
                <a:lnTo>
                  <a:pt x="2082665" y="-6325"/>
                </a:lnTo>
                <a:lnTo>
                  <a:pt x="2070109" y="-8181"/>
                </a:lnTo>
                <a:lnTo>
                  <a:pt x="2057413" y="-9286"/>
                </a:lnTo>
                <a:lnTo>
                  <a:pt x="2044573" y="-9651"/>
                </a:lnTo>
                <a:lnTo>
                  <a:pt x="2033611" y="-9395"/>
                </a:lnTo>
                <a:lnTo>
                  <a:pt x="2020434" y="-8381"/>
                </a:lnTo>
                <a:lnTo>
                  <a:pt x="2007545" y="-6596"/>
                </a:lnTo>
                <a:lnTo>
                  <a:pt x="1994946" y="-4038"/>
                </a:lnTo>
                <a:lnTo>
                  <a:pt x="1982638" y="-708"/>
                </a:lnTo>
                <a:lnTo>
                  <a:pt x="1970621" y="3395"/>
                </a:lnTo>
                <a:lnTo>
                  <a:pt x="1958895" y="8274"/>
                </a:lnTo>
                <a:lnTo>
                  <a:pt x="1947462" y="13927"/>
                </a:lnTo>
                <a:lnTo>
                  <a:pt x="1936323" y="20357"/>
                </a:lnTo>
                <a:lnTo>
                  <a:pt x="1925477" y="27563"/>
                </a:lnTo>
                <a:lnTo>
                  <a:pt x="1914927" y="35546"/>
                </a:lnTo>
                <a:lnTo>
                  <a:pt x="1904672" y="44307"/>
                </a:lnTo>
                <a:lnTo>
                  <a:pt x="1894713" y="53848"/>
                </a:lnTo>
                <a:lnTo>
                  <a:pt x="1877837" y="72747"/>
                </a:lnTo>
                <a:lnTo>
                  <a:pt x="1869855" y="83307"/>
                </a:lnTo>
                <a:lnTo>
                  <a:pt x="1862634" y="94150"/>
                </a:lnTo>
                <a:lnTo>
                  <a:pt x="1856173" y="105277"/>
                </a:lnTo>
                <a:lnTo>
                  <a:pt x="1850471" y="116689"/>
                </a:lnTo>
                <a:lnTo>
                  <a:pt x="1845530" y="128386"/>
                </a:lnTo>
                <a:lnTo>
                  <a:pt x="1841349" y="140368"/>
                </a:lnTo>
                <a:lnTo>
                  <a:pt x="1837929" y="152638"/>
                </a:lnTo>
                <a:lnTo>
                  <a:pt x="1835268" y="165195"/>
                </a:lnTo>
                <a:lnTo>
                  <a:pt x="1833368" y="178040"/>
                </a:lnTo>
                <a:lnTo>
                  <a:pt x="1832228" y="191173"/>
                </a:lnTo>
                <a:lnTo>
                  <a:pt x="1831848" y="204597"/>
                </a:lnTo>
                <a:lnTo>
                  <a:pt x="1831884" y="208757"/>
                </a:lnTo>
                <a:lnTo>
                  <a:pt x="1832528" y="222366"/>
                </a:lnTo>
                <a:lnTo>
                  <a:pt x="1833979" y="235603"/>
                </a:lnTo>
                <a:lnTo>
                  <a:pt x="1836237" y="248468"/>
                </a:lnTo>
                <a:lnTo>
                  <a:pt x="1839304" y="260961"/>
                </a:lnTo>
                <a:lnTo>
                  <a:pt x="1843181" y="273084"/>
                </a:lnTo>
                <a:lnTo>
                  <a:pt x="1847871" y="284838"/>
                </a:lnTo>
                <a:lnTo>
                  <a:pt x="1853373" y="296222"/>
                </a:lnTo>
                <a:lnTo>
                  <a:pt x="1859690" y="307238"/>
                </a:lnTo>
                <a:lnTo>
                  <a:pt x="1866823" y="317886"/>
                </a:lnTo>
                <a:lnTo>
                  <a:pt x="1874774" y="328167"/>
                </a:lnTo>
                <a:lnTo>
                  <a:pt x="1889109" y="343663"/>
                </a:lnTo>
                <a:lnTo>
                  <a:pt x="1898628" y="352177"/>
                </a:lnTo>
                <a:lnTo>
                  <a:pt x="1908650" y="359879"/>
                </a:lnTo>
                <a:close/>
              </a:path>
              <a:path w="3941191" h="392683">
                <a:moveTo>
                  <a:pt x="3738498" y="383031"/>
                </a:moveTo>
                <a:lnTo>
                  <a:pt x="3809999" y="383031"/>
                </a:lnTo>
                <a:lnTo>
                  <a:pt x="3852925" y="68199"/>
                </a:lnTo>
                <a:lnTo>
                  <a:pt x="3932809" y="68199"/>
                </a:lnTo>
                <a:lnTo>
                  <a:pt x="3941191" y="0"/>
                </a:lnTo>
                <a:lnTo>
                  <a:pt x="3707257" y="0"/>
                </a:lnTo>
                <a:lnTo>
                  <a:pt x="3698493" y="68199"/>
                </a:lnTo>
                <a:lnTo>
                  <a:pt x="3781551" y="68199"/>
                </a:lnTo>
                <a:lnTo>
                  <a:pt x="3738498" y="383031"/>
                </a:lnTo>
                <a:close/>
              </a:path>
              <a:path w="3941191" h="392683">
                <a:moveTo>
                  <a:pt x="3379469" y="383031"/>
                </a:moveTo>
                <a:lnTo>
                  <a:pt x="3415538" y="119761"/>
                </a:lnTo>
                <a:lnTo>
                  <a:pt x="3555491" y="383031"/>
                </a:lnTo>
                <a:lnTo>
                  <a:pt x="3616960" y="383031"/>
                </a:lnTo>
                <a:lnTo>
                  <a:pt x="3669030" y="0"/>
                </a:lnTo>
                <a:lnTo>
                  <a:pt x="3598799" y="0"/>
                </a:lnTo>
                <a:lnTo>
                  <a:pt x="3563239" y="260350"/>
                </a:lnTo>
                <a:lnTo>
                  <a:pt x="3425063" y="0"/>
                </a:lnTo>
                <a:lnTo>
                  <a:pt x="3362325" y="0"/>
                </a:lnTo>
                <a:lnTo>
                  <a:pt x="3310509" y="383031"/>
                </a:lnTo>
                <a:lnTo>
                  <a:pt x="3379469" y="383031"/>
                </a:lnTo>
                <a:close/>
              </a:path>
              <a:path w="3941191" h="392683">
                <a:moveTo>
                  <a:pt x="3109594" y="316102"/>
                </a:moveTo>
                <a:lnTo>
                  <a:pt x="3123691" y="214502"/>
                </a:lnTo>
                <a:lnTo>
                  <a:pt x="3258692" y="214502"/>
                </a:lnTo>
                <a:lnTo>
                  <a:pt x="3267455" y="147065"/>
                </a:lnTo>
                <a:lnTo>
                  <a:pt x="3133090" y="147065"/>
                </a:lnTo>
                <a:lnTo>
                  <a:pt x="3144012" y="67944"/>
                </a:lnTo>
                <a:lnTo>
                  <a:pt x="3277742" y="67944"/>
                </a:lnTo>
                <a:lnTo>
                  <a:pt x="3286505" y="0"/>
                </a:lnTo>
                <a:lnTo>
                  <a:pt x="3080512" y="0"/>
                </a:lnTo>
                <a:lnTo>
                  <a:pt x="3028188" y="383031"/>
                </a:lnTo>
                <a:lnTo>
                  <a:pt x="3236849" y="383031"/>
                </a:lnTo>
                <a:lnTo>
                  <a:pt x="3245485" y="316102"/>
                </a:lnTo>
                <a:lnTo>
                  <a:pt x="3109594" y="316102"/>
                </a:lnTo>
                <a:close/>
              </a:path>
              <a:path w="3941191" h="392683">
                <a:moveTo>
                  <a:pt x="2894711" y="0"/>
                </a:moveTo>
                <a:lnTo>
                  <a:pt x="2762377" y="266953"/>
                </a:lnTo>
                <a:lnTo>
                  <a:pt x="2697353" y="0"/>
                </a:lnTo>
                <a:lnTo>
                  <a:pt x="2632075" y="0"/>
                </a:lnTo>
                <a:lnTo>
                  <a:pt x="2534792" y="383031"/>
                </a:lnTo>
                <a:lnTo>
                  <a:pt x="2603500" y="383031"/>
                </a:lnTo>
                <a:lnTo>
                  <a:pt x="2664714" y="142366"/>
                </a:lnTo>
                <a:lnTo>
                  <a:pt x="2723006" y="383031"/>
                </a:lnTo>
                <a:lnTo>
                  <a:pt x="2777998" y="383031"/>
                </a:lnTo>
                <a:lnTo>
                  <a:pt x="2891663" y="153924"/>
                </a:lnTo>
                <a:lnTo>
                  <a:pt x="2894711" y="383031"/>
                </a:lnTo>
                <a:lnTo>
                  <a:pt x="2962020" y="383031"/>
                </a:lnTo>
                <a:lnTo>
                  <a:pt x="2956814" y="0"/>
                </a:lnTo>
                <a:lnTo>
                  <a:pt x="2894711" y="0"/>
                </a:lnTo>
                <a:close/>
              </a:path>
              <a:path w="3941191" h="392683">
                <a:moveTo>
                  <a:pt x="2352166" y="316102"/>
                </a:moveTo>
                <a:lnTo>
                  <a:pt x="2366264" y="214502"/>
                </a:lnTo>
                <a:lnTo>
                  <a:pt x="2501265" y="214502"/>
                </a:lnTo>
                <a:lnTo>
                  <a:pt x="2510028" y="147065"/>
                </a:lnTo>
                <a:lnTo>
                  <a:pt x="2375662" y="147065"/>
                </a:lnTo>
                <a:lnTo>
                  <a:pt x="2386584" y="67944"/>
                </a:lnTo>
                <a:lnTo>
                  <a:pt x="2520315" y="67944"/>
                </a:lnTo>
                <a:lnTo>
                  <a:pt x="2529078" y="0"/>
                </a:lnTo>
                <a:lnTo>
                  <a:pt x="2323084" y="0"/>
                </a:lnTo>
                <a:lnTo>
                  <a:pt x="2270760" y="383031"/>
                </a:lnTo>
                <a:lnTo>
                  <a:pt x="2479420" y="383031"/>
                </a:lnTo>
                <a:lnTo>
                  <a:pt x="2488056" y="316102"/>
                </a:lnTo>
                <a:lnTo>
                  <a:pt x="2352166" y="316102"/>
                </a:lnTo>
                <a:close/>
              </a:path>
              <a:path w="3941191" h="392683">
                <a:moveTo>
                  <a:pt x="1501902" y="383031"/>
                </a:moveTo>
                <a:lnTo>
                  <a:pt x="1537969" y="119761"/>
                </a:lnTo>
                <a:lnTo>
                  <a:pt x="1677924" y="383031"/>
                </a:lnTo>
                <a:lnTo>
                  <a:pt x="1739391" y="383031"/>
                </a:lnTo>
                <a:lnTo>
                  <a:pt x="1791462" y="0"/>
                </a:lnTo>
                <a:lnTo>
                  <a:pt x="1721230" y="0"/>
                </a:lnTo>
                <a:lnTo>
                  <a:pt x="1685670" y="260350"/>
                </a:lnTo>
                <a:lnTo>
                  <a:pt x="1547494" y="0"/>
                </a:lnTo>
                <a:lnTo>
                  <a:pt x="1484756" y="0"/>
                </a:lnTo>
                <a:lnTo>
                  <a:pt x="1432940" y="383031"/>
                </a:lnTo>
                <a:lnTo>
                  <a:pt x="1501902" y="383031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49647" y="897382"/>
            <a:ext cx="98043" cy="126110"/>
          </a:xfrm>
          <a:custGeom>
            <a:avLst/>
            <a:gdLst/>
            <a:ahLst/>
            <a:cxnLst/>
            <a:rect l="l" t="t" r="r" b="b"/>
            <a:pathLst>
              <a:path w="98043" h="126110">
                <a:moveTo>
                  <a:pt x="67437" y="0"/>
                </a:moveTo>
                <a:lnTo>
                  <a:pt x="0" y="126110"/>
                </a:lnTo>
                <a:lnTo>
                  <a:pt x="98043" y="126110"/>
                </a:lnTo>
                <a:lnTo>
                  <a:pt x="67437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36187" y="897382"/>
            <a:ext cx="98043" cy="126110"/>
          </a:xfrm>
          <a:custGeom>
            <a:avLst/>
            <a:gdLst/>
            <a:ahLst/>
            <a:cxnLst/>
            <a:rect l="l" t="t" r="r" b="b"/>
            <a:pathLst>
              <a:path w="98043" h="126110">
                <a:moveTo>
                  <a:pt x="67437" y="0"/>
                </a:moveTo>
                <a:lnTo>
                  <a:pt x="0" y="126110"/>
                </a:lnTo>
                <a:lnTo>
                  <a:pt x="98043" y="126110"/>
                </a:lnTo>
                <a:lnTo>
                  <a:pt x="67437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15002" y="856108"/>
            <a:ext cx="93599" cy="86613"/>
          </a:xfrm>
          <a:custGeom>
            <a:avLst/>
            <a:gdLst/>
            <a:ahLst/>
            <a:cxnLst/>
            <a:rect l="l" t="t" r="r" b="b"/>
            <a:pathLst>
              <a:path w="93599" h="86613">
                <a:moveTo>
                  <a:pt x="11937" y="0"/>
                </a:moveTo>
                <a:lnTo>
                  <a:pt x="0" y="86613"/>
                </a:lnTo>
                <a:lnTo>
                  <a:pt x="18151" y="86229"/>
                </a:lnTo>
                <a:lnTo>
                  <a:pt x="34093" y="85204"/>
                </a:lnTo>
                <a:lnTo>
                  <a:pt x="47818" y="83541"/>
                </a:lnTo>
                <a:lnTo>
                  <a:pt x="59320" y="81244"/>
                </a:lnTo>
                <a:lnTo>
                  <a:pt x="68590" y="78317"/>
                </a:lnTo>
                <a:lnTo>
                  <a:pt x="75624" y="74762"/>
                </a:lnTo>
                <a:lnTo>
                  <a:pt x="85452" y="65779"/>
                </a:lnTo>
                <a:lnTo>
                  <a:pt x="91319" y="54568"/>
                </a:lnTo>
                <a:lnTo>
                  <a:pt x="93570" y="40889"/>
                </a:lnTo>
                <a:lnTo>
                  <a:pt x="93599" y="38988"/>
                </a:lnTo>
                <a:lnTo>
                  <a:pt x="93599" y="29971"/>
                </a:lnTo>
                <a:lnTo>
                  <a:pt x="91186" y="22478"/>
                </a:lnTo>
                <a:lnTo>
                  <a:pt x="86487" y="16382"/>
                </a:lnTo>
                <a:lnTo>
                  <a:pt x="81787" y="10287"/>
                </a:lnTo>
                <a:lnTo>
                  <a:pt x="75057" y="5968"/>
                </a:lnTo>
                <a:lnTo>
                  <a:pt x="66166" y="3555"/>
                </a:lnTo>
                <a:lnTo>
                  <a:pt x="58366" y="2070"/>
                </a:lnTo>
                <a:lnTo>
                  <a:pt x="47601" y="991"/>
                </a:lnTo>
                <a:lnTo>
                  <a:pt x="33863" y="309"/>
                </a:lnTo>
                <a:lnTo>
                  <a:pt x="17140" y="14"/>
                </a:lnTo>
                <a:lnTo>
                  <a:pt x="11937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05630" y="856108"/>
            <a:ext cx="93599" cy="86613"/>
          </a:xfrm>
          <a:custGeom>
            <a:avLst/>
            <a:gdLst/>
            <a:ahLst/>
            <a:cxnLst/>
            <a:rect l="l" t="t" r="r" b="b"/>
            <a:pathLst>
              <a:path w="93599" h="86613">
                <a:moveTo>
                  <a:pt x="11937" y="0"/>
                </a:moveTo>
                <a:lnTo>
                  <a:pt x="0" y="86613"/>
                </a:lnTo>
                <a:lnTo>
                  <a:pt x="18151" y="86229"/>
                </a:lnTo>
                <a:lnTo>
                  <a:pt x="34093" y="85204"/>
                </a:lnTo>
                <a:lnTo>
                  <a:pt x="47818" y="83541"/>
                </a:lnTo>
                <a:lnTo>
                  <a:pt x="59320" y="81244"/>
                </a:lnTo>
                <a:lnTo>
                  <a:pt x="68590" y="78317"/>
                </a:lnTo>
                <a:lnTo>
                  <a:pt x="75624" y="74762"/>
                </a:lnTo>
                <a:lnTo>
                  <a:pt x="85452" y="65779"/>
                </a:lnTo>
                <a:lnTo>
                  <a:pt x="91319" y="54568"/>
                </a:lnTo>
                <a:lnTo>
                  <a:pt x="93570" y="40889"/>
                </a:lnTo>
                <a:lnTo>
                  <a:pt x="93599" y="38988"/>
                </a:lnTo>
                <a:lnTo>
                  <a:pt x="93599" y="29971"/>
                </a:lnTo>
                <a:lnTo>
                  <a:pt x="91186" y="22478"/>
                </a:lnTo>
                <a:lnTo>
                  <a:pt x="86487" y="16382"/>
                </a:lnTo>
                <a:lnTo>
                  <a:pt x="81787" y="10287"/>
                </a:lnTo>
                <a:lnTo>
                  <a:pt x="75057" y="5968"/>
                </a:lnTo>
                <a:lnTo>
                  <a:pt x="66167" y="3555"/>
                </a:lnTo>
                <a:lnTo>
                  <a:pt x="58366" y="2070"/>
                </a:lnTo>
                <a:lnTo>
                  <a:pt x="47601" y="991"/>
                </a:lnTo>
                <a:lnTo>
                  <a:pt x="33863" y="309"/>
                </a:lnTo>
                <a:lnTo>
                  <a:pt x="17140" y="14"/>
                </a:lnTo>
                <a:lnTo>
                  <a:pt x="11937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077455" y="789687"/>
            <a:ext cx="242697" cy="383031"/>
          </a:xfrm>
          <a:custGeom>
            <a:avLst/>
            <a:gdLst/>
            <a:ahLst/>
            <a:cxnLst/>
            <a:rect l="l" t="t" r="r" b="b"/>
            <a:pathLst>
              <a:path w="242697" h="383031">
                <a:moveTo>
                  <a:pt x="8763" y="0"/>
                </a:moveTo>
                <a:lnTo>
                  <a:pt x="242697" y="0"/>
                </a:lnTo>
                <a:lnTo>
                  <a:pt x="234315" y="68199"/>
                </a:lnTo>
                <a:lnTo>
                  <a:pt x="154431" y="68199"/>
                </a:lnTo>
                <a:lnTo>
                  <a:pt x="111505" y="383031"/>
                </a:lnTo>
                <a:lnTo>
                  <a:pt x="40004" y="383031"/>
                </a:lnTo>
                <a:lnTo>
                  <a:pt x="83057" y="68199"/>
                </a:lnTo>
                <a:lnTo>
                  <a:pt x="0" y="68199"/>
                </a:lnTo>
                <a:lnTo>
                  <a:pt x="8763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89470" y="789687"/>
            <a:ext cx="358521" cy="383031"/>
          </a:xfrm>
          <a:custGeom>
            <a:avLst/>
            <a:gdLst/>
            <a:ahLst/>
            <a:cxnLst/>
            <a:rect l="l" t="t" r="r" b="b"/>
            <a:pathLst>
              <a:path w="358521" h="383031">
                <a:moveTo>
                  <a:pt x="51815" y="0"/>
                </a:moveTo>
                <a:lnTo>
                  <a:pt x="114553" y="0"/>
                </a:lnTo>
                <a:lnTo>
                  <a:pt x="252729" y="260350"/>
                </a:lnTo>
                <a:lnTo>
                  <a:pt x="288289" y="0"/>
                </a:lnTo>
                <a:lnTo>
                  <a:pt x="358521" y="0"/>
                </a:lnTo>
                <a:lnTo>
                  <a:pt x="306450" y="383031"/>
                </a:lnTo>
                <a:lnTo>
                  <a:pt x="244982" y="383031"/>
                </a:lnTo>
                <a:lnTo>
                  <a:pt x="105028" y="119761"/>
                </a:lnTo>
                <a:lnTo>
                  <a:pt x="68960" y="383031"/>
                </a:lnTo>
                <a:lnTo>
                  <a:pt x="0" y="383031"/>
                </a:lnTo>
                <a:lnTo>
                  <a:pt x="51815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07149" y="789687"/>
            <a:ext cx="258317" cy="383031"/>
          </a:xfrm>
          <a:custGeom>
            <a:avLst/>
            <a:gdLst/>
            <a:ahLst/>
            <a:cxnLst/>
            <a:rect l="l" t="t" r="r" b="b"/>
            <a:pathLst>
              <a:path w="258317" h="383031">
                <a:moveTo>
                  <a:pt x="52324" y="0"/>
                </a:moveTo>
                <a:lnTo>
                  <a:pt x="258317" y="0"/>
                </a:lnTo>
                <a:lnTo>
                  <a:pt x="249554" y="67944"/>
                </a:lnTo>
                <a:lnTo>
                  <a:pt x="115824" y="67944"/>
                </a:lnTo>
                <a:lnTo>
                  <a:pt x="104901" y="147065"/>
                </a:lnTo>
                <a:lnTo>
                  <a:pt x="239267" y="147065"/>
                </a:lnTo>
                <a:lnTo>
                  <a:pt x="230504" y="214502"/>
                </a:lnTo>
                <a:lnTo>
                  <a:pt x="95503" y="214502"/>
                </a:lnTo>
                <a:lnTo>
                  <a:pt x="81406" y="316102"/>
                </a:lnTo>
                <a:lnTo>
                  <a:pt x="217297" y="316102"/>
                </a:lnTo>
                <a:lnTo>
                  <a:pt x="208661" y="383031"/>
                </a:lnTo>
                <a:lnTo>
                  <a:pt x="0" y="383031"/>
                </a:lnTo>
                <a:lnTo>
                  <a:pt x="52324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13754" y="789687"/>
            <a:ext cx="427227" cy="383031"/>
          </a:xfrm>
          <a:custGeom>
            <a:avLst/>
            <a:gdLst/>
            <a:ahLst/>
            <a:cxnLst/>
            <a:rect l="l" t="t" r="r" b="b"/>
            <a:pathLst>
              <a:path w="427227" h="383031">
                <a:moveTo>
                  <a:pt x="97282" y="0"/>
                </a:moveTo>
                <a:lnTo>
                  <a:pt x="162560" y="0"/>
                </a:lnTo>
                <a:lnTo>
                  <a:pt x="227584" y="266953"/>
                </a:lnTo>
                <a:lnTo>
                  <a:pt x="359918" y="0"/>
                </a:lnTo>
                <a:lnTo>
                  <a:pt x="422021" y="0"/>
                </a:lnTo>
                <a:lnTo>
                  <a:pt x="427227" y="383031"/>
                </a:lnTo>
                <a:lnTo>
                  <a:pt x="359918" y="383031"/>
                </a:lnTo>
                <a:lnTo>
                  <a:pt x="356870" y="153924"/>
                </a:lnTo>
                <a:lnTo>
                  <a:pt x="243205" y="383031"/>
                </a:lnTo>
                <a:lnTo>
                  <a:pt x="188213" y="383031"/>
                </a:lnTo>
                <a:lnTo>
                  <a:pt x="129921" y="142366"/>
                </a:lnTo>
                <a:lnTo>
                  <a:pt x="68707" y="383031"/>
                </a:lnTo>
                <a:lnTo>
                  <a:pt x="0" y="383031"/>
                </a:lnTo>
                <a:lnTo>
                  <a:pt x="97282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49721" y="789687"/>
            <a:ext cx="258317" cy="383031"/>
          </a:xfrm>
          <a:custGeom>
            <a:avLst/>
            <a:gdLst/>
            <a:ahLst/>
            <a:cxnLst/>
            <a:rect l="l" t="t" r="r" b="b"/>
            <a:pathLst>
              <a:path w="258317" h="383031">
                <a:moveTo>
                  <a:pt x="52324" y="0"/>
                </a:moveTo>
                <a:lnTo>
                  <a:pt x="258317" y="0"/>
                </a:lnTo>
                <a:lnTo>
                  <a:pt x="249554" y="67944"/>
                </a:lnTo>
                <a:lnTo>
                  <a:pt x="115824" y="67944"/>
                </a:lnTo>
                <a:lnTo>
                  <a:pt x="104901" y="147065"/>
                </a:lnTo>
                <a:lnTo>
                  <a:pt x="239267" y="147065"/>
                </a:lnTo>
                <a:lnTo>
                  <a:pt x="230504" y="214502"/>
                </a:lnTo>
                <a:lnTo>
                  <a:pt x="95503" y="214502"/>
                </a:lnTo>
                <a:lnTo>
                  <a:pt x="81406" y="316102"/>
                </a:lnTo>
                <a:lnTo>
                  <a:pt x="217296" y="316102"/>
                </a:lnTo>
                <a:lnTo>
                  <a:pt x="208660" y="383031"/>
                </a:lnTo>
                <a:lnTo>
                  <a:pt x="0" y="383031"/>
                </a:lnTo>
                <a:lnTo>
                  <a:pt x="52324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11902" y="789687"/>
            <a:ext cx="358521" cy="383031"/>
          </a:xfrm>
          <a:custGeom>
            <a:avLst/>
            <a:gdLst/>
            <a:ahLst/>
            <a:cxnLst/>
            <a:rect l="l" t="t" r="r" b="b"/>
            <a:pathLst>
              <a:path w="358521" h="383031">
                <a:moveTo>
                  <a:pt x="51815" y="0"/>
                </a:moveTo>
                <a:lnTo>
                  <a:pt x="114553" y="0"/>
                </a:lnTo>
                <a:lnTo>
                  <a:pt x="252729" y="260350"/>
                </a:lnTo>
                <a:lnTo>
                  <a:pt x="288289" y="0"/>
                </a:lnTo>
                <a:lnTo>
                  <a:pt x="358521" y="0"/>
                </a:lnTo>
                <a:lnTo>
                  <a:pt x="306450" y="383031"/>
                </a:lnTo>
                <a:lnTo>
                  <a:pt x="244983" y="383031"/>
                </a:lnTo>
                <a:lnTo>
                  <a:pt x="105028" y="119761"/>
                </a:lnTo>
                <a:lnTo>
                  <a:pt x="68961" y="383031"/>
                </a:lnTo>
                <a:lnTo>
                  <a:pt x="0" y="383031"/>
                </a:lnTo>
                <a:lnTo>
                  <a:pt x="51815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92420" y="789687"/>
            <a:ext cx="363092" cy="383031"/>
          </a:xfrm>
          <a:custGeom>
            <a:avLst/>
            <a:gdLst/>
            <a:ahLst/>
            <a:cxnLst/>
            <a:rect l="l" t="t" r="r" b="b"/>
            <a:pathLst>
              <a:path w="363092" h="383031">
                <a:moveTo>
                  <a:pt x="206882" y="0"/>
                </a:moveTo>
                <a:lnTo>
                  <a:pt x="267588" y="0"/>
                </a:lnTo>
                <a:lnTo>
                  <a:pt x="363092" y="383031"/>
                </a:lnTo>
                <a:lnTo>
                  <a:pt x="293242" y="383031"/>
                </a:lnTo>
                <a:lnTo>
                  <a:pt x="272922" y="301498"/>
                </a:lnTo>
                <a:lnTo>
                  <a:pt x="120903" y="301498"/>
                </a:lnTo>
                <a:lnTo>
                  <a:pt x="77342" y="383031"/>
                </a:lnTo>
                <a:lnTo>
                  <a:pt x="0" y="383031"/>
                </a:lnTo>
                <a:lnTo>
                  <a:pt x="206882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11497" y="789687"/>
            <a:ext cx="268731" cy="383031"/>
          </a:xfrm>
          <a:custGeom>
            <a:avLst/>
            <a:gdLst/>
            <a:ahLst/>
            <a:cxnLst/>
            <a:rect l="l" t="t" r="r" b="b"/>
            <a:pathLst>
              <a:path w="268731" h="383031">
                <a:moveTo>
                  <a:pt x="52324" y="0"/>
                </a:moveTo>
                <a:lnTo>
                  <a:pt x="118871" y="0"/>
                </a:lnTo>
                <a:lnTo>
                  <a:pt x="135990" y="225"/>
                </a:lnTo>
                <a:lnTo>
                  <a:pt x="151578" y="901"/>
                </a:lnTo>
                <a:lnTo>
                  <a:pt x="165632" y="2027"/>
                </a:lnTo>
                <a:lnTo>
                  <a:pt x="178150" y="3604"/>
                </a:lnTo>
                <a:lnTo>
                  <a:pt x="189131" y="5631"/>
                </a:lnTo>
                <a:lnTo>
                  <a:pt x="198571" y="8110"/>
                </a:lnTo>
                <a:lnTo>
                  <a:pt x="205612" y="10667"/>
                </a:lnTo>
                <a:lnTo>
                  <a:pt x="218175" y="16719"/>
                </a:lnTo>
                <a:lnTo>
                  <a:pt x="229367" y="23723"/>
                </a:lnTo>
                <a:lnTo>
                  <a:pt x="239189" y="31671"/>
                </a:lnTo>
                <a:lnTo>
                  <a:pt x="247641" y="40556"/>
                </a:lnTo>
                <a:lnTo>
                  <a:pt x="252856" y="47498"/>
                </a:lnTo>
                <a:lnTo>
                  <a:pt x="259033" y="58201"/>
                </a:lnTo>
                <a:lnTo>
                  <a:pt x="263703" y="69765"/>
                </a:lnTo>
                <a:lnTo>
                  <a:pt x="266857" y="82176"/>
                </a:lnTo>
                <a:lnTo>
                  <a:pt x="268487" y="95416"/>
                </a:lnTo>
                <a:lnTo>
                  <a:pt x="268731" y="103250"/>
                </a:lnTo>
                <a:lnTo>
                  <a:pt x="268003" y="116897"/>
                </a:lnTo>
                <a:lnTo>
                  <a:pt x="265816" y="129853"/>
                </a:lnTo>
                <a:lnTo>
                  <a:pt x="262171" y="142110"/>
                </a:lnTo>
                <a:lnTo>
                  <a:pt x="257068" y="153661"/>
                </a:lnTo>
                <a:lnTo>
                  <a:pt x="250507" y="164497"/>
                </a:lnTo>
                <a:lnTo>
                  <a:pt x="245109" y="171576"/>
                </a:lnTo>
                <a:lnTo>
                  <a:pt x="237188" y="180027"/>
                </a:lnTo>
                <a:lnTo>
                  <a:pt x="228094" y="187635"/>
                </a:lnTo>
                <a:lnTo>
                  <a:pt x="217831" y="194404"/>
                </a:lnTo>
                <a:lnTo>
                  <a:pt x="206400" y="200337"/>
                </a:lnTo>
                <a:lnTo>
                  <a:pt x="193806" y="205437"/>
                </a:lnTo>
                <a:lnTo>
                  <a:pt x="180051" y="209706"/>
                </a:lnTo>
                <a:lnTo>
                  <a:pt x="173608" y="211327"/>
                </a:lnTo>
                <a:lnTo>
                  <a:pt x="257048" y="383031"/>
                </a:lnTo>
                <a:lnTo>
                  <a:pt x="182499" y="383031"/>
                </a:lnTo>
                <a:lnTo>
                  <a:pt x="100711" y="215900"/>
                </a:lnTo>
                <a:lnTo>
                  <a:pt x="94868" y="215900"/>
                </a:lnTo>
                <a:lnTo>
                  <a:pt x="71881" y="383031"/>
                </a:lnTo>
                <a:lnTo>
                  <a:pt x="0" y="383031"/>
                </a:lnTo>
                <a:lnTo>
                  <a:pt x="52324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02125" y="789687"/>
            <a:ext cx="268731" cy="383031"/>
          </a:xfrm>
          <a:custGeom>
            <a:avLst/>
            <a:gdLst/>
            <a:ahLst/>
            <a:cxnLst/>
            <a:rect l="l" t="t" r="r" b="b"/>
            <a:pathLst>
              <a:path w="268731" h="383031">
                <a:moveTo>
                  <a:pt x="52324" y="0"/>
                </a:moveTo>
                <a:lnTo>
                  <a:pt x="118872" y="0"/>
                </a:lnTo>
                <a:lnTo>
                  <a:pt x="135990" y="225"/>
                </a:lnTo>
                <a:lnTo>
                  <a:pt x="151578" y="901"/>
                </a:lnTo>
                <a:lnTo>
                  <a:pt x="165632" y="2027"/>
                </a:lnTo>
                <a:lnTo>
                  <a:pt x="178150" y="3604"/>
                </a:lnTo>
                <a:lnTo>
                  <a:pt x="189131" y="5631"/>
                </a:lnTo>
                <a:lnTo>
                  <a:pt x="198571" y="8110"/>
                </a:lnTo>
                <a:lnTo>
                  <a:pt x="205612" y="10667"/>
                </a:lnTo>
                <a:lnTo>
                  <a:pt x="218175" y="16719"/>
                </a:lnTo>
                <a:lnTo>
                  <a:pt x="229367" y="23723"/>
                </a:lnTo>
                <a:lnTo>
                  <a:pt x="239189" y="31671"/>
                </a:lnTo>
                <a:lnTo>
                  <a:pt x="247641" y="40556"/>
                </a:lnTo>
                <a:lnTo>
                  <a:pt x="252856" y="47498"/>
                </a:lnTo>
                <a:lnTo>
                  <a:pt x="259033" y="58201"/>
                </a:lnTo>
                <a:lnTo>
                  <a:pt x="263703" y="69765"/>
                </a:lnTo>
                <a:lnTo>
                  <a:pt x="266857" y="82176"/>
                </a:lnTo>
                <a:lnTo>
                  <a:pt x="268487" y="95416"/>
                </a:lnTo>
                <a:lnTo>
                  <a:pt x="268731" y="103250"/>
                </a:lnTo>
                <a:lnTo>
                  <a:pt x="268003" y="116897"/>
                </a:lnTo>
                <a:lnTo>
                  <a:pt x="265816" y="129853"/>
                </a:lnTo>
                <a:lnTo>
                  <a:pt x="262171" y="142110"/>
                </a:lnTo>
                <a:lnTo>
                  <a:pt x="257068" y="153661"/>
                </a:lnTo>
                <a:lnTo>
                  <a:pt x="250507" y="164497"/>
                </a:lnTo>
                <a:lnTo>
                  <a:pt x="245110" y="171576"/>
                </a:lnTo>
                <a:lnTo>
                  <a:pt x="237188" y="180027"/>
                </a:lnTo>
                <a:lnTo>
                  <a:pt x="228094" y="187635"/>
                </a:lnTo>
                <a:lnTo>
                  <a:pt x="217831" y="194404"/>
                </a:lnTo>
                <a:lnTo>
                  <a:pt x="206400" y="200337"/>
                </a:lnTo>
                <a:lnTo>
                  <a:pt x="193806" y="205437"/>
                </a:lnTo>
                <a:lnTo>
                  <a:pt x="180051" y="209706"/>
                </a:lnTo>
                <a:lnTo>
                  <a:pt x="173609" y="211327"/>
                </a:lnTo>
                <a:lnTo>
                  <a:pt x="257048" y="383031"/>
                </a:lnTo>
                <a:lnTo>
                  <a:pt x="182499" y="383031"/>
                </a:lnTo>
                <a:lnTo>
                  <a:pt x="100711" y="215900"/>
                </a:lnTo>
                <a:lnTo>
                  <a:pt x="94868" y="215900"/>
                </a:lnTo>
                <a:lnTo>
                  <a:pt x="71881" y="383031"/>
                </a:lnTo>
                <a:lnTo>
                  <a:pt x="0" y="383031"/>
                </a:lnTo>
                <a:lnTo>
                  <a:pt x="52324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78960" y="789687"/>
            <a:ext cx="363092" cy="383031"/>
          </a:xfrm>
          <a:custGeom>
            <a:avLst/>
            <a:gdLst/>
            <a:ahLst/>
            <a:cxnLst/>
            <a:rect l="l" t="t" r="r" b="b"/>
            <a:pathLst>
              <a:path w="363092" h="383031">
                <a:moveTo>
                  <a:pt x="206882" y="0"/>
                </a:moveTo>
                <a:lnTo>
                  <a:pt x="267588" y="0"/>
                </a:lnTo>
                <a:lnTo>
                  <a:pt x="363092" y="383031"/>
                </a:lnTo>
                <a:lnTo>
                  <a:pt x="293242" y="383031"/>
                </a:lnTo>
                <a:lnTo>
                  <a:pt x="272922" y="301498"/>
                </a:lnTo>
                <a:lnTo>
                  <a:pt x="120903" y="301498"/>
                </a:lnTo>
                <a:lnTo>
                  <a:pt x="77342" y="383031"/>
                </a:lnTo>
                <a:lnTo>
                  <a:pt x="0" y="383031"/>
                </a:lnTo>
                <a:lnTo>
                  <a:pt x="206882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210809" y="780034"/>
            <a:ext cx="390143" cy="402336"/>
          </a:xfrm>
          <a:custGeom>
            <a:avLst/>
            <a:gdLst/>
            <a:ahLst/>
            <a:cxnLst/>
            <a:rect l="l" t="t" r="r" b="b"/>
            <a:pathLst>
              <a:path w="390143" h="402336">
                <a:moveTo>
                  <a:pt x="212725" y="0"/>
                </a:moveTo>
                <a:lnTo>
                  <a:pt x="225565" y="365"/>
                </a:lnTo>
                <a:lnTo>
                  <a:pt x="238261" y="1470"/>
                </a:lnTo>
                <a:lnTo>
                  <a:pt x="250817" y="3326"/>
                </a:lnTo>
                <a:lnTo>
                  <a:pt x="263239" y="5946"/>
                </a:lnTo>
                <a:lnTo>
                  <a:pt x="275534" y="9341"/>
                </a:lnTo>
                <a:lnTo>
                  <a:pt x="288206" y="13584"/>
                </a:lnTo>
                <a:lnTo>
                  <a:pt x="300155" y="18423"/>
                </a:lnTo>
                <a:lnTo>
                  <a:pt x="311577" y="23913"/>
                </a:lnTo>
                <a:lnTo>
                  <a:pt x="322486" y="30055"/>
                </a:lnTo>
                <a:lnTo>
                  <a:pt x="331215" y="35687"/>
                </a:lnTo>
                <a:lnTo>
                  <a:pt x="340710" y="42663"/>
                </a:lnTo>
                <a:lnTo>
                  <a:pt x="350058" y="50499"/>
                </a:lnTo>
                <a:lnTo>
                  <a:pt x="359252" y="59198"/>
                </a:lnTo>
                <a:lnTo>
                  <a:pt x="368287" y="68766"/>
                </a:lnTo>
                <a:lnTo>
                  <a:pt x="377159" y="79210"/>
                </a:lnTo>
                <a:lnTo>
                  <a:pt x="378713" y="81152"/>
                </a:lnTo>
                <a:lnTo>
                  <a:pt x="318769" y="120014"/>
                </a:lnTo>
                <a:lnTo>
                  <a:pt x="308653" y="109108"/>
                </a:lnTo>
                <a:lnTo>
                  <a:pt x="298682" y="99590"/>
                </a:lnTo>
                <a:lnTo>
                  <a:pt x="288856" y="91455"/>
                </a:lnTo>
                <a:lnTo>
                  <a:pt x="279175" y="84695"/>
                </a:lnTo>
                <a:lnTo>
                  <a:pt x="269639" y="79307"/>
                </a:lnTo>
                <a:lnTo>
                  <a:pt x="257209" y="74089"/>
                </a:lnTo>
                <a:lnTo>
                  <a:pt x="245271" y="70636"/>
                </a:lnTo>
                <a:lnTo>
                  <a:pt x="232653" y="68372"/>
                </a:lnTo>
                <a:lnTo>
                  <a:pt x="219346" y="67288"/>
                </a:lnTo>
                <a:lnTo>
                  <a:pt x="213487" y="67182"/>
                </a:lnTo>
                <a:lnTo>
                  <a:pt x="199786" y="67775"/>
                </a:lnTo>
                <a:lnTo>
                  <a:pt x="186628" y="69552"/>
                </a:lnTo>
                <a:lnTo>
                  <a:pt x="174013" y="72513"/>
                </a:lnTo>
                <a:lnTo>
                  <a:pt x="161943" y="76659"/>
                </a:lnTo>
                <a:lnTo>
                  <a:pt x="150417" y="81989"/>
                </a:lnTo>
                <a:lnTo>
                  <a:pt x="139438" y="88504"/>
                </a:lnTo>
                <a:lnTo>
                  <a:pt x="129005" y="96204"/>
                </a:lnTo>
                <a:lnTo>
                  <a:pt x="119120" y="105088"/>
                </a:lnTo>
                <a:lnTo>
                  <a:pt x="109784" y="115156"/>
                </a:lnTo>
                <a:lnTo>
                  <a:pt x="97565" y="131464"/>
                </a:lnTo>
                <a:lnTo>
                  <a:pt x="90780" y="142704"/>
                </a:lnTo>
                <a:lnTo>
                  <a:pt x="85056" y="154245"/>
                </a:lnTo>
                <a:lnTo>
                  <a:pt x="80393" y="166090"/>
                </a:lnTo>
                <a:lnTo>
                  <a:pt x="76795" y="178244"/>
                </a:lnTo>
                <a:lnTo>
                  <a:pt x="74262" y="190708"/>
                </a:lnTo>
                <a:lnTo>
                  <a:pt x="72796" y="203485"/>
                </a:lnTo>
                <a:lnTo>
                  <a:pt x="72389" y="214883"/>
                </a:lnTo>
                <a:lnTo>
                  <a:pt x="73035" y="228650"/>
                </a:lnTo>
                <a:lnTo>
                  <a:pt x="74970" y="241782"/>
                </a:lnTo>
                <a:lnTo>
                  <a:pt x="78196" y="254285"/>
                </a:lnTo>
                <a:lnTo>
                  <a:pt x="82713" y="266161"/>
                </a:lnTo>
                <a:lnTo>
                  <a:pt x="88519" y="277416"/>
                </a:lnTo>
                <a:lnTo>
                  <a:pt x="95616" y="288053"/>
                </a:lnTo>
                <a:lnTo>
                  <a:pt x="104004" y="298075"/>
                </a:lnTo>
                <a:lnTo>
                  <a:pt x="116153" y="309510"/>
                </a:lnTo>
                <a:lnTo>
                  <a:pt x="126620" y="317180"/>
                </a:lnTo>
                <a:lnTo>
                  <a:pt x="137700" y="323490"/>
                </a:lnTo>
                <a:lnTo>
                  <a:pt x="149392" y="328441"/>
                </a:lnTo>
                <a:lnTo>
                  <a:pt x="161697" y="332033"/>
                </a:lnTo>
                <a:lnTo>
                  <a:pt x="174614" y="334266"/>
                </a:lnTo>
                <a:lnTo>
                  <a:pt x="188143" y="335139"/>
                </a:lnTo>
                <a:lnTo>
                  <a:pt x="190118" y="335152"/>
                </a:lnTo>
                <a:lnTo>
                  <a:pt x="203380" y="334557"/>
                </a:lnTo>
                <a:lnTo>
                  <a:pt x="216205" y="332771"/>
                </a:lnTo>
                <a:lnTo>
                  <a:pt x="228591" y="329794"/>
                </a:lnTo>
                <a:lnTo>
                  <a:pt x="240533" y="325627"/>
                </a:lnTo>
                <a:lnTo>
                  <a:pt x="252025" y="320269"/>
                </a:lnTo>
                <a:lnTo>
                  <a:pt x="267613" y="310488"/>
                </a:lnTo>
                <a:lnTo>
                  <a:pt x="277135" y="302652"/>
                </a:lnTo>
                <a:lnTo>
                  <a:pt x="285999" y="293736"/>
                </a:lnTo>
                <a:lnTo>
                  <a:pt x="294210" y="283741"/>
                </a:lnTo>
                <a:lnTo>
                  <a:pt x="301770" y="272667"/>
                </a:lnTo>
                <a:lnTo>
                  <a:pt x="307086" y="263525"/>
                </a:lnTo>
                <a:lnTo>
                  <a:pt x="187451" y="263525"/>
                </a:lnTo>
                <a:lnTo>
                  <a:pt x="196341" y="195579"/>
                </a:lnTo>
                <a:lnTo>
                  <a:pt x="390143" y="195579"/>
                </a:lnTo>
                <a:lnTo>
                  <a:pt x="389174" y="210224"/>
                </a:lnTo>
                <a:lnTo>
                  <a:pt x="387579" y="224388"/>
                </a:lnTo>
                <a:lnTo>
                  <a:pt x="385356" y="238070"/>
                </a:lnTo>
                <a:lnTo>
                  <a:pt x="382507" y="251272"/>
                </a:lnTo>
                <a:lnTo>
                  <a:pt x="374926" y="276231"/>
                </a:lnTo>
                <a:lnTo>
                  <a:pt x="364832" y="299266"/>
                </a:lnTo>
                <a:lnTo>
                  <a:pt x="352223" y="320376"/>
                </a:lnTo>
                <a:lnTo>
                  <a:pt x="337096" y="339562"/>
                </a:lnTo>
                <a:lnTo>
                  <a:pt x="321111" y="355441"/>
                </a:lnTo>
                <a:lnTo>
                  <a:pt x="300878" y="371044"/>
                </a:lnTo>
                <a:lnTo>
                  <a:pt x="278929" y="383492"/>
                </a:lnTo>
                <a:lnTo>
                  <a:pt x="255276" y="392795"/>
                </a:lnTo>
                <a:lnTo>
                  <a:pt x="229928" y="398959"/>
                </a:lnTo>
                <a:lnTo>
                  <a:pt x="216622" y="400866"/>
                </a:lnTo>
                <a:lnTo>
                  <a:pt x="202897" y="401990"/>
                </a:lnTo>
                <a:lnTo>
                  <a:pt x="189611" y="402336"/>
                </a:lnTo>
                <a:lnTo>
                  <a:pt x="175066" y="401931"/>
                </a:lnTo>
                <a:lnTo>
                  <a:pt x="161024" y="400717"/>
                </a:lnTo>
                <a:lnTo>
                  <a:pt x="147485" y="398694"/>
                </a:lnTo>
                <a:lnTo>
                  <a:pt x="121914" y="392217"/>
                </a:lnTo>
                <a:lnTo>
                  <a:pt x="98353" y="382497"/>
                </a:lnTo>
                <a:lnTo>
                  <a:pt x="76802" y="369531"/>
                </a:lnTo>
                <a:lnTo>
                  <a:pt x="57261" y="353315"/>
                </a:lnTo>
                <a:lnTo>
                  <a:pt x="42925" y="337819"/>
                </a:lnTo>
                <a:lnTo>
                  <a:pt x="27842" y="316890"/>
                </a:lnTo>
                <a:lnTo>
                  <a:pt x="16023" y="294490"/>
                </a:lnTo>
                <a:lnTo>
                  <a:pt x="7456" y="270613"/>
                </a:lnTo>
                <a:lnTo>
                  <a:pt x="2131" y="245255"/>
                </a:lnTo>
                <a:lnTo>
                  <a:pt x="36" y="218409"/>
                </a:lnTo>
                <a:lnTo>
                  <a:pt x="0" y="214249"/>
                </a:lnTo>
                <a:lnTo>
                  <a:pt x="380" y="200825"/>
                </a:lnTo>
                <a:lnTo>
                  <a:pt x="3420" y="174847"/>
                </a:lnTo>
                <a:lnTo>
                  <a:pt x="9501" y="150020"/>
                </a:lnTo>
                <a:lnTo>
                  <a:pt x="18623" y="126341"/>
                </a:lnTo>
                <a:lnTo>
                  <a:pt x="30786" y="103802"/>
                </a:lnTo>
                <a:lnTo>
                  <a:pt x="45989" y="82399"/>
                </a:lnTo>
                <a:lnTo>
                  <a:pt x="54731" y="72121"/>
                </a:lnTo>
                <a:lnTo>
                  <a:pt x="72824" y="53959"/>
                </a:lnTo>
                <a:lnTo>
                  <a:pt x="83079" y="45198"/>
                </a:lnTo>
                <a:lnTo>
                  <a:pt x="104475" y="30009"/>
                </a:lnTo>
                <a:lnTo>
                  <a:pt x="127047" y="17926"/>
                </a:lnTo>
                <a:lnTo>
                  <a:pt x="150790" y="8943"/>
                </a:lnTo>
                <a:lnTo>
                  <a:pt x="175697" y="3055"/>
                </a:lnTo>
                <a:lnTo>
                  <a:pt x="201763" y="256"/>
                </a:lnTo>
                <a:lnTo>
                  <a:pt x="212725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23949" y="1976991"/>
            <a:ext cx="6442183" cy="406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00"/>
              </a:lnSpc>
              <a:spcBef>
                <a:spcPts val="160"/>
              </a:spcBef>
            </a:pPr>
            <a:r>
              <a:rPr sz="2400" dirty="0">
                <a:solidFill>
                  <a:srgbClr val="DDDDDD"/>
                </a:solidFill>
                <a:latin typeface="Wingdings 2"/>
                <a:cs typeface="Wingdings 2"/>
              </a:rPr>
              <a:t></a:t>
            </a:r>
            <a:r>
              <a:rPr sz="2400" spc="284" dirty="0">
                <a:solidFill>
                  <a:srgbClr val="DDDDDD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Suatu</a:t>
            </a:r>
            <a:r>
              <a:rPr sz="3000" spc="-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perja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jian yang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atur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08300" y="2434441"/>
            <a:ext cx="5914834" cy="863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20"/>
              </a:lnSpc>
              <a:spcBef>
                <a:spcPts val="161"/>
              </a:spcBef>
            </a:pP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pelaksanaan</a:t>
            </a:r>
            <a:r>
              <a:rPr sz="3000" spc="-2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tek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is o</a:t>
            </a:r>
            <a:r>
              <a:rPr sz="3000" spc="4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erasio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al</a:t>
            </a:r>
            <a:endParaRPr sz="3000">
              <a:latin typeface="Century Gothic"/>
              <a:cs typeface="Century Gothic"/>
            </a:endParaRPr>
          </a:p>
          <a:p>
            <a:pPr marL="12700" marR="57150">
              <a:lnSpc>
                <a:spcPts val="3579"/>
              </a:lnSpc>
              <a:spcBef>
                <a:spcPts val="17"/>
              </a:spcBef>
            </a:pPr>
            <a:r>
              <a:rPr sz="4500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perjanjian</a:t>
            </a:r>
            <a:r>
              <a:rPr sz="4500" spc="-14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500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4500" spc="-9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4500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4500" spc="-4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4500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45247" y="2434441"/>
            <a:ext cx="1083047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00"/>
              </a:lnSpc>
              <a:spcBef>
                <a:spcPts val="160"/>
              </a:spcBef>
            </a:pP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suatu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123948" y="3989175"/>
            <a:ext cx="7311718" cy="23269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370">
              <a:lnSpc>
                <a:spcPts val="3220"/>
              </a:lnSpc>
              <a:spcBef>
                <a:spcPts val="161"/>
              </a:spcBef>
            </a:pPr>
            <a:r>
              <a:rPr sz="2400" dirty="0">
                <a:solidFill>
                  <a:srgbClr val="DDDDDD"/>
                </a:solidFill>
                <a:latin typeface="Wingdings 2"/>
                <a:cs typeface="Wingdings 2"/>
              </a:rPr>
              <a:t></a:t>
            </a:r>
            <a:r>
              <a:rPr sz="2400" spc="289" dirty="0">
                <a:solidFill>
                  <a:srgbClr val="DDDDDD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Misa</a:t>
            </a:r>
            <a:r>
              <a:rPr sz="3000" spc="4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:</a:t>
            </a:r>
            <a:endParaRPr sz="3000">
              <a:latin typeface="Century Gothic"/>
              <a:cs typeface="Century Gothic"/>
            </a:endParaRPr>
          </a:p>
          <a:p>
            <a:pPr marL="397052" marR="57370">
              <a:lnSpc>
                <a:spcPct val="102172"/>
              </a:lnSpc>
              <a:spcBef>
                <a:spcPts val="480"/>
              </a:spcBef>
            </a:pP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St</a:t>
            </a:r>
            <a:r>
              <a:rPr sz="3000" spc="4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di</a:t>
            </a:r>
            <a:r>
              <a:rPr sz="3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layakan Proyek T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naga </a:t>
            </a:r>
            <a:r>
              <a:rPr sz="3000" spc="4" dirty="0">
                <a:solidFill>
                  <a:srgbClr val="FFFFFF"/>
                </a:solidFill>
                <a:latin typeface="Century Gothic"/>
                <a:cs typeface="Century Gothic"/>
              </a:rPr>
              <a:t>Uap</a:t>
            </a:r>
            <a:endParaRPr sz="3000">
              <a:latin typeface="Century Gothic"/>
              <a:cs typeface="Century Gothic"/>
            </a:endParaRPr>
          </a:p>
          <a:p>
            <a:pPr marL="397052">
              <a:lnSpc>
                <a:spcPts val="3600"/>
              </a:lnSpc>
              <a:spcBef>
                <a:spcPts val="240"/>
              </a:spcBef>
            </a:pPr>
            <a:r>
              <a:rPr sz="3000" spc="4" dirty="0">
                <a:solidFill>
                  <a:srgbClr val="FFFFFF"/>
                </a:solidFill>
                <a:latin typeface="Century Gothic"/>
                <a:cs typeface="Century Gothic"/>
              </a:rPr>
              <a:t>197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9</a:t>
            </a:r>
            <a:r>
              <a:rPr sz="3000" spc="-3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antara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parte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en Pe</a:t>
            </a:r>
            <a:r>
              <a:rPr sz="3000" spc="-4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tamb</a:t>
            </a:r>
            <a:r>
              <a:rPr sz="3000" spc="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sz="3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RI d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an 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Canadian </a:t>
            </a:r>
            <a:r>
              <a:rPr sz="3000" i="1" spc="2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nt</a:t>
            </a:r>
            <a:r>
              <a:rPr sz="3000" i="1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3000" i="1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atio</a:t>
            </a:r>
            <a:r>
              <a:rPr sz="3000" i="1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al</a:t>
            </a:r>
            <a:r>
              <a:rPr sz="3000" i="1" spc="-4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Developme</a:t>
            </a:r>
            <a:r>
              <a:rPr sz="3000" i="1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t Age</a:t>
            </a:r>
            <a:r>
              <a:rPr sz="3000" i="1" spc="-14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cy.</a:t>
            </a:r>
            <a:endParaRPr sz="300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5754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31034" y="14098"/>
            <a:ext cx="9129980" cy="6836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1" y="6985"/>
            <a:ext cx="9137015" cy="6843981"/>
          </a:xfrm>
          <a:custGeom>
            <a:avLst/>
            <a:gdLst/>
            <a:ahLst/>
            <a:cxnLst/>
            <a:rect l="l" t="t" r="r" b="b"/>
            <a:pathLst>
              <a:path w="9137015" h="6843981">
                <a:moveTo>
                  <a:pt x="0" y="0"/>
                </a:moveTo>
                <a:lnTo>
                  <a:pt x="9137015" y="6843981"/>
                </a:lnTo>
              </a:path>
            </a:pathLst>
          </a:custGeom>
          <a:ln w="12700">
            <a:solidFill>
              <a:srgbClr val="B3B3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92746" y="4948429"/>
            <a:ext cx="2672969" cy="1900191"/>
          </a:xfrm>
          <a:custGeom>
            <a:avLst/>
            <a:gdLst/>
            <a:ahLst/>
            <a:cxnLst/>
            <a:rect l="l" t="t" r="r" b="b"/>
            <a:pathLst>
              <a:path w="2672969" h="1900191">
                <a:moveTo>
                  <a:pt x="2672969" y="0"/>
                </a:moveTo>
                <a:lnTo>
                  <a:pt x="0" y="1900191"/>
                </a:lnTo>
              </a:path>
            </a:pathLst>
          </a:custGeom>
          <a:ln w="12700">
            <a:solidFill>
              <a:srgbClr val="BBBBB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13176" y="448055"/>
            <a:ext cx="6028944" cy="842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77921" y="772667"/>
            <a:ext cx="5320157" cy="409702"/>
          </a:xfrm>
          <a:custGeom>
            <a:avLst/>
            <a:gdLst/>
            <a:ahLst/>
            <a:cxnLst/>
            <a:rect l="l" t="t" r="r" b="b"/>
            <a:pathLst>
              <a:path w="5320157" h="409702">
                <a:moveTo>
                  <a:pt x="649224" y="223266"/>
                </a:moveTo>
                <a:lnTo>
                  <a:pt x="650637" y="247215"/>
                </a:lnTo>
                <a:lnTo>
                  <a:pt x="652586" y="259854"/>
                </a:lnTo>
                <a:lnTo>
                  <a:pt x="655370" y="272254"/>
                </a:lnTo>
                <a:lnTo>
                  <a:pt x="658989" y="284419"/>
                </a:lnTo>
                <a:lnTo>
                  <a:pt x="663446" y="296351"/>
                </a:lnTo>
                <a:lnTo>
                  <a:pt x="668741" y="308054"/>
                </a:lnTo>
                <a:lnTo>
                  <a:pt x="674878" y="319532"/>
                </a:lnTo>
                <a:lnTo>
                  <a:pt x="685961" y="336681"/>
                </a:lnTo>
                <a:lnTo>
                  <a:pt x="693961" y="346921"/>
                </a:lnTo>
                <a:lnTo>
                  <a:pt x="702557" y="356405"/>
                </a:lnTo>
                <a:lnTo>
                  <a:pt x="711744" y="365135"/>
                </a:lnTo>
                <a:lnTo>
                  <a:pt x="721520" y="373115"/>
                </a:lnTo>
                <a:lnTo>
                  <a:pt x="731880" y="380350"/>
                </a:lnTo>
                <a:lnTo>
                  <a:pt x="742823" y="386842"/>
                </a:lnTo>
                <a:lnTo>
                  <a:pt x="756407" y="393394"/>
                </a:lnTo>
                <a:lnTo>
                  <a:pt x="767562" y="397720"/>
                </a:lnTo>
                <a:lnTo>
                  <a:pt x="779247" y="401381"/>
                </a:lnTo>
                <a:lnTo>
                  <a:pt x="791460" y="404377"/>
                </a:lnTo>
                <a:lnTo>
                  <a:pt x="804199" y="406706"/>
                </a:lnTo>
                <a:lnTo>
                  <a:pt x="817464" y="408370"/>
                </a:lnTo>
                <a:lnTo>
                  <a:pt x="831254" y="409369"/>
                </a:lnTo>
                <a:lnTo>
                  <a:pt x="845566" y="409702"/>
                </a:lnTo>
                <a:lnTo>
                  <a:pt x="851761" y="409641"/>
                </a:lnTo>
                <a:lnTo>
                  <a:pt x="865310" y="409075"/>
                </a:lnTo>
                <a:lnTo>
                  <a:pt x="878592" y="407915"/>
                </a:lnTo>
                <a:lnTo>
                  <a:pt x="891610" y="406160"/>
                </a:lnTo>
                <a:lnTo>
                  <a:pt x="904362" y="403810"/>
                </a:lnTo>
                <a:lnTo>
                  <a:pt x="916848" y="400866"/>
                </a:lnTo>
                <a:lnTo>
                  <a:pt x="929070" y="397326"/>
                </a:lnTo>
                <a:lnTo>
                  <a:pt x="941025" y="393192"/>
                </a:lnTo>
                <a:lnTo>
                  <a:pt x="952716" y="388463"/>
                </a:lnTo>
                <a:lnTo>
                  <a:pt x="964140" y="383140"/>
                </a:lnTo>
                <a:lnTo>
                  <a:pt x="975300" y="377221"/>
                </a:lnTo>
                <a:lnTo>
                  <a:pt x="986194" y="370708"/>
                </a:lnTo>
                <a:lnTo>
                  <a:pt x="996823" y="363601"/>
                </a:lnTo>
                <a:lnTo>
                  <a:pt x="954405" y="307594"/>
                </a:lnTo>
                <a:lnTo>
                  <a:pt x="947712" y="312629"/>
                </a:lnTo>
                <a:lnTo>
                  <a:pt x="937043" y="319625"/>
                </a:lnTo>
                <a:lnTo>
                  <a:pt x="925945" y="325692"/>
                </a:lnTo>
                <a:lnTo>
                  <a:pt x="914416" y="330828"/>
                </a:lnTo>
                <a:lnTo>
                  <a:pt x="902455" y="335034"/>
                </a:lnTo>
                <a:lnTo>
                  <a:pt x="890060" y="338306"/>
                </a:lnTo>
                <a:lnTo>
                  <a:pt x="877231" y="340646"/>
                </a:lnTo>
                <a:lnTo>
                  <a:pt x="863966" y="342050"/>
                </a:lnTo>
                <a:lnTo>
                  <a:pt x="850265" y="342519"/>
                </a:lnTo>
                <a:lnTo>
                  <a:pt x="839585" y="342198"/>
                </a:lnTo>
                <a:lnTo>
                  <a:pt x="825922" y="340770"/>
                </a:lnTo>
                <a:lnTo>
                  <a:pt x="812931" y="338197"/>
                </a:lnTo>
                <a:lnTo>
                  <a:pt x="800612" y="334477"/>
                </a:lnTo>
                <a:lnTo>
                  <a:pt x="788966" y="329610"/>
                </a:lnTo>
                <a:lnTo>
                  <a:pt x="777992" y="323592"/>
                </a:lnTo>
                <a:lnTo>
                  <a:pt x="767691" y="316423"/>
                </a:lnTo>
                <a:lnTo>
                  <a:pt x="758063" y="308102"/>
                </a:lnTo>
                <a:lnTo>
                  <a:pt x="745837" y="294561"/>
                </a:lnTo>
                <a:lnTo>
                  <a:pt x="738583" y="284007"/>
                </a:lnTo>
                <a:lnTo>
                  <a:pt x="732652" y="272805"/>
                </a:lnTo>
                <a:lnTo>
                  <a:pt x="728042" y="260954"/>
                </a:lnTo>
                <a:lnTo>
                  <a:pt x="724752" y="248453"/>
                </a:lnTo>
                <a:lnTo>
                  <a:pt x="722779" y="235298"/>
                </a:lnTo>
                <a:lnTo>
                  <a:pt x="722122" y="221487"/>
                </a:lnTo>
                <a:lnTo>
                  <a:pt x="722595" y="210017"/>
                </a:lnTo>
                <a:lnTo>
                  <a:pt x="724242" y="197406"/>
                </a:lnTo>
                <a:lnTo>
                  <a:pt x="727067" y="185035"/>
                </a:lnTo>
                <a:lnTo>
                  <a:pt x="731065" y="172917"/>
                </a:lnTo>
                <a:lnTo>
                  <a:pt x="736234" y="161061"/>
                </a:lnTo>
                <a:lnTo>
                  <a:pt x="742569" y="149479"/>
                </a:lnTo>
                <a:lnTo>
                  <a:pt x="751136" y="136780"/>
                </a:lnTo>
                <a:lnTo>
                  <a:pt x="759153" y="127067"/>
                </a:lnTo>
                <a:lnTo>
                  <a:pt x="768020" y="118051"/>
                </a:lnTo>
                <a:lnTo>
                  <a:pt x="777737" y="109726"/>
                </a:lnTo>
                <a:lnTo>
                  <a:pt x="788303" y="102085"/>
                </a:lnTo>
                <a:lnTo>
                  <a:pt x="799719" y="95123"/>
                </a:lnTo>
                <a:lnTo>
                  <a:pt x="814675" y="87661"/>
                </a:lnTo>
                <a:lnTo>
                  <a:pt x="826699" y="82940"/>
                </a:lnTo>
                <a:lnTo>
                  <a:pt x="838893" y="79269"/>
                </a:lnTo>
                <a:lnTo>
                  <a:pt x="851263" y="76646"/>
                </a:lnTo>
                <a:lnTo>
                  <a:pt x="863814" y="75073"/>
                </a:lnTo>
                <a:lnTo>
                  <a:pt x="876554" y="74549"/>
                </a:lnTo>
                <a:lnTo>
                  <a:pt x="880047" y="74587"/>
                </a:lnTo>
                <a:lnTo>
                  <a:pt x="893132" y="75457"/>
                </a:lnTo>
                <a:lnTo>
                  <a:pt x="905772" y="77484"/>
                </a:lnTo>
                <a:lnTo>
                  <a:pt x="917947" y="80688"/>
                </a:lnTo>
                <a:lnTo>
                  <a:pt x="929640" y="85090"/>
                </a:lnTo>
                <a:lnTo>
                  <a:pt x="941656" y="91015"/>
                </a:lnTo>
                <a:lnTo>
                  <a:pt x="952420" y="97929"/>
                </a:lnTo>
                <a:lnTo>
                  <a:pt x="962219" y="105948"/>
                </a:lnTo>
                <a:lnTo>
                  <a:pt x="971042" y="115062"/>
                </a:lnTo>
                <a:lnTo>
                  <a:pt x="1023493" y="66548"/>
                </a:lnTo>
                <a:lnTo>
                  <a:pt x="1007129" y="52437"/>
                </a:lnTo>
                <a:lnTo>
                  <a:pt x="996547" y="44608"/>
                </a:lnTo>
                <a:lnTo>
                  <a:pt x="985676" y="37527"/>
                </a:lnTo>
                <a:lnTo>
                  <a:pt x="974515" y="31193"/>
                </a:lnTo>
                <a:lnTo>
                  <a:pt x="963065" y="25605"/>
                </a:lnTo>
                <a:lnTo>
                  <a:pt x="951326" y="20764"/>
                </a:lnTo>
                <a:lnTo>
                  <a:pt x="939295" y="16668"/>
                </a:lnTo>
                <a:lnTo>
                  <a:pt x="926974" y="13318"/>
                </a:lnTo>
                <a:lnTo>
                  <a:pt x="914362" y="10713"/>
                </a:lnTo>
                <a:lnTo>
                  <a:pt x="901459" y="8853"/>
                </a:lnTo>
                <a:lnTo>
                  <a:pt x="888263" y="7737"/>
                </a:lnTo>
                <a:lnTo>
                  <a:pt x="874776" y="7366"/>
                </a:lnTo>
                <a:lnTo>
                  <a:pt x="872212" y="7378"/>
                </a:lnTo>
                <a:lnTo>
                  <a:pt x="859028" y="7859"/>
                </a:lnTo>
                <a:lnTo>
                  <a:pt x="846076" y="9033"/>
                </a:lnTo>
                <a:lnTo>
                  <a:pt x="833354" y="10898"/>
                </a:lnTo>
                <a:lnTo>
                  <a:pt x="820860" y="13456"/>
                </a:lnTo>
                <a:lnTo>
                  <a:pt x="808593" y="16703"/>
                </a:lnTo>
                <a:lnTo>
                  <a:pt x="796549" y="20640"/>
                </a:lnTo>
                <a:lnTo>
                  <a:pt x="784728" y="25265"/>
                </a:lnTo>
                <a:lnTo>
                  <a:pt x="773128" y="30577"/>
                </a:lnTo>
                <a:lnTo>
                  <a:pt x="761746" y="36576"/>
                </a:lnTo>
                <a:lnTo>
                  <a:pt x="750062" y="43641"/>
                </a:lnTo>
                <a:lnTo>
                  <a:pt x="739411" y="50947"/>
                </a:lnTo>
                <a:lnTo>
                  <a:pt x="729284" y="58782"/>
                </a:lnTo>
                <a:lnTo>
                  <a:pt x="719681" y="67145"/>
                </a:lnTo>
                <a:lnTo>
                  <a:pt x="710605" y="76034"/>
                </a:lnTo>
                <a:lnTo>
                  <a:pt x="702055" y="85449"/>
                </a:lnTo>
                <a:lnTo>
                  <a:pt x="694033" y="95389"/>
                </a:lnTo>
                <a:lnTo>
                  <a:pt x="686540" y="105853"/>
                </a:lnTo>
                <a:lnTo>
                  <a:pt x="679577" y="116840"/>
                </a:lnTo>
                <a:lnTo>
                  <a:pt x="668777" y="137040"/>
                </a:lnTo>
                <a:lnTo>
                  <a:pt x="663576" y="148997"/>
                </a:lnTo>
                <a:lnTo>
                  <a:pt x="659181" y="161078"/>
                </a:lnTo>
                <a:lnTo>
                  <a:pt x="655590" y="173281"/>
                </a:lnTo>
                <a:lnTo>
                  <a:pt x="652801" y="185603"/>
                </a:lnTo>
                <a:lnTo>
                  <a:pt x="650812" y="198043"/>
                </a:lnTo>
                <a:lnTo>
                  <a:pt x="649620" y="210598"/>
                </a:lnTo>
                <a:lnTo>
                  <a:pt x="649224" y="223266"/>
                </a:lnTo>
                <a:close/>
              </a:path>
              <a:path w="5320157" h="409702">
                <a:moveTo>
                  <a:pt x="3553587" y="60960"/>
                </a:moveTo>
                <a:lnTo>
                  <a:pt x="3559233" y="61451"/>
                </a:lnTo>
                <a:lnTo>
                  <a:pt x="3570861" y="65557"/>
                </a:lnTo>
                <a:lnTo>
                  <a:pt x="3582416" y="73787"/>
                </a:lnTo>
                <a:lnTo>
                  <a:pt x="3590290" y="17018"/>
                </a:lnTo>
                <a:lnTo>
                  <a:pt x="3584744" y="13490"/>
                </a:lnTo>
                <a:lnTo>
                  <a:pt x="3573188" y="7601"/>
                </a:lnTo>
                <a:lnTo>
                  <a:pt x="3561180" y="3383"/>
                </a:lnTo>
                <a:lnTo>
                  <a:pt x="3548720" y="847"/>
                </a:lnTo>
                <a:lnTo>
                  <a:pt x="3535806" y="0"/>
                </a:lnTo>
                <a:lnTo>
                  <a:pt x="3534420" y="9"/>
                </a:lnTo>
                <a:lnTo>
                  <a:pt x="3520707" y="1282"/>
                </a:lnTo>
                <a:lnTo>
                  <a:pt x="3508529" y="4674"/>
                </a:lnTo>
                <a:lnTo>
                  <a:pt x="3497833" y="10160"/>
                </a:lnTo>
                <a:lnTo>
                  <a:pt x="3487801" y="18605"/>
                </a:lnTo>
                <a:lnTo>
                  <a:pt x="3479943" y="28615"/>
                </a:lnTo>
                <a:lnTo>
                  <a:pt x="3473450" y="40767"/>
                </a:lnTo>
                <a:lnTo>
                  <a:pt x="3470235" y="49426"/>
                </a:lnTo>
                <a:lnTo>
                  <a:pt x="3467443" y="59154"/>
                </a:lnTo>
                <a:lnTo>
                  <a:pt x="3464739" y="70744"/>
                </a:lnTo>
                <a:lnTo>
                  <a:pt x="3462128" y="84198"/>
                </a:lnTo>
                <a:lnTo>
                  <a:pt x="3459611" y="99520"/>
                </a:lnTo>
                <a:lnTo>
                  <a:pt x="3457194" y="116712"/>
                </a:lnTo>
                <a:lnTo>
                  <a:pt x="3426968" y="116712"/>
                </a:lnTo>
                <a:lnTo>
                  <a:pt x="3419475" y="176657"/>
                </a:lnTo>
                <a:lnTo>
                  <a:pt x="3449193" y="176657"/>
                </a:lnTo>
                <a:lnTo>
                  <a:pt x="3418585" y="400050"/>
                </a:lnTo>
                <a:lnTo>
                  <a:pt x="3488054" y="400050"/>
                </a:lnTo>
                <a:lnTo>
                  <a:pt x="3519424" y="176657"/>
                </a:lnTo>
                <a:lnTo>
                  <a:pt x="3562350" y="176657"/>
                </a:lnTo>
                <a:lnTo>
                  <a:pt x="3569970" y="116712"/>
                </a:lnTo>
                <a:lnTo>
                  <a:pt x="3526790" y="116712"/>
                </a:lnTo>
                <a:lnTo>
                  <a:pt x="3529288" y="100612"/>
                </a:lnTo>
                <a:lnTo>
                  <a:pt x="3532127" y="85747"/>
                </a:lnTo>
                <a:lnTo>
                  <a:pt x="3534888" y="75188"/>
                </a:lnTo>
                <a:lnTo>
                  <a:pt x="3537584" y="68961"/>
                </a:lnTo>
                <a:lnTo>
                  <a:pt x="3540887" y="63627"/>
                </a:lnTo>
                <a:lnTo>
                  <a:pt x="3546221" y="60960"/>
                </a:lnTo>
                <a:lnTo>
                  <a:pt x="3553587" y="60960"/>
                </a:lnTo>
                <a:close/>
              </a:path>
              <a:path w="5320157" h="409702">
                <a:moveTo>
                  <a:pt x="3174746" y="323342"/>
                </a:moveTo>
                <a:lnTo>
                  <a:pt x="3172358" y="320691"/>
                </a:lnTo>
                <a:lnTo>
                  <a:pt x="3165305" y="310578"/>
                </a:lnTo>
                <a:lnTo>
                  <a:pt x="3165605" y="398535"/>
                </a:lnTo>
                <a:lnTo>
                  <a:pt x="3177893" y="402420"/>
                </a:lnTo>
                <a:lnTo>
                  <a:pt x="3190920" y="405195"/>
                </a:lnTo>
                <a:lnTo>
                  <a:pt x="3204688" y="406860"/>
                </a:lnTo>
                <a:lnTo>
                  <a:pt x="3219196" y="407416"/>
                </a:lnTo>
                <a:lnTo>
                  <a:pt x="3231553" y="407038"/>
                </a:lnTo>
                <a:lnTo>
                  <a:pt x="3224276" y="342773"/>
                </a:lnTo>
                <a:lnTo>
                  <a:pt x="3221510" y="342733"/>
                </a:lnTo>
                <a:lnTo>
                  <a:pt x="3207735" y="341206"/>
                </a:lnTo>
                <a:lnTo>
                  <a:pt x="3195349" y="337466"/>
                </a:lnTo>
                <a:lnTo>
                  <a:pt x="3184353" y="331511"/>
                </a:lnTo>
                <a:lnTo>
                  <a:pt x="3174746" y="323342"/>
                </a:lnTo>
                <a:close/>
              </a:path>
              <a:path w="5320157" h="409702">
                <a:moveTo>
                  <a:pt x="3160255" y="299124"/>
                </a:moveTo>
                <a:lnTo>
                  <a:pt x="3157218" y="286322"/>
                </a:lnTo>
                <a:lnTo>
                  <a:pt x="3156204" y="272161"/>
                </a:lnTo>
                <a:lnTo>
                  <a:pt x="3156405" y="265511"/>
                </a:lnTo>
                <a:lnTo>
                  <a:pt x="3157932" y="252932"/>
                </a:lnTo>
                <a:lnTo>
                  <a:pt x="3160952" y="240678"/>
                </a:lnTo>
                <a:lnTo>
                  <a:pt x="3165463" y="228749"/>
                </a:lnTo>
                <a:lnTo>
                  <a:pt x="3171459" y="217145"/>
                </a:lnTo>
                <a:lnTo>
                  <a:pt x="3178937" y="205867"/>
                </a:lnTo>
                <a:lnTo>
                  <a:pt x="3184700" y="198950"/>
                </a:lnTo>
                <a:lnTo>
                  <a:pt x="3194152" y="190444"/>
                </a:lnTo>
                <a:lnTo>
                  <a:pt x="3204847" y="183813"/>
                </a:lnTo>
                <a:lnTo>
                  <a:pt x="3216779" y="179067"/>
                </a:lnTo>
                <a:lnTo>
                  <a:pt x="3229945" y="176213"/>
                </a:lnTo>
                <a:lnTo>
                  <a:pt x="3244342" y="175260"/>
                </a:lnTo>
                <a:lnTo>
                  <a:pt x="3248044" y="175332"/>
                </a:lnTo>
                <a:lnTo>
                  <a:pt x="3261608" y="176983"/>
                </a:lnTo>
                <a:lnTo>
                  <a:pt x="3273929" y="180794"/>
                </a:lnTo>
                <a:lnTo>
                  <a:pt x="3284986" y="186745"/>
                </a:lnTo>
                <a:lnTo>
                  <a:pt x="3294760" y="194818"/>
                </a:lnTo>
                <a:lnTo>
                  <a:pt x="3304700" y="207626"/>
                </a:lnTo>
                <a:lnTo>
                  <a:pt x="3310031" y="219020"/>
                </a:lnTo>
                <a:lnTo>
                  <a:pt x="3313243" y="231681"/>
                </a:lnTo>
                <a:lnTo>
                  <a:pt x="3314319" y="245618"/>
                </a:lnTo>
                <a:lnTo>
                  <a:pt x="3314034" y="253949"/>
                </a:lnTo>
                <a:lnTo>
                  <a:pt x="3312386" y="266882"/>
                </a:lnTo>
                <a:lnTo>
                  <a:pt x="3309275" y="279267"/>
                </a:lnTo>
                <a:lnTo>
                  <a:pt x="3304705" y="291109"/>
                </a:lnTo>
                <a:lnTo>
                  <a:pt x="3298680" y="302413"/>
                </a:lnTo>
                <a:lnTo>
                  <a:pt x="3291204" y="313182"/>
                </a:lnTo>
                <a:lnTo>
                  <a:pt x="3284785" y="320479"/>
                </a:lnTo>
                <a:lnTo>
                  <a:pt x="3275231" y="328494"/>
                </a:lnTo>
                <a:lnTo>
                  <a:pt x="3264400" y="334735"/>
                </a:lnTo>
                <a:lnTo>
                  <a:pt x="3252294" y="339198"/>
                </a:lnTo>
                <a:lnTo>
                  <a:pt x="3238918" y="341878"/>
                </a:lnTo>
                <a:lnTo>
                  <a:pt x="3224276" y="342773"/>
                </a:lnTo>
                <a:lnTo>
                  <a:pt x="3231553" y="407038"/>
                </a:lnTo>
                <a:lnTo>
                  <a:pt x="3244972" y="405715"/>
                </a:lnTo>
                <a:lnTo>
                  <a:pt x="3257934" y="403443"/>
                </a:lnTo>
                <a:lnTo>
                  <a:pt x="3270438" y="400220"/>
                </a:lnTo>
                <a:lnTo>
                  <a:pt x="3282487" y="396047"/>
                </a:lnTo>
                <a:lnTo>
                  <a:pt x="3294079" y="390925"/>
                </a:lnTo>
                <a:lnTo>
                  <a:pt x="3305217" y="384852"/>
                </a:lnTo>
                <a:lnTo>
                  <a:pt x="3315900" y="377829"/>
                </a:lnTo>
                <a:lnTo>
                  <a:pt x="3326131" y="369856"/>
                </a:lnTo>
                <a:lnTo>
                  <a:pt x="3335908" y="360934"/>
                </a:lnTo>
                <a:lnTo>
                  <a:pt x="3350390" y="344764"/>
                </a:lnTo>
                <a:lnTo>
                  <a:pt x="3358032" y="334190"/>
                </a:lnTo>
                <a:lnTo>
                  <a:pt x="3364658" y="323190"/>
                </a:lnTo>
                <a:lnTo>
                  <a:pt x="3370267" y="311765"/>
                </a:lnTo>
                <a:lnTo>
                  <a:pt x="3374857" y="299915"/>
                </a:lnTo>
                <a:lnTo>
                  <a:pt x="3378430" y="287641"/>
                </a:lnTo>
                <a:lnTo>
                  <a:pt x="3380982" y="274944"/>
                </a:lnTo>
                <a:lnTo>
                  <a:pt x="3382515" y="261825"/>
                </a:lnTo>
                <a:lnTo>
                  <a:pt x="3383026" y="248285"/>
                </a:lnTo>
                <a:lnTo>
                  <a:pt x="3382686" y="237191"/>
                </a:lnTo>
                <a:lnTo>
                  <a:pt x="3381350" y="224087"/>
                </a:lnTo>
                <a:lnTo>
                  <a:pt x="3379002" y="211464"/>
                </a:lnTo>
                <a:lnTo>
                  <a:pt x="3375641" y="199314"/>
                </a:lnTo>
                <a:lnTo>
                  <a:pt x="3371267" y="187629"/>
                </a:lnTo>
                <a:lnTo>
                  <a:pt x="3365880" y="176403"/>
                </a:lnTo>
                <a:lnTo>
                  <a:pt x="3355831" y="160433"/>
                </a:lnTo>
                <a:lnTo>
                  <a:pt x="3347696" y="150563"/>
                </a:lnTo>
                <a:lnTo>
                  <a:pt x="3338631" y="141689"/>
                </a:lnTo>
                <a:lnTo>
                  <a:pt x="3328645" y="133797"/>
                </a:lnTo>
                <a:lnTo>
                  <a:pt x="3317748" y="126873"/>
                </a:lnTo>
                <a:lnTo>
                  <a:pt x="3299796" y="118406"/>
                </a:lnTo>
                <a:lnTo>
                  <a:pt x="3287802" y="114485"/>
                </a:lnTo>
                <a:lnTo>
                  <a:pt x="3275366" y="111695"/>
                </a:lnTo>
                <a:lnTo>
                  <a:pt x="3262488" y="110027"/>
                </a:lnTo>
                <a:lnTo>
                  <a:pt x="3249168" y="109474"/>
                </a:lnTo>
                <a:lnTo>
                  <a:pt x="3240156" y="109704"/>
                </a:lnTo>
                <a:lnTo>
                  <a:pt x="3227175" y="110885"/>
                </a:lnTo>
                <a:lnTo>
                  <a:pt x="3214537" y="113070"/>
                </a:lnTo>
                <a:lnTo>
                  <a:pt x="3202239" y="116259"/>
                </a:lnTo>
                <a:lnTo>
                  <a:pt x="3190284" y="120454"/>
                </a:lnTo>
                <a:lnTo>
                  <a:pt x="3178670" y="125658"/>
                </a:lnTo>
                <a:lnTo>
                  <a:pt x="3167397" y="131872"/>
                </a:lnTo>
                <a:lnTo>
                  <a:pt x="3156466" y="139098"/>
                </a:lnTo>
                <a:lnTo>
                  <a:pt x="3145877" y="147337"/>
                </a:lnTo>
                <a:lnTo>
                  <a:pt x="3135630" y="156591"/>
                </a:lnTo>
                <a:lnTo>
                  <a:pt x="3125667" y="167035"/>
                </a:lnTo>
                <a:lnTo>
                  <a:pt x="3117523" y="177124"/>
                </a:lnTo>
                <a:lnTo>
                  <a:pt x="3110337" y="187692"/>
                </a:lnTo>
                <a:lnTo>
                  <a:pt x="3104108" y="198739"/>
                </a:lnTo>
                <a:lnTo>
                  <a:pt x="3098839" y="210265"/>
                </a:lnTo>
                <a:lnTo>
                  <a:pt x="3094527" y="222270"/>
                </a:lnTo>
                <a:lnTo>
                  <a:pt x="3091173" y="234754"/>
                </a:lnTo>
                <a:lnTo>
                  <a:pt x="3088778" y="247718"/>
                </a:lnTo>
                <a:lnTo>
                  <a:pt x="3087341" y="261160"/>
                </a:lnTo>
                <a:lnTo>
                  <a:pt x="3086862" y="275082"/>
                </a:lnTo>
                <a:lnTo>
                  <a:pt x="3086863" y="275867"/>
                </a:lnTo>
                <a:lnTo>
                  <a:pt x="3087480" y="290149"/>
                </a:lnTo>
                <a:lnTo>
                  <a:pt x="3089211" y="303739"/>
                </a:lnTo>
                <a:lnTo>
                  <a:pt x="3092051" y="316639"/>
                </a:lnTo>
                <a:lnTo>
                  <a:pt x="3095999" y="328851"/>
                </a:lnTo>
                <a:lnTo>
                  <a:pt x="3101051" y="340375"/>
                </a:lnTo>
                <a:lnTo>
                  <a:pt x="3107204" y="351214"/>
                </a:lnTo>
                <a:lnTo>
                  <a:pt x="3114455" y="361368"/>
                </a:lnTo>
                <a:lnTo>
                  <a:pt x="3122803" y="370840"/>
                </a:lnTo>
                <a:lnTo>
                  <a:pt x="3133182" y="380220"/>
                </a:lnTo>
                <a:lnTo>
                  <a:pt x="3143250" y="387435"/>
                </a:lnTo>
                <a:lnTo>
                  <a:pt x="3154057" y="393540"/>
                </a:lnTo>
                <a:lnTo>
                  <a:pt x="3165605" y="398535"/>
                </a:lnTo>
                <a:lnTo>
                  <a:pt x="3165305" y="310578"/>
                </a:lnTo>
                <a:lnTo>
                  <a:pt x="3160255" y="299124"/>
                </a:lnTo>
                <a:close/>
              </a:path>
              <a:path w="5320157" h="409702">
                <a:moveTo>
                  <a:pt x="4204796" y="383937"/>
                </a:moveTo>
                <a:lnTo>
                  <a:pt x="4215599" y="389975"/>
                </a:lnTo>
                <a:lnTo>
                  <a:pt x="4208814" y="280939"/>
                </a:lnTo>
                <a:lnTo>
                  <a:pt x="4204298" y="269106"/>
                </a:lnTo>
                <a:lnTo>
                  <a:pt x="4201073" y="256634"/>
                </a:lnTo>
                <a:lnTo>
                  <a:pt x="4199138" y="243516"/>
                </a:lnTo>
                <a:lnTo>
                  <a:pt x="4198493" y="229743"/>
                </a:lnTo>
                <a:lnTo>
                  <a:pt x="4194543" y="377093"/>
                </a:lnTo>
                <a:lnTo>
                  <a:pt x="4204796" y="383937"/>
                </a:lnTo>
                <a:close/>
              </a:path>
              <a:path w="5320157" h="409702">
                <a:moveTo>
                  <a:pt x="4127119" y="233680"/>
                </a:moveTo>
                <a:lnTo>
                  <a:pt x="4127365" y="244725"/>
                </a:lnTo>
                <a:lnTo>
                  <a:pt x="4128435" y="258752"/>
                </a:lnTo>
                <a:lnTo>
                  <a:pt x="4130352" y="272253"/>
                </a:lnTo>
                <a:lnTo>
                  <a:pt x="4133114" y="285228"/>
                </a:lnTo>
                <a:lnTo>
                  <a:pt x="4136720" y="297676"/>
                </a:lnTo>
                <a:lnTo>
                  <a:pt x="4141169" y="309598"/>
                </a:lnTo>
                <a:lnTo>
                  <a:pt x="4146459" y="320994"/>
                </a:lnTo>
                <a:lnTo>
                  <a:pt x="4152590" y="331864"/>
                </a:lnTo>
                <a:lnTo>
                  <a:pt x="4159561" y="342207"/>
                </a:lnTo>
                <a:lnTo>
                  <a:pt x="4167369" y="352024"/>
                </a:lnTo>
                <a:lnTo>
                  <a:pt x="4176014" y="361315"/>
                </a:lnTo>
                <a:lnTo>
                  <a:pt x="4184840" y="369444"/>
                </a:lnTo>
                <a:lnTo>
                  <a:pt x="4194543" y="377093"/>
                </a:lnTo>
                <a:lnTo>
                  <a:pt x="4198493" y="229743"/>
                </a:lnTo>
                <a:lnTo>
                  <a:pt x="4198539" y="225988"/>
                </a:lnTo>
                <a:lnTo>
                  <a:pt x="4199381" y="213436"/>
                </a:lnTo>
                <a:lnTo>
                  <a:pt x="4201275" y="201004"/>
                </a:lnTo>
                <a:lnTo>
                  <a:pt x="4204219" y="188693"/>
                </a:lnTo>
                <a:lnTo>
                  <a:pt x="4208210" y="176508"/>
                </a:lnTo>
                <a:lnTo>
                  <a:pt x="4213245" y="164452"/>
                </a:lnTo>
                <a:lnTo>
                  <a:pt x="4219321" y="152527"/>
                </a:lnTo>
                <a:lnTo>
                  <a:pt x="4228192" y="138321"/>
                </a:lnTo>
                <a:lnTo>
                  <a:pt x="4236062" y="127908"/>
                </a:lnTo>
                <a:lnTo>
                  <a:pt x="4244596" y="118388"/>
                </a:lnTo>
                <a:lnTo>
                  <a:pt x="4253795" y="109767"/>
                </a:lnTo>
                <a:lnTo>
                  <a:pt x="4263657" y="102052"/>
                </a:lnTo>
                <a:lnTo>
                  <a:pt x="4274184" y="95250"/>
                </a:lnTo>
                <a:lnTo>
                  <a:pt x="4286893" y="88584"/>
                </a:lnTo>
                <a:lnTo>
                  <a:pt x="4298617" y="83796"/>
                </a:lnTo>
                <a:lnTo>
                  <a:pt x="4310733" y="80079"/>
                </a:lnTo>
                <a:lnTo>
                  <a:pt x="4323235" y="77428"/>
                </a:lnTo>
                <a:lnTo>
                  <a:pt x="4336116" y="75839"/>
                </a:lnTo>
                <a:lnTo>
                  <a:pt x="4349369" y="75311"/>
                </a:lnTo>
                <a:lnTo>
                  <a:pt x="4361174" y="75774"/>
                </a:lnTo>
                <a:lnTo>
                  <a:pt x="4374712" y="77572"/>
                </a:lnTo>
                <a:lnTo>
                  <a:pt x="4387433" y="80723"/>
                </a:lnTo>
                <a:lnTo>
                  <a:pt x="4399336" y="85224"/>
                </a:lnTo>
                <a:lnTo>
                  <a:pt x="4410422" y="91073"/>
                </a:lnTo>
                <a:lnTo>
                  <a:pt x="4420690" y="98268"/>
                </a:lnTo>
                <a:lnTo>
                  <a:pt x="4430140" y="106807"/>
                </a:lnTo>
                <a:lnTo>
                  <a:pt x="4438612" y="116570"/>
                </a:lnTo>
                <a:lnTo>
                  <a:pt x="4445501" y="126835"/>
                </a:lnTo>
                <a:lnTo>
                  <a:pt x="4451133" y="137931"/>
                </a:lnTo>
                <a:lnTo>
                  <a:pt x="4455509" y="149859"/>
                </a:lnTo>
                <a:lnTo>
                  <a:pt x="4458632" y="162617"/>
                </a:lnTo>
                <a:lnTo>
                  <a:pt x="4460505" y="176206"/>
                </a:lnTo>
                <a:lnTo>
                  <a:pt x="4461129" y="190627"/>
                </a:lnTo>
                <a:lnTo>
                  <a:pt x="4461117" y="192694"/>
                </a:lnTo>
                <a:lnTo>
                  <a:pt x="4460431" y="206259"/>
                </a:lnTo>
                <a:lnTo>
                  <a:pt x="4458693" y="219362"/>
                </a:lnTo>
                <a:lnTo>
                  <a:pt x="4455902" y="232002"/>
                </a:lnTo>
                <a:lnTo>
                  <a:pt x="4452062" y="244181"/>
                </a:lnTo>
                <a:lnTo>
                  <a:pt x="4447174" y="255900"/>
                </a:lnTo>
                <a:lnTo>
                  <a:pt x="4441241" y="267160"/>
                </a:lnTo>
                <a:lnTo>
                  <a:pt x="4434264" y="277962"/>
                </a:lnTo>
                <a:lnTo>
                  <a:pt x="4426245" y="288307"/>
                </a:lnTo>
                <a:lnTo>
                  <a:pt x="4417186" y="298196"/>
                </a:lnTo>
                <a:lnTo>
                  <a:pt x="4406350" y="308246"/>
                </a:lnTo>
                <a:lnTo>
                  <a:pt x="4395981" y="316287"/>
                </a:lnTo>
                <a:lnTo>
                  <a:pt x="4385152" y="323252"/>
                </a:lnTo>
                <a:lnTo>
                  <a:pt x="4373862" y="329144"/>
                </a:lnTo>
                <a:lnTo>
                  <a:pt x="4362112" y="333961"/>
                </a:lnTo>
                <a:lnTo>
                  <a:pt x="4349901" y="337707"/>
                </a:lnTo>
                <a:lnTo>
                  <a:pt x="4337230" y="340381"/>
                </a:lnTo>
                <a:lnTo>
                  <a:pt x="4324099" y="341984"/>
                </a:lnTo>
                <a:lnTo>
                  <a:pt x="4310507" y="342519"/>
                </a:lnTo>
                <a:lnTo>
                  <a:pt x="4310037" y="342518"/>
                </a:lnTo>
                <a:lnTo>
                  <a:pt x="4295187" y="341815"/>
                </a:lnTo>
                <a:lnTo>
                  <a:pt x="4281353" y="339785"/>
                </a:lnTo>
                <a:lnTo>
                  <a:pt x="4268537" y="336430"/>
                </a:lnTo>
                <a:lnTo>
                  <a:pt x="4256739" y="331750"/>
                </a:lnTo>
                <a:lnTo>
                  <a:pt x="4245958" y="325743"/>
                </a:lnTo>
                <a:lnTo>
                  <a:pt x="4236194" y="318411"/>
                </a:lnTo>
                <a:lnTo>
                  <a:pt x="4227449" y="309753"/>
                </a:lnTo>
                <a:lnTo>
                  <a:pt x="4221715" y="302717"/>
                </a:lnTo>
                <a:lnTo>
                  <a:pt x="4214619" y="292140"/>
                </a:lnTo>
                <a:lnTo>
                  <a:pt x="4208814" y="280939"/>
                </a:lnTo>
                <a:lnTo>
                  <a:pt x="4215599" y="389975"/>
                </a:lnTo>
                <a:lnTo>
                  <a:pt x="4238853" y="399637"/>
                </a:lnTo>
                <a:lnTo>
                  <a:pt x="4264299" y="406078"/>
                </a:lnTo>
                <a:lnTo>
                  <a:pt x="4277843" y="408091"/>
                </a:lnTo>
                <a:lnTo>
                  <a:pt x="4291933" y="409299"/>
                </a:lnTo>
                <a:lnTo>
                  <a:pt x="4306570" y="409702"/>
                </a:lnTo>
                <a:lnTo>
                  <a:pt x="4311969" y="409653"/>
                </a:lnTo>
                <a:lnTo>
                  <a:pt x="4325615" y="409084"/>
                </a:lnTo>
                <a:lnTo>
                  <a:pt x="4351858" y="406023"/>
                </a:lnTo>
                <a:lnTo>
                  <a:pt x="4376720" y="400390"/>
                </a:lnTo>
                <a:lnTo>
                  <a:pt x="4400225" y="392178"/>
                </a:lnTo>
                <a:lnTo>
                  <a:pt x="4422394" y="381381"/>
                </a:lnTo>
                <a:lnTo>
                  <a:pt x="4444054" y="367369"/>
                </a:lnTo>
                <a:lnTo>
                  <a:pt x="4463388" y="351125"/>
                </a:lnTo>
                <a:lnTo>
                  <a:pt x="4480754" y="332467"/>
                </a:lnTo>
                <a:lnTo>
                  <a:pt x="4496176" y="311404"/>
                </a:lnTo>
                <a:lnTo>
                  <a:pt x="4504504" y="297604"/>
                </a:lnTo>
                <a:lnTo>
                  <a:pt x="4515950" y="274184"/>
                </a:lnTo>
                <a:lnTo>
                  <a:pt x="4524547" y="250098"/>
                </a:lnTo>
                <a:lnTo>
                  <a:pt x="4530286" y="225361"/>
                </a:lnTo>
                <a:lnTo>
                  <a:pt x="4533159" y="199989"/>
                </a:lnTo>
                <a:lnTo>
                  <a:pt x="4533519" y="187071"/>
                </a:lnTo>
                <a:lnTo>
                  <a:pt x="4533150" y="174045"/>
                </a:lnTo>
                <a:lnTo>
                  <a:pt x="4531923" y="160393"/>
                </a:lnTo>
                <a:lnTo>
                  <a:pt x="4526887" y="134457"/>
                </a:lnTo>
                <a:lnTo>
                  <a:pt x="4518412" y="110352"/>
                </a:lnTo>
                <a:lnTo>
                  <a:pt x="4506503" y="88089"/>
                </a:lnTo>
                <a:lnTo>
                  <a:pt x="4491164" y="67675"/>
                </a:lnTo>
                <a:lnTo>
                  <a:pt x="4472524" y="49247"/>
                </a:lnTo>
                <a:lnTo>
                  <a:pt x="4452020" y="34157"/>
                </a:lnTo>
                <a:lnTo>
                  <a:pt x="4429707" y="22429"/>
                </a:lnTo>
                <a:lnTo>
                  <a:pt x="4405584" y="14057"/>
                </a:lnTo>
                <a:lnTo>
                  <a:pt x="4379651" y="9038"/>
                </a:lnTo>
                <a:lnTo>
                  <a:pt x="4366006" y="7783"/>
                </a:lnTo>
                <a:lnTo>
                  <a:pt x="4351908" y="7366"/>
                </a:lnTo>
                <a:lnTo>
                  <a:pt x="4348080" y="7391"/>
                </a:lnTo>
                <a:lnTo>
                  <a:pt x="4334153" y="7933"/>
                </a:lnTo>
                <a:lnTo>
                  <a:pt x="4320585" y="9180"/>
                </a:lnTo>
                <a:lnTo>
                  <a:pt x="4294521" y="13787"/>
                </a:lnTo>
                <a:lnTo>
                  <a:pt x="4269886" y="21216"/>
                </a:lnTo>
                <a:lnTo>
                  <a:pt x="4246674" y="31473"/>
                </a:lnTo>
                <a:lnTo>
                  <a:pt x="4224882" y="44561"/>
                </a:lnTo>
                <a:lnTo>
                  <a:pt x="4204504" y="60485"/>
                </a:lnTo>
                <a:lnTo>
                  <a:pt x="4185539" y="79248"/>
                </a:lnTo>
                <a:lnTo>
                  <a:pt x="4168967" y="99723"/>
                </a:lnTo>
                <a:lnTo>
                  <a:pt x="4155152" y="121381"/>
                </a:lnTo>
                <a:lnTo>
                  <a:pt x="4144088" y="144235"/>
                </a:lnTo>
                <a:lnTo>
                  <a:pt x="4135782" y="168287"/>
                </a:lnTo>
                <a:lnTo>
                  <a:pt x="4130240" y="193541"/>
                </a:lnTo>
                <a:lnTo>
                  <a:pt x="4127466" y="219998"/>
                </a:lnTo>
                <a:lnTo>
                  <a:pt x="4127119" y="233680"/>
                </a:lnTo>
                <a:close/>
              </a:path>
              <a:path w="5320157" h="409702">
                <a:moveTo>
                  <a:pt x="4872862" y="333121"/>
                </a:moveTo>
                <a:lnTo>
                  <a:pt x="4886959" y="231521"/>
                </a:lnTo>
                <a:lnTo>
                  <a:pt x="5021960" y="231521"/>
                </a:lnTo>
                <a:lnTo>
                  <a:pt x="5030724" y="164084"/>
                </a:lnTo>
                <a:lnTo>
                  <a:pt x="4896358" y="164084"/>
                </a:lnTo>
                <a:lnTo>
                  <a:pt x="4907280" y="84962"/>
                </a:lnTo>
                <a:lnTo>
                  <a:pt x="5041010" y="84962"/>
                </a:lnTo>
                <a:lnTo>
                  <a:pt x="5049774" y="17018"/>
                </a:lnTo>
                <a:lnTo>
                  <a:pt x="4843780" y="17018"/>
                </a:lnTo>
                <a:lnTo>
                  <a:pt x="4791456" y="400050"/>
                </a:lnTo>
                <a:lnTo>
                  <a:pt x="5000116" y="400050"/>
                </a:lnTo>
                <a:lnTo>
                  <a:pt x="5008753" y="333121"/>
                </a:lnTo>
                <a:lnTo>
                  <a:pt x="4872862" y="333121"/>
                </a:lnTo>
                <a:close/>
              </a:path>
              <a:path w="5320157" h="409702">
                <a:moveTo>
                  <a:pt x="4605655" y="400050"/>
                </a:moveTo>
                <a:lnTo>
                  <a:pt x="4677156" y="400050"/>
                </a:lnTo>
                <a:lnTo>
                  <a:pt x="4720082" y="85217"/>
                </a:lnTo>
                <a:lnTo>
                  <a:pt x="4799964" y="85217"/>
                </a:lnTo>
                <a:lnTo>
                  <a:pt x="4808347" y="17018"/>
                </a:lnTo>
                <a:lnTo>
                  <a:pt x="4574412" y="17018"/>
                </a:lnTo>
                <a:lnTo>
                  <a:pt x="4565650" y="85217"/>
                </a:lnTo>
                <a:lnTo>
                  <a:pt x="4648708" y="85217"/>
                </a:lnTo>
                <a:lnTo>
                  <a:pt x="4605655" y="400050"/>
                </a:lnTo>
                <a:close/>
              </a:path>
              <a:path w="5320157" h="409702">
                <a:moveTo>
                  <a:pt x="3798570" y="400050"/>
                </a:moveTo>
                <a:lnTo>
                  <a:pt x="3834638" y="136779"/>
                </a:lnTo>
                <a:lnTo>
                  <a:pt x="3974592" y="400050"/>
                </a:lnTo>
                <a:lnTo>
                  <a:pt x="4036059" y="400050"/>
                </a:lnTo>
                <a:lnTo>
                  <a:pt x="4088129" y="17018"/>
                </a:lnTo>
                <a:lnTo>
                  <a:pt x="4017899" y="17018"/>
                </a:lnTo>
                <a:lnTo>
                  <a:pt x="3982339" y="277368"/>
                </a:lnTo>
                <a:lnTo>
                  <a:pt x="3844163" y="17018"/>
                </a:lnTo>
                <a:lnTo>
                  <a:pt x="3781425" y="17018"/>
                </a:lnTo>
                <a:lnTo>
                  <a:pt x="3729608" y="400050"/>
                </a:lnTo>
                <a:lnTo>
                  <a:pt x="3798570" y="400050"/>
                </a:lnTo>
                <a:close/>
              </a:path>
              <a:path w="5320157" h="409702">
                <a:moveTo>
                  <a:pt x="2737739" y="333121"/>
                </a:moveTo>
                <a:lnTo>
                  <a:pt x="2751835" y="231521"/>
                </a:lnTo>
                <a:lnTo>
                  <a:pt x="2886837" y="231521"/>
                </a:lnTo>
                <a:lnTo>
                  <a:pt x="2895600" y="164084"/>
                </a:lnTo>
                <a:lnTo>
                  <a:pt x="2761234" y="164084"/>
                </a:lnTo>
                <a:lnTo>
                  <a:pt x="2772156" y="84962"/>
                </a:lnTo>
                <a:lnTo>
                  <a:pt x="2905887" y="84962"/>
                </a:lnTo>
                <a:lnTo>
                  <a:pt x="2914650" y="17018"/>
                </a:lnTo>
                <a:lnTo>
                  <a:pt x="2708656" y="17018"/>
                </a:lnTo>
                <a:lnTo>
                  <a:pt x="2656332" y="400050"/>
                </a:lnTo>
                <a:lnTo>
                  <a:pt x="2864993" y="400050"/>
                </a:lnTo>
                <a:lnTo>
                  <a:pt x="2873629" y="333121"/>
                </a:lnTo>
                <a:lnTo>
                  <a:pt x="2737739" y="333121"/>
                </a:lnTo>
                <a:close/>
              </a:path>
              <a:path w="5320157" h="409702">
                <a:moveTo>
                  <a:pt x="1887474" y="400050"/>
                </a:moveTo>
                <a:lnTo>
                  <a:pt x="1923542" y="136779"/>
                </a:lnTo>
                <a:lnTo>
                  <a:pt x="2063495" y="400050"/>
                </a:lnTo>
                <a:lnTo>
                  <a:pt x="2124964" y="400050"/>
                </a:lnTo>
                <a:lnTo>
                  <a:pt x="2177034" y="17018"/>
                </a:lnTo>
                <a:lnTo>
                  <a:pt x="2106803" y="17018"/>
                </a:lnTo>
                <a:lnTo>
                  <a:pt x="2071243" y="277368"/>
                </a:lnTo>
                <a:lnTo>
                  <a:pt x="1933067" y="17018"/>
                </a:lnTo>
                <a:lnTo>
                  <a:pt x="1870329" y="17018"/>
                </a:lnTo>
                <a:lnTo>
                  <a:pt x="1818513" y="400050"/>
                </a:lnTo>
                <a:lnTo>
                  <a:pt x="1887474" y="400050"/>
                </a:lnTo>
                <a:close/>
              </a:path>
              <a:path w="5320157" h="409702">
                <a:moveTo>
                  <a:pt x="1556258" y="250825"/>
                </a:moveTo>
                <a:lnTo>
                  <a:pt x="1671955" y="318516"/>
                </a:lnTo>
                <a:lnTo>
                  <a:pt x="1692275" y="400050"/>
                </a:lnTo>
                <a:lnTo>
                  <a:pt x="1762125" y="400050"/>
                </a:lnTo>
                <a:lnTo>
                  <a:pt x="1666620" y="17018"/>
                </a:lnTo>
                <a:lnTo>
                  <a:pt x="1605915" y="17018"/>
                </a:lnTo>
                <a:lnTo>
                  <a:pt x="1399032" y="400050"/>
                </a:lnTo>
                <a:lnTo>
                  <a:pt x="1476375" y="400050"/>
                </a:lnTo>
                <a:lnTo>
                  <a:pt x="1519935" y="318516"/>
                </a:lnTo>
                <a:lnTo>
                  <a:pt x="1671955" y="318516"/>
                </a:lnTo>
                <a:lnTo>
                  <a:pt x="1556258" y="250825"/>
                </a:lnTo>
                <a:lnTo>
                  <a:pt x="1623695" y="124714"/>
                </a:lnTo>
                <a:lnTo>
                  <a:pt x="1654302" y="250825"/>
                </a:lnTo>
                <a:lnTo>
                  <a:pt x="1556258" y="250825"/>
                </a:lnTo>
                <a:close/>
              </a:path>
              <a:path w="5320157" h="409702">
                <a:moveTo>
                  <a:pt x="1388491" y="17018"/>
                </a:moveTo>
                <a:lnTo>
                  <a:pt x="1316101" y="17018"/>
                </a:lnTo>
                <a:lnTo>
                  <a:pt x="1296289" y="161544"/>
                </a:lnTo>
                <a:lnTo>
                  <a:pt x="1164844" y="161544"/>
                </a:lnTo>
                <a:lnTo>
                  <a:pt x="1184783" y="17018"/>
                </a:lnTo>
                <a:lnTo>
                  <a:pt x="1112646" y="17018"/>
                </a:lnTo>
                <a:lnTo>
                  <a:pt x="1060323" y="400050"/>
                </a:lnTo>
                <a:lnTo>
                  <a:pt x="1131951" y="400050"/>
                </a:lnTo>
                <a:lnTo>
                  <a:pt x="1155954" y="226060"/>
                </a:lnTo>
                <a:lnTo>
                  <a:pt x="1287526" y="226060"/>
                </a:lnTo>
                <a:lnTo>
                  <a:pt x="1263650" y="400050"/>
                </a:lnTo>
                <a:lnTo>
                  <a:pt x="1335658" y="400050"/>
                </a:lnTo>
                <a:lnTo>
                  <a:pt x="1388491" y="17018"/>
                </a:lnTo>
                <a:close/>
              </a:path>
              <a:path w="5320157" h="409702">
                <a:moveTo>
                  <a:pt x="267969" y="400050"/>
                </a:moveTo>
                <a:lnTo>
                  <a:pt x="351790" y="400050"/>
                </a:lnTo>
                <a:lnTo>
                  <a:pt x="443738" y="270510"/>
                </a:lnTo>
                <a:lnTo>
                  <a:pt x="502412" y="400050"/>
                </a:lnTo>
                <a:lnTo>
                  <a:pt x="576834" y="400050"/>
                </a:lnTo>
                <a:lnTo>
                  <a:pt x="489077" y="206756"/>
                </a:lnTo>
                <a:lnTo>
                  <a:pt x="623697" y="17018"/>
                </a:lnTo>
                <a:lnTo>
                  <a:pt x="540512" y="17018"/>
                </a:lnTo>
                <a:lnTo>
                  <a:pt x="456565" y="135001"/>
                </a:lnTo>
                <a:lnTo>
                  <a:pt x="402844" y="17018"/>
                </a:lnTo>
                <a:lnTo>
                  <a:pt x="328930" y="17018"/>
                </a:lnTo>
                <a:lnTo>
                  <a:pt x="411225" y="198755"/>
                </a:lnTo>
                <a:lnTo>
                  <a:pt x="267969" y="400050"/>
                </a:lnTo>
                <a:close/>
              </a:path>
              <a:path w="5320157" h="409702">
                <a:moveTo>
                  <a:pt x="81406" y="333121"/>
                </a:moveTo>
                <a:lnTo>
                  <a:pt x="95504" y="231521"/>
                </a:lnTo>
                <a:lnTo>
                  <a:pt x="230505" y="231521"/>
                </a:lnTo>
                <a:lnTo>
                  <a:pt x="239268" y="164084"/>
                </a:lnTo>
                <a:lnTo>
                  <a:pt x="104902" y="164084"/>
                </a:lnTo>
                <a:lnTo>
                  <a:pt x="115824" y="84962"/>
                </a:lnTo>
                <a:lnTo>
                  <a:pt x="249555" y="84962"/>
                </a:lnTo>
                <a:lnTo>
                  <a:pt x="258318" y="17018"/>
                </a:lnTo>
                <a:lnTo>
                  <a:pt x="52324" y="17018"/>
                </a:lnTo>
                <a:lnTo>
                  <a:pt x="0" y="400050"/>
                </a:lnTo>
                <a:lnTo>
                  <a:pt x="208661" y="400050"/>
                </a:lnTo>
                <a:lnTo>
                  <a:pt x="217297" y="333121"/>
                </a:lnTo>
                <a:lnTo>
                  <a:pt x="81406" y="333121"/>
                </a:lnTo>
                <a:close/>
              </a:path>
              <a:path w="5320157" h="409702">
                <a:moveTo>
                  <a:pt x="5106543" y="290957"/>
                </a:moveTo>
                <a:lnTo>
                  <a:pt x="5051298" y="335534"/>
                </a:lnTo>
                <a:lnTo>
                  <a:pt x="5056530" y="343074"/>
                </a:lnTo>
                <a:lnTo>
                  <a:pt x="5065502" y="354629"/>
                </a:lnTo>
                <a:lnTo>
                  <a:pt x="5074899" y="365087"/>
                </a:lnTo>
                <a:lnTo>
                  <a:pt x="5084722" y="374445"/>
                </a:lnTo>
                <a:lnTo>
                  <a:pt x="5094970" y="382704"/>
                </a:lnTo>
                <a:lnTo>
                  <a:pt x="5105645" y="389864"/>
                </a:lnTo>
                <a:lnTo>
                  <a:pt x="5116747" y="395923"/>
                </a:lnTo>
                <a:lnTo>
                  <a:pt x="5128276" y="400882"/>
                </a:lnTo>
                <a:lnTo>
                  <a:pt x="5140234" y="404740"/>
                </a:lnTo>
                <a:lnTo>
                  <a:pt x="5152620" y="407496"/>
                </a:lnTo>
                <a:lnTo>
                  <a:pt x="5165434" y="409150"/>
                </a:lnTo>
                <a:lnTo>
                  <a:pt x="5178679" y="409702"/>
                </a:lnTo>
                <a:lnTo>
                  <a:pt x="5179719" y="409698"/>
                </a:lnTo>
                <a:lnTo>
                  <a:pt x="5193832" y="408984"/>
                </a:lnTo>
                <a:lnTo>
                  <a:pt x="5207189" y="407020"/>
                </a:lnTo>
                <a:lnTo>
                  <a:pt x="5219798" y="403807"/>
                </a:lnTo>
                <a:lnTo>
                  <a:pt x="5231666" y="399344"/>
                </a:lnTo>
                <a:lnTo>
                  <a:pt x="5242797" y="393632"/>
                </a:lnTo>
                <a:lnTo>
                  <a:pt x="5253200" y="386671"/>
                </a:lnTo>
                <a:lnTo>
                  <a:pt x="5262880" y="378460"/>
                </a:lnTo>
                <a:lnTo>
                  <a:pt x="5268680" y="372531"/>
                </a:lnTo>
                <a:lnTo>
                  <a:pt x="5276920" y="362327"/>
                </a:lnTo>
                <a:lnTo>
                  <a:pt x="5283661" y="351444"/>
                </a:lnTo>
                <a:lnTo>
                  <a:pt x="5288904" y="339881"/>
                </a:lnTo>
                <a:lnTo>
                  <a:pt x="5292649" y="327639"/>
                </a:lnTo>
                <a:lnTo>
                  <a:pt x="5294896" y="314717"/>
                </a:lnTo>
                <a:lnTo>
                  <a:pt x="5295646" y="301117"/>
                </a:lnTo>
                <a:lnTo>
                  <a:pt x="5295605" y="298046"/>
                </a:lnTo>
                <a:lnTo>
                  <a:pt x="5294576" y="285455"/>
                </a:lnTo>
                <a:lnTo>
                  <a:pt x="5292141" y="272982"/>
                </a:lnTo>
                <a:lnTo>
                  <a:pt x="5288280" y="260604"/>
                </a:lnTo>
                <a:lnTo>
                  <a:pt x="5284425" y="251403"/>
                </a:lnTo>
                <a:lnTo>
                  <a:pt x="5278848" y="240587"/>
                </a:lnTo>
                <a:lnTo>
                  <a:pt x="5272005" y="229392"/>
                </a:lnTo>
                <a:lnTo>
                  <a:pt x="5263896" y="217805"/>
                </a:lnTo>
                <a:lnTo>
                  <a:pt x="5254947" y="206671"/>
                </a:lnTo>
                <a:lnTo>
                  <a:pt x="5245940" y="196538"/>
                </a:lnTo>
                <a:lnTo>
                  <a:pt x="5234432" y="184150"/>
                </a:lnTo>
                <a:lnTo>
                  <a:pt x="5234013" y="183706"/>
                </a:lnTo>
                <a:lnTo>
                  <a:pt x="5221027" y="169843"/>
                </a:lnTo>
                <a:lnTo>
                  <a:pt x="5209890" y="157719"/>
                </a:lnTo>
                <a:lnTo>
                  <a:pt x="5200603" y="147335"/>
                </a:lnTo>
                <a:lnTo>
                  <a:pt x="5193171" y="138690"/>
                </a:lnTo>
                <a:lnTo>
                  <a:pt x="5187598" y="131785"/>
                </a:lnTo>
                <a:lnTo>
                  <a:pt x="5183885" y="126619"/>
                </a:lnTo>
                <a:lnTo>
                  <a:pt x="5178425" y="117983"/>
                </a:lnTo>
                <a:lnTo>
                  <a:pt x="5175631" y="109982"/>
                </a:lnTo>
                <a:lnTo>
                  <a:pt x="5175631" y="95250"/>
                </a:lnTo>
                <a:lnTo>
                  <a:pt x="5178679" y="88773"/>
                </a:lnTo>
                <a:lnTo>
                  <a:pt x="5184648" y="83185"/>
                </a:lnTo>
                <a:lnTo>
                  <a:pt x="5190744" y="77724"/>
                </a:lnTo>
                <a:lnTo>
                  <a:pt x="5198363" y="75057"/>
                </a:lnTo>
                <a:lnTo>
                  <a:pt x="5207634" y="75057"/>
                </a:lnTo>
                <a:lnTo>
                  <a:pt x="5215090" y="75787"/>
                </a:lnTo>
                <a:lnTo>
                  <a:pt x="5225088" y="78950"/>
                </a:lnTo>
                <a:lnTo>
                  <a:pt x="5235361" y="84621"/>
                </a:lnTo>
                <a:lnTo>
                  <a:pt x="5245910" y="92802"/>
                </a:lnTo>
                <a:lnTo>
                  <a:pt x="5256734" y="103498"/>
                </a:lnTo>
                <a:lnTo>
                  <a:pt x="5267833" y="116712"/>
                </a:lnTo>
                <a:lnTo>
                  <a:pt x="5320157" y="70358"/>
                </a:lnTo>
                <a:lnTo>
                  <a:pt x="5308708" y="56002"/>
                </a:lnTo>
                <a:lnTo>
                  <a:pt x="5299019" y="45786"/>
                </a:lnTo>
                <a:lnTo>
                  <a:pt x="5288913" y="36776"/>
                </a:lnTo>
                <a:lnTo>
                  <a:pt x="5278388" y="28969"/>
                </a:lnTo>
                <a:lnTo>
                  <a:pt x="5267442" y="22365"/>
                </a:lnTo>
                <a:lnTo>
                  <a:pt x="5256076" y="16963"/>
                </a:lnTo>
                <a:lnTo>
                  <a:pt x="5244286" y="12763"/>
                </a:lnTo>
                <a:lnTo>
                  <a:pt x="5232072" y="9764"/>
                </a:lnTo>
                <a:lnTo>
                  <a:pt x="5219432" y="7965"/>
                </a:lnTo>
                <a:lnTo>
                  <a:pt x="5206364" y="7366"/>
                </a:lnTo>
                <a:lnTo>
                  <a:pt x="5195105" y="7841"/>
                </a:lnTo>
                <a:lnTo>
                  <a:pt x="5181649" y="9805"/>
                </a:lnTo>
                <a:lnTo>
                  <a:pt x="5169074" y="13294"/>
                </a:lnTo>
                <a:lnTo>
                  <a:pt x="5157382" y="18310"/>
                </a:lnTo>
                <a:lnTo>
                  <a:pt x="5146575" y="24855"/>
                </a:lnTo>
                <a:lnTo>
                  <a:pt x="5136655" y="32933"/>
                </a:lnTo>
                <a:lnTo>
                  <a:pt x="5127625" y="42545"/>
                </a:lnTo>
                <a:lnTo>
                  <a:pt x="5117591" y="56916"/>
                </a:lnTo>
                <a:lnTo>
                  <a:pt x="5111876" y="68413"/>
                </a:lnTo>
                <a:lnTo>
                  <a:pt x="5107787" y="80437"/>
                </a:lnTo>
                <a:lnTo>
                  <a:pt x="5105331" y="92983"/>
                </a:lnTo>
                <a:lnTo>
                  <a:pt x="5104510" y="106045"/>
                </a:lnTo>
                <a:lnTo>
                  <a:pt x="5104703" y="111951"/>
                </a:lnTo>
                <a:lnTo>
                  <a:pt x="5106282" y="123991"/>
                </a:lnTo>
                <a:lnTo>
                  <a:pt x="5109459" y="136131"/>
                </a:lnTo>
                <a:lnTo>
                  <a:pt x="5114242" y="148389"/>
                </a:lnTo>
                <a:lnTo>
                  <a:pt x="5120639" y="160782"/>
                </a:lnTo>
                <a:lnTo>
                  <a:pt x="5126336" y="169582"/>
                </a:lnTo>
                <a:lnTo>
                  <a:pt x="5132533" y="177957"/>
                </a:lnTo>
                <a:lnTo>
                  <a:pt x="5140091" y="187351"/>
                </a:lnTo>
                <a:lnTo>
                  <a:pt x="5149010" y="197761"/>
                </a:lnTo>
                <a:lnTo>
                  <a:pt x="5159290" y="209183"/>
                </a:lnTo>
                <a:lnTo>
                  <a:pt x="5170932" y="221615"/>
                </a:lnTo>
                <a:lnTo>
                  <a:pt x="5175737" y="226725"/>
                </a:lnTo>
                <a:lnTo>
                  <a:pt x="5187508" y="239530"/>
                </a:lnTo>
                <a:lnTo>
                  <a:pt x="5197295" y="250641"/>
                </a:lnTo>
                <a:lnTo>
                  <a:pt x="5205097" y="260058"/>
                </a:lnTo>
                <a:lnTo>
                  <a:pt x="5210914" y="267782"/>
                </a:lnTo>
                <a:lnTo>
                  <a:pt x="5214747" y="273812"/>
                </a:lnTo>
                <a:lnTo>
                  <a:pt x="5220930" y="288748"/>
                </a:lnTo>
                <a:lnTo>
                  <a:pt x="5222494" y="300863"/>
                </a:lnTo>
                <a:lnTo>
                  <a:pt x="5222006" y="307340"/>
                </a:lnTo>
                <a:lnTo>
                  <a:pt x="5217965" y="319378"/>
                </a:lnTo>
                <a:lnTo>
                  <a:pt x="5209794" y="329819"/>
                </a:lnTo>
                <a:lnTo>
                  <a:pt x="5203470" y="334787"/>
                </a:lnTo>
                <a:lnTo>
                  <a:pt x="5191925" y="340000"/>
                </a:lnTo>
                <a:lnTo>
                  <a:pt x="5178679" y="341757"/>
                </a:lnTo>
                <a:lnTo>
                  <a:pt x="5168227" y="340814"/>
                </a:lnTo>
                <a:lnTo>
                  <a:pt x="5157396" y="337773"/>
                </a:lnTo>
                <a:lnTo>
                  <a:pt x="5146779" y="332627"/>
                </a:lnTo>
                <a:lnTo>
                  <a:pt x="5136380" y="325375"/>
                </a:lnTo>
                <a:lnTo>
                  <a:pt x="5126205" y="316014"/>
                </a:lnTo>
                <a:lnTo>
                  <a:pt x="5116258" y="304542"/>
                </a:lnTo>
                <a:lnTo>
                  <a:pt x="5106543" y="290957"/>
                </a:lnTo>
                <a:close/>
              </a:path>
              <a:path w="5320157" h="409702">
                <a:moveTo>
                  <a:pt x="2294222" y="376897"/>
                </a:moveTo>
                <a:lnTo>
                  <a:pt x="2304746" y="383786"/>
                </a:lnTo>
                <a:lnTo>
                  <a:pt x="2315773" y="389863"/>
                </a:lnTo>
                <a:lnTo>
                  <a:pt x="2327302" y="395128"/>
                </a:lnTo>
                <a:lnTo>
                  <a:pt x="2339334" y="399583"/>
                </a:lnTo>
                <a:lnTo>
                  <a:pt x="2351868" y="403227"/>
                </a:lnTo>
                <a:lnTo>
                  <a:pt x="2364905" y="406060"/>
                </a:lnTo>
                <a:lnTo>
                  <a:pt x="2378444" y="408083"/>
                </a:lnTo>
                <a:lnTo>
                  <a:pt x="2392486" y="409297"/>
                </a:lnTo>
                <a:lnTo>
                  <a:pt x="2407031" y="409702"/>
                </a:lnTo>
                <a:lnTo>
                  <a:pt x="2420317" y="409356"/>
                </a:lnTo>
                <a:lnTo>
                  <a:pt x="2434042" y="408232"/>
                </a:lnTo>
                <a:lnTo>
                  <a:pt x="2447348" y="406325"/>
                </a:lnTo>
                <a:lnTo>
                  <a:pt x="2460233" y="403635"/>
                </a:lnTo>
                <a:lnTo>
                  <a:pt x="2472696" y="400161"/>
                </a:lnTo>
                <a:lnTo>
                  <a:pt x="2484735" y="395903"/>
                </a:lnTo>
                <a:lnTo>
                  <a:pt x="2496349" y="390858"/>
                </a:lnTo>
                <a:lnTo>
                  <a:pt x="2507537" y="385028"/>
                </a:lnTo>
                <a:lnTo>
                  <a:pt x="2518298" y="378410"/>
                </a:lnTo>
                <a:lnTo>
                  <a:pt x="2528629" y="371003"/>
                </a:lnTo>
                <a:lnTo>
                  <a:pt x="2538531" y="362807"/>
                </a:lnTo>
                <a:lnTo>
                  <a:pt x="2548001" y="353822"/>
                </a:lnTo>
                <a:lnTo>
                  <a:pt x="2562395" y="337576"/>
                </a:lnTo>
                <a:lnTo>
                  <a:pt x="2569643" y="327742"/>
                </a:lnTo>
                <a:lnTo>
                  <a:pt x="2576263" y="317428"/>
                </a:lnTo>
                <a:lnTo>
                  <a:pt x="2582252" y="306632"/>
                </a:lnTo>
                <a:lnTo>
                  <a:pt x="2587613" y="295355"/>
                </a:lnTo>
                <a:lnTo>
                  <a:pt x="2592346" y="283597"/>
                </a:lnTo>
                <a:lnTo>
                  <a:pt x="2596450" y="271358"/>
                </a:lnTo>
                <a:lnTo>
                  <a:pt x="2599927" y="258638"/>
                </a:lnTo>
                <a:lnTo>
                  <a:pt x="2602776" y="245436"/>
                </a:lnTo>
                <a:lnTo>
                  <a:pt x="2604999" y="231754"/>
                </a:lnTo>
                <a:lnTo>
                  <a:pt x="2606594" y="217590"/>
                </a:lnTo>
                <a:lnTo>
                  <a:pt x="2607564" y="202946"/>
                </a:lnTo>
                <a:lnTo>
                  <a:pt x="2413762" y="202946"/>
                </a:lnTo>
                <a:lnTo>
                  <a:pt x="2404872" y="270891"/>
                </a:lnTo>
                <a:lnTo>
                  <a:pt x="2524506" y="270891"/>
                </a:lnTo>
                <a:lnTo>
                  <a:pt x="2519190" y="280033"/>
                </a:lnTo>
                <a:lnTo>
                  <a:pt x="2511630" y="291107"/>
                </a:lnTo>
                <a:lnTo>
                  <a:pt x="2503419" y="301102"/>
                </a:lnTo>
                <a:lnTo>
                  <a:pt x="2494555" y="310018"/>
                </a:lnTo>
                <a:lnTo>
                  <a:pt x="2485033" y="317854"/>
                </a:lnTo>
                <a:lnTo>
                  <a:pt x="2474849" y="324612"/>
                </a:lnTo>
                <a:lnTo>
                  <a:pt x="2457953" y="332993"/>
                </a:lnTo>
                <a:lnTo>
                  <a:pt x="2446011" y="337160"/>
                </a:lnTo>
                <a:lnTo>
                  <a:pt x="2433625" y="340137"/>
                </a:lnTo>
                <a:lnTo>
                  <a:pt x="2420800" y="341923"/>
                </a:lnTo>
                <a:lnTo>
                  <a:pt x="2407539" y="342519"/>
                </a:lnTo>
                <a:lnTo>
                  <a:pt x="2405563" y="342505"/>
                </a:lnTo>
                <a:lnTo>
                  <a:pt x="2392034" y="341632"/>
                </a:lnTo>
                <a:lnTo>
                  <a:pt x="2379117" y="339399"/>
                </a:lnTo>
                <a:lnTo>
                  <a:pt x="2366812" y="335807"/>
                </a:lnTo>
                <a:lnTo>
                  <a:pt x="2355120" y="330856"/>
                </a:lnTo>
                <a:lnTo>
                  <a:pt x="2344040" y="324546"/>
                </a:lnTo>
                <a:lnTo>
                  <a:pt x="2333573" y="316876"/>
                </a:lnTo>
                <a:lnTo>
                  <a:pt x="2323719" y="307848"/>
                </a:lnTo>
                <a:lnTo>
                  <a:pt x="2313036" y="295419"/>
                </a:lnTo>
                <a:lnTo>
                  <a:pt x="2305939" y="284782"/>
                </a:lnTo>
                <a:lnTo>
                  <a:pt x="2300133" y="273527"/>
                </a:lnTo>
                <a:lnTo>
                  <a:pt x="2295616" y="261651"/>
                </a:lnTo>
                <a:lnTo>
                  <a:pt x="2292390" y="249148"/>
                </a:lnTo>
                <a:lnTo>
                  <a:pt x="2290455" y="236016"/>
                </a:lnTo>
                <a:lnTo>
                  <a:pt x="2289810" y="222250"/>
                </a:lnTo>
                <a:lnTo>
                  <a:pt x="2290216" y="210851"/>
                </a:lnTo>
                <a:lnTo>
                  <a:pt x="2291682" y="198074"/>
                </a:lnTo>
                <a:lnTo>
                  <a:pt x="2294215" y="185610"/>
                </a:lnTo>
                <a:lnTo>
                  <a:pt x="2297813" y="173456"/>
                </a:lnTo>
                <a:lnTo>
                  <a:pt x="2302476" y="161611"/>
                </a:lnTo>
                <a:lnTo>
                  <a:pt x="2308200" y="150070"/>
                </a:lnTo>
                <a:lnTo>
                  <a:pt x="2314985" y="138830"/>
                </a:lnTo>
                <a:lnTo>
                  <a:pt x="2322830" y="127889"/>
                </a:lnTo>
                <a:lnTo>
                  <a:pt x="2336540" y="112454"/>
                </a:lnTo>
                <a:lnTo>
                  <a:pt x="2346425" y="103570"/>
                </a:lnTo>
                <a:lnTo>
                  <a:pt x="2356858" y="95870"/>
                </a:lnTo>
                <a:lnTo>
                  <a:pt x="2367837" y="89355"/>
                </a:lnTo>
                <a:lnTo>
                  <a:pt x="2379363" y="84025"/>
                </a:lnTo>
                <a:lnTo>
                  <a:pt x="2391433" y="79879"/>
                </a:lnTo>
                <a:lnTo>
                  <a:pt x="2404048" y="76918"/>
                </a:lnTo>
                <a:lnTo>
                  <a:pt x="2417206" y="75141"/>
                </a:lnTo>
                <a:lnTo>
                  <a:pt x="2430907" y="74549"/>
                </a:lnTo>
                <a:lnTo>
                  <a:pt x="2436766" y="74654"/>
                </a:lnTo>
                <a:lnTo>
                  <a:pt x="2450073" y="75738"/>
                </a:lnTo>
                <a:lnTo>
                  <a:pt x="2462691" y="78002"/>
                </a:lnTo>
                <a:lnTo>
                  <a:pt x="2474629" y="81455"/>
                </a:lnTo>
                <a:lnTo>
                  <a:pt x="2485897" y="86106"/>
                </a:lnTo>
                <a:lnTo>
                  <a:pt x="2496595" y="92061"/>
                </a:lnTo>
                <a:lnTo>
                  <a:pt x="2506276" y="98821"/>
                </a:lnTo>
                <a:lnTo>
                  <a:pt x="2516102" y="106956"/>
                </a:lnTo>
                <a:lnTo>
                  <a:pt x="2526073" y="116474"/>
                </a:lnTo>
                <a:lnTo>
                  <a:pt x="2536190" y="127381"/>
                </a:lnTo>
                <a:lnTo>
                  <a:pt x="2596134" y="88519"/>
                </a:lnTo>
                <a:lnTo>
                  <a:pt x="2585707" y="76132"/>
                </a:lnTo>
                <a:lnTo>
                  <a:pt x="2576672" y="66564"/>
                </a:lnTo>
                <a:lnTo>
                  <a:pt x="2567478" y="57865"/>
                </a:lnTo>
                <a:lnTo>
                  <a:pt x="2548635" y="43053"/>
                </a:lnTo>
                <a:lnTo>
                  <a:pt x="2528997" y="31279"/>
                </a:lnTo>
                <a:lnTo>
                  <a:pt x="2517575" y="25789"/>
                </a:lnTo>
                <a:lnTo>
                  <a:pt x="2505626" y="20950"/>
                </a:lnTo>
                <a:lnTo>
                  <a:pt x="2493137" y="16764"/>
                </a:lnTo>
                <a:lnTo>
                  <a:pt x="2480659" y="13312"/>
                </a:lnTo>
                <a:lnTo>
                  <a:pt x="2468237" y="10692"/>
                </a:lnTo>
                <a:lnTo>
                  <a:pt x="2455681" y="8836"/>
                </a:lnTo>
                <a:lnTo>
                  <a:pt x="2442985" y="7731"/>
                </a:lnTo>
                <a:lnTo>
                  <a:pt x="2430145" y="7366"/>
                </a:lnTo>
                <a:lnTo>
                  <a:pt x="2419183" y="7622"/>
                </a:lnTo>
                <a:lnTo>
                  <a:pt x="2406006" y="8636"/>
                </a:lnTo>
                <a:lnTo>
                  <a:pt x="2393117" y="10421"/>
                </a:lnTo>
                <a:lnTo>
                  <a:pt x="2380518" y="12979"/>
                </a:lnTo>
                <a:lnTo>
                  <a:pt x="2368210" y="16309"/>
                </a:lnTo>
                <a:lnTo>
                  <a:pt x="2356193" y="20413"/>
                </a:lnTo>
                <a:lnTo>
                  <a:pt x="2344467" y="25292"/>
                </a:lnTo>
                <a:lnTo>
                  <a:pt x="2333034" y="30945"/>
                </a:lnTo>
                <a:lnTo>
                  <a:pt x="2321895" y="37375"/>
                </a:lnTo>
                <a:lnTo>
                  <a:pt x="2311049" y="44581"/>
                </a:lnTo>
                <a:lnTo>
                  <a:pt x="2300499" y="52564"/>
                </a:lnTo>
                <a:lnTo>
                  <a:pt x="2290244" y="61325"/>
                </a:lnTo>
                <a:lnTo>
                  <a:pt x="2280285" y="70866"/>
                </a:lnTo>
                <a:lnTo>
                  <a:pt x="2263409" y="89765"/>
                </a:lnTo>
                <a:lnTo>
                  <a:pt x="2255427" y="100325"/>
                </a:lnTo>
                <a:lnTo>
                  <a:pt x="2248206" y="111168"/>
                </a:lnTo>
                <a:lnTo>
                  <a:pt x="2241745" y="122295"/>
                </a:lnTo>
                <a:lnTo>
                  <a:pt x="2236043" y="133707"/>
                </a:lnTo>
                <a:lnTo>
                  <a:pt x="2231102" y="145404"/>
                </a:lnTo>
                <a:lnTo>
                  <a:pt x="2226921" y="157386"/>
                </a:lnTo>
                <a:lnTo>
                  <a:pt x="2223501" y="169656"/>
                </a:lnTo>
                <a:lnTo>
                  <a:pt x="2220840" y="182213"/>
                </a:lnTo>
                <a:lnTo>
                  <a:pt x="2218940" y="195058"/>
                </a:lnTo>
                <a:lnTo>
                  <a:pt x="2217800" y="208191"/>
                </a:lnTo>
                <a:lnTo>
                  <a:pt x="2217420" y="221615"/>
                </a:lnTo>
                <a:lnTo>
                  <a:pt x="2217456" y="225775"/>
                </a:lnTo>
                <a:lnTo>
                  <a:pt x="2218100" y="239384"/>
                </a:lnTo>
                <a:lnTo>
                  <a:pt x="2219551" y="252621"/>
                </a:lnTo>
                <a:lnTo>
                  <a:pt x="2221809" y="265486"/>
                </a:lnTo>
                <a:lnTo>
                  <a:pt x="2224876" y="277979"/>
                </a:lnTo>
                <a:lnTo>
                  <a:pt x="2228753" y="290102"/>
                </a:lnTo>
                <a:lnTo>
                  <a:pt x="2233443" y="301856"/>
                </a:lnTo>
                <a:lnTo>
                  <a:pt x="2238945" y="313240"/>
                </a:lnTo>
                <a:lnTo>
                  <a:pt x="2245262" y="324256"/>
                </a:lnTo>
                <a:lnTo>
                  <a:pt x="2252395" y="334904"/>
                </a:lnTo>
                <a:lnTo>
                  <a:pt x="2260346" y="345186"/>
                </a:lnTo>
                <a:lnTo>
                  <a:pt x="2274681" y="360681"/>
                </a:lnTo>
                <a:lnTo>
                  <a:pt x="2284200" y="369195"/>
                </a:lnTo>
                <a:lnTo>
                  <a:pt x="2294222" y="376897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34124" y="947927"/>
            <a:ext cx="158114" cy="167512"/>
          </a:xfrm>
          <a:custGeom>
            <a:avLst/>
            <a:gdLst/>
            <a:ahLst/>
            <a:cxnLst/>
            <a:rect l="l" t="t" r="r" b="b"/>
            <a:pathLst>
              <a:path w="158114" h="167512">
                <a:moveTo>
                  <a:pt x="88137" y="0"/>
                </a:moveTo>
                <a:lnTo>
                  <a:pt x="73741" y="953"/>
                </a:lnTo>
                <a:lnTo>
                  <a:pt x="60575" y="3807"/>
                </a:lnTo>
                <a:lnTo>
                  <a:pt x="48643" y="8553"/>
                </a:lnTo>
                <a:lnTo>
                  <a:pt x="37948" y="15184"/>
                </a:lnTo>
                <a:lnTo>
                  <a:pt x="28496" y="23690"/>
                </a:lnTo>
                <a:lnTo>
                  <a:pt x="22733" y="30607"/>
                </a:lnTo>
                <a:lnTo>
                  <a:pt x="15255" y="41885"/>
                </a:lnTo>
                <a:lnTo>
                  <a:pt x="9259" y="53489"/>
                </a:lnTo>
                <a:lnTo>
                  <a:pt x="4748" y="65418"/>
                </a:lnTo>
                <a:lnTo>
                  <a:pt x="1728" y="77672"/>
                </a:lnTo>
                <a:lnTo>
                  <a:pt x="201" y="90251"/>
                </a:lnTo>
                <a:lnTo>
                  <a:pt x="0" y="96900"/>
                </a:lnTo>
                <a:lnTo>
                  <a:pt x="1014" y="111062"/>
                </a:lnTo>
                <a:lnTo>
                  <a:pt x="4051" y="123864"/>
                </a:lnTo>
                <a:lnTo>
                  <a:pt x="9101" y="135318"/>
                </a:lnTo>
                <a:lnTo>
                  <a:pt x="16154" y="145431"/>
                </a:lnTo>
                <a:lnTo>
                  <a:pt x="28149" y="156251"/>
                </a:lnTo>
                <a:lnTo>
                  <a:pt x="39145" y="162206"/>
                </a:lnTo>
                <a:lnTo>
                  <a:pt x="51531" y="165946"/>
                </a:lnTo>
                <a:lnTo>
                  <a:pt x="65306" y="167473"/>
                </a:lnTo>
                <a:lnTo>
                  <a:pt x="68072" y="167512"/>
                </a:lnTo>
                <a:lnTo>
                  <a:pt x="82714" y="166618"/>
                </a:lnTo>
                <a:lnTo>
                  <a:pt x="96090" y="163938"/>
                </a:lnTo>
                <a:lnTo>
                  <a:pt x="108196" y="159475"/>
                </a:lnTo>
                <a:lnTo>
                  <a:pt x="119027" y="153234"/>
                </a:lnTo>
                <a:lnTo>
                  <a:pt x="128581" y="145219"/>
                </a:lnTo>
                <a:lnTo>
                  <a:pt x="135000" y="137922"/>
                </a:lnTo>
                <a:lnTo>
                  <a:pt x="142476" y="127153"/>
                </a:lnTo>
                <a:lnTo>
                  <a:pt x="148501" y="115849"/>
                </a:lnTo>
                <a:lnTo>
                  <a:pt x="153071" y="104007"/>
                </a:lnTo>
                <a:lnTo>
                  <a:pt x="156182" y="91622"/>
                </a:lnTo>
                <a:lnTo>
                  <a:pt x="157830" y="78689"/>
                </a:lnTo>
                <a:lnTo>
                  <a:pt x="158114" y="70358"/>
                </a:lnTo>
                <a:lnTo>
                  <a:pt x="157039" y="56421"/>
                </a:lnTo>
                <a:lnTo>
                  <a:pt x="153827" y="43760"/>
                </a:lnTo>
                <a:lnTo>
                  <a:pt x="148496" y="32366"/>
                </a:lnTo>
                <a:lnTo>
                  <a:pt x="141066" y="22229"/>
                </a:lnTo>
                <a:lnTo>
                  <a:pt x="128782" y="11485"/>
                </a:lnTo>
                <a:lnTo>
                  <a:pt x="117725" y="5534"/>
                </a:lnTo>
                <a:lnTo>
                  <a:pt x="105404" y="1723"/>
                </a:lnTo>
                <a:lnTo>
                  <a:pt x="91840" y="72"/>
                </a:lnTo>
                <a:lnTo>
                  <a:pt x="88137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34178" y="897382"/>
            <a:ext cx="98044" cy="126110"/>
          </a:xfrm>
          <a:custGeom>
            <a:avLst/>
            <a:gdLst/>
            <a:ahLst/>
            <a:cxnLst/>
            <a:rect l="l" t="t" r="r" b="b"/>
            <a:pathLst>
              <a:path w="98044" h="126110">
                <a:moveTo>
                  <a:pt x="67437" y="0"/>
                </a:moveTo>
                <a:lnTo>
                  <a:pt x="0" y="126110"/>
                </a:lnTo>
                <a:lnTo>
                  <a:pt x="98044" y="126110"/>
                </a:lnTo>
                <a:lnTo>
                  <a:pt x="67437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64783" y="882141"/>
            <a:ext cx="296163" cy="297942"/>
          </a:xfrm>
          <a:custGeom>
            <a:avLst/>
            <a:gdLst/>
            <a:ahLst/>
            <a:cxnLst/>
            <a:rect l="l" t="t" r="r" b="b"/>
            <a:pathLst>
              <a:path w="296163" h="297942">
                <a:moveTo>
                  <a:pt x="162305" y="0"/>
                </a:moveTo>
                <a:lnTo>
                  <a:pt x="175626" y="553"/>
                </a:lnTo>
                <a:lnTo>
                  <a:pt x="188504" y="2221"/>
                </a:lnTo>
                <a:lnTo>
                  <a:pt x="200940" y="5011"/>
                </a:lnTo>
                <a:lnTo>
                  <a:pt x="212934" y="8932"/>
                </a:lnTo>
                <a:lnTo>
                  <a:pt x="224486" y="13993"/>
                </a:lnTo>
                <a:lnTo>
                  <a:pt x="241783" y="24323"/>
                </a:lnTo>
                <a:lnTo>
                  <a:pt x="251769" y="32215"/>
                </a:lnTo>
                <a:lnTo>
                  <a:pt x="260834" y="41089"/>
                </a:lnTo>
                <a:lnTo>
                  <a:pt x="268969" y="50959"/>
                </a:lnTo>
                <a:lnTo>
                  <a:pt x="276164" y="61839"/>
                </a:lnTo>
                <a:lnTo>
                  <a:pt x="284405" y="78155"/>
                </a:lnTo>
                <a:lnTo>
                  <a:pt x="288779" y="89840"/>
                </a:lnTo>
                <a:lnTo>
                  <a:pt x="292140" y="101990"/>
                </a:lnTo>
                <a:lnTo>
                  <a:pt x="294488" y="114613"/>
                </a:lnTo>
                <a:lnTo>
                  <a:pt x="295824" y="127717"/>
                </a:lnTo>
                <a:lnTo>
                  <a:pt x="296163" y="138811"/>
                </a:lnTo>
                <a:lnTo>
                  <a:pt x="295653" y="152351"/>
                </a:lnTo>
                <a:lnTo>
                  <a:pt x="294120" y="165470"/>
                </a:lnTo>
                <a:lnTo>
                  <a:pt x="291568" y="178167"/>
                </a:lnTo>
                <a:lnTo>
                  <a:pt x="287995" y="190441"/>
                </a:lnTo>
                <a:lnTo>
                  <a:pt x="283405" y="202291"/>
                </a:lnTo>
                <a:lnTo>
                  <a:pt x="277796" y="213716"/>
                </a:lnTo>
                <a:lnTo>
                  <a:pt x="271170" y="224716"/>
                </a:lnTo>
                <a:lnTo>
                  <a:pt x="263528" y="235290"/>
                </a:lnTo>
                <a:lnTo>
                  <a:pt x="254871" y="245436"/>
                </a:lnTo>
                <a:lnTo>
                  <a:pt x="239269" y="260382"/>
                </a:lnTo>
                <a:lnTo>
                  <a:pt x="229038" y="268355"/>
                </a:lnTo>
                <a:lnTo>
                  <a:pt x="218355" y="275378"/>
                </a:lnTo>
                <a:lnTo>
                  <a:pt x="207217" y="281451"/>
                </a:lnTo>
                <a:lnTo>
                  <a:pt x="195625" y="286573"/>
                </a:lnTo>
                <a:lnTo>
                  <a:pt x="183576" y="290746"/>
                </a:lnTo>
                <a:lnTo>
                  <a:pt x="171072" y="293969"/>
                </a:lnTo>
                <a:lnTo>
                  <a:pt x="158110" y="296241"/>
                </a:lnTo>
                <a:lnTo>
                  <a:pt x="144691" y="297564"/>
                </a:lnTo>
                <a:lnTo>
                  <a:pt x="132333" y="297942"/>
                </a:lnTo>
                <a:lnTo>
                  <a:pt x="117826" y="297386"/>
                </a:lnTo>
                <a:lnTo>
                  <a:pt x="104058" y="295721"/>
                </a:lnTo>
                <a:lnTo>
                  <a:pt x="91031" y="292946"/>
                </a:lnTo>
                <a:lnTo>
                  <a:pt x="78743" y="289061"/>
                </a:lnTo>
                <a:lnTo>
                  <a:pt x="67195" y="284066"/>
                </a:lnTo>
                <a:lnTo>
                  <a:pt x="56388" y="277961"/>
                </a:lnTo>
                <a:lnTo>
                  <a:pt x="46320" y="270746"/>
                </a:lnTo>
                <a:lnTo>
                  <a:pt x="36993" y="262421"/>
                </a:lnTo>
                <a:lnTo>
                  <a:pt x="27593" y="251894"/>
                </a:lnTo>
                <a:lnTo>
                  <a:pt x="20342" y="241740"/>
                </a:lnTo>
                <a:lnTo>
                  <a:pt x="14189" y="230901"/>
                </a:lnTo>
                <a:lnTo>
                  <a:pt x="9137" y="219377"/>
                </a:lnTo>
                <a:lnTo>
                  <a:pt x="5189" y="207165"/>
                </a:lnTo>
                <a:lnTo>
                  <a:pt x="2349" y="194265"/>
                </a:lnTo>
                <a:lnTo>
                  <a:pt x="618" y="180675"/>
                </a:lnTo>
                <a:lnTo>
                  <a:pt x="1" y="166393"/>
                </a:lnTo>
                <a:lnTo>
                  <a:pt x="0" y="165608"/>
                </a:lnTo>
                <a:lnTo>
                  <a:pt x="479" y="151686"/>
                </a:lnTo>
                <a:lnTo>
                  <a:pt x="1916" y="138244"/>
                </a:lnTo>
                <a:lnTo>
                  <a:pt x="4311" y="125280"/>
                </a:lnTo>
                <a:lnTo>
                  <a:pt x="7665" y="112796"/>
                </a:lnTo>
                <a:lnTo>
                  <a:pt x="11977" y="100791"/>
                </a:lnTo>
                <a:lnTo>
                  <a:pt x="17246" y="89265"/>
                </a:lnTo>
                <a:lnTo>
                  <a:pt x="23475" y="78218"/>
                </a:lnTo>
                <a:lnTo>
                  <a:pt x="30661" y="67650"/>
                </a:lnTo>
                <a:lnTo>
                  <a:pt x="38805" y="57561"/>
                </a:lnTo>
                <a:lnTo>
                  <a:pt x="47908" y="47952"/>
                </a:lnTo>
                <a:lnTo>
                  <a:pt x="59015" y="37863"/>
                </a:lnTo>
                <a:lnTo>
                  <a:pt x="69604" y="29624"/>
                </a:lnTo>
                <a:lnTo>
                  <a:pt x="80535" y="22398"/>
                </a:lnTo>
                <a:lnTo>
                  <a:pt x="91808" y="16184"/>
                </a:lnTo>
                <a:lnTo>
                  <a:pt x="103422" y="10980"/>
                </a:lnTo>
                <a:lnTo>
                  <a:pt x="115377" y="6785"/>
                </a:lnTo>
                <a:lnTo>
                  <a:pt x="127675" y="3596"/>
                </a:lnTo>
                <a:lnTo>
                  <a:pt x="140313" y="1411"/>
                </a:lnTo>
                <a:lnTo>
                  <a:pt x="153294" y="230"/>
                </a:lnTo>
                <a:lnTo>
                  <a:pt x="162305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76413" y="847978"/>
            <a:ext cx="262636" cy="267208"/>
          </a:xfrm>
          <a:custGeom>
            <a:avLst/>
            <a:gdLst/>
            <a:ahLst/>
            <a:cxnLst/>
            <a:rect l="l" t="t" r="r" b="b"/>
            <a:pathLst>
              <a:path w="262636" h="267208">
                <a:moveTo>
                  <a:pt x="150876" y="0"/>
                </a:moveTo>
                <a:lnTo>
                  <a:pt x="137623" y="528"/>
                </a:lnTo>
                <a:lnTo>
                  <a:pt x="124742" y="2117"/>
                </a:lnTo>
                <a:lnTo>
                  <a:pt x="112240" y="4768"/>
                </a:lnTo>
                <a:lnTo>
                  <a:pt x="100124" y="8485"/>
                </a:lnTo>
                <a:lnTo>
                  <a:pt x="88400" y="13273"/>
                </a:lnTo>
                <a:lnTo>
                  <a:pt x="77075" y="19133"/>
                </a:lnTo>
                <a:lnTo>
                  <a:pt x="65164" y="26741"/>
                </a:lnTo>
                <a:lnTo>
                  <a:pt x="55302" y="34456"/>
                </a:lnTo>
                <a:lnTo>
                  <a:pt x="46103" y="43077"/>
                </a:lnTo>
                <a:lnTo>
                  <a:pt x="37569" y="52597"/>
                </a:lnTo>
                <a:lnTo>
                  <a:pt x="29699" y="63010"/>
                </a:lnTo>
                <a:lnTo>
                  <a:pt x="22493" y="74310"/>
                </a:lnTo>
                <a:lnTo>
                  <a:pt x="14752" y="89141"/>
                </a:lnTo>
                <a:lnTo>
                  <a:pt x="9717" y="101197"/>
                </a:lnTo>
                <a:lnTo>
                  <a:pt x="5726" y="113382"/>
                </a:lnTo>
                <a:lnTo>
                  <a:pt x="2782" y="125693"/>
                </a:lnTo>
                <a:lnTo>
                  <a:pt x="888" y="138125"/>
                </a:lnTo>
                <a:lnTo>
                  <a:pt x="46" y="150677"/>
                </a:lnTo>
                <a:lnTo>
                  <a:pt x="0" y="154432"/>
                </a:lnTo>
                <a:lnTo>
                  <a:pt x="645" y="168205"/>
                </a:lnTo>
                <a:lnTo>
                  <a:pt x="2580" y="181323"/>
                </a:lnTo>
                <a:lnTo>
                  <a:pt x="5805" y="193795"/>
                </a:lnTo>
                <a:lnTo>
                  <a:pt x="10321" y="205628"/>
                </a:lnTo>
                <a:lnTo>
                  <a:pt x="16126" y="216829"/>
                </a:lnTo>
                <a:lnTo>
                  <a:pt x="23222" y="227406"/>
                </a:lnTo>
                <a:lnTo>
                  <a:pt x="28956" y="234442"/>
                </a:lnTo>
                <a:lnTo>
                  <a:pt x="37701" y="243100"/>
                </a:lnTo>
                <a:lnTo>
                  <a:pt x="47465" y="250432"/>
                </a:lnTo>
                <a:lnTo>
                  <a:pt x="58246" y="256439"/>
                </a:lnTo>
                <a:lnTo>
                  <a:pt x="70044" y="261119"/>
                </a:lnTo>
                <a:lnTo>
                  <a:pt x="82860" y="264474"/>
                </a:lnTo>
                <a:lnTo>
                  <a:pt x="96694" y="266504"/>
                </a:lnTo>
                <a:lnTo>
                  <a:pt x="111544" y="267207"/>
                </a:lnTo>
                <a:lnTo>
                  <a:pt x="112013" y="267208"/>
                </a:lnTo>
                <a:lnTo>
                  <a:pt x="125606" y="266673"/>
                </a:lnTo>
                <a:lnTo>
                  <a:pt x="138737" y="265070"/>
                </a:lnTo>
                <a:lnTo>
                  <a:pt x="151408" y="262396"/>
                </a:lnTo>
                <a:lnTo>
                  <a:pt x="163619" y="258650"/>
                </a:lnTo>
                <a:lnTo>
                  <a:pt x="175369" y="253833"/>
                </a:lnTo>
                <a:lnTo>
                  <a:pt x="186659" y="247941"/>
                </a:lnTo>
                <a:lnTo>
                  <a:pt x="197488" y="240976"/>
                </a:lnTo>
                <a:lnTo>
                  <a:pt x="207857" y="232935"/>
                </a:lnTo>
                <a:lnTo>
                  <a:pt x="217765" y="223818"/>
                </a:lnTo>
                <a:lnTo>
                  <a:pt x="227752" y="212996"/>
                </a:lnTo>
                <a:lnTo>
                  <a:pt x="235771" y="202651"/>
                </a:lnTo>
                <a:lnTo>
                  <a:pt x="242748" y="191849"/>
                </a:lnTo>
                <a:lnTo>
                  <a:pt x="248681" y="180589"/>
                </a:lnTo>
                <a:lnTo>
                  <a:pt x="253569" y="168870"/>
                </a:lnTo>
                <a:lnTo>
                  <a:pt x="257409" y="156691"/>
                </a:lnTo>
                <a:lnTo>
                  <a:pt x="260200" y="144051"/>
                </a:lnTo>
                <a:lnTo>
                  <a:pt x="261938" y="130948"/>
                </a:lnTo>
                <a:lnTo>
                  <a:pt x="262624" y="117383"/>
                </a:lnTo>
                <a:lnTo>
                  <a:pt x="262636" y="115316"/>
                </a:lnTo>
                <a:lnTo>
                  <a:pt x="262012" y="100895"/>
                </a:lnTo>
                <a:lnTo>
                  <a:pt x="260139" y="87306"/>
                </a:lnTo>
                <a:lnTo>
                  <a:pt x="257016" y="74548"/>
                </a:lnTo>
                <a:lnTo>
                  <a:pt x="252640" y="62620"/>
                </a:lnTo>
                <a:lnTo>
                  <a:pt x="247008" y="51524"/>
                </a:lnTo>
                <a:lnTo>
                  <a:pt x="240119" y="41259"/>
                </a:lnTo>
                <a:lnTo>
                  <a:pt x="231970" y="31825"/>
                </a:lnTo>
                <a:lnTo>
                  <a:pt x="222197" y="22957"/>
                </a:lnTo>
                <a:lnTo>
                  <a:pt x="211929" y="15762"/>
                </a:lnTo>
                <a:lnTo>
                  <a:pt x="200843" y="9913"/>
                </a:lnTo>
                <a:lnTo>
                  <a:pt x="188940" y="5412"/>
                </a:lnTo>
                <a:lnTo>
                  <a:pt x="176219" y="2261"/>
                </a:lnTo>
                <a:lnTo>
                  <a:pt x="162681" y="463"/>
                </a:lnTo>
                <a:lnTo>
                  <a:pt x="150876" y="0"/>
                </a:lnTo>
                <a:close/>
              </a:path>
            </a:pathLst>
          </a:custGeom>
          <a:ln w="6095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69376" y="789687"/>
            <a:ext cx="258318" cy="383031"/>
          </a:xfrm>
          <a:custGeom>
            <a:avLst/>
            <a:gdLst/>
            <a:ahLst/>
            <a:cxnLst/>
            <a:rect l="l" t="t" r="r" b="b"/>
            <a:pathLst>
              <a:path w="258318" h="383031">
                <a:moveTo>
                  <a:pt x="52324" y="0"/>
                </a:moveTo>
                <a:lnTo>
                  <a:pt x="258318" y="0"/>
                </a:lnTo>
                <a:lnTo>
                  <a:pt x="249554" y="67944"/>
                </a:lnTo>
                <a:lnTo>
                  <a:pt x="115824" y="67944"/>
                </a:lnTo>
                <a:lnTo>
                  <a:pt x="104901" y="147065"/>
                </a:lnTo>
                <a:lnTo>
                  <a:pt x="239268" y="147065"/>
                </a:lnTo>
                <a:lnTo>
                  <a:pt x="230504" y="214502"/>
                </a:lnTo>
                <a:lnTo>
                  <a:pt x="95503" y="214502"/>
                </a:lnTo>
                <a:lnTo>
                  <a:pt x="81406" y="316102"/>
                </a:lnTo>
                <a:lnTo>
                  <a:pt x="217297" y="316102"/>
                </a:lnTo>
                <a:lnTo>
                  <a:pt x="208660" y="383031"/>
                </a:lnTo>
                <a:lnTo>
                  <a:pt x="0" y="383031"/>
                </a:lnTo>
                <a:lnTo>
                  <a:pt x="52324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43571" y="789687"/>
            <a:ext cx="242697" cy="383031"/>
          </a:xfrm>
          <a:custGeom>
            <a:avLst/>
            <a:gdLst/>
            <a:ahLst/>
            <a:cxnLst/>
            <a:rect l="l" t="t" r="r" b="b"/>
            <a:pathLst>
              <a:path w="242697" h="383031">
                <a:moveTo>
                  <a:pt x="8762" y="0"/>
                </a:moveTo>
                <a:lnTo>
                  <a:pt x="242697" y="0"/>
                </a:lnTo>
                <a:lnTo>
                  <a:pt x="234314" y="68199"/>
                </a:lnTo>
                <a:lnTo>
                  <a:pt x="154431" y="68199"/>
                </a:lnTo>
                <a:lnTo>
                  <a:pt x="111505" y="383031"/>
                </a:lnTo>
                <a:lnTo>
                  <a:pt x="40004" y="383031"/>
                </a:lnTo>
                <a:lnTo>
                  <a:pt x="83057" y="68199"/>
                </a:lnTo>
                <a:lnTo>
                  <a:pt x="0" y="68199"/>
                </a:lnTo>
                <a:lnTo>
                  <a:pt x="8762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07530" y="789687"/>
            <a:ext cx="358521" cy="383031"/>
          </a:xfrm>
          <a:custGeom>
            <a:avLst/>
            <a:gdLst/>
            <a:ahLst/>
            <a:cxnLst/>
            <a:rect l="l" t="t" r="r" b="b"/>
            <a:pathLst>
              <a:path w="358521" h="383031">
                <a:moveTo>
                  <a:pt x="51816" y="0"/>
                </a:moveTo>
                <a:lnTo>
                  <a:pt x="114554" y="0"/>
                </a:lnTo>
                <a:lnTo>
                  <a:pt x="252730" y="260350"/>
                </a:lnTo>
                <a:lnTo>
                  <a:pt x="288290" y="0"/>
                </a:lnTo>
                <a:lnTo>
                  <a:pt x="358521" y="0"/>
                </a:lnTo>
                <a:lnTo>
                  <a:pt x="306450" y="383031"/>
                </a:lnTo>
                <a:lnTo>
                  <a:pt x="244983" y="383031"/>
                </a:lnTo>
                <a:lnTo>
                  <a:pt x="105029" y="119761"/>
                </a:lnTo>
                <a:lnTo>
                  <a:pt x="68961" y="383031"/>
                </a:lnTo>
                <a:lnTo>
                  <a:pt x="0" y="383031"/>
                </a:lnTo>
                <a:lnTo>
                  <a:pt x="51816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34252" y="789687"/>
            <a:ext cx="258318" cy="383031"/>
          </a:xfrm>
          <a:custGeom>
            <a:avLst/>
            <a:gdLst/>
            <a:ahLst/>
            <a:cxnLst/>
            <a:rect l="l" t="t" r="r" b="b"/>
            <a:pathLst>
              <a:path w="258318" h="383031">
                <a:moveTo>
                  <a:pt x="52324" y="0"/>
                </a:moveTo>
                <a:lnTo>
                  <a:pt x="258318" y="0"/>
                </a:lnTo>
                <a:lnTo>
                  <a:pt x="249555" y="67944"/>
                </a:lnTo>
                <a:lnTo>
                  <a:pt x="115824" y="67944"/>
                </a:lnTo>
                <a:lnTo>
                  <a:pt x="104901" y="147065"/>
                </a:lnTo>
                <a:lnTo>
                  <a:pt x="239268" y="147065"/>
                </a:lnTo>
                <a:lnTo>
                  <a:pt x="230505" y="214502"/>
                </a:lnTo>
                <a:lnTo>
                  <a:pt x="95503" y="214502"/>
                </a:lnTo>
                <a:lnTo>
                  <a:pt x="81407" y="316102"/>
                </a:lnTo>
                <a:lnTo>
                  <a:pt x="217297" y="316102"/>
                </a:lnTo>
                <a:lnTo>
                  <a:pt x="208661" y="383031"/>
                </a:lnTo>
                <a:lnTo>
                  <a:pt x="0" y="383031"/>
                </a:lnTo>
                <a:lnTo>
                  <a:pt x="52324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96433" y="789687"/>
            <a:ext cx="358520" cy="383031"/>
          </a:xfrm>
          <a:custGeom>
            <a:avLst/>
            <a:gdLst/>
            <a:ahLst/>
            <a:cxnLst/>
            <a:rect l="l" t="t" r="r" b="b"/>
            <a:pathLst>
              <a:path w="358520" h="383031">
                <a:moveTo>
                  <a:pt x="51815" y="0"/>
                </a:moveTo>
                <a:lnTo>
                  <a:pt x="114553" y="0"/>
                </a:lnTo>
                <a:lnTo>
                  <a:pt x="252729" y="260350"/>
                </a:lnTo>
                <a:lnTo>
                  <a:pt x="288289" y="0"/>
                </a:lnTo>
                <a:lnTo>
                  <a:pt x="358520" y="0"/>
                </a:lnTo>
                <a:lnTo>
                  <a:pt x="306450" y="383031"/>
                </a:lnTo>
                <a:lnTo>
                  <a:pt x="244982" y="383031"/>
                </a:lnTo>
                <a:lnTo>
                  <a:pt x="105028" y="119761"/>
                </a:lnTo>
                <a:lnTo>
                  <a:pt x="68961" y="383031"/>
                </a:lnTo>
                <a:lnTo>
                  <a:pt x="0" y="383031"/>
                </a:lnTo>
                <a:lnTo>
                  <a:pt x="51815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76953" y="789687"/>
            <a:ext cx="363093" cy="383031"/>
          </a:xfrm>
          <a:custGeom>
            <a:avLst/>
            <a:gdLst/>
            <a:ahLst/>
            <a:cxnLst/>
            <a:rect l="l" t="t" r="r" b="b"/>
            <a:pathLst>
              <a:path w="363093" h="383031">
                <a:moveTo>
                  <a:pt x="206883" y="0"/>
                </a:moveTo>
                <a:lnTo>
                  <a:pt x="267588" y="0"/>
                </a:lnTo>
                <a:lnTo>
                  <a:pt x="363093" y="383031"/>
                </a:lnTo>
                <a:lnTo>
                  <a:pt x="293243" y="383031"/>
                </a:lnTo>
                <a:lnTo>
                  <a:pt x="272923" y="301498"/>
                </a:lnTo>
                <a:lnTo>
                  <a:pt x="120903" y="301498"/>
                </a:lnTo>
                <a:lnTo>
                  <a:pt x="77343" y="383031"/>
                </a:lnTo>
                <a:lnTo>
                  <a:pt x="0" y="383031"/>
                </a:lnTo>
                <a:lnTo>
                  <a:pt x="206883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38243" y="789687"/>
            <a:ext cx="328168" cy="383031"/>
          </a:xfrm>
          <a:custGeom>
            <a:avLst/>
            <a:gdLst/>
            <a:ahLst/>
            <a:cxnLst/>
            <a:rect l="l" t="t" r="r" b="b"/>
            <a:pathLst>
              <a:path w="328168" h="383031">
                <a:moveTo>
                  <a:pt x="52323" y="0"/>
                </a:moveTo>
                <a:lnTo>
                  <a:pt x="124459" y="0"/>
                </a:lnTo>
                <a:lnTo>
                  <a:pt x="104520" y="144525"/>
                </a:lnTo>
                <a:lnTo>
                  <a:pt x="235966" y="144525"/>
                </a:lnTo>
                <a:lnTo>
                  <a:pt x="255778" y="0"/>
                </a:lnTo>
                <a:lnTo>
                  <a:pt x="328168" y="0"/>
                </a:lnTo>
                <a:lnTo>
                  <a:pt x="275335" y="383031"/>
                </a:lnTo>
                <a:lnTo>
                  <a:pt x="203327" y="383031"/>
                </a:lnTo>
                <a:lnTo>
                  <a:pt x="227203" y="209041"/>
                </a:lnTo>
                <a:lnTo>
                  <a:pt x="95631" y="209041"/>
                </a:lnTo>
                <a:lnTo>
                  <a:pt x="71628" y="383031"/>
                </a:lnTo>
                <a:lnTo>
                  <a:pt x="0" y="383031"/>
                </a:lnTo>
                <a:lnTo>
                  <a:pt x="52323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45891" y="789687"/>
            <a:ext cx="355727" cy="383031"/>
          </a:xfrm>
          <a:custGeom>
            <a:avLst/>
            <a:gdLst/>
            <a:ahLst/>
            <a:cxnLst/>
            <a:rect l="l" t="t" r="r" b="b"/>
            <a:pathLst>
              <a:path w="355727" h="383031">
                <a:moveTo>
                  <a:pt x="60960" y="0"/>
                </a:moveTo>
                <a:lnTo>
                  <a:pt x="134874" y="0"/>
                </a:lnTo>
                <a:lnTo>
                  <a:pt x="188595" y="117983"/>
                </a:lnTo>
                <a:lnTo>
                  <a:pt x="272542" y="0"/>
                </a:lnTo>
                <a:lnTo>
                  <a:pt x="355727" y="0"/>
                </a:lnTo>
                <a:lnTo>
                  <a:pt x="221107" y="189737"/>
                </a:lnTo>
                <a:lnTo>
                  <a:pt x="308864" y="383031"/>
                </a:lnTo>
                <a:lnTo>
                  <a:pt x="234442" y="383031"/>
                </a:lnTo>
                <a:lnTo>
                  <a:pt x="175768" y="253491"/>
                </a:lnTo>
                <a:lnTo>
                  <a:pt x="83820" y="383031"/>
                </a:lnTo>
                <a:lnTo>
                  <a:pt x="0" y="383031"/>
                </a:lnTo>
                <a:lnTo>
                  <a:pt x="143256" y="181737"/>
                </a:lnTo>
                <a:lnTo>
                  <a:pt x="6096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77920" y="789687"/>
            <a:ext cx="258318" cy="383031"/>
          </a:xfrm>
          <a:custGeom>
            <a:avLst/>
            <a:gdLst/>
            <a:ahLst/>
            <a:cxnLst/>
            <a:rect l="l" t="t" r="r" b="b"/>
            <a:pathLst>
              <a:path w="258318" h="383031">
                <a:moveTo>
                  <a:pt x="52324" y="0"/>
                </a:moveTo>
                <a:lnTo>
                  <a:pt x="258318" y="0"/>
                </a:lnTo>
                <a:lnTo>
                  <a:pt x="249555" y="67944"/>
                </a:lnTo>
                <a:lnTo>
                  <a:pt x="115824" y="67944"/>
                </a:lnTo>
                <a:lnTo>
                  <a:pt x="104902" y="147065"/>
                </a:lnTo>
                <a:lnTo>
                  <a:pt x="239268" y="147065"/>
                </a:lnTo>
                <a:lnTo>
                  <a:pt x="230505" y="214502"/>
                </a:lnTo>
                <a:lnTo>
                  <a:pt x="95504" y="214502"/>
                </a:lnTo>
                <a:lnTo>
                  <a:pt x="81406" y="316102"/>
                </a:lnTo>
                <a:lnTo>
                  <a:pt x="217297" y="316102"/>
                </a:lnTo>
                <a:lnTo>
                  <a:pt x="208661" y="383031"/>
                </a:lnTo>
                <a:lnTo>
                  <a:pt x="0" y="383031"/>
                </a:lnTo>
                <a:lnTo>
                  <a:pt x="52324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729218" y="780034"/>
            <a:ext cx="268858" cy="402336"/>
          </a:xfrm>
          <a:custGeom>
            <a:avLst/>
            <a:gdLst/>
            <a:ahLst/>
            <a:cxnLst/>
            <a:rect l="l" t="t" r="r" b="b"/>
            <a:pathLst>
              <a:path w="268858" h="402336">
                <a:moveTo>
                  <a:pt x="155066" y="0"/>
                </a:moveTo>
                <a:lnTo>
                  <a:pt x="168134" y="599"/>
                </a:lnTo>
                <a:lnTo>
                  <a:pt x="180774" y="2398"/>
                </a:lnTo>
                <a:lnTo>
                  <a:pt x="192988" y="5397"/>
                </a:lnTo>
                <a:lnTo>
                  <a:pt x="204778" y="9597"/>
                </a:lnTo>
                <a:lnTo>
                  <a:pt x="216144" y="14999"/>
                </a:lnTo>
                <a:lnTo>
                  <a:pt x="227090" y="21603"/>
                </a:lnTo>
                <a:lnTo>
                  <a:pt x="237615" y="29410"/>
                </a:lnTo>
                <a:lnTo>
                  <a:pt x="247721" y="38420"/>
                </a:lnTo>
                <a:lnTo>
                  <a:pt x="257410" y="48636"/>
                </a:lnTo>
                <a:lnTo>
                  <a:pt x="266683" y="60056"/>
                </a:lnTo>
                <a:lnTo>
                  <a:pt x="268858" y="62991"/>
                </a:lnTo>
                <a:lnTo>
                  <a:pt x="216534" y="109346"/>
                </a:lnTo>
                <a:lnTo>
                  <a:pt x="205436" y="96132"/>
                </a:lnTo>
                <a:lnTo>
                  <a:pt x="194612" y="85436"/>
                </a:lnTo>
                <a:lnTo>
                  <a:pt x="184063" y="77255"/>
                </a:lnTo>
                <a:lnTo>
                  <a:pt x="173790" y="71584"/>
                </a:lnTo>
                <a:lnTo>
                  <a:pt x="163792" y="68421"/>
                </a:lnTo>
                <a:lnTo>
                  <a:pt x="156336" y="67690"/>
                </a:lnTo>
                <a:lnTo>
                  <a:pt x="147065" y="67690"/>
                </a:lnTo>
                <a:lnTo>
                  <a:pt x="139446" y="70357"/>
                </a:lnTo>
                <a:lnTo>
                  <a:pt x="133350" y="75818"/>
                </a:lnTo>
                <a:lnTo>
                  <a:pt x="127380" y="81406"/>
                </a:lnTo>
                <a:lnTo>
                  <a:pt x="124332" y="87883"/>
                </a:lnTo>
                <a:lnTo>
                  <a:pt x="124332" y="95503"/>
                </a:lnTo>
                <a:lnTo>
                  <a:pt x="124332" y="102615"/>
                </a:lnTo>
                <a:lnTo>
                  <a:pt x="127126" y="110616"/>
                </a:lnTo>
                <a:lnTo>
                  <a:pt x="132587" y="119252"/>
                </a:lnTo>
                <a:lnTo>
                  <a:pt x="136300" y="124419"/>
                </a:lnTo>
                <a:lnTo>
                  <a:pt x="141873" y="131324"/>
                </a:lnTo>
                <a:lnTo>
                  <a:pt x="149305" y="139969"/>
                </a:lnTo>
                <a:lnTo>
                  <a:pt x="158592" y="150353"/>
                </a:lnTo>
                <a:lnTo>
                  <a:pt x="169729" y="162477"/>
                </a:lnTo>
                <a:lnTo>
                  <a:pt x="182715" y="176340"/>
                </a:lnTo>
                <a:lnTo>
                  <a:pt x="183133" y="176783"/>
                </a:lnTo>
                <a:lnTo>
                  <a:pt x="194642" y="189172"/>
                </a:lnTo>
                <a:lnTo>
                  <a:pt x="203649" y="199305"/>
                </a:lnTo>
                <a:lnTo>
                  <a:pt x="210173" y="207200"/>
                </a:lnTo>
                <a:lnTo>
                  <a:pt x="220707" y="222026"/>
                </a:lnTo>
                <a:lnTo>
                  <a:pt x="227550" y="233221"/>
                </a:lnTo>
                <a:lnTo>
                  <a:pt x="233127" y="244037"/>
                </a:lnTo>
                <a:lnTo>
                  <a:pt x="236981" y="253237"/>
                </a:lnTo>
                <a:lnTo>
                  <a:pt x="240843" y="265616"/>
                </a:lnTo>
                <a:lnTo>
                  <a:pt x="243278" y="278089"/>
                </a:lnTo>
                <a:lnTo>
                  <a:pt x="244307" y="290680"/>
                </a:lnTo>
                <a:lnTo>
                  <a:pt x="244348" y="293750"/>
                </a:lnTo>
                <a:lnTo>
                  <a:pt x="243598" y="307351"/>
                </a:lnTo>
                <a:lnTo>
                  <a:pt x="241351" y="320273"/>
                </a:lnTo>
                <a:lnTo>
                  <a:pt x="237606" y="332515"/>
                </a:lnTo>
                <a:lnTo>
                  <a:pt x="232363" y="344078"/>
                </a:lnTo>
                <a:lnTo>
                  <a:pt x="225622" y="354961"/>
                </a:lnTo>
                <a:lnTo>
                  <a:pt x="217382" y="365165"/>
                </a:lnTo>
                <a:lnTo>
                  <a:pt x="211581" y="371093"/>
                </a:lnTo>
                <a:lnTo>
                  <a:pt x="201902" y="379305"/>
                </a:lnTo>
                <a:lnTo>
                  <a:pt x="191499" y="386266"/>
                </a:lnTo>
                <a:lnTo>
                  <a:pt x="180368" y="391978"/>
                </a:lnTo>
                <a:lnTo>
                  <a:pt x="168500" y="396441"/>
                </a:lnTo>
                <a:lnTo>
                  <a:pt x="155891" y="399654"/>
                </a:lnTo>
                <a:lnTo>
                  <a:pt x="142534" y="401618"/>
                </a:lnTo>
                <a:lnTo>
                  <a:pt x="128421" y="402332"/>
                </a:lnTo>
                <a:lnTo>
                  <a:pt x="127380" y="402336"/>
                </a:lnTo>
                <a:lnTo>
                  <a:pt x="114136" y="401784"/>
                </a:lnTo>
                <a:lnTo>
                  <a:pt x="101322" y="400130"/>
                </a:lnTo>
                <a:lnTo>
                  <a:pt x="88936" y="397374"/>
                </a:lnTo>
                <a:lnTo>
                  <a:pt x="76978" y="393516"/>
                </a:lnTo>
                <a:lnTo>
                  <a:pt x="65449" y="388557"/>
                </a:lnTo>
                <a:lnTo>
                  <a:pt x="54347" y="382498"/>
                </a:lnTo>
                <a:lnTo>
                  <a:pt x="43672" y="375338"/>
                </a:lnTo>
                <a:lnTo>
                  <a:pt x="33424" y="367079"/>
                </a:lnTo>
                <a:lnTo>
                  <a:pt x="23601" y="357721"/>
                </a:lnTo>
                <a:lnTo>
                  <a:pt x="14204" y="347263"/>
                </a:lnTo>
                <a:lnTo>
                  <a:pt x="5232" y="335708"/>
                </a:lnTo>
                <a:lnTo>
                  <a:pt x="0" y="328167"/>
                </a:lnTo>
                <a:lnTo>
                  <a:pt x="55245" y="283590"/>
                </a:lnTo>
                <a:lnTo>
                  <a:pt x="64960" y="297176"/>
                </a:lnTo>
                <a:lnTo>
                  <a:pt x="74907" y="308648"/>
                </a:lnTo>
                <a:lnTo>
                  <a:pt x="85082" y="318009"/>
                </a:lnTo>
                <a:lnTo>
                  <a:pt x="95481" y="325261"/>
                </a:lnTo>
                <a:lnTo>
                  <a:pt x="106098" y="330407"/>
                </a:lnTo>
                <a:lnTo>
                  <a:pt x="116929" y="333448"/>
                </a:lnTo>
                <a:lnTo>
                  <a:pt x="127380" y="334390"/>
                </a:lnTo>
                <a:lnTo>
                  <a:pt x="140627" y="332634"/>
                </a:lnTo>
                <a:lnTo>
                  <a:pt x="152172" y="327421"/>
                </a:lnTo>
                <a:lnTo>
                  <a:pt x="158496" y="322452"/>
                </a:lnTo>
                <a:lnTo>
                  <a:pt x="166667" y="312012"/>
                </a:lnTo>
                <a:lnTo>
                  <a:pt x="170708" y="299974"/>
                </a:lnTo>
                <a:lnTo>
                  <a:pt x="171196" y="293496"/>
                </a:lnTo>
                <a:lnTo>
                  <a:pt x="169632" y="281382"/>
                </a:lnTo>
                <a:lnTo>
                  <a:pt x="164893" y="269112"/>
                </a:lnTo>
                <a:lnTo>
                  <a:pt x="159616" y="260416"/>
                </a:lnTo>
                <a:lnTo>
                  <a:pt x="153799" y="252692"/>
                </a:lnTo>
                <a:lnTo>
                  <a:pt x="145997" y="243275"/>
                </a:lnTo>
                <a:lnTo>
                  <a:pt x="136210" y="232164"/>
                </a:lnTo>
                <a:lnTo>
                  <a:pt x="124439" y="219359"/>
                </a:lnTo>
                <a:lnTo>
                  <a:pt x="119633" y="214249"/>
                </a:lnTo>
                <a:lnTo>
                  <a:pt x="107992" y="201817"/>
                </a:lnTo>
                <a:lnTo>
                  <a:pt x="97712" y="190395"/>
                </a:lnTo>
                <a:lnTo>
                  <a:pt x="88793" y="179985"/>
                </a:lnTo>
                <a:lnTo>
                  <a:pt x="81235" y="170591"/>
                </a:lnTo>
                <a:lnTo>
                  <a:pt x="75038" y="162216"/>
                </a:lnTo>
                <a:lnTo>
                  <a:pt x="70203" y="154862"/>
                </a:lnTo>
                <a:lnTo>
                  <a:pt x="62944" y="141023"/>
                </a:lnTo>
                <a:lnTo>
                  <a:pt x="58161" y="128765"/>
                </a:lnTo>
                <a:lnTo>
                  <a:pt x="54984" y="116625"/>
                </a:lnTo>
                <a:lnTo>
                  <a:pt x="53405" y="104585"/>
                </a:lnTo>
                <a:lnTo>
                  <a:pt x="53212" y="98678"/>
                </a:lnTo>
                <a:lnTo>
                  <a:pt x="54033" y="85617"/>
                </a:lnTo>
                <a:lnTo>
                  <a:pt x="56489" y="73071"/>
                </a:lnTo>
                <a:lnTo>
                  <a:pt x="60578" y="61047"/>
                </a:lnTo>
                <a:lnTo>
                  <a:pt x="66293" y="49550"/>
                </a:lnTo>
                <a:lnTo>
                  <a:pt x="73629" y="38584"/>
                </a:lnTo>
                <a:lnTo>
                  <a:pt x="85357" y="25567"/>
                </a:lnTo>
                <a:lnTo>
                  <a:pt x="95277" y="17489"/>
                </a:lnTo>
                <a:lnTo>
                  <a:pt x="106084" y="10944"/>
                </a:lnTo>
                <a:lnTo>
                  <a:pt x="117776" y="5928"/>
                </a:lnTo>
                <a:lnTo>
                  <a:pt x="130351" y="2439"/>
                </a:lnTo>
                <a:lnTo>
                  <a:pt x="143807" y="475"/>
                </a:lnTo>
                <a:lnTo>
                  <a:pt x="155066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805039" y="780034"/>
            <a:ext cx="406400" cy="402336"/>
          </a:xfrm>
          <a:custGeom>
            <a:avLst/>
            <a:gdLst/>
            <a:ahLst/>
            <a:cxnLst/>
            <a:rect l="l" t="t" r="r" b="b"/>
            <a:pathLst>
              <a:path w="406400" h="402336">
                <a:moveTo>
                  <a:pt x="224789" y="0"/>
                </a:moveTo>
                <a:lnTo>
                  <a:pt x="238887" y="417"/>
                </a:lnTo>
                <a:lnTo>
                  <a:pt x="252532" y="1672"/>
                </a:lnTo>
                <a:lnTo>
                  <a:pt x="278465" y="6691"/>
                </a:lnTo>
                <a:lnTo>
                  <a:pt x="302588" y="15063"/>
                </a:lnTo>
                <a:lnTo>
                  <a:pt x="324901" y="26791"/>
                </a:lnTo>
                <a:lnTo>
                  <a:pt x="345405" y="41881"/>
                </a:lnTo>
                <a:lnTo>
                  <a:pt x="364045" y="60309"/>
                </a:lnTo>
                <a:lnTo>
                  <a:pt x="379384" y="80723"/>
                </a:lnTo>
                <a:lnTo>
                  <a:pt x="391293" y="102986"/>
                </a:lnTo>
                <a:lnTo>
                  <a:pt x="399768" y="127091"/>
                </a:lnTo>
                <a:lnTo>
                  <a:pt x="404804" y="153027"/>
                </a:lnTo>
                <a:lnTo>
                  <a:pt x="406031" y="166679"/>
                </a:lnTo>
                <a:lnTo>
                  <a:pt x="406400" y="179704"/>
                </a:lnTo>
                <a:lnTo>
                  <a:pt x="406040" y="192623"/>
                </a:lnTo>
                <a:lnTo>
                  <a:pt x="403167" y="217995"/>
                </a:lnTo>
                <a:lnTo>
                  <a:pt x="397428" y="242732"/>
                </a:lnTo>
                <a:lnTo>
                  <a:pt x="388831" y="266818"/>
                </a:lnTo>
                <a:lnTo>
                  <a:pt x="377385" y="290238"/>
                </a:lnTo>
                <a:lnTo>
                  <a:pt x="369057" y="304038"/>
                </a:lnTo>
                <a:lnTo>
                  <a:pt x="353635" y="325101"/>
                </a:lnTo>
                <a:lnTo>
                  <a:pt x="336269" y="343759"/>
                </a:lnTo>
                <a:lnTo>
                  <a:pt x="316935" y="360003"/>
                </a:lnTo>
                <a:lnTo>
                  <a:pt x="295608" y="373827"/>
                </a:lnTo>
                <a:lnTo>
                  <a:pt x="273106" y="384812"/>
                </a:lnTo>
                <a:lnTo>
                  <a:pt x="249601" y="393024"/>
                </a:lnTo>
                <a:lnTo>
                  <a:pt x="224739" y="398657"/>
                </a:lnTo>
                <a:lnTo>
                  <a:pt x="198496" y="401718"/>
                </a:lnTo>
                <a:lnTo>
                  <a:pt x="184850" y="402287"/>
                </a:lnTo>
                <a:lnTo>
                  <a:pt x="179450" y="402336"/>
                </a:lnTo>
                <a:lnTo>
                  <a:pt x="164814" y="401933"/>
                </a:lnTo>
                <a:lnTo>
                  <a:pt x="150724" y="400725"/>
                </a:lnTo>
                <a:lnTo>
                  <a:pt x="137180" y="398712"/>
                </a:lnTo>
                <a:lnTo>
                  <a:pt x="111734" y="392271"/>
                </a:lnTo>
                <a:lnTo>
                  <a:pt x="88480" y="382609"/>
                </a:lnTo>
                <a:lnTo>
                  <a:pt x="67424" y="369727"/>
                </a:lnTo>
                <a:lnTo>
                  <a:pt x="48895" y="353949"/>
                </a:lnTo>
                <a:lnTo>
                  <a:pt x="32442" y="334841"/>
                </a:lnTo>
                <a:lnTo>
                  <a:pt x="19340" y="313628"/>
                </a:lnTo>
                <a:lnTo>
                  <a:pt x="9601" y="290310"/>
                </a:lnTo>
                <a:lnTo>
                  <a:pt x="3233" y="264887"/>
                </a:lnTo>
                <a:lnTo>
                  <a:pt x="1316" y="251386"/>
                </a:lnTo>
                <a:lnTo>
                  <a:pt x="246" y="237359"/>
                </a:lnTo>
                <a:lnTo>
                  <a:pt x="0" y="226313"/>
                </a:lnTo>
                <a:lnTo>
                  <a:pt x="347" y="212632"/>
                </a:lnTo>
                <a:lnTo>
                  <a:pt x="3121" y="186175"/>
                </a:lnTo>
                <a:lnTo>
                  <a:pt x="8663" y="160921"/>
                </a:lnTo>
                <a:lnTo>
                  <a:pt x="16969" y="136869"/>
                </a:lnTo>
                <a:lnTo>
                  <a:pt x="28033" y="114015"/>
                </a:lnTo>
                <a:lnTo>
                  <a:pt x="41848" y="92357"/>
                </a:lnTo>
                <a:lnTo>
                  <a:pt x="58420" y="71881"/>
                </a:lnTo>
                <a:lnTo>
                  <a:pt x="77385" y="53119"/>
                </a:lnTo>
                <a:lnTo>
                  <a:pt x="97763" y="37195"/>
                </a:lnTo>
                <a:lnTo>
                  <a:pt x="119555" y="24107"/>
                </a:lnTo>
                <a:lnTo>
                  <a:pt x="142767" y="13850"/>
                </a:lnTo>
                <a:lnTo>
                  <a:pt x="167402" y="6421"/>
                </a:lnTo>
                <a:lnTo>
                  <a:pt x="193466" y="1814"/>
                </a:lnTo>
                <a:lnTo>
                  <a:pt x="207034" y="567"/>
                </a:lnTo>
                <a:lnTo>
                  <a:pt x="220961" y="25"/>
                </a:lnTo>
                <a:lnTo>
                  <a:pt x="224789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895340" y="780034"/>
            <a:ext cx="390144" cy="402336"/>
          </a:xfrm>
          <a:custGeom>
            <a:avLst/>
            <a:gdLst/>
            <a:ahLst/>
            <a:cxnLst/>
            <a:rect l="l" t="t" r="r" b="b"/>
            <a:pathLst>
              <a:path w="390144" h="402336">
                <a:moveTo>
                  <a:pt x="212725" y="0"/>
                </a:moveTo>
                <a:lnTo>
                  <a:pt x="225565" y="365"/>
                </a:lnTo>
                <a:lnTo>
                  <a:pt x="238261" y="1470"/>
                </a:lnTo>
                <a:lnTo>
                  <a:pt x="250817" y="3326"/>
                </a:lnTo>
                <a:lnTo>
                  <a:pt x="263239" y="5946"/>
                </a:lnTo>
                <a:lnTo>
                  <a:pt x="275534" y="9341"/>
                </a:lnTo>
                <a:lnTo>
                  <a:pt x="288206" y="13584"/>
                </a:lnTo>
                <a:lnTo>
                  <a:pt x="300155" y="18423"/>
                </a:lnTo>
                <a:lnTo>
                  <a:pt x="311577" y="23913"/>
                </a:lnTo>
                <a:lnTo>
                  <a:pt x="322486" y="30055"/>
                </a:lnTo>
                <a:lnTo>
                  <a:pt x="331215" y="35687"/>
                </a:lnTo>
                <a:lnTo>
                  <a:pt x="340710" y="42663"/>
                </a:lnTo>
                <a:lnTo>
                  <a:pt x="350058" y="50499"/>
                </a:lnTo>
                <a:lnTo>
                  <a:pt x="359252" y="59198"/>
                </a:lnTo>
                <a:lnTo>
                  <a:pt x="368287" y="68766"/>
                </a:lnTo>
                <a:lnTo>
                  <a:pt x="377159" y="79210"/>
                </a:lnTo>
                <a:lnTo>
                  <a:pt x="378713" y="81152"/>
                </a:lnTo>
                <a:lnTo>
                  <a:pt x="318770" y="120014"/>
                </a:lnTo>
                <a:lnTo>
                  <a:pt x="308653" y="109108"/>
                </a:lnTo>
                <a:lnTo>
                  <a:pt x="298682" y="99590"/>
                </a:lnTo>
                <a:lnTo>
                  <a:pt x="288856" y="91455"/>
                </a:lnTo>
                <a:lnTo>
                  <a:pt x="279175" y="84695"/>
                </a:lnTo>
                <a:lnTo>
                  <a:pt x="269639" y="79307"/>
                </a:lnTo>
                <a:lnTo>
                  <a:pt x="257209" y="74089"/>
                </a:lnTo>
                <a:lnTo>
                  <a:pt x="245271" y="70636"/>
                </a:lnTo>
                <a:lnTo>
                  <a:pt x="232653" y="68372"/>
                </a:lnTo>
                <a:lnTo>
                  <a:pt x="219346" y="67288"/>
                </a:lnTo>
                <a:lnTo>
                  <a:pt x="213487" y="67182"/>
                </a:lnTo>
                <a:lnTo>
                  <a:pt x="199786" y="67775"/>
                </a:lnTo>
                <a:lnTo>
                  <a:pt x="186628" y="69552"/>
                </a:lnTo>
                <a:lnTo>
                  <a:pt x="174013" y="72513"/>
                </a:lnTo>
                <a:lnTo>
                  <a:pt x="161943" y="76659"/>
                </a:lnTo>
                <a:lnTo>
                  <a:pt x="150417" y="81989"/>
                </a:lnTo>
                <a:lnTo>
                  <a:pt x="139438" y="88504"/>
                </a:lnTo>
                <a:lnTo>
                  <a:pt x="129005" y="96204"/>
                </a:lnTo>
                <a:lnTo>
                  <a:pt x="119120" y="105088"/>
                </a:lnTo>
                <a:lnTo>
                  <a:pt x="109784" y="115156"/>
                </a:lnTo>
                <a:lnTo>
                  <a:pt x="97565" y="131464"/>
                </a:lnTo>
                <a:lnTo>
                  <a:pt x="90780" y="142704"/>
                </a:lnTo>
                <a:lnTo>
                  <a:pt x="85056" y="154245"/>
                </a:lnTo>
                <a:lnTo>
                  <a:pt x="80393" y="166090"/>
                </a:lnTo>
                <a:lnTo>
                  <a:pt x="76795" y="178244"/>
                </a:lnTo>
                <a:lnTo>
                  <a:pt x="74262" y="190708"/>
                </a:lnTo>
                <a:lnTo>
                  <a:pt x="72796" y="203485"/>
                </a:lnTo>
                <a:lnTo>
                  <a:pt x="72389" y="214883"/>
                </a:lnTo>
                <a:lnTo>
                  <a:pt x="73035" y="228650"/>
                </a:lnTo>
                <a:lnTo>
                  <a:pt x="74970" y="241782"/>
                </a:lnTo>
                <a:lnTo>
                  <a:pt x="78196" y="254285"/>
                </a:lnTo>
                <a:lnTo>
                  <a:pt x="82713" y="266161"/>
                </a:lnTo>
                <a:lnTo>
                  <a:pt x="88519" y="277416"/>
                </a:lnTo>
                <a:lnTo>
                  <a:pt x="95616" y="288053"/>
                </a:lnTo>
                <a:lnTo>
                  <a:pt x="104004" y="298075"/>
                </a:lnTo>
                <a:lnTo>
                  <a:pt x="116153" y="309510"/>
                </a:lnTo>
                <a:lnTo>
                  <a:pt x="126620" y="317180"/>
                </a:lnTo>
                <a:lnTo>
                  <a:pt x="137700" y="323490"/>
                </a:lnTo>
                <a:lnTo>
                  <a:pt x="149392" y="328441"/>
                </a:lnTo>
                <a:lnTo>
                  <a:pt x="161697" y="332033"/>
                </a:lnTo>
                <a:lnTo>
                  <a:pt x="174614" y="334266"/>
                </a:lnTo>
                <a:lnTo>
                  <a:pt x="188143" y="335139"/>
                </a:lnTo>
                <a:lnTo>
                  <a:pt x="190119" y="335152"/>
                </a:lnTo>
                <a:lnTo>
                  <a:pt x="203380" y="334557"/>
                </a:lnTo>
                <a:lnTo>
                  <a:pt x="216205" y="332771"/>
                </a:lnTo>
                <a:lnTo>
                  <a:pt x="228591" y="329794"/>
                </a:lnTo>
                <a:lnTo>
                  <a:pt x="240533" y="325627"/>
                </a:lnTo>
                <a:lnTo>
                  <a:pt x="252025" y="320269"/>
                </a:lnTo>
                <a:lnTo>
                  <a:pt x="267613" y="310488"/>
                </a:lnTo>
                <a:lnTo>
                  <a:pt x="277135" y="302652"/>
                </a:lnTo>
                <a:lnTo>
                  <a:pt x="285999" y="293736"/>
                </a:lnTo>
                <a:lnTo>
                  <a:pt x="294210" y="283741"/>
                </a:lnTo>
                <a:lnTo>
                  <a:pt x="301770" y="272667"/>
                </a:lnTo>
                <a:lnTo>
                  <a:pt x="307086" y="263525"/>
                </a:lnTo>
                <a:lnTo>
                  <a:pt x="187451" y="263525"/>
                </a:lnTo>
                <a:lnTo>
                  <a:pt x="196342" y="195579"/>
                </a:lnTo>
                <a:lnTo>
                  <a:pt x="390144" y="195579"/>
                </a:lnTo>
                <a:lnTo>
                  <a:pt x="389174" y="210224"/>
                </a:lnTo>
                <a:lnTo>
                  <a:pt x="387579" y="224388"/>
                </a:lnTo>
                <a:lnTo>
                  <a:pt x="385356" y="238070"/>
                </a:lnTo>
                <a:lnTo>
                  <a:pt x="382507" y="251272"/>
                </a:lnTo>
                <a:lnTo>
                  <a:pt x="374926" y="276231"/>
                </a:lnTo>
                <a:lnTo>
                  <a:pt x="364832" y="299266"/>
                </a:lnTo>
                <a:lnTo>
                  <a:pt x="352223" y="320376"/>
                </a:lnTo>
                <a:lnTo>
                  <a:pt x="337096" y="339562"/>
                </a:lnTo>
                <a:lnTo>
                  <a:pt x="321111" y="355441"/>
                </a:lnTo>
                <a:lnTo>
                  <a:pt x="300878" y="371044"/>
                </a:lnTo>
                <a:lnTo>
                  <a:pt x="278929" y="383492"/>
                </a:lnTo>
                <a:lnTo>
                  <a:pt x="255276" y="392795"/>
                </a:lnTo>
                <a:lnTo>
                  <a:pt x="229928" y="398959"/>
                </a:lnTo>
                <a:lnTo>
                  <a:pt x="216622" y="400866"/>
                </a:lnTo>
                <a:lnTo>
                  <a:pt x="202897" y="401990"/>
                </a:lnTo>
                <a:lnTo>
                  <a:pt x="189611" y="402336"/>
                </a:lnTo>
                <a:lnTo>
                  <a:pt x="175066" y="401931"/>
                </a:lnTo>
                <a:lnTo>
                  <a:pt x="161024" y="400717"/>
                </a:lnTo>
                <a:lnTo>
                  <a:pt x="147485" y="398694"/>
                </a:lnTo>
                <a:lnTo>
                  <a:pt x="121914" y="392217"/>
                </a:lnTo>
                <a:lnTo>
                  <a:pt x="98353" y="382497"/>
                </a:lnTo>
                <a:lnTo>
                  <a:pt x="76802" y="369531"/>
                </a:lnTo>
                <a:lnTo>
                  <a:pt x="57261" y="353315"/>
                </a:lnTo>
                <a:lnTo>
                  <a:pt x="42925" y="337819"/>
                </a:lnTo>
                <a:lnTo>
                  <a:pt x="27842" y="316890"/>
                </a:lnTo>
                <a:lnTo>
                  <a:pt x="16023" y="294490"/>
                </a:lnTo>
                <a:lnTo>
                  <a:pt x="7456" y="270613"/>
                </a:lnTo>
                <a:lnTo>
                  <a:pt x="2131" y="245255"/>
                </a:lnTo>
                <a:lnTo>
                  <a:pt x="36" y="218409"/>
                </a:lnTo>
                <a:lnTo>
                  <a:pt x="0" y="214249"/>
                </a:lnTo>
                <a:lnTo>
                  <a:pt x="380" y="200825"/>
                </a:lnTo>
                <a:lnTo>
                  <a:pt x="3420" y="174847"/>
                </a:lnTo>
                <a:lnTo>
                  <a:pt x="9501" y="150020"/>
                </a:lnTo>
                <a:lnTo>
                  <a:pt x="18623" y="126341"/>
                </a:lnTo>
                <a:lnTo>
                  <a:pt x="30786" y="103802"/>
                </a:lnTo>
                <a:lnTo>
                  <a:pt x="45989" y="82399"/>
                </a:lnTo>
                <a:lnTo>
                  <a:pt x="54731" y="72121"/>
                </a:lnTo>
                <a:lnTo>
                  <a:pt x="72824" y="53959"/>
                </a:lnTo>
                <a:lnTo>
                  <a:pt x="83079" y="45198"/>
                </a:lnTo>
                <a:lnTo>
                  <a:pt x="104475" y="30009"/>
                </a:lnTo>
                <a:lnTo>
                  <a:pt x="127047" y="17926"/>
                </a:lnTo>
                <a:lnTo>
                  <a:pt x="150790" y="8943"/>
                </a:lnTo>
                <a:lnTo>
                  <a:pt x="175697" y="3055"/>
                </a:lnTo>
                <a:lnTo>
                  <a:pt x="201763" y="256"/>
                </a:lnTo>
                <a:lnTo>
                  <a:pt x="212725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27145" y="780034"/>
            <a:ext cx="374269" cy="402336"/>
          </a:xfrm>
          <a:custGeom>
            <a:avLst/>
            <a:gdLst/>
            <a:ahLst/>
            <a:cxnLst/>
            <a:rect l="l" t="t" r="r" b="b"/>
            <a:pathLst>
              <a:path w="374269" h="402336">
                <a:moveTo>
                  <a:pt x="225551" y="0"/>
                </a:moveTo>
                <a:lnTo>
                  <a:pt x="239039" y="371"/>
                </a:lnTo>
                <a:lnTo>
                  <a:pt x="252235" y="1487"/>
                </a:lnTo>
                <a:lnTo>
                  <a:pt x="265138" y="3347"/>
                </a:lnTo>
                <a:lnTo>
                  <a:pt x="277750" y="5952"/>
                </a:lnTo>
                <a:lnTo>
                  <a:pt x="290071" y="9302"/>
                </a:lnTo>
                <a:lnTo>
                  <a:pt x="302102" y="13398"/>
                </a:lnTo>
                <a:lnTo>
                  <a:pt x="313841" y="18239"/>
                </a:lnTo>
                <a:lnTo>
                  <a:pt x="325291" y="23827"/>
                </a:lnTo>
                <a:lnTo>
                  <a:pt x="336452" y="30161"/>
                </a:lnTo>
                <a:lnTo>
                  <a:pt x="347323" y="37242"/>
                </a:lnTo>
                <a:lnTo>
                  <a:pt x="357905" y="45071"/>
                </a:lnTo>
                <a:lnTo>
                  <a:pt x="368199" y="53647"/>
                </a:lnTo>
                <a:lnTo>
                  <a:pt x="374269" y="59181"/>
                </a:lnTo>
                <a:lnTo>
                  <a:pt x="321818" y="107695"/>
                </a:lnTo>
                <a:lnTo>
                  <a:pt x="312995" y="98582"/>
                </a:lnTo>
                <a:lnTo>
                  <a:pt x="303196" y="90563"/>
                </a:lnTo>
                <a:lnTo>
                  <a:pt x="292432" y="83649"/>
                </a:lnTo>
                <a:lnTo>
                  <a:pt x="280715" y="77852"/>
                </a:lnTo>
                <a:lnTo>
                  <a:pt x="268723" y="73322"/>
                </a:lnTo>
                <a:lnTo>
                  <a:pt x="256548" y="70118"/>
                </a:lnTo>
                <a:lnTo>
                  <a:pt x="243908" y="68091"/>
                </a:lnTo>
                <a:lnTo>
                  <a:pt x="230823" y="67221"/>
                </a:lnTo>
                <a:lnTo>
                  <a:pt x="227330" y="67182"/>
                </a:lnTo>
                <a:lnTo>
                  <a:pt x="214590" y="67707"/>
                </a:lnTo>
                <a:lnTo>
                  <a:pt x="202039" y="69280"/>
                </a:lnTo>
                <a:lnTo>
                  <a:pt x="189669" y="71903"/>
                </a:lnTo>
                <a:lnTo>
                  <a:pt x="177475" y="75574"/>
                </a:lnTo>
                <a:lnTo>
                  <a:pt x="165451" y="80295"/>
                </a:lnTo>
                <a:lnTo>
                  <a:pt x="153589" y="86064"/>
                </a:lnTo>
                <a:lnTo>
                  <a:pt x="139079" y="94719"/>
                </a:lnTo>
                <a:lnTo>
                  <a:pt x="128513" y="102360"/>
                </a:lnTo>
                <a:lnTo>
                  <a:pt x="118796" y="110685"/>
                </a:lnTo>
                <a:lnTo>
                  <a:pt x="109929" y="119701"/>
                </a:lnTo>
                <a:lnTo>
                  <a:pt x="101912" y="129414"/>
                </a:lnTo>
                <a:lnTo>
                  <a:pt x="94744" y="139831"/>
                </a:lnTo>
                <a:lnTo>
                  <a:pt x="87010" y="153695"/>
                </a:lnTo>
                <a:lnTo>
                  <a:pt x="81841" y="165551"/>
                </a:lnTo>
                <a:lnTo>
                  <a:pt x="77843" y="177669"/>
                </a:lnTo>
                <a:lnTo>
                  <a:pt x="75018" y="190040"/>
                </a:lnTo>
                <a:lnTo>
                  <a:pt x="73371" y="202651"/>
                </a:lnTo>
                <a:lnTo>
                  <a:pt x="72898" y="214121"/>
                </a:lnTo>
                <a:lnTo>
                  <a:pt x="73555" y="227932"/>
                </a:lnTo>
                <a:lnTo>
                  <a:pt x="75528" y="241087"/>
                </a:lnTo>
                <a:lnTo>
                  <a:pt x="78818" y="253588"/>
                </a:lnTo>
                <a:lnTo>
                  <a:pt x="83428" y="265439"/>
                </a:lnTo>
                <a:lnTo>
                  <a:pt x="89359" y="276641"/>
                </a:lnTo>
                <a:lnTo>
                  <a:pt x="96613" y="287195"/>
                </a:lnTo>
                <a:lnTo>
                  <a:pt x="105193" y="297103"/>
                </a:lnTo>
                <a:lnTo>
                  <a:pt x="118467" y="309057"/>
                </a:lnTo>
                <a:lnTo>
                  <a:pt x="128768" y="316226"/>
                </a:lnTo>
                <a:lnTo>
                  <a:pt x="139742" y="322244"/>
                </a:lnTo>
                <a:lnTo>
                  <a:pt x="151388" y="327111"/>
                </a:lnTo>
                <a:lnTo>
                  <a:pt x="163707" y="330831"/>
                </a:lnTo>
                <a:lnTo>
                  <a:pt x="176698" y="333404"/>
                </a:lnTo>
                <a:lnTo>
                  <a:pt x="190361" y="334832"/>
                </a:lnTo>
                <a:lnTo>
                  <a:pt x="201041" y="335152"/>
                </a:lnTo>
                <a:lnTo>
                  <a:pt x="214742" y="334684"/>
                </a:lnTo>
                <a:lnTo>
                  <a:pt x="228007" y="333280"/>
                </a:lnTo>
                <a:lnTo>
                  <a:pt x="240836" y="330940"/>
                </a:lnTo>
                <a:lnTo>
                  <a:pt x="253231" y="327668"/>
                </a:lnTo>
                <a:lnTo>
                  <a:pt x="265192" y="323462"/>
                </a:lnTo>
                <a:lnTo>
                  <a:pt x="276721" y="318326"/>
                </a:lnTo>
                <a:lnTo>
                  <a:pt x="287819" y="312259"/>
                </a:lnTo>
                <a:lnTo>
                  <a:pt x="298488" y="305263"/>
                </a:lnTo>
                <a:lnTo>
                  <a:pt x="305181" y="300227"/>
                </a:lnTo>
                <a:lnTo>
                  <a:pt x="347599" y="356235"/>
                </a:lnTo>
                <a:lnTo>
                  <a:pt x="326076" y="369855"/>
                </a:lnTo>
                <a:lnTo>
                  <a:pt x="303492" y="381097"/>
                </a:lnTo>
                <a:lnTo>
                  <a:pt x="279846" y="389960"/>
                </a:lnTo>
                <a:lnTo>
                  <a:pt x="255138" y="396444"/>
                </a:lnTo>
                <a:lnTo>
                  <a:pt x="229368" y="400549"/>
                </a:lnTo>
                <a:lnTo>
                  <a:pt x="202537" y="402275"/>
                </a:lnTo>
                <a:lnTo>
                  <a:pt x="196342" y="402336"/>
                </a:lnTo>
                <a:lnTo>
                  <a:pt x="182030" y="402003"/>
                </a:lnTo>
                <a:lnTo>
                  <a:pt x="168240" y="401004"/>
                </a:lnTo>
                <a:lnTo>
                  <a:pt x="142236" y="397011"/>
                </a:lnTo>
                <a:lnTo>
                  <a:pt x="118338" y="390354"/>
                </a:lnTo>
                <a:lnTo>
                  <a:pt x="96558" y="381036"/>
                </a:lnTo>
                <a:lnTo>
                  <a:pt x="82656" y="372984"/>
                </a:lnTo>
                <a:lnTo>
                  <a:pt x="62520" y="357769"/>
                </a:lnTo>
                <a:lnTo>
                  <a:pt x="44737" y="339555"/>
                </a:lnTo>
                <a:lnTo>
                  <a:pt x="29337" y="318314"/>
                </a:lnTo>
                <a:lnTo>
                  <a:pt x="19517" y="300688"/>
                </a:lnTo>
                <a:lnTo>
                  <a:pt x="9765" y="277053"/>
                </a:lnTo>
                <a:lnTo>
                  <a:pt x="3362" y="252488"/>
                </a:lnTo>
                <a:lnTo>
                  <a:pt x="296" y="226968"/>
                </a:lnTo>
                <a:lnTo>
                  <a:pt x="0" y="215900"/>
                </a:lnTo>
                <a:lnTo>
                  <a:pt x="396" y="203232"/>
                </a:lnTo>
                <a:lnTo>
                  <a:pt x="3577" y="178237"/>
                </a:lnTo>
                <a:lnTo>
                  <a:pt x="9957" y="153712"/>
                </a:lnTo>
                <a:lnTo>
                  <a:pt x="19553" y="129674"/>
                </a:lnTo>
                <a:lnTo>
                  <a:pt x="30353" y="109474"/>
                </a:lnTo>
                <a:lnTo>
                  <a:pt x="44809" y="88023"/>
                </a:lnTo>
                <a:lnTo>
                  <a:pt x="61381" y="68668"/>
                </a:lnTo>
                <a:lnTo>
                  <a:pt x="80060" y="51416"/>
                </a:lnTo>
                <a:lnTo>
                  <a:pt x="100838" y="36275"/>
                </a:lnTo>
                <a:lnTo>
                  <a:pt x="112522" y="29210"/>
                </a:lnTo>
                <a:lnTo>
                  <a:pt x="135504" y="17899"/>
                </a:lnTo>
                <a:lnTo>
                  <a:pt x="159369" y="9337"/>
                </a:lnTo>
                <a:lnTo>
                  <a:pt x="184130" y="3532"/>
                </a:lnTo>
                <a:lnTo>
                  <a:pt x="209804" y="493"/>
                </a:lnTo>
                <a:lnTo>
                  <a:pt x="222988" y="12"/>
                </a:lnTo>
                <a:lnTo>
                  <a:pt x="225551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096506" y="772667"/>
            <a:ext cx="171704" cy="400050"/>
          </a:xfrm>
          <a:custGeom>
            <a:avLst/>
            <a:gdLst/>
            <a:ahLst/>
            <a:cxnLst/>
            <a:rect l="l" t="t" r="r" b="b"/>
            <a:pathLst>
              <a:path w="171704" h="400050">
                <a:moveTo>
                  <a:pt x="117221" y="0"/>
                </a:moveTo>
                <a:lnTo>
                  <a:pt x="130134" y="847"/>
                </a:lnTo>
                <a:lnTo>
                  <a:pt x="142594" y="3383"/>
                </a:lnTo>
                <a:lnTo>
                  <a:pt x="154602" y="7601"/>
                </a:lnTo>
                <a:lnTo>
                  <a:pt x="166158" y="13490"/>
                </a:lnTo>
                <a:lnTo>
                  <a:pt x="171704" y="17018"/>
                </a:lnTo>
                <a:lnTo>
                  <a:pt x="163830" y="73787"/>
                </a:lnTo>
                <a:lnTo>
                  <a:pt x="152275" y="65557"/>
                </a:lnTo>
                <a:lnTo>
                  <a:pt x="140647" y="61451"/>
                </a:lnTo>
                <a:lnTo>
                  <a:pt x="135001" y="60960"/>
                </a:lnTo>
                <a:lnTo>
                  <a:pt x="127635" y="60960"/>
                </a:lnTo>
                <a:lnTo>
                  <a:pt x="122301" y="63627"/>
                </a:lnTo>
                <a:lnTo>
                  <a:pt x="118999" y="68961"/>
                </a:lnTo>
                <a:lnTo>
                  <a:pt x="116302" y="75188"/>
                </a:lnTo>
                <a:lnTo>
                  <a:pt x="113541" y="85747"/>
                </a:lnTo>
                <a:lnTo>
                  <a:pt x="110702" y="100612"/>
                </a:lnTo>
                <a:lnTo>
                  <a:pt x="108204" y="116712"/>
                </a:lnTo>
                <a:lnTo>
                  <a:pt x="151384" y="116712"/>
                </a:lnTo>
                <a:lnTo>
                  <a:pt x="143764" y="176657"/>
                </a:lnTo>
                <a:lnTo>
                  <a:pt x="100838" y="176657"/>
                </a:lnTo>
                <a:lnTo>
                  <a:pt x="69469" y="400050"/>
                </a:lnTo>
                <a:lnTo>
                  <a:pt x="0" y="400050"/>
                </a:lnTo>
                <a:lnTo>
                  <a:pt x="30607" y="176657"/>
                </a:lnTo>
                <a:lnTo>
                  <a:pt x="889" y="176657"/>
                </a:lnTo>
                <a:lnTo>
                  <a:pt x="8382" y="116712"/>
                </a:lnTo>
                <a:lnTo>
                  <a:pt x="38608" y="116712"/>
                </a:lnTo>
                <a:lnTo>
                  <a:pt x="41025" y="99520"/>
                </a:lnTo>
                <a:lnTo>
                  <a:pt x="43542" y="84198"/>
                </a:lnTo>
                <a:lnTo>
                  <a:pt x="46153" y="70744"/>
                </a:lnTo>
                <a:lnTo>
                  <a:pt x="48857" y="59154"/>
                </a:lnTo>
                <a:lnTo>
                  <a:pt x="51649" y="49426"/>
                </a:lnTo>
                <a:lnTo>
                  <a:pt x="54526" y="41556"/>
                </a:lnTo>
                <a:lnTo>
                  <a:pt x="61357" y="28615"/>
                </a:lnTo>
                <a:lnTo>
                  <a:pt x="69215" y="18605"/>
                </a:lnTo>
                <a:lnTo>
                  <a:pt x="78438" y="10709"/>
                </a:lnTo>
                <a:lnTo>
                  <a:pt x="89943" y="4674"/>
                </a:lnTo>
                <a:lnTo>
                  <a:pt x="102121" y="1282"/>
                </a:lnTo>
                <a:lnTo>
                  <a:pt x="115834" y="9"/>
                </a:lnTo>
                <a:lnTo>
                  <a:pt x="117221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23949" y="1976991"/>
            <a:ext cx="7489879" cy="17785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370">
              <a:lnSpc>
                <a:spcPts val="3225"/>
              </a:lnSpc>
              <a:spcBef>
                <a:spcPts val="161"/>
              </a:spcBef>
            </a:pPr>
            <a:r>
              <a:rPr sz="2400" dirty="0">
                <a:solidFill>
                  <a:srgbClr val="DDDDDD"/>
                </a:solidFill>
                <a:latin typeface="Wingdings 2"/>
                <a:cs typeface="Wingdings 2"/>
              </a:rPr>
              <a:t></a:t>
            </a:r>
            <a:r>
              <a:rPr sz="2400" spc="284" dirty="0">
                <a:solidFill>
                  <a:srgbClr val="DDDDDD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Pe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tukaran</a:t>
            </a:r>
            <a:r>
              <a:rPr sz="3000" spc="-3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nota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rupakan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PI yang</a:t>
            </a:r>
            <a:endParaRPr sz="3000">
              <a:latin typeface="Century Gothic"/>
              <a:cs typeface="Century Gothic"/>
            </a:endParaRPr>
          </a:p>
          <a:p>
            <a:pPr marL="397052">
              <a:lnSpc>
                <a:spcPts val="3600"/>
              </a:lnSpc>
              <a:spcBef>
                <a:spcPts val="78"/>
              </a:spcBef>
            </a:pP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bersifat</a:t>
            </a:r>
            <a:r>
              <a:rPr sz="3000" spc="-2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umum dan</a:t>
            </a:r>
            <a:r>
              <a:rPr sz="3000" spc="-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mili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i b</a:t>
            </a:r>
            <a:r>
              <a:rPr sz="3000" spc="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nyak persamaan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an perjanjian hu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um per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at</a:t>
            </a:r>
            <a:r>
              <a:rPr sz="3000" spc="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123949" y="4446375"/>
            <a:ext cx="7986169" cy="1321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220"/>
              </a:lnSpc>
              <a:spcBef>
                <a:spcPts val="161"/>
              </a:spcBef>
            </a:pPr>
            <a:r>
              <a:rPr sz="2400" dirty="0">
                <a:solidFill>
                  <a:srgbClr val="DDDDDD"/>
                </a:solidFill>
                <a:latin typeface="Wingdings 2"/>
                <a:cs typeface="Wingdings 2"/>
              </a:rPr>
              <a:t></a:t>
            </a:r>
            <a:r>
              <a:rPr sz="2400" spc="289" dirty="0">
                <a:solidFill>
                  <a:srgbClr val="DDDDDD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Dilaku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an m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mpertu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arkan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dua</a:t>
            </a:r>
            <a:endParaRPr sz="3000">
              <a:latin typeface="Century Gothic"/>
              <a:cs typeface="Century Gothic"/>
            </a:endParaRPr>
          </a:p>
          <a:p>
            <a:pPr marL="397052" marR="28575">
              <a:lnSpc>
                <a:spcPts val="3600"/>
              </a:lnSpc>
              <a:spcBef>
                <a:spcPts val="18"/>
              </a:spcBef>
            </a:pP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do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um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spc="-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yang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dita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da</a:t>
            </a:r>
            <a:r>
              <a:rPr sz="3000" spc="-2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tanga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dua</a:t>
            </a:r>
            <a:endParaRPr sz="3000">
              <a:latin typeface="Century Gothic"/>
              <a:cs typeface="Century Gothic"/>
            </a:endParaRPr>
          </a:p>
          <a:p>
            <a:pPr marL="397052" marR="28575">
              <a:lnSpc>
                <a:spcPts val="3579"/>
              </a:lnSpc>
            </a:pPr>
            <a:r>
              <a:rPr sz="4500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pihak</a:t>
            </a:r>
            <a:r>
              <a:rPr sz="4500" spc="-29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500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4500" spc="4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4500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da masin</a:t>
            </a:r>
            <a:r>
              <a:rPr sz="4500" spc="-14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4500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-masing</a:t>
            </a:r>
            <a:r>
              <a:rPr sz="4500" spc="-25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500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doku</a:t>
            </a:r>
            <a:r>
              <a:rPr sz="4500" spc="-9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4500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4500" spc="-9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4500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300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2375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31034" y="14098"/>
            <a:ext cx="9129980" cy="6836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1" y="6985"/>
            <a:ext cx="9137015" cy="6843981"/>
          </a:xfrm>
          <a:custGeom>
            <a:avLst/>
            <a:gdLst/>
            <a:ahLst/>
            <a:cxnLst/>
            <a:rect l="l" t="t" r="r" b="b"/>
            <a:pathLst>
              <a:path w="9137015" h="6843981">
                <a:moveTo>
                  <a:pt x="0" y="0"/>
                </a:moveTo>
                <a:lnTo>
                  <a:pt x="9137015" y="6843981"/>
                </a:lnTo>
              </a:path>
            </a:pathLst>
          </a:custGeom>
          <a:ln w="12700">
            <a:solidFill>
              <a:srgbClr val="B3B3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92746" y="4948429"/>
            <a:ext cx="2672969" cy="1900191"/>
          </a:xfrm>
          <a:custGeom>
            <a:avLst/>
            <a:gdLst/>
            <a:ahLst/>
            <a:cxnLst/>
            <a:rect l="l" t="t" r="r" b="b"/>
            <a:pathLst>
              <a:path w="2672969" h="1900191">
                <a:moveTo>
                  <a:pt x="2672969" y="0"/>
                </a:moveTo>
                <a:lnTo>
                  <a:pt x="0" y="1900191"/>
                </a:lnTo>
              </a:path>
            </a:pathLst>
          </a:custGeom>
          <a:ln w="12700">
            <a:solidFill>
              <a:srgbClr val="BBBBB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2123949" y="1694286"/>
            <a:ext cx="7657717" cy="13211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20"/>
              </a:lnSpc>
              <a:spcBef>
                <a:spcPts val="161"/>
              </a:spcBef>
            </a:pPr>
            <a:r>
              <a:rPr sz="2400" dirty="0">
                <a:solidFill>
                  <a:srgbClr val="DDDDDD"/>
                </a:solidFill>
                <a:latin typeface="Wingdings 2"/>
                <a:cs typeface="Wingdings 2"/>
              </a:rPr>
              <a:t></a:t>
            </a:r>
            <a:r>
              <a:rPr sz="2400" spc="289" dirty="0">
                <a:solidFill>
                  <a:srgbClr val="DDDDDD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Misalnya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digu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akan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dalam pemberian</a:t>
            </a:r>
            <a:endParaRPr sz="3000">
              <a:latin typeface="Century Gothic"/>
              <a:cs typeface="Century Gothic"/>
            </a:endParaRPr>
          </a:p>
          <a:p>
            <a:pPr marL="397052" marR="57150">
              <a:lnSpc>
                <a:spcPts val="3604"/>
              </a:lnSpc>
              <a:spcBef>
                <a:spcPts val="19"/>
              </a:spcBef>
            </a:pP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hiba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3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pe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ye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iaan</a:t>
            </a:r>
            <a:r>
              <a:rPr sz="3000" spc="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ala</a:t>
            </a:r>
            <a:r>
              <a:rPr sz="3000" spc="4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-alat</a:t>
            </a:r>
            <a:r>
              <a:rPr sz="3000" spc="-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te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ni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endParaRPr sz="3000">
              <a:latin typeface="Century Gothic"/>
              <a:cs typeface="Century Gothic"/>
            </a:endParaRPr>
          </a:p>
          <a:p>
            <a:pPr marL="397052" marR="57150">
              <a:lnSpc>
                <a:spcPts val="3579"/>
              </a:lnSpc>
            </a:pPr>
            <a:r>
              <a:rPr sz="4500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peni</a:t>
            </a:r>
            <a:r>
              <a:rPr sz="4500" spc="-9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4500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4500" spc="-9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4500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atan</a:t>
            </a:r>
            <a:r>
              <a:rPr sz="4500" spc="-19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500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studi,</a:t>
            </a:r>
            <a:r>
              <a:rPr sz="4500" spc="-14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500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ds</a:t>
            </a:r>
            <a:r>
              <a:rPr sz="4500" spc="4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4500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300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6638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31034" y="14098"/>
            <a:ext cx="9129980" cy="6836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1" y="6985"/>
            <a:ext cx="9137015" cy="6843981"/>
          </a:xfrm>
          <a:custGeom>
            <a:avLst/>
            <a:gdLst/>
            <a:ahLst/>
            <a:cxnLst/>
            <a:rect l="l" t="t" r="r" b="b"/>
            <a:pathLst>
              <a:path w="9137015" h="6843981">
                <a:moveTo>
                  <a:pt x="0" y="0"/>
                </a:moveTo>
                <a:lnTo>
                  <a:pt x="9137015" y="6843981"/>
                </a:lnTo>
              </a:path>
            </a:pathLst>
          </a:custGeom>
          <a:ln w="12700">
            <a:solidFill>
              <a:srgbClr val="B3B3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92746" y="4948429"/>
            <a:ext cx="2672969" cy="1900191"/>
          </a:xfrm>
          <a:custGeom>
            <a:avLst/>
            <a:gdLst/>
            <a:ahLst/>
            <a:cxnLst/>
            <a:rect l="l" t="t" r="r" b="b"/>
            <a:pathLst>
              <a:path w="2672969" h="1900191">
                <a:moveTo>
                  <a:pt x="2672969" y="0"/>
                </a:moveTo>
                <a:lnTo>
                  <a:pt x="0" y="1900191"/>
                </a:lnTo>
              </a:path>
            </a:pathLst>
          </a:custGeom>
          <a:ln w="12700">
            <a:solidFill>
              <a:srgbClr val="BBBBB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11524" y="448055"/>
            <a:ext cx="5033772" cy="842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81222" y="780034"/>
            <a:ext cx="4316349" cy="402336"/>
          </a:xfrm>
          <a:custGeom>
            <a:avLst/>
            <a:gdLst/>
            <a:ahLst/>
            <a:cxnLst/>
            <a:rect l="l" t="t" r="r" b="b"/>
            <a:pathLst>
              <a:path w="4316349" h="402336">
                <a:moveTo>
                  <a:pt x="1782318" y="283590"/>
                </a:moveTo>
                <a:lnTo>
                  <a:pt x="1727073" y="328167"/>
                </a:lnTo>
                <a:lnTo>
                  <a:pt x="1732305" y="335708"/>
                </a:lnTo>
                <a:lnTo>
                  <a:pt x="1741277" y="347263"/>
                </a:lnTo>
                <a:lnTo>
                  <a:pt x="1750674" y="357721"/>
                </a:lnTo>
                <a:lnTo>
                  <a:pt x="1760497" y="367079"/>
                </a:lnTo>
                <a:lnTo>
                  <a:pt x="1770745" y="375338"/>
                </a:lnTo>
                <a:lnTo>
                  <a:pt x="1781420" y="382498"/>
                </a:lnTo>
                <a:lnTo>
                  <a:pt x="1792522" y="388557"/>
                </a:lnTo>
                <a:lnTo>
                  <a:pt x="1804051" y="393516"/>
                </a:lnTo>
                <a:lnTo>
                  <a:pt x="1816009" y="397374"/>
                </a:lnTo>
                <a:lnTo>
                  <a:pt x="1828395" y="400130"/>
                </a:lnTo>
                <a:lnTo>
                  <a:pt x="1841209" y="401784"/>
                </a:lnTo>
                <a:lnTo>
                  <a:pt x="1854454" y="402336"/>
                </a:lnTo>
                <a:lnTo>
                  <a:pt x="1855494" y="402332"/>
                </a:lnTo>
                <a:lnTo>
                  <a:pt x="1869607" y="401618"/>
                </a:lnTo>
                <a:lnTo>
                  <a:pt x="1882964" y="399654"/>
                </a:lnTo>
                <a:lnTo>
                  <a:pt x="1895573" y="396441"/>
                </a:lnTo>
                <a:lnTo>
                  <a:pt x="1907441" y="391978"/>
                </a:lnTo>
                <a:lnTo>
                  <a:pt x="1918572" y="386266"/>
                </a:lnTo>
                <a:lnTo>
                  <a:pt x="1928975" y="379305"/>
                </a:lnTo>
                <a:lnTo>
                  <a:pt x="1938655" y="371093"/>
                </a:lnTo>
                <a:lnTo>
                  <a:pt x="1944455" y="365165"/>
                </a:lnTo>
                <a:lnTo>
                  <a:pt x="1952695" y="354961"/>
                </a:lnTo>
                <a:lnTo>
                  <a:pt x="1959436" y="344078"/>
                </a:lnTo>
                <a:lnTo>
                  <a:pt x="1964679" y="332515"/>
                </a:lnTo>
                <a:lnTo>
                  <a:pt x="1968424" y="320273"/>
                </a:lnTo>
                <a:lnTo>
                  <a:pt x="1970671" y="307351"/>
                </a:lnTo>
                <a:lnTo>
                  <a:pt x="1971420" y="293750"/>
                </a:lnTo>
                <a:lnTo>
                  <a:pt x="1971380" y="290680"/>
                </a:lnTo>
                <a:lnTo>
                  <a:pt x="1970351" y="278089"/>
                </a:lnTo>
                <a:lnTo>
                  <a:pt x="1967916" y="265616"/>
                </a:lnTo>
                <a:lnTo>
                  <a:pt x="1964055" y="253237"/>
                </a:lnTo>
                <a:lnTo>
                  <a:pt x="1960200" y="244037"/>
                </a:lnTo>
                <a:lnTo>
                  <a:pt x="1954623" y="233221"/>
                </a:lnTo>
                <a:lnTo>
                  <a:pt x="1947780" y="222026"/>
                </a:lnTo>
                <a:lnTo>
                  <a:pt x="1939670" y="210438"/>
                </a:lnTo>
                <a:lnTo>
                  <a:pt x="1930722" y="199305"/>
                </a:lnTo>
                <a:lnTo>
                  <a:pt x="1921715" y="189172"/>
                </a:lnTo>
                <a:lnTo>
                  <a:pt x="1910207" y="176783"/>
                </a:lnTo>
                <a:lnTo>
                  <a:pt x="1909788" y="176340"/>
                </a:lnTo>
                <a:lnTo>
                  <a:pt x="1896802" y="162477"/>
                </a:lnTo>
                <a:lnTo>
                  <a:pt x="1885665" y="150353"/>
                </a:lnTo>
                <a:lnTo>
                  <a:pt x="1876378" y="139969"/>
                </a:lnTo>
                <a:lnTo>
                  <a:pt x="1868946" y="131324"/>
                </a:lnTo>
                <a:lnTo>
                  <a:pt x="1863373" y="124419"/>
                </a:lnTo>
                <a:lnTo>
                  <a:pt x="1859661" y="119252"/>
                </a:lnTo>
                <a:lnTo>
                  <a:pt x="1854200" y="110616"/>
                </a:lnTo>
                <a:lnTo>
                  <a:pt x="1851406" y="102615"/>
                </a:lnTo>
                <a:lnTo>
                  <a:pt x="1851406" y="87883"/>
                </a:lnTo>
                <a:lnTo>
                  <a:pt x="1854454" y="81406"/>
                </a:lnTo>
                <a:lnTo>
                  <a:pt x="1860423" y="75818"/>
                </a:lnTo>
                <a:lnTo>
                  <a:pt x="1866519" y="70357"/>
                </a:lnTo>
                <a:lnTo>
                  <a:pt x="1874139" y="67690"/>
                </a:lnTo>
                <a:lnTo>
                  <a:pt x="1883409" y="67690"/>
                </a:lnTo>
                <a:lnTo>
                  <a:pt x="1890865" y="68421"/>
                </a:lnTo>
                <a:lnTo>
                  <a:pt x="1900863" y="71584"/>
                </a:lnTo>
                <a:lnTo>
                  <a:pt x="1911136" y="77255"/>
                </a:lnTo>
                <a:lnTo>
                  <a:pt x="1921685" y="85436"/>
                </a:lnTo>
                <a:lnTo>
                  <a:pt x="1932509" y="96132"/>
                </a:lnTo>
                <a:lnTo>
                  <a:pt x="1943608" y="109346"/>
                </a:lnTo>
                <a:lnTo>
                  <a:pt x="1995932" y="62991"/>
                </a:lnTo>
                <a:lnTo>
                  <a:pt x="1984483" y="48636"/>
                </a:lnTo>
                <a:lnTo>
                  <a:pt x="1974794" y="38420"/>
                </a:lnTo>
                <a:lnTo>
                  <a:pt x="1964688" y="29410"/>
                </a:lnTo>
                <a:lnTo>
                  <a:pt x="1954163" y="21603"/>
                </a:lnTo>
                <a:lnTo>
                  <a:pt x="1943217" y="14999"/>
                </a:lnTo>
                <a:lnTo>
                  <a:pt x="1931851" y="9597"/>
                </a:lnTo>
                <a:lnTo>
                  <a:pt x="1920061" y="5397"/>
                </a:lnTo>
                <a:lnTo>
                  <a:pt x="1907847" y="2398"/>
                </a:lnTo>
                <a:lnTo>
                  <a:pt x="1895207" y="599"/>
                </a:lnTo>
                <a:lnTo>
                  <a:pt x="1882140" y="0"/>
                </a:lnTo>
                <a:lnTo>
                  <a:pt x="1870880" y="475"/>
                </a:lnTo>
                <a:lnTo>
                  <a:pt x="1857424" y="2439"/>
                </a:lnTo>
                <a:lnTo>
                  <a:pt x="1844849" y="5928"/>
                </a:lnTo>
                <a:lnTo>
                  <a:pt x="1833157" y="10944"/>
                </a:lnTo>
                <a:lnTo>
                  <a:pt x="1822350" y="17489"/>
                </a:lnTo>
                <a:lnTo>
                  <a:pt x="1812430" y="25567"/>
                </a:lnTo>
                <a:lnTo>
                  <a:pt x="1803400" y="35178"/>
                </a:lnTo>
                <a:lnTo>
                  <a:pt x="1793366" y="49550"/>
                </a:lnTo>
                <a:lnTo>
                  <a:pt x="1787651" y="61047"/>
                </a:lnTo>
                <a:lnTo>
                  <a:pt x="1783562" y="73071"/>
                </a:lnTo>
                <a:lnTo>
                  <a:pt x="1781106" y="85617"/>
                </a:lnTo>
                <a:lnTo>
                  <a:pt x="1780286" y="98678"/>
                </a:lnTo>
                <a:lnTo>
                  <a:pt x="1780478" y="104585"/>
                </a:lnTo>
                <a:lnTo>
                  <a:pt x="1782057" y="116625"/>
                </a:lnTo>
                <a:lnTo>
                  <a:pt x="1785234" y="128765"/>
                </a:lnTo>
                <a:lnTo>
                  <a:pt x="1790017" y="141023"/>
                </a:lnTo>
                <a:lnTo>
                  <a:pt x="1796415" y="153415"/>
                </a:lnTo>
                <a:lnTo>
                  <a:pt x="1802111" y="162216"/>
                </a:lnTo>
                <a:lnTo>
                  <a:pt x="1808308" y="170591"/>
                </a:lnTo>
                <a:lnTo>
                  <a:pt x="1815866" y="179985"/>
                </a:lnTo>
                <a:lnTo>
                  <a:pt x="1824785" y="190395"/>
                </a:lnTo>
                <a:lnTo>
                  <a:pt x="1835065" y="201817"/>
                </a:lnTo>
                <a:lnTo>
                  <a:pt x="1846707" y="214249"/>
                </a:lnTo>
                <a:lnTo>
                  <a:pt x="1851512" y="219359"/>
                </a:lnTo>
                <a:lnTo>
                  <a:pt x="1863283" y="232164"/>
                </a:lnTo>
                <a:lnTo>
                  <a:pt x="1873070" y="243275"/>
                </a:lnTo>
                <a:lnTo>
                  <a:pt x="1880872" y="252692"/>
                </a:lnTo>
                <a:lnTo>
                  <a:pt x="1886689" y="260416"/>
                </a:lnTo>
                <a:lnTo>
                  <a:pt x="1890521" y="266445"/>
                </a:lnTo>
                <a:lnTo>
                  <a:pt x="1896705" y="281382"/>
                </a:lnTo>
                <a:lnTo>
                  <a:pt x="1898269" y="293496"/>
                </a:lnTo>
                <a:lnTo>
                  <a:pt x="1897781" y="299974"/>
                </a:lnTo>
                <a:lnTo>
                  <a:pt x="1893740" y="312012"/>
                </a:lnTo>
                <a:lnTo>
                  <a:pt x="1885569" y="322452"/>
                </a:lnTo>
                <a:lnTo>
                  <a:pt x="1879245" y="327421"/>
                </a:lnTo>
                <a:lnTo>
                  <a:pt x="1867700" y="332634"/>
                </a:lnTo>
                <a:lnTo>
                  <a:pt x="1854454" y="334390"/>
                </a:lnTo>
                <a:lnTo>
                  <a:pt x="1844002" y="333448"/>
                </a:lnTo>
                <a:lnTo>
                  <a:pt x="1833171" y="330407"/>
                </a:lnTo>
                <a:lnTo>
                  <a:pt x="1822554" y="325261"/>
                </a:lnTo>
                <a:lnTo>
                  <a:pt x="1812155" y="318009"/>
                </a:lnTo>
                <a:lnTo>
                  <a:pt x="1801980" y="308648"/>
                </a:lnTo>
                <a:lnTo>
                  <a:pt x="1792033" y="297176"/>
                </a:lnTo>
                <a:lnTo>
                  <a:pt x="1782318" y="283590"/>
                </a:lnTo>
                <a:close/>
              </a:path>
              <a:path w="4316349" h="402336">
                <a:moveTo>
                  <a:pt x="1060323" y="215900"/>
                </a:moveTo>
                <a:lnTo>
                  <a:pt x="1061736" y="239849"/>
                </a:lnTo>
                <a:lnTo>
                  <a:pt x="1063685" y="252488"/>
                </a:lnTo>
                <a:lnTo>
                  <a:pt x="1066469" y="264888"/>
                </a:lnTo>
                <a:lnTo>
                  <a:pt x="1070088" y="277053"/>
                </a:lnTo>
                <a:lnTo>
                  <a:pt x="1074545" y="288985"/>
                </a:lnTo>
                <a:lnTo>
                  <a:pt x="1079840" y="300688"/>
                </a:lnTo>
                <a:lnTo>
                  <a:pt x="1085977" y="312165"/>
                </a:lnTo>
                <a:lnTo>
                  <a:pt x="1097060" y="329315"/>
                </a:lnTo>
                <a:lnTo>
                  <a:pt x="1105060" y="339555"/>
                </a:lnTo>
                <a:lnTo>
                  <a:pt x="1113656" y="349039"/>
                </a:lnTo>
                <a:lnTo>
                  <a:pt x="1122843" y="357769"/>
                </a:lnTo>
                <a:lnTo>
                  <a:pt x="1132619" y="365749"/>
                </a:lnTo>
                <a:lnTo>
                  <a:pt x="1142979" y="372984"/>
                </a:lnTo>
                <a:lnTo>
                  <a:pt x="1153921" y="379475"/>
                </a:lnTo>
                <a:lnTo>
                  <a:pt x="1167506" y="386028"/>
                </a:lnTo>
                <a:lnTo>
                  <a:pt x="1178661" y="390354"/>
                </a:lnTo>
                <a:lnTo>
                  <a:pt x="1190346" y="394015"/>
                </a:lnTo>
                <a:lnTo>
                  <a:pt x="1202559" y="397011"/>
                </a:lnTo>
                <a:lnTo>
                  <a:pt x="1215298" y="399340"/>
                </a:lnTo>
                <a:lnTo>
                  <a:pt x="1228563" y="401004"/>
                </a:lnTo>
                <a:lnTo>
                  <a:pt x="1242353" y="402003"/>
                </a:lnTo>
                <a:lnTo>
                  <a:pt x="1256665" y="402336"/>
                </a:lnTo>
                <a:lnTo>
                  <a:pt x="1262860" y="402275"/>
                </a:lnTo>
                <a:lnTo>
                  <a:pt x="1276409" y="401709"/>
                </a:lnTo>
                <a:lnTo>
                  <a:pt x="1289691" y="400549"/>
                </a:lnTo>
                <a:lnTo>
                  <a:pt x="1302709" y="398794"/>
                </a:lnTo>
                <a:lnTo>
                  <a:pt x="1315461" y="396444"/>
                </a:lnTo>
                <a:lnTo>
                  <a:pt x="1327947" y="393500"/>
                </a:lnTo>
                <a:lnTo>
                  <a:pt x="1340169" y="389960"/>
                </a:lnTo>
                <a:lnTo>
                  <a:pt x="1352124" y="385826"/>
                </a:lnTo>
                <a:lnTo>
                  <a:pt x="1363815" y="381097"/>
                </a:lnTo>
                <a:lnTo>
                  <a:pt x="1375239" y="375774"/>
                </a:lnTo>
                <a:lnTo>
                  <a:pt x="1386399" y="369855"/>
                </a:lnTo>
                <a:lnTo>
                  <a:pt x="1397293" y="363342"/>
                </a:lnTo>
                <a:lnTo>
                  <a:pt x="1407921" y="356235"/>
                </a:lnTo>
                <a:lnTo>
                  <a:pt x="1365504" y="300227"/>
                </a:lnTo>
                <a:lnTo>
                  <a:pt x="1358811" y="305263"/>
                </a:lnTo>
                <a:lnTo>
                  <a:pt x="1348142" y="312259"/>
                </a:lnTo>
                <a:lnTo>
                  <a:pt x="1337044" y="318326"/>
                </a:lnTo>
                <a:lnTo>
                  <a:pt x="1325515" y="323462"/>
                </a:lnTo>
                <a:lnTo>
                  <a:pt x="1313554" y="327668"/>
                </a:lnTo>
                <a:lnTo>
                  <a:pt x="1301159" y="330940"/>
                </a:lnTo>
                <a:lnTo>
                  <a:pt x="1288330" y="333280"/>
                </a:lnTo>
                <a:lnTo>
                  <a:pt x="1275065" y="334684"/>
                </a:lnTo>
                <a:lnTo>
                  <a:pt x="1261364" y="335152"/>
                </a:lnTo>
                <a:lnTo>
                  <a:pt x="1250684" y="334832"/>
                </a:lnTo>
                <a:lnTo>
                  <a:pt x="1237021" y="333404"/>
                </a:lnTo>
                <a:lnTo>
                  <a:pt x="1224030" y="330831"/>
                </a:lnTo>
                <a:lnTo>
                  <a:pt x="1211711" y="327111"/>
                </a:lnTo>
                <a:lnTo>
                  <a:pt x="1200065" y="322244"/>
                </a:lnTo>
                <a:lnTo>
                  <a:pt x="1189091" y="316226"/>
                </a:lnTo>
                <a:lnTo>
                  <a:pt x="1178790" y="309057"/>
                </a:lnTo>
                <a:lnTo>
                  <a:pt x="1169162" y="300736"/>
                </a:lnTo>
                <a:lnTo>
                  <a:pt x="1156936" y="287195"/>
                </a:lnTo>
                <a:lnTo>
                  <a:pt x="1149682" y="276641"/>
                </a:lnTo>
                <a:lnTo>
                  <a:pt x="1143751" y="265439"/>
                </a:lnTo>
                <a:lnTo>
                  <a:pt x="1139141" y="253588"/>
                </a:lnTo>
                <a:lnTo>
                  <a:pt x="1135851" y="241087"/>
                </a:lnTo>
                <a:lnTo>
                  <a:pt x="1133878" y="227932"/>
                </a:lnTo>
                <a:lnTo>
                  <a:pt x="1133220" y="214121"/>
                </a:lnTo>
                <a:lnTo>
                  <a:pt x="1133694" y="202651"/>
                </a:lnTo>
                <a:lnTo>
                  <a:pt x="1135341" y="190040"/>
                </a:lnTo>
                <a:lnTo>
                  <a:pt x="1138166" y="177669"/>
                </a:lnTo>
                <a:lnTo>
                  <a:pt x="1142164" y="165551"/>
                </a:lnTo>
                <a:lnTo>
                  <a:pt x="1147333" y="153695"/>
                </a:lnTo>
                <a:lnTo>
                  <a:pt x="1153668" y="142112"/>
                </a:lnTo>
                <a:lnTo>
                  <a:pt x="1162235" y="129414"/>
                </a:lnTo>
                <a:lnTo>
                  <a:pt x="1170252" y="119701"/>
                </a:lnTo>
                <a:lnTo>
                  <a:pt x="1179119" y="110685"/>
                </a:lnTo>
                <a:lnTo>
                  <a:pt x="1188836" y="102360"/>
                </a:lnTo>
                <a:lnTo>
                  <a:pt x="1199402" y="94719"/>
                </a:lnTo>
                <a:lnTo>
                  <a:pt x="1210818" y="87756"/>
                </a:lnTo>
                <a:lnTo>
                  <a:pt x="1225774" y="80295"/>
                </a:lnTo>
                <a:lnTo>
                  <a:pt x="1237798" y="75574"/>
                </a:lnTo>
                <a:lnTo>
                  <a:pt x="1249992" y="71903"/>
                </a:lnTo>
                <a:lnTo>
                  <a:pt x="1262362" y="69280"/>
                </a:lnTo>
                <a:lnTo>
                  <a:pt x="1274913" y="67707"/>
                </a:lnTo>
                <a:lnTo>
                  <a:pt x="1287653" y="67182"/>
                </a:lnTo>
                <a:lnTo>
                  <a:pt x="1291146" y="67221"/>
                </a:lnTo>
                <a:lnTo>
                  <a:pt x="1304231" y="68091"/>
                </a:lnTo>
                <a:lnTo>
                  <a:pt x="1316871" y="70118"/>
                </a:lnTo>
                <a:lnTo>
                  <a:pt x="1329046" y="73322"/>
                </a:lnTo>
                <a:lnTo>
                  <a:pt x="1340739" y="77724"/>
                </a:lnTo>
                <a:lnTo>
                  <a:pt x="1352755" y="83649"/>
                </a:lnTo>
                <a:lnTo>
                  <a:pt x="1363519" y="90563"/>
                </a:lnTo>
                <a:lnTo>
                  <a:pt x="1373318" y="98582"/>
                </a:lnTo>
                <a:lnTo>
                  <a:pt x="1382141" y="107695"/>
                </a:lnTo>
                <a:lnTo>
                  <a:pt x="1434592" y="59181"/>
                </a:lnTo>
                <a:lnTo>
                  <a:pt x="1418228" y="45071"/>
                </a:lnTo>
                <a:lnTo>
                  <a:pt x="1407646" y="37242"/>
                </a:lnTo>
                <a:lnTo>
                  <a:pt x="1396775" y="30161"/>
                </a:lnTo>
                <a:lnTo>
                  <a:pt x="1385614" y="23827"/>
                </a:lnTo>
                <a:lnTo>
                  <a:pt x="1374164" y="18239"/>
                </a:lnTo>
                <a:lnTo>
                  <a:pt x="1362425" y="13398"/>
                </a:lnTo>
                <a:lnTo>
                  <a:pt x="1350394" y="9302"/>
                </a:lnTo>
                <a:lnTo>
                  <a:pt x="1338073" y="5952"/>
                </a:lnTo>
                <a:lnTo>
                  <a:pt x="1325461" y="3347"/>
                </a:lnTo>
                <a:lnTo>
                  <a:pt x="1312558" y="1487"/>
                </a:lnTo>
                <a:lnTo>
                  <a:pt x="1299362" y="371"/>
                </a:lnTo>
                <a:lnTo>
                  <a:pt x="1285875" y="0"/>
                </a:lnTo>
                <a:lnTo>
                  <a:pt x="1283311" y="12"/>
                </a:lnTo>
                <a:lnTo>
                  <a:pt x="1270127" y="493"/>
                </a:lnTo>
                <a:lnTo>
                  <a:pt x="1257175" y="1667"/>
                </a:lnTo>
                <a:lnTo>
                  <a:pt x="1244453" y="3532"/>
                </a:lnTo>
                <a:lnTo>
                  <a:pt x="1231959" y="6090"/>
                </a:lnTo>
                <a:lnTo>
                  <a:pt x="1219692" y="9337"/>
                </a:lnTo>
                <a:lnTo>
                  <a:pt x="1207648" y="13274"/>
                </a:lnTo>
                <a:lnTo>
                  <a:pt x="1195827" y="17899"/>
                </a:lnTo>
                <a:lnTo>
                  <a:pt x="1184227" y="23211"/>
                </a:lnTo>
                <a:lnTo>
                  <a:pt x="1172845" y="29210"/>
                </a:lnTo>
                <a:lnTo>
                  <a:pt x="1161161" y="36275"/>
                </a:lnTo>
                <a:lnTo>
                  <a:pt x="1150510" y="43581"/>
                </a:lnTo>
                <a:lnTo>
                  <a:pt x="1140383" y="51416"/>
                </a:lnTo>
                <a:lnTo>
                  <a:pt x="1130780" y="59779"/>
                </a:lnTo>
                <a:lnTo>
                  <a:pt x="1121704" y="68668"/>
                </a:lnTo>
                <a:lnTo>
                  <a:pt x="1113154" y="78083"/>
                </a:lnTo>
                <a:lnTo>
                  <a:pt x="1105132" y="88023"/>
                </a:lnTo>
                <a:lnTo>
                  <a:pt x="1097639" y="98487"/>
                </a:lnTo>
                <a:lnTo>
                  <a:pt x="1090676" y="109474"/>
                </a:lnTo>
                <a:lnTo>
                  <a:pt x="1079876" y="129674"/>
                </a:lnTo>
                <a:lnTo>
                  <a:pt x="1074675" y="141631"/>
                </a:lnTo>
                <a:lnTo>
                  <a:pt x="1070280" y="153712"/>
                </a:lnTo>
                <a:lnTo>
                  <a:pt x="1066689" y="165915"/>
                </a:lnTo>
                <a:lnTo>
                  <a:pt x="1063900" y="178237"/>
                </a:lnTo>
                <a:lnTo>
                  <a:pt x="1061911" y="190677"/>
                </a:lnTo>
                <a:lnTo>
                  <a:pt x="1060719" y="203232"/>
                </a:lnTo>
                <a:lnTo>
                  <a:pt x="1060323" y="215900"/>
                </a:lnTo>
                <a:close/>
              </a:path>
              <a:path w="4316349" h="402336">
                <a:moveTo>
                  <a:pt x="72136" y="392683"/>
                </a:moveTo>
                <a:lnTo>
                  <a:pt x="94361" y="231012"/>
                </a:lnTo>
                <a:lnTo>
                  <a:pt x="101018" y="230884"/>
                </a:lnTo>
                <a:lnTo>
                  <a:pt x="117591" y="230323"/>
                </a:lnTo>
                <a:lnTo>
                  <a:pt x="132960" y="229434"/>
                </a:lnTo>
                <a:lnTo>
                  <a:pt x="147126" y="228212"/>
                </a:lnTo>
                <a:lnTo>
                  <a:pt x="160088" y="226657"/>
                </a:lnTo>
                <a:lnTo>
                  <a:pt x="171846" y="224765"/>
                </a:lnTo>
                <a:lnTo>
                  <a:pt x="182400" y="222533"/>
                </a:lnTo>
                <a:lnTo>
                  <a:pt x="179578" y="151002"/>
                </a:lnTo>
                <a:lnTo>
                  <a:pt x="178994" y="151384"/>
                </a:lnTo>
                <a:lnTo>
                  <a:pt x="171810" y="154941"/>
                </a:lnTo>
                <a:lnTo>
                  <a:pt x="162438" y="157867"/>
                </a:lnTo>
                <a:lnTo>
                  <a:pt x="150880" y="160165"/>
                </a:lnTo>
                <a:lnTo>
                  <a:pt x="137139" y="161837"/>
                </a:lnTo>
                <a:lnTo>
                  <a:pt x="121219" y="162889"/>
                </a:lnTo>
                <a:lnTo>
                  <a:pt x="103124" y="163321"/>
                </a:lnTo>
                <a:lnTo>
                  <a:pt x="115570" y="76580"/>
                </a:lnTo>
                <a:lnTo>
                  <a:pt x="120749" y="76595"/>
                </a:lnTo>
                <a:lnTo>
                  <a:pt x="137415" y="76890"/>
                </a:lnTo>
                <a:lnTo>
                  <a:pt x="151138" y="77572"/>
                </a:lnTo>
                <a:lnTo>
                  <a:pt x="161930" y="78651"/>
                </a:lnTo>
                <a:lnTo>
                  <a:pt x="169799" y="80137"/>
                </a:lnTo>
                <a:lnTo>
                  <a:pt x="178943" y="82550"/>
                </a:lnTo>
                <a:lnTo>
                  <a:pt x="185801" y="86867"/>
                </a:lnTo>
                <a:lnTo>
                  <a:pt x="190373" y="92963"/>
                </a:lnTo>
                <a:lnTo>
                  <a:pt x="195072" y="99060"/>
                </a:lnTo>
                <a:lnTo>
                  <a:pt x="197358" y="106425"/>
                </a:lnTo>
                <a:lnTo>
                  <a:pt x="197322" y="117407"/>
                </a:lnTo>
                <a:lnTo>
                  <a:pt x="195005" y="131007"/>
                </a:lnTo>
                <a:lnTo>
                  <a:pt x="191751" y="219960"/>
                </a:lnTo>
                <a:lnTo>
                  <a:pt x="213235" y="210586"/>
                </a:lnTo>
                <a:lnTo>
                  <a:pt x="223993" y="203649"/>
                </a:lnTo>
                <a:lnTo>
                  <a:pt x="242603" y="186303"/>
                </a:lnTo>
                <a:lnTo>
                  <a:pt x="250444" y="175894"/>
                </a:lnTo>
                <a:lnTo>
                  <a:pt x="258073" y="162645"/>
                </a:lnTo>
                <a:lnTo>
                  <a:pt x="266455" y="138695"/>
                </a:lnTo>
                <a:lnTo>
                  <a:pt x="268544" y="125979"/>
                </a:lnTo>
                <a:lnTo>
                  <a:pt x="269240" y="112775"/>
                </a:lnTo>
                <a:lnTo>
                  <a:pt x="269007" y="105225"/>
                </a:lnTo>
                <a:lnTo>
                  <a:pt x="267386" y="92051"/>
                </a:lnTo>
                <a:lnTo>
                  <a:pt x="264217" y="79662"/>
                </a:lnTo>
                <a:lnTo>
                  <a:pt x="253237" y="57276"/>
                </a:lnTo>
                <a:lnTo>
                  <a:pt x="239446" y="41322"/>
                </a:lnTo>
                <a:lnTo>
                  <a:pt x="218476" y="26364"/>
                </a:lnTo>
                <a:lnTo>
                  <a:pt x="205994" y="20319"/>
                </a:lnTo>
                <a:lnTo>
                  <a:pt x="189685" y="15316"/>
                </a:lnTo>
                <a:lnTo>
                  <a:pt x="166226" y="11691"/>
                </a:lnTo>
                <a:lnTo>
                  <a:pt x="152190" y="10558"/>
                </a:lnTo>
                <a:lnTo>
                  <a:pt x="136617" y="9878"/>
                </a:lnTo>
                <a:lnTo>
                  <a:pt x="119506" y="9651"/>
                </a:lnTo>
                <a:lnTo>
                  <a:pt x="52324" y="9651"/>
                </a:lnTo>
                <a:lnTo>
                  <a:pt x="0" y="392683"/>
                </a:lnTo>
                <a:lnTo>
                  <a:pt x="72136" y="392683"/>
                </a:lnTo>
                <a:close/>
              </a:path>
              <a:path w="4316349" h="402336">
                <a:moveTo>
                  <a:pt x="3536823" y="326263"/>
                </a:moveTo>
                <a:lnTo>
                  <a:pt x="3544316" y="392683"/>
                </a:lnTo>
                <a:lnTo>
                  <a:pt x="3552808" y="392571"/>
                </a:lnTo>
                <a:lnTo>
                  <a:pt x="3567714" y="391751"/>
                </a:lnTo>
                <a:lnTo>
                  <a:pt x="3581244" y="390141"/>
                </a:lnTo>
                <a:lnTo>
                  <a:pt x="3593393" y="387746"/>
                </a:lnTo>
                <a:lnTo>
                  <a:pt x="3592393" y="303945"/>
                </a:lnTo>
                <a:lnTo>
                  <a:pt x="3584194" y="313563"/>
                </a:lnTo>
                <a:lnTo>
                  <a:pt x="3576688" y="318615"/>
                </a:lnTo>
                <a:lnTo>
                  <a:pt x="3565779" y="322872"/>
                </a:lnTo>
                <a:lnTo>
                  <a:pt x="3552495" y="325417"/>
                </a:lnTo>
                <a:lnTo>
                  <a:pt x="3536823" y="326263"/>
                </a:lnTo>
                <a:close/>
              </a:path>
              <a:path w="4316349" h="402336">
                <a:moveTo>
                  <a:pt x="3546980" y="228199"/>
                </a:moveTo>
                <a:lnTo>
                  <a:pt x="3557496" y="229765"/>
                </a:lnTo>
                <a:lnTo>
                  <a:pt x="3565398" y="231775"/>
                </a:lnTo>
                <a:lnTo>
                  <a:pt x="3570130" y="233621"/>
                </a:lnTo>
                <a:lnTo>
                  <a:pt x="3581030" y="240308"/>
                </a:lnTo>
                <a:lnTo>
                  <a:pt x="3589781" y="249681"/>
                </a:lnTo>
                <a:lnTo>
                  <a:pt x="3592528" y="253947"/>
                </a:lnTo>
                <a:lnTo>
                  <a:pt x="3597326" y="265693"/>
                </a:lnTo>
                <a:lnTo>
                  <a:pt x="3598926" y="278638"/>
                </a:lnTo>
                <a:lnTo>
                  <a:pt x="3597313" y="292218"/>
                </a:lnTo>
                <a:lnTo>
                  <a:pt x="3592393" y="303945"/>
                </a:lnTo>
                <a:lnTo>
                  <a:pt x="3593393" y="387746"/>
                </a:lnTo>
                <a:lnTo>
                  <a:pt x="3604157" y="384571"/>
                </a:lnTo>
                <a:lnTo>
                  <a:pt x="3613530" y="380618"/>
                </a:lnTo>
                <a:lnTo>
                  <a:pt x="3627603" y="371862"/>
                </a:lnTo>
                <a:lnTo>
                  <a:pt x="3637167" y="363678"/>
                </a:lnTo>
                <a:lnTo>
                  <a:pt x="3645899" y="354072"/>
                </a:lnTo>
                <a:lnTo>
                  <a:pt x="3653790" y="343026"/>
                </a:lnTo>
                <a:lnTo>
                  <a:pt x="3657801" y="336166"/>
                </a:lnTo>
                <a:lnTo>
                  <a:pt x="3663146" y="324542"/>
                </a:lnTo>
                <a:lnTo>
                  <a:pt x="3666974" y="312429"/>
                </a:lnTo>
                <a:lnTo>
                  <a:pt x="3669276" y="299834"/>
                </a:lnTo>
                <a:lnTo>
                  <a:pt x="3670046" y="286765"/>
                </a:lnTo>
                <a:lnTo>
                  <a:pt x="3669869" y="279912"/>
                </a:lnTo>
                <a:lnTo>
                  <a:pt x="3668449" y="266620"/>
                </a:lnTo>
                <a:lnTo>
                  <a:pt x="3665603" y="253982"/>
                </a:lnTo>
                <a:lnTo>
                  <a:pt x="3661333" y="241999"/>
                </a:lnTo>
                <a:lnTo>
                  <a:pt x="3655638" y="230670"/>
                </a:lnTo>
                <a:lnTo>
                  <a:pt x="3648518" y="219995"/>
                </a:lnTo>
                <a:lnTo>
                  <a:pt x="3639974" y="209975"/>
                </a:lnTo>
                <a:lnTo>
                  <a:pt x="3630004" y="200608"/>
                </a:lnTo>
                <a:lnTo>
                  <a:pt x="3618611" y="191896"/>
                </a:lnTo>
                <a:lnTo>
                  <a:pt x="3627453" y="185439"/>
                </a:lnTo>
                <a:lnTo>
                  <a:pt x="3636915" y="176707"/>
                </a:lnTo>
                <a:lnTo>
                  <a:pt x="3651630" y="156337"/>
                </a:lnTo>
                <a:lnTo>
                  <a:pt x="3659670" y="136460"/>
                </a:lnTo>
                <a:lnTo>
                  <a:pt x="3663061" y="111125"/>
                </a:lnTo>
                <a:lnTo>
                  <a:pt x="3662933" y="106103"/>
                </a:lnTo>
                <a:lnTo>
                  <a:pt x="3658250" y="81152"/>
                </a:lnTo>
                <a:lnTo>
                  <a:pt x="3653411" y="69270"/>
                </a:lnTo>
                <a:lnTo>
                  <a:pt x="3646931" y="57785"/>
                </a:lnTo>
                <a:lnTo>
                  <a:pt x="3635522" y="43269"/>
                </a:lnTo>
                <a:lnTo>
                  <a:pt x="3615795" y="27288"/>
                </a:lnTo>
                <a:lnTo>
                  <a:pt x="3604387" y="21336"/>
                </a:lnTo>
                <a:lnTo>
                  <a:pt x="3591357" y="16713"/>
                </a:lnTo>
                <a:lnTo>
                  <a:pt x="3568374" y="12176"/>
                </a:lnTo>
                <a:lnTo>
                  <a:pt x="3554856" y="10770"/>
                </a:lnTo>
                <a:lnTo>
                  <a:pt x="3539981" y="9930"/>
                </a:lnTo>
                <a:lnTo>
                  <a:pt x="3523742" y="9651"/>
                </a:lnTo>
                <a:lnTo>
                  <a:pt x="3464305" y="9651"/>
                </a:lnTo>
                <a:lnTo>
                  <a:pt x="3411981" y="392683"/>
                </a:lnTo>
                <a:lnTo>
                  <a:pt x="3544316" y="392683"/>
                </a:lnTo>
                <a:lnTo>
                  <a:pt x="3536823" y="326263"/>
                </a:lnTo>
                <a:lnTo>
                  <a:pt x="3493770" y="324738"/>
                </a:lnTo>
                <a:lnTo>
                  <a:pt x="3506978" y="226313"/>
                </a:lnTo>
                <a:lnTo>
                  <a:pt x="3518077" y="226460"/>
                </a:lnTo>
                <a:lnTo>
                  <a:pt x="3515614" y="161670"/>
                </a:lnTo>
                <a:lnTo>
                  <a:pt x="3527171" y="76073"/>
                </a:lnTo>
                <a:lnTo>
                  <a:pt x="3533266" y="76103"/>
                </a:lnTo>
                <a:lnTo>
                  <a:pt x="3549136" y="76575"/>
                </a:lnTo>
                <a:lnTo>
                  <a:pt x="3561146" y="77652"/>
                </a:lnTo>
                <a:lnTo>
                  <a:pt x="3569334" y="79375"/>
                </a:lnTo>
                <a:lnTo>
                  <a:pt x="3576193" y="81661"/>
                </a:lnTo>
                <a:lnTo>
                  <a:pt x="3581780" y="85978"/>
                </a:lnTo>
                <a:lnTo>
                  <a:pt x="3586099" y="92455"/>
                </a:lnTo>
                <a:lnTo>
                  <a:pt x="3590290" y="98805"/>
                </a:lnTo>
                <a:lnTo>
                  <a:pt x="3592449" y="106425"/>
                </a:lnTo>
                <a:lnTo>
                  <a:pt x="3592422" y="117023"/>
                </a:lnTo>
                <a:lnTo>
                  <a:pt x="3590415" y="129781"/>
                </a:lnTo>
                <a:lnTo>
                  <a:pt x="3585209" y="141350"/>
                </a:lnTo>
                <a:lnTo>
                  <a:pt x="3580383" y="149225"/>
                </a:lnTo>
                <a:lnTo>
                  <a:pt x="3574542" y="154558"/>
                </a:lnTo>
                <a:lnTo>
                  <a:pt x="3567683" y="157352"/>
                </a:lnTo>
                <a:lnTo>
                  <a:pt x="3558047" y="159890"/>
                </a:lnTo>
                <a:lnTo>
                  <a:pt x="3546980" y="228199"/>
                </a:lnTo>
                <a:close/>
              </a:path>
              <a:path w="4316349" h="402336">
                <a:moveTo>
                  <a:pt x="3515614" y="161670"/>
                </a:moveTo>
                <a:lnTo>
                  <a:pt x="3518077" y="226460"/>
                </a:lnTo>
                <a:lnTo>
                  <a:pt x="3533844" y="227092"/>
                </a:lnTo>
                <a:lnTo>
                  <a:pt x="3546980" y="228199"/>
                </a:lnTo>
                <a:lnTo>
                  <a:pt x="3558047" y="159890"/>
                </a:lnTo>
                <a:lnTo>
                  <a:pt x="3545225" y="161230"/>
                </a:lnTo>
                <a:lnTo>
                  <a:pt x="3528568" y="161670"/>
                </a:lnTo>
                <a:lnTo>
                  <a:pt x="3515614" y="161670"/>
                </a:lnTo>
                <a:close/>
              </a:path>
              <a:path w="4316349" h="402336">
                <a:moveTo>
                  <a:pt x="688547" y="376571"/>
                </a:moveTo>
                <a:lnTo>
                  <a:pt x="699350" y="382609"/>
                </a:lnTo>
                <a:lnTo>
                  <a:pt x="692565" y="273573"/>
                </a:lnTo>
                <a:lnTo>
                  <a:pt x="688049" y="261740"/>
                </a:lnTo>
                <a:lnTo>
                  <a:pt x="684824" y="249268"/>
                </a:lnTo>
                <a:lnTo>
                  <a:pt x="682889" y="236150"/>
                </a:lnTo>
                <a:lnTo>
                  <a:pt x="682244" y="222376"/>
                </a:lnTo>
                <a:lnTo>
                  <a:pt x="678294" y="369727"/>
                </a:lnTo>
                <a:lnTo>
                  <a:pt x="688547" y="376571"/>
                </a:lnTo>
                <a:close/>
              </a:path>
              <a:path w="4316349" h="402336">
                <a:moveTo>
                  <a:pt x="610869" y="226313"/>
                </a:moveTo>
                <a:lnTo>
                  <a:pt x="611116" y="237359"/>
                </a:lnTo>
                <a:lnTo>
                  <a:pt x="612186" y="251386"/>
                </a:lnTo>
                <a:lnTo>
                  <a:pt x="614103" y="264887"/>
                </a:lnTo>
                <a:lnTo>
                  <a:pt x="616865" y="277862"/>
                </a:lnTo>
                <a:lnTo>
                  <a:pt x="620471" y="290310"/>
                </a:lnTo>
                <a:lnTo>
                  <a:pt x="624920" y="302232"/>
                </a:lnTo>
                <a:lnTo>
                  <a:pt x="630210" y="313628"/>
                </a:lnTo>
                <a:lnTo>
                  <a:pt x="636341" y="324498"/>
                </a:lnTo>
                <a:lnTo>
                  <a:pt x="643312" y="334841"/>
                </a:lnTo>
                <a:lnTo>
                  <a:pt x="651120" y="344658"/>
                </a:lnTo>
                <a:lnTo>
                  <a:pt x="659765" y="353949"/>
                </a:lnTo>
                <a:lnTo>
                  <a:pt x="668591" y="362078"/>
                </a:lnTo>
                <a:lnTo>
                  <a:pt x="678294" y="369727"/>
                </a:lnTo>
                <a:lnTo>
                  <a:pt x="682244" y="222376"/>
                </a:lnTo>
                <a:lnTo>
                  <a:pt x="682290" y="218622"/>
                </a:lnTo>
                <a:lnTo>
                  <a:pt x="683132" y="206070"/>
                </a:lnTo>
                <a:lnTo>
                  <a:pt x="685026" y="193638"/>
                </a:lnTo>
                <a:lnTo>
                  <a:pt x="687970" y="181327"/>
                </a:lnTo>
                <a:lnTo>
                  <a:pt x="691961" y="169142"/>
                </a:lnTo>
                <a:lnTo>
                  <a:pt x="696996" y="157086"/>
                </a:lnTo>
                <a:lnTo>
                  <a:pt x="703071" y="145161"/>
                </a:lnTo>
                <a:lnTo>
                  <a:pt x="711943" y="130955"/>
                </a:lnTo>
                <a:lnTo>
                  <a:pt x="719813" y="120542"/>
                </a:lnTo>
                <a:lnTo>
                  <a:pt x="728347" y="111022"/>
                </a:lnTo>
                <a:lnTo>
                  <a:pt x="737546" y="102401"/>
                </a:lnTo>
                <a:lnTo>
                  <a:pt x="747408" y="94686"/>
                </a:lnTo>
                <a:lnTo>
                  <a:pt x="757936" y="87883"/>
                </a:lnTo>
                <a:lnTo>
                  <a:pt x="770644" y="81218"/>
                </a:lnTo>
                <a:lnTo>
                  <a:pt x="782368" y="76430"/>
                </a:lnTo>
                <a:lnTo>
                  <a:pt x="794484" y="72713"/>
                </a:lnTo>
                <a:lnTo>
                  <a:pt x="806986" y="70062"/>
                </a:lnTo>
                <a:lnTo>
                  <a:pt x="819867" y="68473"/>
                </a:lnTo>
                <a:lnTo>
                  <a:pt x="833119" y="67944"/>
                </a:lnTo>
                <a:lnTo>
                  <a:pt x="844925" y="68408"/>
                </a:lnTo>
                <a:lnTo>
                  <a:pt x="858463" y="70206"/>
                </a:lnTo>
                <a:lnTo>
                  <a:pt x="871184" y="73357"/>
                </a:lnTo>
                <a:lnTo>
                  <a:pt x="883087" y="77858"/>
                </a:lnTo>
                <a:lnTo>
                  <a:pt x="894173" y="83707"/>
                </a:lnTo>
                <a:lnTo>
                  <a:pt x="904441" y="90902"/>
                </a:lnTo>
                <a:lnTo>
                  <a:pt x="913892" y="99440"/>
                </a:lnTo>
                <a:lnTo>
                  <a:pt x="922363" y="109204"/>
                </a:lnTo>
                <a:lnTo>
                  <a:pt x="929252" y="119469"/>
                </a:lnTo>
                <a:lnTo>
                  <a:pt x="934884" y="130565"/>
                </a:lnTo>
                <a:lnTo>
                  <a:pt x="939260" y="142493"/>
                </a:lnTo>
                <a:lnTo>
                  <a:pt x="942383" y="155251"/>
                </a:lnTo>
                <a:lnTo>
                  <a:pt x="944256" y="168840"/>
                </a:lnTo>
                <a:lnTo>
                  <a:pt x="944880" y="183261"/>
                </a:lnTo>
                <a:lnTo>
                  <a:pt x="944868" y="185328"/>
                </a:lnTo>
                <a:lnTo>
                  <a:pt x="944182" y="198893"/>
                </a:lnTo>
                <a:lnTo>
                  <a:pt x="942444" y="211996"/>
                </a:lnTo>
                <a:lnTo>
                  <a:pt x="939653" y="224636"/>
                </a:lnTo>
                <a:lnTo>
                  <a:pt x="935813" y="236815"/>
                </a:lnTo>
                <a:lnTo>
                  <a:pt x="930925" y="248534"/>
                </a:lnTo>
                <a:lnTo>
                  <a:pt x="924992" y="259794"/>
                </a:lnTo>
                <a:lnTo>
                  <a:pt x="918015" y="270596"/>
                </a:lnTo>
                <a:lnTo>
                  <a:pt x="909996" y="280941"/>
                </a:lnTo>
                <a:lnTo>
                  <a:pt x="900938" y="290829"/>
                </a:lnTo>
                <a:lnTo>
                  <a:pt x="890101" y="300880"/>
                </a:lnTo>
                <a:lnTo>
                  <a:pt x="879732" y="308921"/>
                </a:lnTo>
                <a:lnTo>
                  <a:pt x="868903" y="315886"/>
                </a:lnTo>
                <a:lnTo>
                  <a:pt x="857613" y="321778"/>
                </a:lnTo>
                <a:lnTo>
                  <a:pt x="845863" y="326595"/>
                </a:lnTo>
                <a:lnTo>
                  <a:pt x="833652" y="330341"/>
                </a:lnTo>
                <a:lnTo>
                  <a:pt x="820981" y="333015"/>
                </a:lnTo>
                <a:lnTo>
                  <a:pt x="807850" y="334618"/>
                </a:lnTo>
                <a:lnTo>
                  <a:pt x="794257" y="335152"/>
                </a:lnTo>
                <a:lnTo>
                  <a:pt x="793788" y="335152"/>
                </a:lnTo>
                <a:lnTo>
                  <a:pt x="778938" y="334449"/>
                </a:lnTo>
                <a:lnTo>
                  <a:pt x="765104" y="332419"/>
                </a:lnTo>
                <a:lnTo>
                  <a:pt x="752288" y="329064"/>
                </a:lnTo>
                <a:lnTo>
                  <a:pt x="740490" y="324384"/>
                </a:lnTo>
                <a:lnTo>
                  <a:pt x="729709" y="318377"/>
                </a:lnTo>
                <a:lnTo>
                  <a:pt x="719945" y="311045"/>
                </a:lnTo>
                <a:lnTo>
                  <a:pt x="711200" y="302387"/>
                </a:lnTo>
                <a:lnTo>
                  <a:pt x="705466" y="295351"/>
                </a:lnTo>
                <a:lnTo>
                  <a:pt x="698370" y="284774"/>
                </a:lnTo>
                <a:lnTo>
                  <a:pt x="692565" y="273573"/>
                </a:lnTo>
                <a:lnTo>
                  <a:pt x="699350" y="382609"/>
                </a:lnTo>
                <a:lnTo>
                  <a:pt x="722604" y="392271"/>
                </a:lnTo>
                <a:lnTo>
                  <a:pt x="748050" y="398712"/>
                </a:lnTo>
                <a:lnTo>
                  <a:pt x="761594" y="400725"/>
                </a:lnTo>
                <a:lnTo>
                  <a:pt x="775684" y="401933"/>
                </a:lnTo>
                <a:lnTo>
                  <a:pt x="790320" y="402336"/>
                </a:lnTo>
                <a:lnTo>
                  <a:pt x="795720" y="402287"/>
                </a:lnTo>
                <a:lnTo>
                  <a:pt x="809366" y="401718"/>
                </a:lnTo>
                <a:lnTo>
                  <a:pt x="835609" y="398657"/>
                </a:lnTo>
                <a:lnTo>
                  <a:pt x="860471" y="393024"/>
                </a:lnTo>
                <a:lnTo>
                  <a:pt x="883976" y="384812"/>
                </a:lnTo>
                <a:lnTo>
                  <a:pt x="906144" y="374014"/>
                </a:lnTo>
                <a:lnTo>
                  <a:pt x="927805" y="360003"/>
                </a:lnTo>
                <a:lnTo>
                  <a:pt x="947139" y="343759"/>
                </a:lnTo>
                <a:lnTo>
                  <a:pt x="964505" y="325101"/>
                </a:lnTo>
                <a:lnTo>
                  <a:pt x="979927" y="304038"/>
                </a:lnTo>
                <a:lnTo>
                  <a:pt x="988255" y="290238"/>
                </a:lnTo>
                <a:lnTo>
                  <a:pt x="999701" y="266818"/>
                </a:lnTo>
                <a:lnTo>
                  <a:pt x="1008298" y="242732"/>
                </a:lnTo>
                <a:lnTo>
                  <a:pt x="1014037" y="217995"/>
                </a:lnTo>
                <a:lnTo>
                  <a:pt x="1016910" y="192623"/>
                </a:lnTo>
                <a:lnTo>
                  <a:pt x="1017269" y="179704"/>
                </a:lnTo>
                <a:lnTo>
                  <a:pt x="1016901" y="166679"/>
                </a:lnTo>
                <a:lnTo>
                  <a:pt x="1015674" y="153027"/>
                </a:lnTo>
                <a:lnTo>
                  <a:pt x="1010638" y="127091"/>
                </a:lnTo>
                <a:lnTo>
                  <a:pt x="1002163" y="102986"/>
                </a:lnTo>
                <a:lnTo>
                  <a:pt x="990254" y="80723"/>
                </a:lnTo>
                <a:lnTo>
                  <a:pt x="974915" y="60309"/>
                </a:lnTo>
                <a:lnTo>
                  <a:pt x="956275" y="41881"/>
                </a:lnTo>
                <a:lnTo>
                  <a:pt x="935771" y="26791"/>
                </a:lnTo>
                <a:lnTo>
                  <a:pt x="913458" y="15063"/>
                </a:lnTo>
                <a:lnTo>
                  <a:pt x="889335" y="6691"/>
                </a:lnTo>
                <a:lnTo>
                  <a:pt x="863402" y="1672"/>
                </a:lnTo>
                <a:lnTo>
                  <a:pt x="849757" y="417"/>
                </a:lnTo>
                <a:lnTo>
                  <a:pt x="835659" y="0"/>
                </a:lnTo>
                <a:lnTo>
                  <a:pt x="831831" y="25"/>
                </a:lnTo>
                <a:lnTo>
                  <a:pt x="817904" y="567"/>
                </a:lnTo>
                <a:lnTo>
                  <a:pt x="804336" y="1814"/>
                </a:lnTo>
                <a:lnTo>
                  <a:pt x="778272" y="6421"/>
                </a:lnTo>
                <a:lnTo>
                  <a:pt x="753637" y="13850"/>
                </a:lnTo>
                <a:lnTo>
                  <a:pt x="730425" y="24107"/>
                </a:lnTo>
                <a:lnTo>
                  <a:pt x="708633" y="37195"/>
                </a:lnTo>
                <a:lnTo>
                  <a:pt x="688255" y="53119"/>
                </a:lnTo>
                <a:lnTo>
                  <a:pt x="669290" y="71881"/>
                </a:lnTo>
                <a:lnTo>
                  <a:pt x="652718" y="92357"/>
                </a:lnTo>
                <a:lnTo>
                  <a:pt x="638903" y="114015"/>
                </a:lnTo>
                <a:lnTo>
                  <a:pt x="627839" y="136869"/>
                </a:lnTo>
                <a:lnTo>
                  <a:pt x="619533" y="160921"/>
                </a:lnTo>
                <a:lnTo>
                  <a:pt x="613991" y="186175"/>
                </a:lnTo>
                <a:lnTo>
                  <a:pt x="611217" y="212632"/>
                </a:lnTo>
                <a:lnTo>
                  <a:pt x="610869" y="226313"/>
                </a:lnTo>
                <a:close/>
              </a:path>
              <a:path w="4316349" h="402336">
                <a:moveTo>
                  <a:pt x="4197350" y="326770"/>
                </a:moveTo>
                <a:lnTo>
                  <a:pt x="4241292" y="9651"/>
                </a:lnTo>
                <a:lnTo>
                  <a:pt x="4168902" y="9651"/>
                </a:lnTo>
                <a:lnTo>
                  <a:pt x="4116578" y="392683"/>
                </a:lnTo>
                <a:lnTo>
                  <a:pt x="4307967" y="392683"/>
                </a:lnTo>
                <a:lnTo>
                  <a:pt x="4316349" y="326770"/>
                </a:lnTo>
                <a:lnTo>
                  <a:pt x="4197350" y="326770"/>
                </a:lnTo>
                <a:close/>
              </a:path>
              <a:path w="4316349" h="402336">
                <a:moveTo>
                  <a:pt x="3854069" y="243458"/>
                </a:moveTo>
                <a:lnTo>
                  <a:pt x="3969765" y="311150"/>
                </a:lnTo>
                <a:lnTo>
                  <a:pt x="3990085" y="392683"/>
                </a:lnTo>
                <a:lnTo>
                  <a:pt x="4059935" y="392683"/>
                </a:lnTo>
                <a:lnTo>
                  <a:pt x="3964431" y="9651"/>
                </a:lnTo>
                <a:lnTo>
                  <a:pt x="3903726" y="9651"/>
                </a:lnTo>
                <a:lnTo>
                  <a:pt x="3696843" y="392683"/>
                </a:lnTo>
                <a:lnTo>
                  <a:pt x="3774186" y="392683"/>
                </a:lnTo>
                <a:lnTo>
                  <a:pt x="3817747" y="311150"/>
                </a:lnTo>
                <a:lnTo>
                  <a:pt x="3969765" y="311150"/>
                </a:lnTo>
                <a:lnTo>
                  <a:pt x="3854069" y="243458"/>
                </a:lnTo>
                <a:lnTo>
                  <a:pt x="3921505" y="117348"/>
                </a:lnTo>
                <a:lnTo>
                  <a:pt x="3952112" y="243458"/>
                </a:lnTo>
                <a:lnTo>
                  <a:pt x="3854069" y="243458"/>
                </a:lnTo>
                <a:close/>
              </a:path>
              <a:path w="4316349" h="402336">
                <a:moveTo>
                  <a:pt x="3312947" y="209989"/>
                </a:moveTo>
                <a:lnTo>
                  <a:pt x="3324378" y="204056"/>
                </a:lnTo>
                <a:lnTo>
                  <a:pt x="3343735" y="189679"/>
                </a:lnTo>
                <a:lnTo>
                  <a:pt x="3357054" y="174149"/>
                </a:lnTo>
                <a:lnTo>
                  <a:pt x="3368718" y="151762"/>
                </a:lnTo>
                <a:lnTo>
                  <a:pt x="3372363" y="139505"/>
                </a:lnTo>
                <a:lnTo>
                  <a:pt x="3374550" y="126549"/>
                </a:lnTo>
                <a:lnTo>
                  <a:pt x="3375279" y="112902"/>
                </a:lnTo>
                <a:lnTo>
                  <a:pt x="3375034" y="105068"/>
                </a:lnTo>
                <a:lnTo>
                  <a:pt x="3373404" y="91828"/>
                </a:lnTo>
                <a:lnTo>
                  <a:pt x="3370250" y="79417"/>
                </a:lnTo>
                <a:lnTo>
                  <a:pt x="3359404" y="57150"/>
                </a:lnTo>
                <a:lnTo>
                  <a:pt x="3345736" y="41323"/>
                </a:lnTo>
                <a:lnTo>
                  <a:pt x="3324722" y="26371"/>
                </a:lnTo>
                <a:lnTo>
                  <a:pt x="3312159" y="20319"/>
                </a:lnTo>
                <a:lnTo>
                  <a:pt x="3295678" y="15283"/>
                </a:lnTo>
                <a:lnTo>
                  <a:pt x="3272179" y="11679"/>
                </a:lnTo>
                <a:lnTo>
                  <a:pt x="3258125" y="10553"/>
                </a:lnTo>
                <a:lnTo>
                  <a:pt x="3242537" y="9877"/>
                </a:lnTo>
                <a:lnTo>
                  <a:pt x="3225419" y="9651"/>
                </a:lnTo>
                <a:lnTo>
                  <a:pt x="3158871" y="9651"/>
                </a:lnTo>
                <a:lnTo>
                  <a:pt x="3106547" y="392683"/>
                </a:lnTo>
                <a:lnTo>
                  <a:pt x="3178429" y="392683"/>
                </a:lnTo>
                <a:lnTo>
                  <a:pt x="3201416" y="225551"/>
                </a:lnTo>
                <a:lnTo>
                  <a:pt x="3207258" y="225551"/>
                </a:lnTo>
                <a:lnTo>
                  <a:pt x="3289046" y="392683"/>
                </a:lnTo>
                <a:lnTo>
                  <a:pt x="3363595" y="392683"/>
                </a:lnTo>
                <a:lnTo>
                  <a:pt x="3280155" y="220979"/>
                </a:lnTo>
                <a:lnTo>
                  <a:pt x="3286598" y="219358"/>
                </a:lnTo>
                <a:lnTo>
                  <a:pt x="3295504" y="141852"/>
                </a:lnTo>
                <a:lnTo>
                  <a:pt x="3285998" y="150621"/>
                </a:lnTo>
                <a:lnTo>
                  <a:pt x="3285676" y="150835"/>
                </a:lnTo>
                <a:lnTo>
                  <a:pt x="3278642" y="154390"/>
                </a:lnTo>
                <a:lnTo>
                  <a:pt x="3269372" y="157317"/>
                </a:lnTo>
                <a:lnTo>
                  <a:pt x="3257870" y="159614"/>
                </a:lnTo>
                <a:lnTo>
                  <a:pt x="3244145" y="161277"/>
                </a:lnTo>
                <a:lnTo>
                  <a:pt x="3228203" y="162302"/>
                </a:lnTo>
                <a:lnTo>
                  <a:pt x="3210052" y="162687"/>
                </a:lnTo>
                <a:lnTo>
                  <a:pt x="3221990" y="76073"/>
                </a:lnTo>
                <a:lnTo>
                  <a:pt x="3227192" y="76087"/>
                </a:lnTo>
                <a:lnTo>
                  <a:pt x="3243915" y="76382"/>
                </a:lnTo>
                <a:lnTo>
                  <a:pt x="3257653" y="77064"/>
                </a:lnTo>
                <a:lnTo>
                  <a:pt x="3268418" y="78143"/>
                </a:lnTo>
                <a:lnTo>
                  <a:pt x="3276219" y="79628"/>
                </a:lnTo>
                <a:lnTo>
                  <a:pt x="3285108" y="82041"/>
                </a:lnTo>
                <a:lnTo>
                  <a:pt x="3291840" y="86360"/>
                </a:lnTo>
                <a:lnTo>
                  <a:pt x="3296539" y="92455"/>
                </a:lnTo>
                <a:lnTo>
                  <a:pt x="3301238" y="98551"/>
                </a:lnTo>
                <a:lnTo>
                  <a:pt x="3303651" y="106044"/>
                </a:lnTo>
                <a:lnTo>
                  <a:pt x="3303622" y="116962"/>
                </a:lnTo>
                <a:lnTo>
                  <a:pt x="3301371" y="130641"/>
                </a:lnTo>
                <a:lnTo>
                  <a:pt x="3300353" y="215089"/>
                </a:lnTo>
                <a:lnTo>
                  <a:pt x="3312947" y="209989"/>
                </a:lnTo>
                <a:close/>
              </a:path>
              <a:path w="4316349" h="402336">
                <a:moveTo>
                  <a:pt x="3295504" y="141852"/>
                </a:moveTo>
                <a:lnTo>
                  <a:pt x="3286598" y="219358"/>
                </a:lnTo>
                <a:lnTo>
                  <a:pt x="3300353" y="215089"/>
                </a:lnTo>
                <a:lnTo>
                  <a:pt x="3301371" y="130641"/>
                </a:lnTo>
                <a:lnTo>
                  <a:pt x="3295504" y="141852"/>
                </a:lnTo>
                <a:close/>
              </a:path>
              <a:path w="4316349" h="402336">
                <a:moveTo>
                  <a:pt x="2901950" y="325754"/>
                </a:moveTo>
                <a:lnTo>
                  <a:pt x="2916047" y="224154"/>
                </a:lnTo>
                <a:lnTo>
                  <a:pt x="3051048" y="224154"/>
                </a:lnTo>
                <a:lnTo>
                  <a:pt x="3059811" y="156717"/>
                </a:lnTo>
                <a:lnTo>
                  <a:pt x="2925445" y="156717"/>
                </a:lnTo>
                <a:lnTo>
                  <a:pt x="2936367" y="77596"/>
                </a:lnTo>
                <a:lnTo>
                  <a:pt x="3070098" y="77596"/>
                </a:lnTo>
                <a:lnTo>
                  <a:pt x="3078861" y="9651"/>
                </a:lnTo>
                <a:lnTo>
                  <a:pt x="2872867" y="9651"/>
                </a:lnTo>
                <a:lnTo>
                  <a:pt x="2820543" y="392683"/>
                </a:lnTo>
                <a:lnTo>
                  <a:pt x="3029204" y="392683"/>
                </a:lnTo>
                <a:lnTo>
                  <a:pt x="3037840" y="325754"/>
                </a:lnTo>
                <a:lnTo>
                  <a:pt x="2901950" y="325754"/>
                </a:lnTo>
                <a:close/>
              </a:path>
              <a:path w="4316349" h="402336">
                <a:moveTo>
                  <a:pt x="1548638" y="325754"/>
                </a:moveTo>
                <a:lnTo>
                  <a:pt x="1562734" y="224154"/>
                </a:lnTo>
                <a:lnTo>
                  <a:pt x="1697736" y="224154"/>
                </a:lnTo>
                <a:lnTo>
                  <a:pt x="1706499" y="156717"/>
                </a:lnTo>
                <a:lnTo>
                  <a:pt x="1572133" y="156717"/>
                </a:lnTo>
                <a:lnTo>
                  <a:pt x="1583055" y="77596"/>
                </a:lnTo>
                <a:lnTo>
                  <a:pt x="1716786" y="77596"/>
                </a:lnTo>
                <a:lnTo>
                  <a:pt x="1725549" y="9651"/>
                </a:lnTo>
                <a:lnTo>
                  <a:pt x="1519555" y="9651"/>
                </a:lnTo>
                <a:lnTo>
                  <a:pt x="1467231" y="392683"/>
                </a:lnTo>
                <a:lnTo>
                  <a:pt x="1675892" y="392683"/>
                </a:lnTo>
                <a:lnTo>
                  <a:pt x="1684528" y="325754"/>
                </a:lnTo>
                <a:lnTo>
                  <a:pt x="1548638" y="325754"/>
                </a:lnTo>
                <a:close/>
              </a:path>
              <a:path w="4316349" h="402336">
                <a:moveTo>
                  <a:pt x="508787" y="209989"/>
                </a:moveTo>
                <a:lnTo>
                  <a:pt x="520218" y="204056"/>
                </a:lnTo>
                <a:lnTo>
                  <a:pt x="539575" y="189679"/>
                </a:lnTo>
                <a:lnTo>
                  <a:pt x="552894" y="174149"/>
                </a:lnTo>
                <a:lnTo>
                  <a:pt x="564558" y="151762"/>
                </a:lnTo>
                <a:lnTo>
                  <a:pt x="568203" y="139505"/>
                </a:lnTo>
                <a:lnTo>
                  <a:pt x="570390" y="126549"/>
                </a:lnTo>
                <a:lnTo>
                  <a:pt x="571119" y="112902"/>
                </a:lnTo>
                <a:lnTo>
                  <a:pt x="570874" y="105068"/>
                </a:lnTo>
                <a:lnTo>
                  <a:pt x="569244" y="91828"/>
                </a:lnTo>
                <a:lnTo>
                  <a:pt x="566090" y="79417"/>
                </a:lnTo>
                <a:lnTo>
                  <a:pt x="555244" y="57150"/>
                </a:lnTo>
                <a:lnTo>
                  <a:pt x="541576" y="41323"/>
                </a:lnTo>
                <a:lnTo>
                  <a:pt x="520562" y="26371"/>
                </a:lnTo>
                <a:lnTo>
                  <a:pt x="508000" y="20319"/>
                </a:lnTo>
                <a:lnTo>
                  <a:pt x="491518" y="15283"/>
                </a:lnTo>
                <a:lnTo>
                  <a:pt x="468019" y="11679"/>
                </a:lnTo>
                <a:lnTo>
                  <a:pt x="453965" y="10553"/>
                </a:lnTo>
                <a:lnTo>
                  <a:pt x="438377" y="9877"/>
                </a:lnTo>
                <a:lnTo>
                  <a:pt x="421259" y="9651"/>
                </a:lnTo>
                <a:lnTo>
                  <a:pt x="354711" y="9651"/>
                </a:lnTo>
                <a:lnTo>
                  <a:pt x="302387" y="392683"/>
                </a:lnTo>
                <a:lnTo>
                  <a:pt x="374269" y="392683"/>
                </a:lnTo>
                <a:lnTo>
                  <a:pt x="397256" y="225551"/>
                </a:lnTo>
                <a:lnTo>
                  <a:pt x="403098" y="225551"/>
                </a:lnTo>
                <a:lnTo>
                  <a:pt x="484886" y="392683"/>
                </a:lnTo>
                <a:lnTo>
                  <a:pt x="559435" y="392683"/>
                </a:lnTo>
                <a:lnTo>
                  <a:pt x="475996" y="220979"/>
                </a:lnTo>
                <a:lnTo>
                  <a:pt x="482438" y="219358"/>
                </a:lnTo>
                <a:lnTo>
                  <a:pt x="491344" y="141852"/>
                </a:lnTo>
                <a:lnTo>
                  <a:pt x="481838" y="150621"/>
                </a:lnTo>
                <a:lnTo>
                  <a:pt x="481516" y="150835"/>
                </a:lnTo>
                <a:lnTo>
                  <a:pt x="474482" y="154390"/>
                </a:lnTo>
                <a:lnTo>
                  <a:pt x="465212" y="157317"/>
                </a:lnTo>
                <a:lnTo>
                  <a:pt x="453710" y="159614"/>
                </a:lnTo>
                <a:lnTo>
                  <a:pt x="439985" y="161277"/>
                </a:lnTo>
                <a:lnTo>
                  <a:pt x="424043" y="162302"/>
                </a:lnTo>
                <a:lnTo>
                  <a:pt x="405892" y="162687"/>
                </a:lnTo>
                <a:lnTo>
                  <a:pt x="417830" y="76073"/>
                </a:lnTo>
                <a:lnTo>
                  <a:pt x="423032" y="76087"/>
                </a:lnTo>
                <a:lnTo>
                  <a:pt x="439755" y="76382"/>
                </a:lnTo>
                <a:lnTo>
                  <a:pt x="453493" y="77064"/>
                </a:lnTo>
                <a:lnTo>
                  <a:pt x="464258" y="78143"/>
                </a:lnTo>
                <a:lnTo>
                  <a:pt x="472059" y="79628"/>
                </a:lnTo>
                <a:lnTo>
                  <a:pt x="480949" y="82041"/>
                </a:lnTo>
                <a:lnTo>
                  <a:pt x="487680" y="86360"/>
                </a:lnTo>
                <a:lnTo>
                  <a:pt x="492379" y="92455"/>
                </a:lnTo>
                <a:lnTo>
                  <a:pt x="497078" y="98551"/>
                </a:lnTo>
                <a:lnTo>
                  <a:pt x="499491" y="106044"/>
                </a:lnTo>
                <a:lnTo>
                  <a:pt x="499462" y="116962"/>
                </a:lnTo>
                <a:lnTo>
                  <a:pt x="497211" y="130641"/>
                </a:lnTo>
                <a:lnTo>
                  <a:pt x="496193" y="215089"/>
                </a:lnTo>
                <a:lnTo>
                  <a:pt x="508787" y="209989"/>
                </a:lnTo>
                <a:close/>
              </a:path>
              <a:path w="4316349" h="402336">
                <a:moveTo>
                  <a:pt x="491344" y="141852"/>
                </a:moveTo>
                <a:lnTo>
                  <a:pt x="482438" y="219358"/>
                </a:lnTo>
                <a:lnTo>
                  <a:pt x="496193" y="215089"/>
                </a:lnTo>
                <a:lnTo>
                  <a:pt x="497211" y="130641"/>
                </a:lnTo>
                <a:lnTo>
                  <a:pt x="491344" y="141852"/>
                </a:lnTo>
                <a:close/>
              </a:path>
              <a:path w="4316349" h="402336">
                <a:moveTo>
                  <a:pt x="189082" y="142189"/>
                </a:moveTo>
                <a:lnTo>
                  <a:pt x="179578" y="151002"/>
                </a:lnTo>
                <a:lnTo>
                  <a:pt x="182400" y="222533"/>
                </a:lnTo>
                <a:lnTo>
                  <a:pt x="191751" y="219960"/>
                </a:lnTo>
                <a:lnTo>
                  <a:pt x="195005" y="131007"/>
                </a:lnTo>
                <a:lnTo>
                  <a:pt x="189082" y="142189"/>
                </a:lnTo>
                <a:close/>
              </a:path>
              <a:path w="4316349" h="402336">
                <a:moveTo>
                  <a:pt x="2825242" y="9651"/>
                </a:moveTo>
                <a:lnTo>
                  <a:pt x="2747899" y="9651"/>
                </a:lnTo>
                <a:lnTo>
                  <a:pt x="2599690" y="286130"/>
                </a:lnTo>
                <a:lnTo>
                  <a:pt x="2531110" y="9651"/>
                </a:lnTo>
                <a:lnTo>
                  <a:pt x="2460879" y="9651"/>
                </a:lnTo>
                <a:lnTo>
                  <a:pt x="2555875" y="392683"/>
                </a:lnTo>
                <a:lnTo>
                  <a:pt x="2620264" y="392683"/>
                </a:lnTo>
                <a:lnTo>
                  <a:pt x="2825242" y="9651"/>
                </a:lnTo>
                <a:close/>
              </a:path>
              <a:path w="4316349" h="402336">
                <a:moveTo>
                  <a:pt x="2059686" y="283590"/>
                </a:moveTo>
                <a:lnTo>
                  <a:pt x="2004441" y="328167"/>
                </a:lnTo>
                <a:lnTo>
                  <a:pt x="2009673" y="335708"/>
                </a:lnTo>
                <a:lnTo>
                  <a:pt x="2018645" y="347263"/>
                </a:lnTo>
                <a:lnTo>
                  <a:pt x="2028042" y="357721"/>
                </a:lnTo>
                <a:lnTo>
                  <a:pt x="2037865" y="367079"/>
                </a:lnTo>
                <a:lnTo>
                  <a:pt x="2048113" y="375338"/>
                </a:lnTo>
                <a:lnTo>
                  <a:pt x="2058788" y="382498"/>
                </a:lnTo>
                <a:lnTo>
                  <a:pt x="2069890" y="388557"/>
                </a:lnTo>
                <a:lnTo>
                  <a:pt x="2081419" y="393516"/>
                </a:lnTo>
                <a:lnTo>
                  <a:pt x="2093377" y="397374"/>
                </a:lnTo>
                <a:lnTo>
                  <a:pt x="2105763" y="400130"/>
                </a:lnTo>
                <a:lnTo>
                  <a:pt x="2118577" y="401784"/>
                </a:lnTo>
                <a:lnTo>
                  <a:pt x="2131822" y="402336"/>
                </a:lnTo>
                <a:lnTo>
                  <a:pt x="2132862" y="402332"/>
                </a:lnTo>
                <a:lnTo>
                  <a:pt x="2146975" y="401618"/>
                </a:lnTo>
                <a:lnTo>
                  <a:pt x="2160332" y="399654"/>
                </a:lnTo>
                <a:lnTo>
                  <a:pt x="2172941" y="396441"/>
                </a:lnTo>
                <a:lnTo>
                  <a:pt x="2184809" y="391978"/>
                </a:lnTo>
                <a:lnTo>
                  <a:pt x="2195940" y="386266"/>
                </a:lnTo>
                <a:lnTo>
                  <a:pt x="2206343" y="379305"/>
                </a:lnTo>
                <a:lnTo>
                  <a:pt x="2216023" y="371093"/>
                </a:lnTo>
                <a:lnTo>
                  <a:pt x="2221823" y="365165"/>
                </a:lnTo>
                <a:lnTo>
                  <a:pt x="2230063" y="354961"/>
                </a:lnTo>
                <a:lnTo>
                  <a:pt x="2236804" y="344078"/>
                </a:lnTo>
                <a:lnTo>
                  <a:pt x="2242047" y="332515"/>
                </a:lnTo>
                <a:lnTo>
                  <a:pt x="2245792" y="320273"/>
                </a:lnTo>
                <a:lnTo>
                  <a:pt x="2248039" y="307351"/>
                </a:lnTo>
                <a:lnTo>
                  <a:pt x="2248789" y="293750"/>
                </a:lnTo>
                <a:lnTo>
                  <a:pt x="2248748" y="290680"/>
                </a:lnTo>
                <a:lnTo>
                  <a:pt x="2247719" y="278089"/>
                </a:lnTo>
                <a:lnTo>
                  <a:pt x="2245284" y="265616"/>
                </a:lnTo>
                <a:lnTo>
                  <a:pt x="2241423" y="253237"/>
                </a:lnTo>
                <a:lnTo>
                  <a:pt x="2237568" y="244037"/>
                </a:lnTo>
                <a:lnTo>
                  <a:pt x="2231991" y="233221"/>
                </a:lnTo>
                <a:lnTo>
                  <a:pt x="2225148" y="222026"/>
                </a:lnTo>
                <a:lnTo>
                  <a:pt x="2217039" y="210438"/>
                </a:lnTo>
                <a:lnTo>
                  <a:pt x="2208090" y="199305"/>
                </a:lnTo>
                <a:lnTo>
                  <a:pt x="2199083" y="189172"/>
                </a:lnTo>
                <a:lnTo>
                  <a:pt x="2187575" y="176783"/>
                </a:lnTo>
                <a:lnTo>
                  <a:pt x="2187156" y="176340"/>
                </a:lnTo>
                <a:lnTo>
                  <a:pt x="2174170" y="162477"/>
                </a:lnTo>
                <a:lnTo>
                  <a:pt x="2163033" y="150353"/>
                </a:lnTo>
                <a:lnTo>
                  <a:pt x="2153746" y="139969"/>
                </a:lnTo>
                <a:lnTo>
                  <a:pt x="2146314" y="131324"/>
                </a:lnTo>
                <a:lnTo>
                  <a:pt x="2140741" y="124419"/>
                </a:lnTo>
                <a:lnTo>
                  <a:pt x="2137029" y="119252"/>
                </a:lnTo>
                <a:lnTo>
                  <a:pt x="2131568" y="110616"/>
                </a:lnTo>
                <a:lnTo>
                  <a:pt x="2128774" y="102615"/>
                </a:lnTo>
                <a:lnTo>
                  <a:pt x="2128774" y="87883"/>
                </a:lnTo>
                <a:lnTo>
                  <a:pt x="2131822" y="81406"/>
                </a:lnTo>
                <a:lnTo>
                  <a:pt x="2137791" y="75818"/>
                </a:lnTo>
                <a:lnTo>
                  <a:pt x="2143887" y="70357"/>
                </a:lnTo>
                <a:lnTo>
                  <a:pt x="2151507" y="67690"/>
                </a:lnTo>
                <a:lnTo>
                  <a:pt x="2160778" y="67690"/>
                </a:lnTo>
                <a:lnTo>
                  <a:pt x="2168233" y="68421"/>
                </a:lnTo>
                <a:lnTo>
                  <a:pt x="2178231" y="71584"/>
                </a:lnTo>
                <a:lnTo>
                  <a:pt x="2188504" y="77255"/>
                </a:lnTo>
                <a:lnTo>
                  <a:pt x="2199053" y="85436"/>
                </a:lnTo>
                <a:lnTo>
                  <a:pt x="2209877" y="96132"/>
                </a:lnTo>
                <a:lnTo>
                  <a:pt x="2220976" y="109346"/>
                </a:lnTo>
                <a:lnTo>
                  <a:pt x="2273300" y="62991"/>
                </a:lnTo>
                <a:lnTo>
                  <a:pt x="2261851" y="48636"/>
                </a:lnTo>
                <a:lnTo>
                  <a:pt x="2252162" y="38420"/>
                </a:lnTo>
                <a:lnTo>
                  <a:pt x="2242056" y="29410"/>
                </a:lnTo>
                <a:lnTo>
                  <a:pt x="2231531" y="21603"/>
                </a:lnTo>
                <a:lnTo>
                  <a:pt x="2220585" y="14999"/>
                </a:lnTo>
                <a:lnTo>
                  <a:pt x="2209219" y="9597"/>
                </a:lnTo>
                <a:lnTo>
                  <a:pt x="2197429" y="5397"/>
                </a:lnTo>
                <a:lnTo>
                  <a:pt x="2185215" y="2398"/>
                </a:lnTo>
                <a:lnTo>
                  <a:pt x="2172575" y="599"/>
                </a:lnTo>
                <a:lnTo>
                  <a:pt x="2159508" y="0"/>
                </a:lnTo>
                <a:lnTo>
                  <a:pt x="2148248" y="475"/>
                </a:lnTo>
                <a:lnTo>
                  <a:pt x="2134792" y="2439"/>
                </a:lnTo>
                <a:lnTo>
                  <a:pt x="2122217" y="5928"/>
                </a:lnTo>
                <a:lnTo>
                  <a:pt x="2110525" y="10944"/>
                </a:lnTo>
                <a:lnTo>
                  <a:pt x="2099718" y="17489"/>
                </a:lnTo>
                <a:lnTo>
                  <a:pt x="2089798" y="25567"/>
                </a:lnTo>
                <a:lnTo>
                  <a:pt x="2080768" y="35178"/>
                </a:lnTo>
                <a:lnTo>
                  <a:pt x="2070734" y="49550"/>
                </a:lnTo>
                <a:lnTo>
                  <a:pt x="2065019" y="61047"/>
                </a:lnTo>
                <a:lnTo>
                  <a:pt x="2060930" y="73071"/>
                </a:lnTo>
                <a:lnTo>
                  <a:pt x="2058474" y="85617"/>
                </a:lnTo>
                <a:lnTo>
                  <a:pt x="2057654" y="98678"/>
                </a:lnTo>
                <a:lnTo>
                  <a:pt x="2057846" y="104585"/>
                </a:lnTo>
                <a:lnTo>
                  <a:pt x="2059425" y="116625"/>
                </a:lnTo>
                <a:lnTo>
                  <a:pt x="2062602" y="128765"/>
                </a:lnTo>
                <a:lnTo>
                  <a:pt x="2067385" y="141023"/>
                </a:lnTo>
                <a:lnTo>
                  <a:pt x="2073783" y="153415"/>
                </a:lnTo>
                <a:lnTo>
                  <a:pt x="2079479" y="162216"/>
                </a:lnTo>
                <a:lnTo>
                  <a:pt x="2085676" y="170591"/>
                </a:lnTo>
                <a:lnTo>
                  <a:pt x="2093234" y="179985"/>
                </a:lnTo>
                <a:lnTo>
                  <a:pt x="2102153" y="190395"/>
                </a:lnTo>
                <a:lnTo>
                  <a:pt x="2112433" y="201817"/>
                </a:lnTo>
                <a:lnTo>
                  <a:pt x="2124075" y="214249"/>
                </a:lnTo>
                <a:lnTo>
                  <a:pt x="2128880" y="219359"/>
                </a:lnTo>
                <a:lnTo>
                  <a:pt x="2140651" y="232164"/>
                </a:lnTo>
                <a:lnTo>
                  <a:pt x="2150438" y="243275"/>
                </a:lnTo>
                <a:lnTo>
                  <a:pt x="2158240" y="252692"/>
                </a:lnTo>
                <a:lnTo>
                  <a:pt x="2164057" y="260416"/>
                </a:lnTo>
                <a:lnTo>
                  <a:pt x="2167890" y="266445"/>
                </a:lnTo>
                <a:lnTo>
                  <a:pt x="2174073" y="281382"/>
                </a:lnTo>
                <a:lnTo>
                  <a:pt x="2175637" y="293496"/>
                </a:lnTo>
                <a:lnTo>
                  <a:pt x="2175149" y="299974"/>
                </a:lnTo>
                <a:lnTo>
                  <a:pt x="2171108" y="312012"/>
                </a:lnTo>
                <a:lnTo>
                  <a:pt x="2162937" y="322452"/>
                </a:lnTo>
                <a:lnTo>
                  <a:pt x="2156613" y="327421"/>
                </a:lnTo>
                <a:lnTo>
                  <a:pt x="2145068" y="332634"/>
                </a:lnTo>
                <a:lnTo>
                  <a:pt x="2131822" y="334390"/>
                </a:lnTo>
                <a:lnTo>
                  <a:pt x="2121370" y="333448"/>
                </a:lnTo>
                <a:lnTo>
                  <a:pt x="2110539" y="330407"/>
                </a:lnTo>
                <a:lnTo>
                  <a:pt x="2099922" y="325261"/>
                </a:lnTo>
                <a:lnTo>
                  <a:pt x="2089523" y="318009"/>
                </a:lnTo>
                <a:lnTo>
                  <a:pt x="2079348" y="308648"/>
                </a:lnTo>
                <a:lnTo>
                  <a:pt x="2069401" y="297176"/>
                </a:lnTo>
                <a:lnTo>
                  <a:pt x="2059686" y="28359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74991" y="1006349"/>
            <a:ext cx="105156" cy="99949"/>
          </a:xfrm>
          <a:custGeom>
            <a:avLst/>
            <a:gdLst/>
            <a:ahLst/>
            <a:cxnLst/>
            <a:rect l="l" t="t" r="r" b="b"/>
            <a:pathLst>
              <a:path w="105156" h="99949">
                <a:moveTo>
                  <a:pt x="13208" y="0"/>
                </a:moveTo>
                <a:lnTo>
                  <a:pt x="0" y="98425"/>
                </a:lnTo>
                <a:lnTo>
                  <a:pt x="43053" y="99949"/>
                </a:lnTo>
                <a:lnTo>
                  <a:pt x="58725" y="99103"/>
                </a:lnTo>
                <a:lnTo>
                  <a:pt x="72009" y="96558"/>
                </a:lnTo>
                <a:lnTo>
                  <a:pt x="82918" y="92301"/>
                </a:lnTo>
                <a:lnTo>
                  <a:pt x="90424" y="87249"/>
                </a:lnTo>
                <a:lnTo>
                  <a:pt x="98623" y="77631"/>
                </a:lnTo>
                <a:lnTo>
                  <a:pt x="103543" y="65904"/>
                </a:lnTo>
                <a:lnTo>
                  <a:pt x="105156" y="52324"/>
                </a:lnTo>
                <a:lnTo>
                  <a:pt x="103556" y="39379"/>
                </a:lnTo>
                <a:lnTo>
                  <a:pt x="98758" y="27633"/>
                </a:lnTo>
                <a:lnTo>
                  <a:pt x="96012" y="23367"/>
                </a:lnTo>
                <a:lnTo>
                  <a:pt x="87260" y="13994"/>
                </a:lnTo>
                <a:lnTo>
                  <a:pt x="76360" y="7307"/>
                </a:lnTo>
                <a:lnTo>
                  <a:pt x="71628" y="5461"/>
                </a:lnTo>
                <a:lnTo>
                  <a:pt x="63726" y="3451"/>
                </a:lnTo>
                <a:lnTo>
                  <a:pt x="53210" y="1885"/>
                </a:lnTo>
                <a:lnTo>
                  <a:pt x="40074" y="778"/>
                </a:lnTo>
                <a:lnTo>
                  <a:pt x="24307" y="146"/>
                </a:lnTo>
                <a:lnTo>
                  <a:pt x="13208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35291" y="897382"/>
            <a:ext cx="98043" cy="126110"/>
          </a:xfrm>
          <a:custGeom>
            <a:avLst/>
            <a:gdLst/>
            <a:ahLst/>
            <a:cxnLst/>
            <a:rect l="l" t="t" r="r" b="b"/>
            <a:pathLst>
              <a:path w="98043" h="126110">
                <a:moveTo>
                  <a:pt x="67436" y="0"/>
                </a:moveTo>
                <a:lnTo>
                  <a:pt x="0" y="126110"/>
                </a:lnTo>
                <a:lnTo>
                  <a:pt x="98043" y="126110"/>
                </a:lnTo>
                <a:lnTo>
                  <a:pt x="67436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84345" y="856614"/>
            <a:ext cx="94234" cy="86740"/>
          </a:xfrm>
          <a:custGeom>
            <a:avLst/>
            <a:gdLst/>
            <a:ahLst/>
            <a:cxnLst/>
            <a:rect l="l" t="t" r="r" b="b"/>
            <a:pathLst>
              <a:path w="94234" h="86740">
                <a:moveTo>
                  <a:pt x="12446" y="0"/>
                </a:moveTo>
                <a:lnTo>
                  <a:pt x="0" y="86740"/>
                </a:lnTo>
                <a:lnTo>
                  <a:pt x="18095" y="86308"/>
                </a:lnTo>
                <a:lnTo>
                  <a:pt x="34015" y="85256"/>
                </a:lnTo>
                <a:lnTo>
                  <a:pt x="47756" y="83584"/>
                </a:lnTo>
                <a:lnTo>
                  <a:pt x="59314" y="81286"/>
                </a:lnTo>
                <a:lnTo>
                  <a:pt x="68686" y="78360"/>
                </a:lnTo>
                <a:lnTo>
                  <a:pt x="75870" y="74803"/>
                </a:lnTo>
                <a:lnTo>
                  <a:pt x="85958" y="65608"/>
                </a:lnTo>
                <a:lnTo>
                  <a:pt x="91881" y="54426"/>
                </a:lnTo>
                <a:lnTo>
                  <a:pt x="94198" y="40826"/>
                </a:lnTo>
                <a:lnTo>
                  <a:pt x="94234" y="38735"/>
                </a:lnTo>
                <a:lnTo>
                  <a:pt x="94234" y="29845"/>
                </a:lnTo>
                <a:lnTo>
                  <a:pt x="91948" y="22479"/>
                </a:lnTo>
                <a:lnTo>
                  <a:pt x="87249" y="16383"/>
                </a:lnTo>
                <a:lnTo>
                  <a:pt x="82677" y="10287"/>
                </a:lnTo>
                <a:lnTo>
                  <a:pt x="75818" y="5969"/>
                </a:lnTo>
                <a:lnTo>
                  <a:pt x="66675" y="3556"/>
                </a:lnTo>
                <a:lnTo>
                  <a:pt x="58806" y="2070"/>
                </a:lnTo>
                <a:lnTo>
                  <a:pt x="48014" y="991"/>
                </a:lnTo>
                <a:lnTo>
                  <a:pt x="34291" y="309"/>
                </a:lnTo>
                <a:lnTo>
                  <a:pt x="17625" y="14"/>
                </a:lnTo>
                <a:lnTo>
                  <a:pt x="12446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96836" y="856108"/>
            <a:ext cx="76835" cy="85597"/>
          </a:xfrm>
          <a:custGeom>
            <a:avLst/>
            <a:gdLst/>
            <a:ahLst/>
            <a:cxnLst/>
            <a:rect l="l" t="t" r="r" b="b"/>
            <a:pathLst>
              <a:path w="76835" h="85597">
                <a:moveTo>
                  <a:pt x="11556" y="0"/>
                </a:moveTo>
                <a:lnTo>
                  <a:pt x="0" y="85597"/>
                </a:lnTo>
                <a:lnTo>
                  <a:pt x="12953" y="85597"/>
                </a:lnTo>
                <a:lnTo>
                  <a:pt x="29611" y="85157"/>
                </a:lnTo>
                <a:lnTo>
                  <a:pt x="42433" y="83817"/>
                </a:lnTo>
                <a:lnTo>
                  <a:pt x="51395" y="81554"/>
                </a:lnTo>
                <a:lnTo>
                  <a:pt x="58927" y="78485"/>
                </a:lnTo>
                <a:lnTo>
                  <a:pt x="64769" y="73151"/>
                </a:lnTo>
                <a:lnTo>
                  <a:pt x="69595" y="65277"/>
                </a:lnTo>
                <a:lnTo>
                  <a:pt x="74801" y="53708"/>
                </a:lnTo>
                <a:lnTo>
                  <a:pt x="76808" y="40950"/>
                </a:lnTo>
                <a:lnTo>
                  <a:pt x="76835" y="39242"/>
                </a:lnTo>
                <a:lnTo>
                  <a:pt x="76835" y="30352"/>
                </a:lnTo>
                <a:lnTo>
                  <a:pt x="74675" y="22732"/>
                </a:lnTo>
                <a:lnTo>
                  <a:pt x="70485" y="16382"/>
                </a:lnTo>
                <a:lnTo>
                  <a:pt x="66166" y="9905"/>
                </a:lnTo>
                <a:lnTo>
                  <a:pt x="60578" y="5587"/>
                </a:lnTo>
                <a:lnTo>
                  <a:pt x="53720" y="3301"/>
                </a:lnTo>
                <a:lnTo>
                  <a:pt x="45532" y="1579"/>
                </a:lnTo>
                <a:lnTo>
                  <a:pt x="33522" y="502"/>
                </a:lnTo>
                <a:lnTo>
                  <a:pt x="17652" y="30"/>
                </a:lnTo>
                <a:lnTo>
                  <a:pt x="11556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91274" y="856108"/>
            <a:ext cx="93599" cy="86613"/>
          </a:xfrm>
          <a:custGeom>
            <a:avLst/>
            <a:gdLst/>
            <a:ahLst/>
            <a:cxnLst/>
            <a:rect l="l" t="t" r="r" b="b"/>
            <a:pathLst>
              <a:path w="93599" h="86613">
                <a:moveTo>
                  <a:pt x="11937" y="0"/>
                </a:moveTo>
                <a:lnTo>
                  <a:pt x="0" y="86613"/>
                </a:lnTo>
                <a:lnTo>
                  <a:pt x="18151" y="86229"/>
                </a:lnTo>
                <a:lnTo>
                  <a:pt x="34093" y="85204"/>
                </a:lnTo>
                <a:lnTo>
                  <a:pt x="47818" y="83541"/>
                </a:lnTo>
                <a:lnTo>
                  <a:pt x="59320" y="81244"/>
                </a:lnTo>
                <a:lnTo>
                  <a:pt x="68590" y="78317"/>
                </a:lnTo>
                <a:lnTo>
                  <a:pt x="75624" y="74762"/>
                </a:lnTo>
                <a:lnTo>
                  <a:pt x="85452" y="65779"/>
                </a:lnTo>
                <a:lnTo>
                  <a:pt x="91319" y="54568"/>
                </a:lnTo>
                <a:lnTo>
                  <a:pt x="93570" y="40889"/>
                </a:lnTo>
                <a:lnTo>
                  <a:pt x="93599" y="38988"/>
                </a:lnTo>
                <a:lnTo>
                  <a:pt x="93599" y="29971"/>
                </a:lnTo>
                <a:lnTo>
                  <a:pt x="91186" y="22478"/>
                </a:lnTo>
                <a:lnTo>
                  <a:pt x="86487" y="16382"/>
                </a:lnTo>
                <a:lnTo>
                  <a:pt x="81787" y="10287"/>
                </a:lnTo>
                <a:lnTo>
                  <a:pt x="75056" y="5968"/>
                </a:lnTo>
                <a:lnTo>
                  <a:pt x="66166" y="3555"/>
                </a:lnTo>
                <a:lnTo>
                  <a:pt x="58366" y="2070"/>
                </a:lnTo>
                <a:lnTo>
                  <a:pt x="47601" y="991"/>
                </a:lnTo>
                <a:lnTo>
                  <a:pt x="33863" y="309"/>
                </a:lnTo>
                <a:lnTo>
                  <a:pt x="17140" y="14"/>
                </a:lnTo>
                <a:lnTo>
                  <a:pt x="11937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87114" y="856108"/>
            <a:ext cx="93599" cy="86613"/>
          </a:xfrm>
          <a:custGeom>
            <a:avLst/>
            <a:gdLst/>
            <a:ahLst/>
            <a:cxnLst/>
            <a:rect l="l" t="t" r="r" b="b"/>
            <a:pathLst>
              <a:path w="93599" h="86613">
                <a:moveTo>
                  <a:pt x="11937" y="0"/>
                </a:moveTo>
                <a:lnTo>
                  <a:pt x="0" y="86613"/>
                </a:lnTo>
                <a:lnTo>
                  <a:pt x="18151" y="86229"/>
                </a:lnTo>
                <a:lnTo>
                  <a:pt x="34093" y="85204"/>
                </a:lnTo>
                <a:lnTo>
                  <a:pt x="47818" y="83541"/>
                </a:lnTo>
                <a:lnTo>
                  <a:pt x="59320" y="81244"/>
                </a:lnTo>
                <a:lnTo>
                  <a:pt x="68590" y="78317"/>
                </a:lnTo>
                <a:lnTo>
                  <a:pt x="75624" y="74762"/>
                </a:lnTo>
                <a:lnTo>
                  <a:pt x="85452" y="65779"/>
                </a:lnTo>
                <a:lnTo>
                  <a:pt x="91319" y="54568"/>
                </a:lnTo>
                <a:lnTo>
                  <a:pt x="93570" y="40889"/>
                </a:lnTo>
                <a:lnTo>
                  <a:pt x="93599" y="38988"/>
                </a:lnTo>
                <a:lnTo>
                  <a:pt x="93599" y="29971"/>
                </a:lnTo>
                <a:lnTo>
                  <a:pt x="91186" y="22478"/>
                </a:lnTo>
                <a:lnTo>
                  <a:pt x="86487" y="16382"/>
                </a:lnTo>
                <a:lnTo>
                  <a:pt x="81787" y="10287"/>
                </a:lnTo>
                <a:lnTo>
                  <a:pt x="75056" y="5968"/>
                </a:lnTo>
                <a:lnTo>
                  <a:pt x="66167" y="3555"/>
                </a:lnTo>
                <a:lnTo>
                  <a:pt x="58366" y="2070"/>
                </a:lnTo>
                <a:lnTo>
                  <a:pt x="47601" y="991"/>
                </a:lnTo>
                <a:lnTo>
                  <a:pt x="33863" y="309"/>
                </a:lnTo>
                <a:lnTo>
                  <a:pt x="17140" y="14"/>
                </a:lnTo>
                <a:lnTo>
                  <a:pt x="11937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63465" y="847978"/>
            <a:ext cx="262636" cy="267208"/>
          </a:xfrm>
          <a:custGeom>
            <a:avLst/>
            <a:gdLst/>
            <a:ahLst/>
            <a:cxnLst/>
            <a:rect l="l" t="t" r="r" b="b"/>
            <a:pathLst>
              <a:path w="262636" h="267208">
                <a:moveTo>
                  <a:pt x="150875" y="0"/>
                </a:moveTo>
                <a:lnTo>
                  <a:pt x="137623" y="528"/>
                </a:lnTo>
                <a:lnTo>
                  <a:pt x="124742" y="2117"/>
                </a:lnTo>
                <a:lnTo>
                  <a:pt x="112240" y="4768"/>
                </a:lnTo>
                <a:lnTo>
                  <a:pt x="100124" y="8485"/>
                </a:lnTo>
                <a:lnTo>
                  <a:pt x="88400" y="13273"/>
                </a:lnTo>
                <a:lnTo>
                  <a:pt x="77075" y="19133"/>
                </a:lnTo>
                <a:lnTo>
                  <a:pt x="65164" y="26741"/>
                </a:lnTo>
                <a:lnTo>
                  <a:pt x="55302" y="34456"/>
                </a:lnTo>
                <a:lnTo>
                  <a:pt x="46103" y="43077"/>
                </a:lnTo>
                <a:lnTo>
                  <a:pt x="37569" y="52597"/>
                </a:lnTo>
                <a:lnTo>
                  <a:pt x="29699" y="63010"/>
                </a:lnTo>
                <a:lnTo>
                  <a:pt x="22493" y="74310"/>
                </a:lnTo>
                <a:lnTo>
                  <a:pt x="14752" y="89141"/>
                </a:lnTo>
                <a:lnTo>
                  <a:pt x="9717" y="101197"/>
                </a:lnTo>
                <a:lnTo>
                  <a:pt x="5726" y="113382"/>
                </a:lnTo>
                <a:lnTo>
                  <a:pt x="2782" y="125693"/>
                </a:lnTo>
                <a:lnTo>
                  <a:pt x="888" y="138125"/>
                </a:lnTo>
                <a:lnTo>
                  <a:pt x="46" y="150677"/>
                </a:lnTo>
                <a:lnTo>
                  <a:pt x="0" y="154432"/>
                </a:lnTo>
                <a:lnTo>
                  <a:pt x="645" y="168205"/>
                </a:lnTo>
                <a:lnTo>
                  <a:pt x="2580" y="181323"/>
                </a:lnTo>
                <a:lnTo>
                  <a:pt x="5805" y="193795"/>
                </a:lnTo>
                <a:lnTo>
                  <a:pt x="10321" y="205628"/>
                </a:lnTo>
                <a:lnTo>
                  <a:pt x="16126" y="216829"/>
                </a:lnTo>
                <a:lnTo>
                  <a:pt x="23222" y="227406"/>
                </a:lnTo>
                <a:lnTo>
                  <a:pt x="28956" y="234442"/>
                </a:lnTo>
                <a:lnTo>
                  <a:pt x="37701" y="243100"/>
                </a:lnTo>
                <a:lnTo>
                  <a:pt x="47465" y="250432"/>
                </a:lnTo>
                <a:lnTo>
                  <a:pt x="58246" y="256439"/>
                </a:lnTo>
                <a:lnTo>
                  <a:pt x="70044" y="261119"/>
                </a:lnTo>
                <a:lnTo>
                  <a:pt x="82860" y="264474"/>
                </a:lnTo>
                <a:lnTo>
                  <a:pt x="96694" y="266504"/>
                </a:lnTo>
                <a:lnTo>
                  <a:pt x="111544" y="267207"/>
                </a:lnTo>
                <a:lnTo>
                  <a:pt x="112013" y="267208"/>
                </a:lnTo>
                <a:lnTo>
                  <a:pt x="125606" y="266673"/>
                </a:lnTo>
                <a:lnTo>
                  <a:pt x="138737" y="265070"/>
                </a:lnTo>
                <a:lnTo>
                  <a:pt x="151408" y="262396"/>
                </a:lnTo>
                <a:lnTo>
                  <a:pt x="163619" y="258650"/>
                </a:lnTo>
                <a:lnTo>
                  <a:pt x="175369" y="253833"/>
                </a:lnTo>
                <a:lnTo>
                  <a:pt x="186659" y="247941"/>
                </a:lnTo>
                <a:lnTo>
                  <a:pt x="197488" y="240976"/>
                </a:lnTo>
                <a:lnTo>
                  <a:pt x="207857" y="232935"/>
                </a:lnTo>
                <a:lnTo>
                  <a:pt x="217765" y="223818"/>
                </a:lnTo>
                <a:lnTo>
                  <a:pt x="227752" y="212996"/>
                </a:lnTo>
                <a:lnTo>
                  <a:pt x="235771" y="202651"/>
                </a:lnTo>
                <a:lnTo>
                  <a:pt x="242748" y="191849"/>
                </a:lnTo>
                <a:lnTo>
                  <a:pt x="248681" y="180589"/>
                </a:lnTo>
                <a:lnTo>
                  <a:pt x="253569" y="168870"/>
                </a:lnTo>
                <a:lnTo>
                  <a:pt x="257409" y="156691"/>
                </a:lnTo>
                <a:lnTo>
                  <a:pt x="260200" y="144051"/>
                </a:lnTo>
                <a:lnTo>
                  <a:pt x="261938" y="130948"/>
                </a:lnTo>
                <a:lnTo>
                  <a:pt x="262624" y="117383"/>
                </a:lnTo>
                <a:lnTo>
                  <a:pt x="262636" y="115316"/>
                </a:lnTo>
                <a:lnTo>
                  <a:pt x="262012" y="100895"/>
                </a:lnTo>
                <a:lnTo>
                  <a:pt x="260139" y="87306"/>
                </a:lnTo>
                <a:lnTo>
                  <a:pt x="257016" y="74548"/>
                </a:lnTo>
                <a:lnTo>
                  <a:pt x="252640" y="62620"/>
                </a:lnTo>
                <a:lnTo>
                  <a:pt x="247008" y="51524"/>
                </a:lnTo>
                <a:lnTo>
                  <a:pt x="240119" y="41259"/>
                </a:lnTo>
                <a:lnTo>
                  <a:pt x="231970" y="31825"/>
                </a:lnTo>
                <a:lnTo>
                  <a:pt x="222197" y="22957"/>
                </a:lnTo>
                <a:lnTo>
                  <a:pt x="211929" y="15762"/>
                </a:lnTo>
                <a:lnTo>
                  <a:pt x="200843" y="9913"/>
                </a:lnTo>
                <a:lnTo>
                  <a:pt x="188940" y="5412"/>
                </a:lnTo>
                <a:lnTo>
                  <a:pt x="176219" y="2261"/>
                </a:lnTo>
                <a:lnTo>
                  <a:pt x="162681" y="463"/>
                </a:lnTo>
                <a:lnTo>
                  <a:pt x="150875" y="0"/>
                </a:lnTo>
                <a:close/>
              </a:path>
            </a:pathLst>
          </a:custGeom>
          <a:ln w="6095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97800" y="789687"/>
            <a:ext cx="199771" cy="383031"/>
          </a:xfrm>
          <a:custGeom>
            <a:avLst/>
            <a:gdLst/>
            <a:ahLst/>
            <a:cxnLst/>
            <a:rect l="l" t="t" r="r" b="b"/>
            <a:pathLst>
              <a:path w="199771" h="383031">
                <a:moveTo>
                  <a:pt x="52324" y="0"/>
                </a:moveTo>
                <a:lnTo>
                  <a:pt x="124714" y="0"/>
                </a:lnTo>
                <a:lnTo>
                  <a:pt x="80772" y="317118"/>
                </a:lnTo>
                <a:lnTo>
                  <a:pt x="199771" y="317118"/>
                </a:lnTo>
                <a:lnTo>
                  <a:pt x="191389" y="383031"/>
                </a:lnTo>
                <a:lnTo>
                  <a:pt x="0" y="383031"/>
                </a:lnTo>
                <a:lnTo>
                  <a:pt x="52324" y="0"/>
                </a:lnTo>
                <a:close/>
              </a:path>
            </a:pathLst>
          </a:custGeom>
          <a:ln w="6095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78064" y="789687"/>
            <a:ext cx="363092" cy="383031"/>
          </a:xfrm>
          <a:custGeom>
            <a:avLst/>
            <a:gdLst/>
            <a:ahLst/>
            <a:cxnLst/>
            <a:rect l="l" t="t" r="r" b="b"/>
            <a:pathLst>
              <a:path w="363092" h="383031">
                <a:moveTo>
                  <a:pt x="206883" y="0"/>
                </a:moveTo>
                <a:lnTo>
                  <a:pt x="267588" y="0"/>
                </a:lnTo>
                <a:lnTo>
                  <a:pt x="363092" y="383031"/>
                </a:lnTo>
                <a:lnTo>
                  <a:pt x="293242" y="383031"/>
                </a:lnTo>
                <a:lnTo>
                  <a:pt x="272922" y="301498"/>
                </a:lnTo>
                <a:lnTo>
                  <a:pt x="120903" y="301498"/>
                </a:lnTo>
                <a:lnTo>
                  <a:pt x="77343" y="383031"/>
                </a:lnTo>
                <a:lnTo>
                  <a:pt x="0" y="383031"/>
                </a:lnTo>
                <a:lnTo>
                  <a:pt x="206883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93204" y="789687"/>
            <a:ext cx="258063" cy="383031"/>
          </a:xfrm>
          <a:custGeom>
            <a:avLst/>
            <a:gdLst/>
            <a:ahLst/>
            <a:cxnLst/>
            <a:rect l="l" t="t" r="r" b="b"/>
            <a:pathLst>
              <a:path w="258063" h="383031">
                <a:moveTo>
                  <a:pt x="52324" y="0"/>
                </a:moveTo>
                <a:lnTo>
                  <a:pt x="111760" y="0"/>
                </a:lnTo>
                <a:lnTo>
                  <a:pt x="127999" y="278"/>
                </a:lnTo>
                <a:lnTo>
                  <a:pt x="142874" y="1118"/>
                </a:lnTo>
                <a:lnTo>
                  <a:pt x="156392" y="2524"/>
                </a:lnTo>
                <a:lnTo>
                  <a:pt x="168557" y="4503"/>
                </a:lnTo>
                <a:lnTo>
                  <a:pt x="179375" y="7061"/>
                </a:lnTo>
                <a:lnTo>
                  <a:pt x="188853" y="10202"/>
                </a:lnTo>
                <a:lnTo>
                  <a:pt x="203813" y="17636"/>
                </a:lnTo>
                <a:lnTo>
                  <a:pt x="214194" y="24950"/>
                </a:lnTo>
                <a:lnTo>
                  <a:pt x="223540" y="33617"/>
                </a:lnTo>
                <a:lnTo>
                  <a:pt x="231841" y="43627"/>
                </a:lnTo>
                <a:lnTo>
                  <a:pt x="241429" y="59618"/>
                </a:lnTo>
                <a:lnTo>
                  <a:pt x="246268" y="71500"/>
                </a:lnTo>
                <a:lnTo>
                  <a:pt x="249448" y="83778"/>
                </a:lnTo>
                <a:lnTo>
                  <a:pt x="250951" y="96451"/>
                </a:lnTo>
                <a:lnTo>
                  <a:pt x="251079" y="101473"/>
                </a:lnTo>
                <a:lnTo>
                  <a:pt x="250231" y="114346"/>
                </a:lnTo>
                <a:lnTo>
                  <a:pt x="247688" y="126808"/>
                </a:lnTo>
                <a:lnTo>
                  <a:pt x="243449" y="138844"/>
                </a:lnTo>
                <a:lnTo>
                  <a:pt x="239649" y="146685"/>
                </a:lnTo>
                <a:lnTo>
                  <a:pt x="232983" y="157359"/>
                </a:lnTo>
                <a:lnTo>
                  <a:pt x="224933" y="167055"/>
                </a:lnTo>
                <a:lnTo>
                  <a:pt x="215471" y="175787"/>
                </a:lnTo>
                <a:lnTo>
                  <a:pt x="206629" y="182244"/>
                </a:lnTo>
                <a:lnTo>
                  <a:pt x="218022" y="190956"/>
                </a:lnTo>
                <a:lnTo>
                  <a:pt x="227992" y="200323"/>
                </a:lnTo>
                <a:lnTo>
                  <a:pt x="236536" y="210343"/>
                </a:lnTo>
                <a:lnTo>
                  <a:pt x="243656" y="221018"/>
                </a:lnTo>
                <a:lnTo>
                  <a:pt x="249351" y="232347"/>
                </a:lnTo>
                <a:lnTo>
                  <a:pt x="253621" y="244330"/>
                </a:lnTo>
                <a:lnTo>
                  <a:pt x="256467" y="256968"/>
                </a:lnTo>
                <a:lnTo>
                  <a:pt x="257887" y="270260"/>
                </a:lnTo>
                <a:lnTo>
                  <a:pt x="258063" y="277113"/>
                </a:lnTo>
                <a:lnTo>
                  <a:pt x="257294" y="290182"/>
                </a:lnTo>
                <a:lnTo>
                  <a:pt x="254992" y="302777"/>
                </a:lnTo>
                <a:lnTo>
                  <a:pt x="251164" y="314890"/>
                </a:lnTo>
                <a:lnTo>
                  <a:pt x="245819" y="326514"/>
                </a:lnTo>
                <a:lnTo>
                  <a:pt x="233917" y="344420"/>
                </a:lnTo>
                <a:lnTo>
                  <a:pt x="225185" y="354026"/>
                </a:lnTo>
                <a:lnTo>
                  <a:pt x="215621" y="362210"/>
                </a:lnTo>
                <a:lnTo>
                  <a:pt x="205234" y="368993"/>
                </a:lnTo>
                <a:lnTo>
                  <a:pt x="192175" y="374919"/>
                </a:lnTo>
                <a:lnTo>
                  <a:pt x="181411" y="378094"/>
                </a:lnTo>
                <a:lnTo>
                  <a:pt x="169262" y="380489"/>
                </a:lnTo>
                <a:lnTo>
                  <a:pt x="155732" y="382099"/>
                </a:lnTo>
                <a:lnTo>
                  <a:pt x="140826" y="382919"/>
                </a:lnTo>
                <a:lnTo>
                  <a:pt x="132334" y="383031"/>
                </a:lnTo>
                <a:lnTo>
                  <a:pt x="0" y="383031"/>
                </a:lnTo>
                <a:lnTo>
                  <a:pt x="52324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87768" y="789687"/>
            <a:ext cx="268732" cy="383031"/>
          </a:xfrm>
          <a:custGeom>
            <a:avLst/>
            <a:gdLst/>
            <a:ahLst/>
            <a:cxnLst/>
            <a:rect l="l" t="t" r="r" b="b"/>
            <a:pathLst>
              <a:path w="268732" h="383031">
                <a:moveTo>
                  <a:pt x="52324" y="0"/>
                </a:moveTo>
                <a:lnTo>
                  <a:pt x="118872" y="0"/>
                </a:lnTo>
                <a:lnTo>
                  <a:pt x="135990" y="225"/>
                </a:lnTo>
                <a:lnTo>
                  <a:pt x="151578" y="901"/>
                </a:lnTo>
                <a:lnTo>
                  <a:pt x="165632" y="2027"/>
                </a:lnTo>
                <a:lnTo>
                  <a:pt x="178150" y="3604"/>
                </a:lnTo>
                <a:lnTo>
                  <a:pt x="189131" y="5631"/>
                </a:lnTo>
                <a:lnTo>
                  <a:pt x="198571" y="8110"/>
                </a:lnTo>
                <a:lnTo>
                  <a:pt x="205612" y="10667"/>
                </a:lnTo>
                <a:lnTo>
                  <a:pt x="218175" y="16719"/>
                </a:lnTo>
                <a:lnTo>
                  <a:pt x="229367" y="23723"/>
                </a:lnTo>
                <a:lnTo>
                  <a:pt x="239189" y="31671"/>
                </a:lnTo>
                <a:lnTo>
                  <a:pt x="247641" y="40556"/>
                </a:lnTo>
                <a:lnTo>
                  <a:pt x="252857" y="47498"/>
                </a:lnTo>
                <a:lnTo>
                  <a:pt x="259033" y="58201"/>
                </a:lnTo>
                <a:lnTo>
                  <a:pt x="263703" y="69765"/>
                </a:lnTo>
                <a:lnTo>
                  <a:pt x="266857" y="82176"/>
                </a:lnTo>
                <a:lnTo>
                  <a:pt x="268487" y="95416"/>
                </a:lnTo>
                <a:lnTo>
                  <a:pt x="268732" y="103250"/>
                </a:lnTo>
                <a:lnTo>
                  <a:pt x="268003" y="116897"/>
                </a:lnTo>
                <a:lnTo>
                  <a:pt x="265816" y="129853"/>
                </a:lnTo>
                <a:lnTo>
                  <a:pt x="262171" y="142110"/>
                </a:lnTo>
                <a:lnTo>
                  <a:pt x="257068" y="153661"/>
                </a:lnTo>
                <a:lnTo>
                  <a:pt x="250507" y="164497"/>
                </a:lnTo>
                <a:lnTo>
                  <a:pt x="245110" y="171576"/>
                </a:lnTo>
                <a:lnTo>
                  <a:pt x="237188" y="180027"/>
                </a:lnTo>
                <a:lnTo>
                  <a:pt x="228094" y="187635"/>
                </a:lnTo>
                <a:lnTo>
                  <a:pt x="217831" y="194404"/>
                </a:lnTo>
                <a:lnTo>
                  <a:pt x="206400" y="200337"/>
                </a:lnTo>
                <a:lnTo>
                  <a:pt x="193806" y="205437"/>
                </a:lnTo>
                <a:lnTo>
                  <a:pt x="180051" y="209706"/>
                </a:lnTo>
                <a:lnTo>
                  <a:pt x="173609" y="211327"/>
                </a:lnTo>
                <a:lnTo>
                  <a:pt x="257048" y="383031"/>
                </a:lnTo>
                <a:lnTo>
                  <a:pt x="182499" y="383031"/>
                </a:lnTo>
                <a:lnTo>
                  <a:pt x="100711" y="215900"/>
                </a:lnTo>
                <a:lnTo>
                  <a:pt x="94869" y="215900"/>
                </a:lnTo>
                <a:lnTo>
                  <a:pt x="71882" y="383031"/>
                </a:lnTo>
                <a:lnTo>
                  <a:pt x="0" y="383031"/>
                </a:lnTo>
                <a:lnTo>
                  <a:pt x="52324" y="0"/>
                </a:lnTo>
                <a:close/>
              </a:path>
            </a:pathLst>
          </a:custGeom>
          <a:ln w="6095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01764" y="789687"/>
            <a:ext cx="258318" cy="383031"/>
          </a:xfrm>
          <a:custGeom>
            <a:avLst/>
            <a:gdLst/>
            <a:ahLst/>
            <a:cxnLst/>
            <a:rect l="l" t="t" r="r" b="b"/>
            <a:pathLst>
              <a:path w="258318" h="383031">
                <a:moveTo>
                  <a:pt x="52324" y="0"/>
                </a:moveTo>
                <a:lnTo>
                  <a:pt x="258318" y="0"/>
                </a:lnTo>
                <a:lnTo>
                  <a:pt x="249555" y="67944"/>
                </a:lnTo>
                <a:lnTo>
                  <a:pt x="115824" y="67944"/>
                </a:lnTo>
                <a:lnTo>
                  <a:pt x="104901" y="147065"/>
                </a:lnTo>
                <a:lnTo>
                  <a:pt x="239268" y="147065"/>
                </a:lnTo>
                <a:lnTo>
                  <a:pt x="230505" y="214502"/>
                </a:lnTo>
                <a:lnTo>
                  <a:pt x="95503" y="214502"/>
                </a:lnTo>
                <a:lnTo>
                  <a:pt x="81407" y="316102"/>
                </a:lnTo>
                <a:lnTo>
                  <a:pt x="217297" y="316102"/>
                </a:lnTo>
                <a:lnTo>
                  <a:pt x="208661" y="383031"/>
                </a:lnTo>
                <a:lnTo>
                  <a:pt x="0" y="383031"/>
                </a:lnTo>
                <a:lnTo>
                  <a:pt x="52324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42101" y="789687"/>
            <a:ext cx="364363" cy="383031"/>
          </a:xfrm>
          <a:custGeom>
            <a:avLst/>
            <a:gdLst/>
            <a:ahLst/>
            <a:cxnLst/>
            <a:rect l="l" t="t" r="r" b="b"/>
            <a:pathLst>
              <a:path w="364363" h="383031">
                <a:moveTo>
                  <a:pt x="0" y="0"/>
                </a:moveTo>
                <a:lnTo>
                  <a:pt x="70230" y="0"/>
                </a:lnTo>
                <a:lnTo>
                  <a:pt x="138811" y="276478"/>
                </a:lnTo>
                <a:lnTo>
                  <a:pt x="287020" y="0"/>
                </a:lnTo>
                <a:lnTo>
                  <a:pt x="364363" y="0"/>
                </a:lnTo>
                <a:lnTo>
                  <a:pt x="159385" y="383031"/>
                </a:lnTo>
                <a:lnTo>
                  <a:pt x="94996" y="383031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648452" y="789687"/>
            <a:ext cx="258318" cy="383031"/>
          </a:xfrm>
          <a:custGeom>
            <a:avLst/>
            <a:gdLst/>
            <a:ahLst/>
            <a:cxnLst/>
            <a:rect l="l" t="t" r="r" b="b"/>
            <a:pathLst>
              <a:path w="258318" h="383031">
                <a:moveTo>
                  <a:pt x="52324" y="0"/>
                </a:moveTo>
                <a:lnTo>
                  <a:pt x="258318" y="0"/>
                </a:lnTo>
                <a:lnTo>
                  <a:pt x="249555" y="67944"/>
                </a:lnTo>
                <a:lnTo>
                  <a:pt x="115824" y="67944"/>
                </a:lnTo>
                <a:lnTo>
                  <a:pt x="104901" y="147065"/>
                </a:lnTo>
                <a:lnTo>
                  <a:pt x="239268" y="147065"/>
                </a:lnTo>
                <a:lnTo>
                  <a:pt x="230505" y="214502"/>
                </a:lnTo>
                <a:lnTo>
                  <a:pt x="95503" y="214502"/>
                </a:lnTo>
                <a:lnTo>
                  <a:pt x="81407" y="316102"/>
                </a:lnTo>
                <a:lnTo>
                  <a:pt x="217297" y="316102"/>
                </a:lnTo>
                <a:lnTo>
                  <a:pt x="208661" y="383031"/>
                </a:lnTo>
                <a:lnTo>
                  <a:pt x="0" y="383031"/>
                </a:lnTo>
                <a:lnTo>
                  <a:pt x="52324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83609" y="789687"/>
            <a:ext cx="268731" cy="383031"/>
          </a:xfrm>
          <a:custGeom>
            <a:avLst/>
            <a:gdLst/>
            <a:ahLst/>
            <a:cxnLst/>
            <a:rect l="l" t="t" r="r" b="b"/>
            <a:pathLst>
              <a:path w="268731" h="383031">
                <a:moveTo>
                  <a:pt x="52324" y="0"/>
                </a:moveTo>
                <a:lnTo>
                  <a:pt x="118872" y="0"/>
                </a:lnTo>
                <a:lnTo>
                  <a:pt x="135990" y="225"/>
                </a:lnTo>
                <a:lnTo>
                  <a:pt x="151578" y="901"/>
                </a:lnTo>
                <a:lnTo>
                  <a:pt x="165632" y="2027"/>
                </a:lnTo>
                <a:lnTo>
                  <a:pt x="178150" y="3604"/>
                </a:lnTo>
                <a:lnTo>
                  <a:pt x="189131" y="5631"/>
                </a:lnTo>
                <a:lnTo>
                  <a:pt x="198571" y="8110"/>
                </a:lnTo>
                <a:lnTo>
                  <a:pt x="205612" y="10667"/>
                </a:lnTo>
                <a:lnTo>
                  <a:pt x="218175" y="16719"/>
                </a:lnTo>
                <a:lnTo>
                  <a:pt x="229367" y="23723"/>
                </a:lnTo>
                <a:lnTo>
                  <a:pt x="239189" y="31671"/>
                </a:lnTo>
                <a:lnTo>
                  <a:pt x="247641" y="40556"/>
                </a:lnTo>
                <a:lnTo>
                  <a:pt x="252856" y="47498"/>
                </a:lnTo>
                <a:lnTo>
                  <a:pt x="259033" y="58201"/>
                </a:lnTo>
                <a:lnTo>
                  <a:pt x="263703" y="69765"/>
                </a:lnTo>
                <a:lnTo>
                  <a:pt x="266857" y="82176"/>
                </a:lnTo>
                <a:lnTo>
                  <a:pt x="268487" y="95416"/>
                </a:lnTo>
                <a:lnTo>
                  <a:pt x="268731" y="103250"/>
                </a:lnTo>
                <a:lnTo>
                  <a:pt x="268003" y="116897"/>
                </a:lnTo>
                <a:lnTo>
                  <a:pt x="265816" y="129853"/>
                </a:lnTo>
                <a:lnTo>
                  <a:pt x="262171" y="142110"/>
                </a:lnTo>
                <a:lnTo>
                  <a:pt x="257068" y="153661"/>
                </a:lnTo>
                <a:lnTo>
                  <a:pt x="250507" y="164497"/>
                </a:lnTo>
                <a:lnTo>
                  <a:pt x="245110" y="171576"/>
                </a:lnTo>
                <a:lnTo>
                  <a:pt x="237188" y="180027"/>
                </a:lnTo>
                <a:lnTo>
                  <a:pt x="228094" y="187635"/>
                </a:lnTo>
                <a:lnTo>
                  <a:pt x="217831" y="194404"/>
                </a:lnTo>
                <a:lnTo>
                  <a:pt x="206400" y="200337"/>
                </a:lnTo>
                <a:lnTo>
                  <a:pt x="193806" y="205437"/>
                </a:lnTo>
                <a:lnTo>
                  <a:pt x="180051" y="209706"/>
                </a:lnTo>
                <a:lnTo>
                  <a:pt x="173609" y="211327"/>
                </a:lnTo>
                <a:lnTo>
                  <a:pt x="257048" y="383031"/>
                </a:lnTo>
                <a:lnTo>
                  <a:pt x="182499" y="383031"/>
                </a:lnTo>
                <a:lnTo>
                  <a:pt x="100711" y="215900"/>
                </a:lnTo>
                <a:lnTo>
                  <a:pt x="94868" y="215900"/>
                </a:lnTo>
                <a:lnTo>
                  <a:pt x="71881" y="383031"/>
                </a:lnTo>
                <a:lnTo>
                  <a:pt x="0" y="383031"/>
                </a:lnTo>
                <a:lnTo>
                  <a:pt x="52324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81221" y="789687"/>
            <a:ext cx="269240" cy="383031"/>
          </a:xfrm>
          <a:custGeom>
            <a:avLst/>
            <a:gdLst/>
            <a:ahLst/>
            <a:cxnLst/>
            <a:rect l="l" t="t" r="r" b="b"/>
            <a:pathLst>
              <a:path w="269240" h="383031">
                <a:moveTo>
                  <a:pt x="52324" y="0"/>
                </a:moveTo>
                <a:lnTo>
                  <a:pt x="119506" y="0"/>
                </a:lnTo>
                <a:lnTo>
                  <a:pt x="136617" y="226"/>
                </a:lnTo>
                <a:lnTo>
                  <a:pt x="152190" y="906"/>
                </a:lnTo>
                <a:lnTo>
                  <a:pt x="166226" y="2039"/>
                </a:lnTo>
                <a:lnTo>
                  <a:pt x="178724" y="3625"/>
                </a:lnTo>
                <a:lnTo>
                  <a:pt x="189685" y="5664"/>
                </a:lnTo>
                <a:lnTo>
                  <a:pt x="199108" y="8157"/>
                </a:lnTo>
                <a:lnTo>
                  <a:pt x="218476" y="16712"/>
                </a:lnTo>
                <a:lnTo>
                  <a:pt x="229627" y="23713"/>
                </a:lnTo>
                <a:lnTo>
                  <a:pt x="239446" y="31670"/>
                </a:lnTo>
                <a:lnTo>
                  <a:pt x="247932" y="40584"/>
                </a:lnTo>
                <a:lnTo>
                  <a:pt x="253237" y="47625"/>
                </a:lnTo>
                <a:lnTo>
                  <a:pt x="259501" y="58416"/>
                </a:lnTo>
                <a:lnTo>
                  <a:pt x="264217" y="70010"/>
                </a:lnTo>
                <a:lnTo>
                  <a:pt x="267386" y="82399"/>
                </a:lnTo>
                <a:lnTo>
                  <a:pt x="269007" y="95573"/>
                </a:lnTo>
                <a:lnTo>
                  <a:pt x="269240" y="103124"/>
                </a:lnTo>
                <a:lnTo>
                  <a:pt x="268544" y="116327"/>
                </a:lnTo>
                <a:lnTo>
                  <a:pt x="266455" y="129043"/>
                </a:lnTo>
                <a:lnTo>
                  <a:pt x="262967" y="141267"/>
                </a:lnTo>
                <a:lnTo>
                  <a:pt x="258073" y="152993"/>
                </a:lnTo>
                <a:lnTo>
                  <a:pt x="251770" y="164215"/>
                </a:lnTo>
                <a:lnTo>
                  <a:pt x="242603" y="176651"/>
                </a:lnTo>
                <a:lnTo>
                  <a:pt x="233784" y="185903"/>
                </a:lnTo>
                <a:lnTo>
                  <a:pt x="223993" y="193997"/>
                </a:lnTo>
                <a:lnTo>
                  <a:pt x="213235" y="200934"/>
                </a:lnTo>
                <a:lnTo>
                  <a:pt x="201517" y="206714"/>
                </a:lnTo>
                <a:lnTo>
                  <a:pt x="191751" y="210308"/>
                </a:lnTo>
                <a:lnTo>
                  <a:pt x="182400" y="212881"/>
                </a:lnTo>
                <a:lnTo>
                  <a:pt x="171846" y="215113"/>
                </a:lnTo>
                <a:lnTo>
                  <a:pt x="160088" y="217005"/>
                </a:lnTo>
                <a:lnTo>
                  <a:pt x="147126" y="218560"/>
                </a:lnTo>
                <a:lnTo>
                  <a:pt x="132960" y="219782"/>
                </a:lnTo>
                <a:lnTo>
                  <a:pt x="117591" y="220671"/>
                </a:lnTo>
                <a:lnTo>
                  <a:pt x="101018" y="221232"/>
                </a:lnTo>
                <a:lnTo>
                  <a:pt x="94361" y="221361"/>
                </a:lnTo>
                <a:lnTo>
                  <a:pt x="72136" y="383031"/>
                </a:lnTo>
                <a:lnTo>
                  <a:pt x="0" y="383031"/>
                </a:lnTo>
                <a:lnTo>
                  <a:pt x="52324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85663" y="780034"/>
            <a:ext cx="268859" cy="402336"/>
          </a:xfrm>
          <a:custGeom>
            <a:avLst/>
            <a:gdLst/>
            <a:ahLst/>
            <a:cxnLst/>
            <a:rect l="l" t="t" r="r" b="b"/>
            <a:pathLst>
              <a:path w="268859" h="402336">
                <a:moveTo>
                  <a:pt x="155066" y="0"/>
                </a:moveTo>
                <a:lnTo>
                  <a:pt x="168134" y="599"/>
                </a:lnTo>
                <a:lnTo>
                  <a:pt x="180774" y="2398"/>
                </a:lnTo>
                <a:lnTo>
                  <a:pt x="192988" y="5397"/>
                </a:lnTo>
                <a:lnTo>
                  <a:pt x="204778" y="9597"/>
                </a:lnTo>
                <a:lnTo>
                  <a:pt x="216144" y="14999"/>
                </a:lnTo>
                <a:lnTo>
                  <a:pt x="227090" y="21603"/>
                </a:lnTo>
                <a:lnTo>
                  <a:pt x="237615" y="29410"/>
                </a:lnTo>
                <a:lnTo>
                  <a:pt x="247721" y="38420"/>
                </a:lnTo>
                <a:lnTo>
                  <a:pt x="257410" y="48636"/>
                </a:lnTo>
                <a:lnTo>
                  <a:pt x="266683" y="60056"/>
                </a:lnTo>
                <a:lnTo>
                  <a:pt x="268859" y="62991"/>
                </a:lnTo>
                <a:lnTo>
                  <a:pt x="216535" y="109346"/>
                </a:lnTo>
                <a:lnTo>
                  <a:pt x="205436" y="96132"/>
                </a:lnTo>
                <a:lnTo>
                  <a:pt x="194612" y="85436"/>
                </a:lnTo>
                <a:lnTo>
                  <a:pt x="184063" y="77255"/>
                </a:lnTo>
                <a:lnTo>
                  <a:pt x="173790" y="71584"/>
                </a:lnTo>
                <a:lnTo>
                  <a:pt x="163792" y="68421"/>
                </a:lnTo>
                <a:lnTo>
                  <a:pt x="156337" y="67690"/>
                </a:lnTo>
                <a:lnTo>
                  <a:pt x="147065" y="67690"/>
                </a:lnTo>
                <a:lnTo>
                  <a:pt x="139446" y="70357"/>
                </a:lnTo>
                <a:lnTo>
                  <a:pt x="133350" y="75818"/>
                </a:lnTo>
                <a:lnTo>
                  <a:pt x="127380" y="81406"/>
                </a:lnTo>
                <a:lnTo>
                  <a:pt x="124333" y="87883"/>
                </a:lnTo>
                <a:lnTo>
                  <a:pt x="124333" y="95503"/>
                </a:lnTo>
                <a:lnTo>
                  <a:pt x="124333" y="102615"/>
                </a:lnTo>
                <a:lnTo>
                  <a:pt x="127126" y="110616"/>
                </a:lnTo>
                <a:lnTo>
                  <a:pt x="132587" y="119252"/>
                </a:lnTo>
                <a:lnTo>
                  <a:pt x="136300" y="124419"/>
                </a:lnTo>
                <a:lnTo>
                  <a:pt x="141873" y="131324"/>
                </a:lnTo>
                <a:lnTo>
                  <a:pt x="149305" y="139969"/>
                </a:lnTo>
                <a:lnTo>
                  <a:pt x="158592" y="150353"/>
                </a:lnTo>
                <a:lnTo>
                  <a:pt x="169729" y="162477"/>
                </a:lnTo>
                <a:lnTo>
                  <a:pt x="182715" y="176340"/>
                </a:lnTo>
                <a:lnTo>
                  <a:pt x="183134" y="176783"/>
                </a:lnTo>
                <a:lnTo>
                  <a:pt x="194642" y="189172"/>
                </a:lnTo>
                <a:lnTo>
                  <a:pt x="203649" y="199305"/>
                </a:lnTo>
                <a:lnTo>
                  <a:pt x="210173" y="207200"/>
                </a:lnTo>
                <a:lnTo>
                  <a:pt x="220707" y="222026"/>
                </a:lnTo>
                <a:lnTo>
                  <a:pt x="227550" y="233221"/>
                </a:lnTo>
                <a:lnTo>
                  <a:pt x="233127" y="244037"/>
                </a:lnTo>
                <a:lnTo>
                  <a:pt x="236982" y="253237"/>
                </a:lnTo>
                <a:lnTo>
                  <a:pt x="240843" y="265616"/>
                </a:lnTo>
                <a:lnTo>
                  <a:pt x="243278" y="278089"/>
                </a:lnTo>
                <a:lnTo>
                  <a:pt x="244307" y="290680"/>
                </a:lnTo>
                <a:lnTo>
                  <a:pt x="244348" y="293750"/>
                </a:lnTo>
                <a:lnTo>
                  <a:pt x="243598" y="307351"/>
                </a:lnTo>
                <a:lnTo>
                  <a:pt x="241351" y="320273"/>
                </a:lnTo>
                <a:lnTo>
                  <a:pt x="237606" y="332515"/>
                </a:lnTo>
                <a:lnTo>
                  <a:pt x="232363" y="344078"/>
                </a:lnTo>
                <a:lnTo>
                  <a:pt x="225622" y="354961"/>
                </a:lnTo>
                <a:lnTo>
                  <a:pt x="217382" y="365165"/>
                </a:lnTo>
                <a:lnTo>
                  <a:pt x="211582" y="371093"/>
                </a:lnTo>
                <a:lnTo>
                  <a:pt x="201902" y="379305"/>
                </a:lnTo>
                <a:lnTo>
                  <a:pt x="191499" y="386266"/>
                </a:lnTo>
                <a:lnTo>
                  <a:pt x="180368" y="391978"/>
                </a:lnTo>
                <a:lnTo>
                  <a:pt x="168500" y="396441"/>
                </a:lnTo>
                <a:lnTo>
                  <a:pt x="155891" y="399654"/>
                </a:lnTo>
                <a:lnTo>
                  <a:pt x="142534" y="401618"/>
                </a:lnTo>
                <a:lnTo>
                  <a:pt x="128421" y="402332"/>
                </a:lnTo>
                <a:lnTo>
                  <a:pt x="127380" y="402336"/>
                </a:lnTo>
                <a:lnTo>
                  <a:pt x="114136" y="401784"/>
                </a:lnTo>
                <a:lnTo>
                  <a:pt x="101322" y="400130"/>
                </a:lnTo>
                <a:lnTo>
                  <a:pt x="88936" y="397374"/>
                </a:lnTo>
                <a:lnTo>
                  <a:pt x="76978" y="393516"/>
                </a:lnTo>
                <a:lnTo>
                  <a:pt x="65449" y="388557"/>
                </a:lnTo>
                <a:lnTo>
                  <a:pt x="54347" y="382498"/>
                </a:lnTo>
                <a:lnTo>
                  <a:pt x="43672" y="375338"/>
                </a:lnTo>
                <a:lnTo>
                  <a:pt x="33424" y="367079"/>
                </a:lnTo>
                <a:lnTo>
                  <a:pt x="23601" y="357721"/>
                </a:lnTo>
                <a:lnTo>
                  <a:pt x="14204" y="347263"/>
                </a:lnTo>
                <a:lnTo>
                  <a:pt x="5232" y="335708"/>
                </a:lnTo>
                <a:lnTo>
                  <a:pt x="0" y="328167"/>
                </a:lnTo>
                <a:lnTo>
                  <a:pt x="55245" y="283590"/>
                </a:lnTo>
                <a:lnTo>
                  <a:pt x="64960" y="297176"/>
                </a:lnTo>
                <a:lnTo>
                  <a:pt x="74907" y="308648"/>
                </a:lnTo>
                <a:lnTo>
                  <a:pt x="85082" y="318009"/>
                </a:lnTo>
                <a:lnTo>
                  <a:pt x="95481" y="325261"/>
                </a:lnTo>
                <a:lnTo>
                  <a:pt x="106098" y="330407"/>
                </a:lnTo>
                <a:lnTo>
                  <a:pt x="116929" y="333448"/>
                </a:lnTo>
                <a:lnTo>
                  <a:pt x="127380" y="334390"/>
                </a:lnTo>
                <a:lnTo>
                  <a:pt x="140627" y="332634"/>
                </a:lnTo>
                <a:lnTo>
                  <a:pt x="152172" y="327421"/>
                </a:lnTo>
                <a:lnTo>
                  <a:pt x="158496" y="322452"/>
                </a:lnTo>
                <a:lnTo>
                  <a:pt x="166667" y="312012"/>
                </a:lnTo>
                <a:lnTo>
                  <a:pt x="170708" y="299974"/>
                </a:lnTo>
                <a:lnTo>
                  <a:pt x="171196" y="293496"/>
                </a:lnTo>
                <a:lnTo>
                  <a:pt x="169632" y="281382"/>
                </a:lnTo>
                <a:lnTo>
                  <a:pt x="164893" y="269112"/>
                </a:lnTo>
                <a:lnTo>
                  <a:pt x="159616" y="260416"/>
                </a:lnTo>
                <a:lnTo>
                  <a:pt x="153799" y="252692"/>
                </a:lnTo>
                <a:lnTo>
                  <a:pt x="145997" y="243275"/>
                </a:lnTo>
                <a:lnTo>
                  <a:pt x="136210" y="232164"/>
                </a:lnTo>
                <a:lnTo>
                  <a:pt x="124439" y="219359"/>
                </a:lnTo>
                <a:lnTo>
                  <a:pt x="119634" y="214249"/>
                </a:lnTo>
                <a:lnTo>
                  <a:pt x="107992" y="201817"/>
                </a:lnTo>
                <a:lnTo>
                  <a:pt x="97712" y="190395"/>
                </a:lnTo>
                <a:lnTo>
                  <a:pt x="88793" y="179985"/>
                </a:lnTo>
                <a:lnTo>
                  <a:pt x="81235" y="170591"/>
                </a:lnTo>
                <a:lnTo>
                  <a:pt x="75038" y="162216"/>
                </a:lnTo>
                <a:lnTo>
                  <a:pt x="70203" y="154862"/>
                </a:lnTo>
                <a:lnTo>
                  <a:pt x="62944" y="141023"/>
                </a:lnTo>
                <a:lnTo>
                  <a:pt x="58161" y="128765"/>
                </a:lnTo>
                <a:lnTo>
                  <a:pt x="54984" y="116625"/>
                </a:lnTo>
                <a:lnTo>
                  <a:pt x="53405" y="104585"/>
                </a:lnTo>
                <a:lnTo>
                  <a:pt x="53212" y="98678"/>
                </a:lnTo>
                <a:lnTo>
                  <a:pt x="54033" y="85617"/>
                </a:lnTo>
                <a:lnTo>
                  <a:pt x="56489" y="73071"/>
                </a:lnTo>
                <a:lnTo>
                  <a:pt x="60578" y="61047"/>
                </a:lnTo>
                <a:lnTo>
                  <a:pt x="66293" y="49550"/>
                </a:lnTo>
                <a:lnTo>
                  <a:pt x="73629" y="38584"/>
                </a:lnTo>
                <a:lnTo>
                  <a:pt x="85357" y="25567"/>
                </a:lnTo>
                <a:lnTo>
                  <a:pt x="95277" y="17489"/>
                </a:lnTo>
                <a:lnTo>
                  <a:pt x="106084" y="10944"/>
                </a:lnTo>
                <a:lnTo>
                  <a:pt x="117776" y="5928"/>
                </a:lnTo>
                <a:lnTo>
                  <a:pt x="130351" y="2439"/>
                </a:lnTo>
                <a:lnTo>
                  <a:pt x="143807" y="475"/>
                </a:lnTo>
                <a:lnTo>
                  <a:pt x="155066" y="0"/>
                </a:lnTo>
                <a:close/>
              </a:path>
            </a:pathLst>
          </a:custGeom>
          <a:ln w="6095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908294" y="780034"/>
            <a:ext cx="268858" cy="402336"/>
          </a:xfrm>
          <a:custGeom>
            <a:avLst/>
            <a:gdLst/>
            <a:ahLst/>
            <a:cxnLst/>
            <a:rect l="l" t="t" r="r" b="b"/>
            <a:pathLst>
              <a:path w="268858" h="402336">
                <a:moveTo>
                  <a:pt x="155066" y="0"/>
                </a:moveTo>
                <a:lnTo>
                  <a:pt x="168134" y="599"/>
                </a:lnTo>
                <a:lnTo>
                  <a:pt x="180774" y="2398"/>
                </a:lnTo>
                <a:lnTo>
                  <a:pt x="192988" y="5397"/>
                </a:lnTo>
                <a:lnTo>
                  <a:pt x="204778" y="9597"/>
                </a:lnTo>
                <a:lnTo>
                  <a:pt x="216144" y="14999"/>
                </a:lnTo>
                <a:lnTo>
                  <a:pt x="227090" y="21603"/>
                </a:lnTo>
                <a:lnTo>
                  <a:pt x="237615" y="29410"/>
                </a:lnTo>
                <a:lnTo>
                  <a:pt x="247721" y="38420"/>
                </a:lnTo>
                <a:lnTo>
                  <a:pt x="257410" y="48636"/>
                </a:lnTo>
                <a:lnTo>
                  <a:pt x="266683" y="60056"/>
                </a:lnTo>
                <a:lnTo>
                  <a:pt x="268858" y="62991"/>
                </a:lnTo>
                <a:lnTo>
                  <a:pt x="216534" y="109346"/>
                </a:lnTo>
                <a:lnTo>
                  <a:pt x="205436" y="96132"/>
                </a:lnTo>
                <a:lnTo>
                  <a:pt x="194612" y="85436"/>
                </a:lnTo>
                <a:lnTo>
                  <a:pt x="184063" y="77255"/>
                </a:lnTo>
                <a:lnTo>
                  <a:pt x="173790" y="71584"/>
                </a:lnTo>
                <a:lnTo>
                  <a:pt x="163792" y="68421"/>
                </a:lnTo>
                <a:lnTo>
                  <a:pt x="156336" y="67690"/>
                </a:lnTo>
                <a:lnTo>
                  <a:pt x="147065" y="67690"/>
                </a:lnTo>
                <a:lnTo>
                  <a:pt x="139445" y="70357"/>
                </a:lnTo>
                <a:lnTo>
                  <a:pt x="133350" y="75818"/>
                </a:lnTo>
                <a:lnTo>
                  <a:pt x="127380" y="81406"/>
                </a:lnTo>
                <a:lnTo>
                  <a:pt x="124332" y="87883"/>
                </a:lnTo>
                <a:lnTo>
                  <a:pt x="124332" y="95503"/>
                </a:lnTo>
                <a:lnTo>
                  <a:pt x="124332" y="102615"/>
                </a:lnTo>
                <a:lnTo>
                  <a:pt x="127126" y="110616"/>
                </a:lnTo>
                <a:lnTo>
                  <a:pt x="132587" y="119252"/>
                </a:lnTo>
                <a:lnTo>
                  <a:pt x="136300" y="124419"/>
                </a:lnTo>
                <a:lnTo>
                  <a:pt x="141873" y="131324"/>
                </a:lnTo>
                <a:lnTo>
                  <a:pt x="149305" y="139969"/>
                </a:lnTo>
                <a:lnTo>
                  <a:pt x="158592" y="150353"/>
                </a:lnTo>
                <a:lnTo>
                  <a:pt x="169729" y="162477"/>
                </a:lnTo>
                <a:lnTo>
                  <a:pt x="182715" y="176340"/>
                </a:lnTo>
                <a:lnTo>
                  <a:pt x="183133" y="176783"/>
                </a:lnTo>
                <a:lnTo>
                  <a:pt x="194642" y="189172"/>
                </a:lnTo>
                <a:lnTo>
                  <a:pt x="203649" y="199305"/>
                </a:lnTo>
                <a:lnTo>
                  <a:pt x="210173" y="207200"/>
                </a:lnTo>
                <a:lnTo>
                  <a:pt x="220707" y="222026"/>
                </a:lnTo>
                <a:lnTo>
                  <a:pt x="227550" y="233221"/>
                </a:lnTo>
                <a:lnTo>
                  <a:pt x="233127" y="244037"/>
                </a:lnTo>
                <a:lnTo>
                  <a:pt x="236981" y="253237"/>
                </a:lnTo>
                <a:lnTo>
                  <a:pt x="240843" y="265616"/>
                </a:lnTo>
                <a:lnTo>
                  <a:pt x="243278" y="278089"/>
                </a:lnTo>
                <a:lnTo>
                  <a:pt x="244307" y="290680"/>
                </a:lnTo>
                <a:lnTo>
                  <a:pt x="244347" y="293750"/>
                </a:lnTo>
                <a:lnTo>
                  <a:pt x="243598" y="307351"/>
                </a:lnTo>
                <a:lnTo>
                  <a:pt x="241351" y="320273"/>
                </a:lnTo>
                <a:lnTo>
                  <a:pt x="237606" y="332515"/>
                </a:lnTo>
                <a:lnTo>
                  <a:pt x="232363" y="344078"/>
                </a:lnTo>
                <a:lnTo>
                  <a:pt x="225622" y="354961"/>
                </a:lnTo>
                <a:lnTo>
                  <a:pt x="217382" y="365165"/>
                </a:lnTo>
                <a:lnTo>
                  <a:pt x="211581" y="371093"/>
                </a:lnTo>
                <a:lnTo>
                  <a:pt x="201902" y="379305"/>
                </a:lnTo>
                <a:lnTo>
                  <a:pt x="191499" y="386266"/>
                </a:lnTo>
                <a:lnTo>
                  <a:pt x="180368" y="391978"/>
                </a:lnTo>
                <a:lnTo>
                  <a:pt x="168500" y="396441"/>
                </a:lnTo>
                <a:lnTo>
                  <a:pt x="155891" y="399654"/>
                </a:lnTo>
                <a:lnTo>
                  <a:pt x="142534" y="401618"/>
                </a:lnTo>
                <a:lnTo>
                  <a:pt x="128421" y="402332"/>
                </a:lnTo>
                <a:lnTo>
                  <a:pt x="127380" y="402336"/>
                </a:lnTo>
                <a:lnTo>
                  <a:pt x="114136" y="401784"/>
                </a:lnTo>
                <a:lnTo>
                  <a:pt x="101322" y="400130"/>
                </a:lnTo>
                <a:lnTo>
                  <a:pt x="88936" y="397374"/>
                </a:lnTo>
                <a:lnTo>
                  <a:pt x="76978" y="393516"/>
                </a:lnTo>
                <a:lnTo>
                  <a:pt x="65449" y="388557"/>
                </a:lnTo>
                <a:lnTo>
                  <a:pt x="54347" y="382498"/>
                </a:lnTo>
                <a:lnTo>
                  <a:pt x="43672" y="375338"/>
                </a:lnTo>
                <a:lnTo>
                  <a:pt x="33424" y="367079"/>
                </a:lnTo>
                <a:lnTo>
                  <a:pt x="23601" y="357721"/>
                </a:lnTo>
                <a:lnTo>
                  <a:pt x="14204" y="347263"/>
                </a:lnTo>
                <a:lnTo>
                  <a:pt x="5232" y="335708"/>
                </a:lnTo>
                <a:lnTo>
                  <a:pt x="0" y="328167"/>
                </a:lnTo>
                <a:lnTo>
                  <a:pt x="55244" y="283590"/>
                </a:lnTo>
                <a:lnTo>
                  <a:pt x="64960" y="297176"/>
                </a:lnTo>
                <a:lnTo>
                  <a:pt x="74907" y="308648"/>
                </a:lnTo>
                <a:lnTo>
                  <a:pt x="85082" y="318009"/>
                </a:lnTo>
                <a:lnTo>
                  <a:pt x="95481" y="325261"/>
                </a:lnTo>
                <a:lnTo>
                  <a:pt x="106098" y="330407"/>
                </a:lnTo>
                <a:lnTo>
                  <a:pt x="116929" y="333448"/>
                </a:lnTo>
                <a:lnTo>
                  <a:pt x="127380" y="334390"/>
                </a:lnTo>
                <a:lnTo>
                  <a:pt x="140627" y="332634"/>
                </a:lnTo>
                <a:lnTo>
                  <a:pt x="152172" y="327421"/>
                </a:lnTo>
                <a:lnTo>
                  <a:pt x="158495" y="322452"/>
                </a:lnTo>
                <a:lnTo>
                  <a:pt x="166667" y="312012"/>
                </a:lnTo>
                <a:lnTo>
                  <a:pt x="170708" y="299974"/>
                </a:lnTo>
                <a:lnTo>
                  <a:pt x="171195" y="293496"/>
                </a:lnTo>
                <a:lnTo>
                  <a:pt x="169632" y="281382"/>
                </a:lnTo>
                <a:lnTo>
                  <a:pt x="164893" y="269112"/>
                </a:lnTo>
                <a:lnTo>
                  <a:pt x="159616" y="260416"/>
                </a:lnTo>
                <a:lnTo>
                  <a:pt x="153799" y="252692"/>
                </a:lnTo>
                <a:lnTo>
                  <a:pt x="145997" y="243275"/>
                </a:lnTo>
                <a:lnTo>
                  <a:pt x="136210" y="232164"/>
                </a:lnTo>
                <a:lnTo>
                  <a:pt x="124439" y="219359"/>
                </a:lnTo>
                <a:lnTo>
                  <a:pt x="119633" y="214249"/>
                </a:lnTo>
                <a:lnTo>
                  <a:pt x="107992" y="201817"/>
                </a:lnTo>
                <a:lnTo>
                  <a:pt x="97712" y="190395"/>
                </a:lnTo>
                <a:lnTo>
                  <a:pt x="88793" y="179985"/>
                </a:lnTo>
                <a:lnTo>
                  <a:pt x="81235" y="170591"/>
                </a:lnTo>
                <a:lnTo>
                  <a:pt x="75038" y="162216"/>
                </a:lnTo>
                <a:lnTo>
                  <a:pt x="70203" y="154862"/>
                </a:lnTo>
                <a:lnTo>
                  <a:pt x="62944" y="141023"/>
                </a:lnTo>
                <a:lnTo>
                  <a:pt x="58161" y="128765"/>
                </a:lnTo>
                <a:lnTo>
                  <a:pt x="54984" y="116625"/>
                </a:lnTo>
                <a:lnTo>
                  <a:pt x="53405" y="104585"/>
                </a:lnTo>
                <a:lnTo>
                  <a:pt x="53212" y="98678"/>
                </a:lnTo>
                <a:lnTo>
                  <a:pt x="54033" y="85617"/>
                </a:lnTo>
                <a:lnTo>
                  <a:pt x="56489" y="73071"/>
                </a:lnTo>
                <a:lnTo>
                  <a:pt x="60578" y="61047"/>
                </a:lnTo>
                <a:lnTo>
                  <a:pt x="66293" y="49550"/>
                </a:lnTo>
                <a:lnTo>
                  <a:pt x="73629" y="38584"/>
                </a:lnTo>
                <a:lnTo>
                  <a:pt x="85357" y="25567"/>
                </a:lnTo>
                <a:lnTo>
                  <a:pt x="95277" y="17489"/>
                </a:lnTo>
                <a:lnTo>
                  <a:pt x="106084" y="10944"/>
                </a:lnTo>
                <a:lnTo>
                  <a:pt x="117776" y="5928"/>
                </a:lnTo>
                <a:lnTo>
                  <a:pt x="130351" y="2439"/>
                </a:lnTo>
                <a:lnTo>
                  <a:pt x="143807" y="475"/>
                </a:lnTo>
                <a:lnTo>
                  <a:pt x="155066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41544" y="780034"/>
            <a:ext cx="374268" cy="402336"/>
          </a:xfrm>
          <a:custGeom>
            <a:avLst/>
            <a:gdLst/>
            <a:ahLst/>
            <a:cxnLst/>
            <a:rect l="l" t="t" r="r" b="b"/>
            <a:pathLst>
              <a:path w="374268" h="402336">
                <a:moveTo>
                  <a:pt x="225551" y="0"/>
                </a:moveTo>
                <a:lnTo>
                  <a:pt x="239039" y="371"/>
                </a:lnTo>
                <a:lnTo>
                  <a:pt x="252235" y="1487"/>
                </a:lnTo>
                <a:lnTo>
                  <a:pt x="265138" y="3347"/>
                </a:lnTo>
                <a:lnTo>
                  <a:pt x="277750" y="5952"/>
                </a:lnTo>
                <a:lnTo>
                  <a:pt x="290071" y="9302"/>
                </a:lnTo>
                <a:lnTo>
                  <a:pt x="302102" y="13398"/>
                </a:lnTo>
                <a:lnTo>
                  <a:pt x="313841" y="18239"/>
                </a:lnTo>
                <a:lnTo>
                  <a:pt x="325291" y="23827"/>
                </a:lnTo>
                <a:lnTo>
                  <a:pt x="336452" y="30161"/>
                </a:lnTo>
                <a:lnTo>
                  <a:pt x="347323" y="37242"/>
                </a:lnTo>
                <a:lnTo>
                  <a:pt x="357905" y="45071"/>
                </a:lnTo>
                <a:lnTo>
                  <a:pt x="368199" y="53647"/>
                </a:lnTo>
                <a:lnTo>
                  <a:pt x="374268" y="59181"/>
                </a:lnTo>
                <a:lnTo>
                  <a:pt x="321817" y="107695"/>
                </a:lnTo>
                <a:lnTo>
                  <a:pt x="312995" y="98582"/>
                </a:lnTo>
                <a:lnTo>
                  <a:pt x="303196" y="90563"/>
                </a:lnTo>
                <a:lnTo>
                  <a:pt x="292432" y="83649"/>
                </a:lnTo>
                <a:lnTo>
                  <a:pt x="280715" y="77852"/>
                </a:lnTo>
                <a:lnTo>
                  <a:pt x="268723" y="73322"/>
                </a:lnTo>
                <a:lnTo>
                  <a:pt x="256548" y="70118"/>
                </a:lnTo>
                <a:lnTo>
                  <a:pt x="243908" y="68091"/>
                </a:lnTo>
                <a:lnTo>
                  <a:pt x="230823" y="67221"/>
                </a:lnTo>
                <a:lnTo>
                  <a:pt x="227329" y="67182"/>
                </a:lnTo>
                <a:lnTo>
                  <a:pt x="214590" y="67707"/>
                </a:lnTo>
                <a:lnTo>
                  <a:pt x="202039" y="69280"/>
                </a:lnTo>
                <a:lnTo>
                  <a:pt x="189669" y="71903"/>
                </a:lnTo>
                <a:lnTo>
                  <a:pt x="177475" y="75574"/>
                </a:lnTo>
                <a:lnTo>
                  <a:pt x="165451" y="80295"/>
                </a:lnTo>
                <a:lnTo>
                  <a:pt x="153589" y="86064"/>
                </a:lnTo>
                <a:lnTo>
                  <a:pt x="139079" y="94719"/>
                </a:lnTo>
                <a:lnTo>
                  <a:pt x="128513" y="102360"/>
                </a:lnTo>
                <a:lnTo>
                  <a:pt x="118796" y="110685"/>
                </a:lnTo>
                <a:lnTo>
                  <a:pt x="109929" y="119701"/>
                </a:lnTo>
                <a:lnTo>
                  <a:pt x="101912" y="129414"/>
                </a:lnTo>
                <a:lnTo>
                  <a:pt x="94744" y="139831"/>
                </a:lnTo>
                <a:lnTo>
                  <a:pt x="87010" y="153695"/>
                </a:lnTo>
                <a:lnTo>
                  <a:pt x="81841" y="165551"/>
                </a:lnTo>
                <a:lnTo>
                  <a:pt x="77843" y="177669"/>
                </a:lnTo>
                <a:lnTo>
                  <a:pt x="75018" y="190040"/>
                </a:lnTo>
                <a:lnTo>
                  <a:pt x="73371" y="202651"/>
                </a:lnTo>
                <a:lnTo>
                  <a:pt x="72897" y="214121"/>
                </a:lnTo>
                <a:lnTo>
                  <a:pt x="73555" y="227932"/>
                </a:lnTo>
                <a:lnTo>
                  <a:pt x="75528" y="241087"/>
                </a:lnTo>
                <a:lnTo>
                  <a:pt x="78818" y="253588"/>
                </a:lnTo>
                <a:lnTo>
                  <a:pt x="83428" y="265439"/>
                </a:lnTo>
                <a:lnTo>
                  <a:pt x="89359" y="276641"/>
                </a:lnTo>
                <a:lnTo>
                  <a:pt x="96613" y="287195"/>
                </a:lnTo>
                <a:lnTo>
                  <a:pt x="105193" y="297103"/>
                </a:lnTo>
                <a:lnTo>
                  <a:pt x="118467" y="309057"/>
                </a:lnTo>
                <a:lnTo>
                  <a:pt x="128768" y="316226"/>
                </a:lnTo>
                <a:lnTo>
                  <a:pt x="139742" y="322244"/>
                </a:lnTo>
                <a:lnTo>
                  <a:pt x="151388" y="327111"/>
                </a:lnTo>
                <a:lnTo>
                  <a:pt x="163707" y="330831"/>
                </a:lnTo>
                <a:lnTo>
                  <a:pt x="176698" y="333404"/>
                </a:lnTo>
                <a:lnTo>
                  <a:pt x="190361" y="334832"/>
                </a:lnTo>
                <a:lnTo>
                  <a:pt x="201040" y="335152"/>
                </a:lnTo>
                <a:lnTo>
                  <a:pt x="214742" y="334684"/>
                </a:lnTo>
                <a:lnTo>
                  <a:pt x="228007" y="333280"/>
                </a:lnTo>
                <a:lnTo>
                  <a:pt x="240836" y="330940"/>
                </a:lnTo>
                <a:lnTo>
                  <a:pt x="253231" y="327668"/>
                </a:lnTo>
                <a:lnTo>
                  <a:pt x="265192" y="323462"/>
                </a:lnTo>
                <a:lnTo>
                  <a:pt x="276721" y="318326"/>
                </a:lnTo>
                <a:lnTo>
                  <a:pt x="287819" y="312259"/>
                </a:lnTo>
                <a:lnTo>
                  <a:pt x="298488" y="305263"/>
                </a:lnTo>
                <a:lnTo>
                  <a:pt x="305180" y="300227"/>
                </a:lnTo>
                <a:lnTo>
                  <a:pt x="347598" y="356235"/>
                </a:lnTo>
                <a:lnTo>
                  <a:pt x="326076" y="369855"/>
                </a:lnTo>
                <a:lnTo>
                  <a:pt x="303492" y="381097"/>
                </a:lnTo>
                <a:lnTo>
                  <a:pt x="279846" y="389960"/>
                </a:lnTo>
                <a:lnTo>
                  <a:pt x="255138" y="396444"/>
                </a:lnTo>
                <a:lnTo>
                  <a:pt x="229368" y="400549"/>
                </a:lnTo>
                <a:lnTo>
                  <a:pt x="202537" y="402275"/>
                </a:lnTo>
                <a:lnTo>
                  <a:pt x="196341" y="402336"/>
                </a:lnTo>
                <a:lnTo>
                  <a:pt x="182030" y="402003"/>
                </a:lnTo>
                <a:lnTo>
                  <a:pt x="168240" y="401004"/>
                </a:lnTo>
                <a:lnTo>
                  <a:pt x="142236" y="397011"/>
                </a:lnTo>
                <a:lnTo>
                  <a:pt x="118338" y="390354"/>
                </a:lnTo>
                <a:lnTo>
                  <a:pt x="96558" y="381036"/>
                </a:lnTo>
                <a:lnTo>
                  <a:pt x="82656" y="372984"/>
                </a:lnTo>
                <a:lnTo>
                  <a:pt x="62520" y="357769"/>
                </a:lnTo>
                <a:lnTo>
                  <a:pt x="44737" y="339555"/>
                </a:lnTo>
                <a:lnTo>
                  <a:pt x="29337" y="318314"/>
                </a:lnTo>
                <a:lnTo>
                  <a:pt x="19517" y="300688"/>
                </a:lnTo>
                <a:lnTo>
                  <a:pt x="9765" y="277053"/>
                </a:lnTo>
                <a:lnTo>
                  <a:pt x="3362" y="252488"/>
                </a:lnTo>
                <a:lnTo>
                  <a:pt x="296" y="226968"/>
                </a:lnTo>
                <a:lnTo>
                  <a:pt x="0" y="215900"/>
                </a:lnTo>
                <a:lnTo>
                  <a:pt x="396" y="203232"/>
                </a:lnTo>
                <a:lnTo>
                  <a:pt x="3577" y="178237"/>
                </a:lnTo>
                <a:lnTo>
                  <a:pt x="9957" y="153712"/>
                </a:lnTo>
                <a:lnTo>
                  <a:pt x="19553" y="129674"/>
                </a:lnTo>
                <a:lnTo>
                  <a:pt x="30352" y="109474"/>
                </a:lnTo>
                <a:lnTo>
                  <a:pt x="44809" y="88023"/>
                </a:lnTo>
                <a:lnTo>
                  <a:pt x="61381" y="68668"/>
                </a:lnTo>
                <a:lnTo>
                  <a:pt x="80060" y="51416"/>
                </a:lnTo>
                <a:lnTo>
                  <a:pt x="100838" y="36275"/>
                </a:lnTo>
                <a:lnTo>
                  <a:pt x="112521" y="29210"/>
                </a:lnTo>
                <a:lnTo>
                  <a:pt x="135504" y="17899"/>
                </a:lnTo>
                <a:lnTo>
                  <a:pt x="159369" y="9337"/>
                </a:lnTo>
                <a:lnTo>
                  <a:pt x="184130" y="3532"/>
                </a:lnTo>
                <a:lnTo>
                  <a:pt x="209804" y="493"/>
                </a:lnTo>
                <a:lnTo>
                  <a:pt x="222988" y="12"/>
                </a:lnTo>
                <a:lnTo>
                  <a:pt x="225551" y="0"/>
                </a:lnTo>
                <a:close/>
              </a:path>
            </a:pathLst>
          </a:custGeom>
          <a:ln w="6095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792091" y="780034"/>
            <a:ext cx="406400" cy="402336"/>
          </a:xfrm>
          <a:custGeom>
            <a:avLst/>
            <a:gdLst/>
            <a:ahLst/>
            <a:cxnLst/>
            <a:rect l="l" t="t" r="r" b="b"/>
            <a:pathLst>
              <a:path w="406400" h="402336">
                <a:moveTo>
                  <a:pt x="224789" y="0"/>
                </a:moveTo>
                <a:lnTo>
                  <a:pt x="238887" y="417"/>
                </a:lnTo>
                <a:lnTo>
                  <a:pt x="252532" y="1672"/>
                </a:lnTo>
                <a:lnTo>
                  <a:pt x="278465" y="6691"/>
                </a:lnTo>
                <a:lnTo>
                  <a:pt x="302588" y="15063"/>
                </a:lnTo>
                <a:lnTo>
                  <a:pt x="324901" y="26791"/>
                </a:lnTo>
                <a:lnTo>
                  <a:pt x="345405" y="41881"/>
                </a:lnTo>
                <a:lnTo>
                  <a:pt x="364045" y="60309"/>
                </a:lnTo>
                <a:lnTo>
                  <a:pt x="379384" y="80723"/>
                </a:lnTo>
                <a:lnTo>
                  <a:pt x="391293" y="102986"/>
                </a:lnTo>
                <a:lnTo>
                  <a:pt x="399768" y="127091"/>
                </a:lnTo>
                <a:lnTo>
                  <a:pt x="404804" y="153027"/>
                </a:lnTo>
                <a:lnTo>
                  <a:pt x="406031" y="166679"/>
                </a:lnTo>
                <a:lnTo>
                  <a:pt x="406400" y="179704"/>
                </a:lnTo>
                <a:lnTo>
                  <a:pt x="406040" y="192623"/>
                </a:lnTo>
                <a:lnTo>
                  <a:pt x="403167" y="217995"/>
                </a:lnTo>
                <a:lnTo>
                  <a:pt x="397428" y="242732"/>
                </a:lnTo>
                <a:lnTo>
                  <a:pt x="388831" y="266818"/>
                </a:lnTo>
                <a:lnTo>
                  <a:pt x="377385" y="290238"/>
                </a:lnTo>
                <a:lnTo>
                  <a:pt x="369057" y="304038"/>
                </a:lnTo>
                <a:lnTo>
                  <a:pt x="353635" y="325101"/>
                </a:lnTo>
                <a:lnTo>
                  <a:pt x="336269" y="343759"/>
                </a:lnTo>
                <a:lnTo>
                  <a:pt x="316935" y="360003"/>
                </a:lnTo>
                <a:lnTo>
                  <a:pt x="295608" y="373827"/>
                </a:lnTo>
                <a:lnTo>
                  <a:pt x="273106" y="384812"/>
                </a:lnTo>
                <a:lnTo>
                  <a:pt x="249601" y="393024"/>
                </a:lnTo>
                <a:lnTo>
                  <a:pt x="224739" y="398657"/>
                </a:lnTo>
                <a:lnTo>
                  <a:pt x="198496" y="401718"/>
                </a:lnTo>
                <a:lnTo>
                  <a:pt x="184850" y="402287"/>
                </a:lnTo>
                <a:lnTo>
                  <a:pt x="179450" y="402336"/>
                </a:lnTo>
                <a:lnTo>
                  <a:pt x="164814" y="401933"/>
                </a:lnTo>
                <a:lnTo>
                  <a:pt x="150724" y="400725"/>
                </a:lnTo>
                <a:lnTo>
                  <a:pt x="137180" y="398712"/>
                </a:lnTo>
                <a:lnTo>
                  <a:pt x="111734" y="392271"/>
                </a:lnTo>
                <a:lnTo>
                  <a:pt x="88480" y="382609"/>
                </a:lnTo>
                <a:lnTo>
                  <a:pt x="67424" y="369727"/>
                </a:lnTo>
                <a:lnTo>
                  <a:pt x="48895" y="353949"/>
                </a:lnTo>
                <a:lnTo>
                  <a:pt x="32442" y="334841"/>
                </a:lnTo>
                <a:lnTo>
                  <a:pt x="19340" y="313628"/>
                </a:lnTo>
                <a:lnTo>
                  <a:pt x="9601" y="290310"/>
                </a:lnTo>
                <a:lnTo>
                  <a:pt x="3233" y="264887"/>
                </a:lnTo>
                <a:lnTo>
                  <a:pt x="1316" y="251386"/>
                </a:lnTo>
                <a:lnTo>
                  <a:pt x="246" y="237359"/>
                </a:lnTo>
                <a:lnTo>
                  <a:pt x="0" y="226313"/>
                </a:lnTo>
                <a:lnTo>
                  <a:pt x="347" y="212632"/>
                </a:lnTo>
                <a:lnTo>
                  <a:pt x="3121" y="186175"/>
                </a:lnTo>
                <a:lnTo>
                  <a:pt x="8663" y="160921"/>
                </a:lnTo>
                <a:lnTo>
                  <a:pt x="16969" y="136869"/>
                </a:lnTo>
                <a:lnTo>
                  <a:pt x="28033" y="114015"/>
                </a:lnTo>
                <a:lnTo>
                  <a:pt x="41848" y="92357"/>
                </a:lnTo>
                <a:lnTo>
                  <a:pt x="58420" y="71881"/>
                </a:lnTo>
                <a:lnTo>
                  <a:pt x="77385" y="53119"/>
                </a:lnTo>
                <a:lnTo>
                  <a:pt x="97763" y="37195"/>
                </a:lnTo>
                <a:lnTo>
                  <a:pt x="119555" y="24107"/>
                </a:lnTo>
                <a:lnTo>
                  <a:pt x="142767" y="13850"/>
                </a:lnTo>
                <a:lnTo>
                  <a:pt x="167402" y="6421"/>
                </a:lnTo>
                <a:lnTo>
                  <a:pt x="193466" y="1814"/>
                </a:lnTo>
                <a:lnTo>
                  <a:pt x="207034" y="567"/>
                </a:lnTo>
                <a:lnTo>
                  <a:pt x="220961" y="25"/>
                </a:lnTo>
                <a:lnTo>
                  <a:pt x="224789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2123949" y="2227816"/>
            <a:ext cx="7902545" cy="269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25"/>
              </a:lnSpc>
              <a:spcBef>
                <a:spcPts val="161"/>
              </a:spcBef>
            </a:pPr>
            <a:r>
              <a:rPr sz="2400" dirty="0">
                <a:solidFill>
                  <a:srgbClr val="DDDDDD"/>
                </a:solidFill>
                <a:latin typeface="Wingdings 2"/>
                <a:cs typeface="Wingdings 2"/>
              </a:rPr>
              <a:t></a:t>
            </a:r>
            <a:r>
              <a:rPr sz="2400" spc="284" dirty="0">
                <a:solidFill>
                  <a:srgbClr val="DDDDDD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Catatan</a:t>
            </a:r>
            <a:r>
              <a:rPr sz="3000" spc="-3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pertu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aran atau</a:t>
            </a:r>
            <a:r>
              <a:rPr sz="3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pe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yimpa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endParaRPr sz="3000">
              <a:latin typeface="Century Gothic"/>
              <a:cs typeface="Century Gothic"/>
            </a:endParaRPr>
          </a:p>
          <a:p>
            <a:pPr marL="397052" marR="723541">
              <a:lnSpc>
                <a:spcPts val="3600"/>
              </a:lnSpc>
              <a:spcBef>
                <a:spcPts val="78"/>
              </a:spcBef>
            </a:pP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pi</a:t>
            </a:r>
            <a:r>
              <a:rPr sz="3000" spc="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gam</a:t>
            </a:r>
            <a:r>
              <a:rPr sz="3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pen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esahan </a:t>
            </a:r>
            <a:r>
              <a:rPr sz="3000" spc="4" dirty="0">
                <a:solidFill>
                  <a:srgbClr val="FFFFFF"/>
                </a:solidFill>
                <a:latin typeface="Century Gothic"/>
                <a:cs typeface="Century Gothic"/>
              </a:rPr>
              <a:t>ata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untuk m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ncatat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sepakatanhal-hal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yang bersi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at</a:t>
            </a:r>
            <a:r>
              <a:rPr sz="3000" spc="-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te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nis ad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ini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tratif</a:t>
            </a:r>
            <a:r>
              <a:rPr sz="3000" spc="-2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atau</a:t>
            </a:r>
            <a:endParaRPr sz="3000">
              <a:latin typeface="Century Gothic"/>
              <a:cs typeface="Century Gothic"/>
            </a:endParaRPr>
          </a:p>
          <a:p>
            <a:pPr marL="397052" marR="850605">
              <a:lnSpc>
                <a:spcPts val="3600"/>
              </a:lnSpc>
            </a:pP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perubahan-perubahan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cil dalam suatu</a:t>
            </a:r>
            <a:r>
              <a:rPr sz="3000" spc="-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pers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tuju</a:t>
            </a:r>
            <a:r>
              <a:rPr sz="3000" spc="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n.</a:t>
            </a:r>
            <a:endParaRPr sz="300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281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31034" y="14098"/>
            <a:ext cx="9129980" cy="6836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1" y="6985"/>
            <a:ext cx="9137015" cy="6843981"/>
          </a:xfrm>
          <a:custGeom>
            <a:avLst/>
            <a:gdLst/>
            <a:ahLst/>
            <a:cxnLst/>
            <a:rect l="l" t="t" r="r" b="b"/>
            <a:pathLst>
              <a:path w="9137015" h="6843981">
                <a:moveTo>
                  <a:pt x="0" y="0"/>
                </a:moveTo>
                <a:lnTo>
                  <a:pt x="9137015" y="6843981"/>
                </a:lnTo>
              </a:path>
            </a:pathLst>
          </a:custGeom>
          <a:ln w="12700">
            <a:solidFill>
              <a:srgbClr val="B3B3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92746" y="4948429"/>
            <a:ext cx="2672969" cy="1900191"/>
          </a:xfrm>
          <a:custGeom>
            <a:avLst/>
            <a:gdLst/>
            <a:ahLst/>
            <a:cxnLst/>
            <a:rect l="l" t="t" r="r" b="b"/>
            <a:pathLst>
              <a:path w="2672969" h="1900191">
                <a:moveTo>
                  <a:pt x="2672969" y="0"/>
                </a:moveTo>
                <a:lnTo>
                  <a:pt x="0" y="1900191"/>
                </a:lnTo>
              </a:path>
            </a:pathLst>
          </a:custGeom>
          <a:ln w="12700">
            <a:solidFill>
              <a:srgbClr val="BBBBB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07537" y="448055"/>
            <a:ext cx="4840223" cy="842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58945" y="780034"/>
            <a:ext cx="4145660" cy="402336"/>
          </a:xfrm>
          <a:custGeom>
            <a:avLst/>
            <a:gdLst/>
            <a:ahLst/>
            <a:cxnLst/>
            <a:rect l="l" t="t" r="r" b="b"/>
            <a:pathLst>
              <a:path w="4145660" h="402336">
                <a:moveTo>
                  <a:pt x="3057397" y="325754"/>
                </a:moveTo>
                <a:lnTo>
                  <a:pt x="3071495" y="224154"/>
                </a:lnTo>
                <a:lnTo>
                  <a:pt x="3206496" y="224154"/>
                </a:lnTo>
                <a:lnTo>
                  <a:pt x="3215259" y="156717"/>
                </a:lnTo>
                <a:lnTo>
                  <a:pt x="3080766" y="156717"/>
                </a:lnTo>
                <a:lnTo>
                  <a:pt x="3091815" y="77596"/>
                </a:lnTo>
                <a:lnTo>
                  <a:pt x="3225546" y="77596"/>
                </a:lnTo>
                <a:lnTo>
                  <a:pt x="3234309" y="9651"/>
                </a:lnTo>
                <a:lnTo>
                  <a:pt x="3028315" y="9651"/>
                </a:lnTo>
                <a:lnTo>
                  <a:pt x="2975991" y="392683"/>
                </a:lnTo>
                <a:lnTo>
                  <a:pt x="3184525" y="392683"/>
                </a:lnTo>
                <a:lnTo>
                  <a:pt x="3193288" y="325754"/>
                </a:lnTo>
                <a:lnTo>
                  <a:pt x="3057397" y="325754"/>
                </a:lnTo>
                <a:close/>
              </a:path>
              <a:path w="4145660" h="402336">
                <a:moveTo>
                  <a:pt x="2507107" y="9651"/>
                </a:moveTo>
                <a:lnTo>
                  <a:pt x="2454783" y="392683"/>
                </a:lnTo>
                <a:lnTo>
                  <a:pt x="2523871" y="392683"/>
                </a:lnTo>
                <a:lnTo>
                  <a:pt x="2577465" y="9651"/>
                </a:lnTo>
                <a:lnTo>
                  <a:pt x="2507107" y="9651"/>
                </a:lnTo>
                <a:close/>
              </a:path>
              <a:path w="4145660" h="402336">
                <a:moveTo>
                  <a:pt x="1334134" y="288543"/>
                </a:moveTo>
                <a:lnTo>
                  <a:pt x="1334819" y="303500"/>
                </a:lnTo>
                <a:lnTo>
                  <a:pt x="1336798" y="317148"/>
                </a:lnTo>
                <a:lnTo>
                  <a:pt x="1340074" y="329897"/>
                </a:lnTo>
                <a:lnTo>
                  <a:pt x="1350514" y="352688"/>
                </a:lnTo>
                <a:lnTo>
                  <a:pt x="1366139" y="371855"/>
                </a:lnTo>
                <a:lnTo>
                  <a:pt x="1379465" y="382501"/>
                </a:lnTo>
                <a:lnTo>
                  <a:pt x="1401165" y="393520"/>
                </a:lnTo>
                <a:lnTo>
                  <a:pt x="1426530" y="400132"/>
                </a:lnTo>
                <a:lnTo>
                  <a:pt x="1440583" y="401785"/>
                </a:lnTo>
                <a:lnTo>
                  <a:pt x="1455546" y="402336"/>
                </a:lnTo>
                <a:lnTo>
                  <a:pt x="1467074" y="402026"/>
                </a:lnTo>
                <a:lnTo>
                  <a:pt x="1480661" y="400784"/>
                </a:lnTo>
                <a:lnTo>
                  <a:pt x="1505599" y="395456"/>
                </a:lnTo>
                <a:lnTo>
                  <a:pt x="1527556" y="386333"/>
                </a:lnTo>
                <a:lnTo>
                  <a:pt x="1539803" y="378622"/>
                </a:lnTo>
                <a:lnTo>
                  <a:pt x="1558365" y="361341"/>
                </a:lnTo>
                <a:lnTo>
                  <a:pt x="1572768" y="339598"/>
                </a:lnTo>
                <a:lnTo>
                  <a:pt x="1580774" y="320081"/>
                </a:lnTo>
                <a:lnTo>
                  <a:pt x="1587224" y="297536"/>
                </a:lnTo>
                <a:lnTo>
                  <a:pt x="1590186" y="284489"/>
                </a:lnTo>
                <a:lnTo>
                  <a:pt x="1592975" y="270259"/>
                </a:lnTo>
                <a:lnTo>
                  <a:pt x="1595593" y="254847"/>
                </a:lnTo>
                <a:lnTo>
                  <a:pt x="1598041" y="238251"/>
                </a:lnTo>
                <a:lnTo>
                  <a:pt x="1628902" y="9651"/>
                </a:lnTo>
                <a:lnTo>
                  <a:pt x="1556512" y="9651"/>
                </a:lnTo>
                <a:lnTo>
                  <a:pt x="1524762" y="241426"/>
                </a:lnTo>
                <a:lnTo>
                  <a:pt x="1524657" y="242179"/>
                </a:lnTo>
                <a:lnTo>
                  <a:pt x="1522071" y="259445"/>
                </a:lnTo>
                <a:lnTo>
                  <a:pt x="1519455" y="274258"/>
                </a:lnTo>
                <a:lnTo>
                  <a:pt x="1516809" y="286624"/>
                </a:lnTo>
                <a:lnTo>
                  <a:pt x="1511427" y="304038"/>
                </a:lnTo>
                <a:lnTo>
                  <a:pt x="1502140" y="318942"/>
                </a:lnTo>
                <a:lnTo>
                  <a:pt x="1493012" y="326516"/>
                </a:lnTo>
                <a:lnTo>
                  <a:pt x="1482791" y="331371"/>
                </a:lnTo>
                <a:lnTo>
                  <a:pt x="1470541" y="334588"/>
                </a:lnTo>
                <a:lnTo>
                  <a:pt x="1457070" y="335661"/>
                </a:lnTo>
                <a:lnTo>
                  <a:pt x="1453731" y="335607"/>
                </a:lnTo>
                <a:lnTo>
                  <a:pt x="1439522" y="333929"/>
                </a:lnTo>
                <a:lnTo>
                  <a:pt x="1427647" y="329917"/>
                </a:lnTo>
                <a:lnTo>
                  <a:pt x="1418082" y="323595"/>
                </a:lnTo>
                <a:lnTo>
                  <a:pt x="1406282" y="303785"/>
                </a:lnTo>
                <a:lnTo>
                  <a:pt x="1404620" y="289813"/>
                </a:lnTo>
                <a:lnTo>
                  <a:pt x="1404692" y="286129"/>
                </a:lnTo>
                <a:lnTo>
                  <a:pt x="1405363" y="275824"/>
                </a:lnTo>
                <a:lnTo>
                  <a:pt x="1406736" y="262483"/>
                </a:lnTo>
                <a:lnTo>
                  <a:pt x="1408810" y="246125"/>
                </a:lnTo>
                <a:lnTo>
                  <a:pt x="1440942" y="9651"/>
                </a:lnTo>
                <a:lnTo>
                  <a:pt x="1369187" y="9651"/>
                </a:lnTo>
                <a:lnTo>
                  <a:pt x="1340358" y="220852"/>
                </a:lnTo>
                <a:lnTo>
                  <a:pt x="1339558" y="226654"/>
                </a:lnTo>
                <a:lnTo>
                  <a:pt x="1337592" y="242088"/>
                </a:lnTo>
                <a:lnTo>
                  <a:pt x="1336072" y="255998"/>
                </a:lnTo>
                <a:lnTo>
                  <a:pt x="1334992" y="268381"/>
                </a:lnTo>
                <a:lnTo>
                  <a:pt x="1334348" y="279231"/>
                </a:lnTo>
                <a:lnTo>
                  <a:pt x="1334134" y="288543"/>
                </a:lnTo>
                <a:close/>
              </a:path>
              <a:path w="4145660" h="402336">
                <a:moveTo>
                  <a:pt x="359918" y="9651"/>
                </a:moveTo>
                <a:lnTo>
                  <a:pt x="227456" y="276605"/>
                </a:lnTo>
                <a:lnTo>
                  <a:pt x="162560" y="9651"/>
                </a:lnTo>
                <a:lnTo>
                  <a:pt x="97281" y="9651"/>
                </a:lnTo>
                <a:lnTo>
                  <a:pt x="0" y="392683"/>
                </a:lnTo>
                <a:lnTo>
                  <a:pt x="68706" y="392683"/>
                </a:lnTo>
                <a:lnTo>
                  <a:pt x="129793" y="152018"/>
                </a:lnTo>
                <a:lnTo>
                  <a:pt x="188213" y="392683"/>
                </a:lnTo>
                <a:lnTo>
                  <a:pt x="243078" y="392683"/>
                </a:lnTo>
                <a:lnTo>
                  <a:pt x="356869" y="163575"/>
                </a:lnTo>
                <a:lnTo>
                  <a:pt x="359918" y="392683"/>
                </a:lnTo>
                <a:lnTo>
                  <a:pt x="427100" y="392683"/>
                </a:lnTo>
                <a:lnTo>
                  <a:pt x="421894" y="9651"/>
                </a:lnTo>
                <a:lnTo>
                  <a:pt x="359918" y="9651"/>
                </a:lnTo>
                <a:close/>
              </a:path>
              <a:path w="4145660" h="402336">
                <a:moveTo>
                  <a:pt x="2980690" y="9651"/>
                </a:moveTo>
                <a:lnTo>
                  <a:pt x="2903347" y="9651"/>
                </a:lnTo>
                <a:lnTo>
                  <a:pt x="2755010" y="286130"/>
                </a:lnTo>
                <a:lnTo>
                  <a:pt x="2686558" y="9651"/>
                </a:lnTo>
                <a:lnTo>
                  <a:pt x="2616327" y="9651"/>
                </a:lnTo>
                <a:lnTo>
                  <a:pt x="2711322" y="392683"/>
                </a:lnTo>
                <a:lnTo>
                  <a:pt x="2775585" y="392683"/>
                </a:lnTo>
                <a:lnTo>
                  <a:pt x="2980690" y="9651"/>
                </a:lnTo>
                <a:close/>
              </a:path>
              <a:path w="4145660" h="402336">
                <a:moveTo>
                  <a:pt x="2457958" y="9651"/>
                </a:moveTo>
                <a:lnTo>
                  <a:pt x="2380615" y="9651"/>
                </a:lnTo>
                <a:lnTo>
                  <a:pt x="2232279" y="286130"/>
                </a:lnTo>
                <a:lnTo>
                  <a:pt x="2163699" y="9651"/>
                </a:lnTo>
                <a:lnTo>
                  <a:pt x="2093595" y="9651"/>
                </a:lnTo>
                <a:lnTo>
                  <a:pt x="2188591" y="392683"/>
                </a:lnTo>
                <a:lnTo>
                  <a:pt x="2252853" y="392683"/>
                </a:lnTo>
                <a:lnTo>
                  <a:pt x="2457958" y="9651"/>
                </a:lnTo>
                <a:close/>
              </a:path>
              <a:path w="4145660" h="402336">
                <a:moveTo>
                  <a:pt x="1693926" y="283590"/>
                </a:moveTo>
                <a:lnTo>
                  <a:pt x="1638681" y="328167"/>
                </a:lnTo>
                <a:lnTo>
                  <a:pt x="1643913" y="335708"/>
                </a:lnTo>
                <a:lnTo>
                  <a:pt x="1652885" y="347263"/>
                </a:lnTo>
                <a:lnTo>
                  <a:pt x="1662282" y="357721"/>
                </a:lnTo>
                <a:lnTo>
                  <a:pt x="1672105" y="367079"/>
                </a:lnTo>
                <a:lnTo>
                  <a:pt x="1682353" y="375338"/>
                </a:lnTo>
                <a:lnTo>
                  <a:pt x="1693028" y="382498"/>
                </a:lnTo>
                <a:lnTo>
                  <a:pt x="1704130" y="388557"/>
                </a:lnTo>
                <a:lnTo>
                  <a:pt x="1715659" y="393516"/>
                </a:lnTo>
                <a:lnTo>
                  <a:pt x="1727617" y="397374"/>
                </a:lnTo>
                <a:lnTo>
                  <a:pt x="1740003" y="400130"/>
                </a:lnTo>
                <a:lnTo>
                  <a:pt x="1752817" y="401784"/>
                </a:lnTo>
                <a:lnTo>
                  <a:pt x="1766062" y="402336"/>
                </a:lnTo>
                <a:lnTo>
                  <a:pt x="1766964" y="402333"/>
                </a:lnTo>
                <a:lnTo>
                  <a:pt x="1781063" y="401629"/>
                </a:lnTo>
                <a:lnTo>
                  <a:pt x="1794427" y="399671"/>
                </a:lnTo>
                <a:lnTo>
                  <a:pt x="1807053" y="396461"/>
                </a:lnTo>
                <a:lnTo>
                  <a:pt x="1818939" y="391999"/>
                </a:lnTo>
                <a:lnTo>
                  <a:pt x="1830083" y="386283"/>
                </a:lnTo>
                <a:lnTo>
                  <a:pt x="1840482" y="379315"/>
                </a:lnTo>
                <a:lnTo>
                  <a:pt x="1850135" y="371093"/>
                </a:lnTo>
                <a:lnTo>
                  <a:pt x="1856001" y="365130"/>
                </a:lnTo>
                <a:lnTo>
                  <a:pt x="1864270" y="354930"/>
                </a:lnTo>
                <a:lnTo>
                  <a:pt x="1871030" y="344051"/>
                </a:lnTo>
                <a:lnTo>
                  <a:pt x="1876283" y="332494"/>
                </a:lnTo>
                <a:lnTo>
                  <a:pt x="1880032" y="320258"/>
                </a:lnTo>
                <a:lnTo>
                  <a:pt x="1882280" y="307344"/>
                </a:lnTo>
                <a:lnTo>
                  <a:pt x="1883029" y="293750"/>
                </a:lnTo>
                <a:lnTo>
                  <a:pt x="1882985" y="290659"/>
                </a:lnTo>
                <a:lnTo>
                  <a:pt x="1881915" y="278075"/>
                </a:lnTo>
                <a:lnTo>
                  <a:pt x="1879424" y="265609"/>
                </a:lnTo>
                <a:lnTo>
                  <a:pt x="1875535" y="253237"/>
                </a:lnTo>
                <a:lnTo>
                  <a:pt x="1871716" y="244078"/>
                </a:lnTo>
                <a:lnTo>
                  <a:pt x="1866180" y="233249"/>
                </a:lnTo>
                <a:lnTo>
                  <a:pt x="1859376" y="222040"/>
                </a:lnTo>
                <a:lnTo>
                  <a:pt x="1851279" y="210438"/>
                </a:lnTo>
                <a:lnTo>
                  <a:pt x="1842330" y="199305"/>
                </a:lnTo>
                <a:lnTo>
                  <a:pt x="1833323" y="189172"/>
                </a:lnTo>
                <a:lnTo>
                  <a:pt x="1821815" y="176783"/>
                </a:lnTo>
                <a:lnTo>
                  <a:pt x="1821394" y="176340"/>
                </a:lnTo>
                <a:lnTo>
                  <a:pt x="1808366" y="162477"/>
                </a:lnTo>
                <a:lnTo>
                  <a:pt x="1797216" y="150353"/>
                </a:lnTo>
                <a:lnTo>
                  <a:pt x="1787939" y="139969"/>
                </a:lnTo>
                <a:lnTo>
                  <a:pt x="1780526" y="131324"/>
                </a:lnTo>
                <a:lnTo>
                  <a:pt x="1774972" y="124419"/>
                </a:lnTo>
                <a:lnTo>
                  <a:pt x="1771269" y="119252"/>
                </a:lnTo>
                <a:lnTo>
                  <a:pt x="1765681" y="110616"/>
                </a:lnTo>
                <a:lnTo>
                  <a:pt x="1762887" y="102615"/>
                </a:lnTo>
                <a:lnTo>
                  <a:pt x="1762887" y="87883"/>
                </a:lnTo>
                <a:lnTo>
                  <a:pt x="1765934" y="81406"/>
                </a:lnTo>
                <a:lnTo>
                  <a:pt x="1772031" y="75818"/>
                </a:lnTo>
                <a:lnTo>
                  <a:pt x="1778127" y="70357"/>
                </a:lnTo>
                <a:lnTo>
                  <a:pt x="1785746" y="67690"/>
                </a:lnTo>
                <a:lnTo>
                  <a:pt x="1795018" y="67690"/>
                </a:lnTo>
                <a:lnTo>
                  <a:pt x="1802402" y="68407"/>
                </a:lnTo>
                <a:lnTo>
                  <a:pt x="1812409" y="71559"/>
                </a:lnTo>
                <a:lnTo>
                  <a:pt x="1822686" y="77225"/>
                </a:lnTo>
                <a:lnTo>
                  <a:pt x="1833227" y="85409"/>
                </a:lnTo>
                <a:lnTo>
                  <a:pt x="1844029" y="96115"/>
                </a:lnTo>
                <a:lnTo>
                  <a:pt x="1855089" y="109346"/>
                </a:lnTo>
                <a:lnTo>
                  <a:pt x="1907540" y="62991"/>
                </a:lnTo>
                <a:lnTo>
                  <a:pt x="1896013" y="48552"/>
                </a:lnTo>
                <a:lnTo>
                  <a:pt x="1886319" y="38355"/>
                </a:lnTo>
                <a:lnTo>
                  <a:pt x="1876204" y="29359"/>
                </a:lnTo>
                <a:lnTo>
                  <a:pt x="1865668" y="21566"/>
                </a:lnTo>
                <a:lnTo>
                  <a:pt x="1854712" y="14973"/>
                </a:lnTo>
                <a:lnTo>
                  <a:pt x="1843335" y="9581"/>
                </a:lnTo>
                <a:lnTo>
                  <a:pt x="1831537" y="5388"/>
                </a:lnTo>
                <a:lnTo>
                  <a:pt x="1819319" y="2394"/>
                </a:lnTo>
                <a:lnTo>
                  <a:pt x="1806680" y="598"/>
                </a:lnTo>
                <a:lnTo>
                  <a:pt x="1793620" y="0"/>
                </a:lnTo>
                <a:lnTo>
                  <a:pt x="1782512" y="465"/>
                </a:lnTo>
                <a:lnTo>
                  <a:pt x="1769069" y="2421"/>
                </a:lnTo>
                <a:lnTo>
                  <a:pt x="1756497" y="5905"/>
                </a:lnTo>
                <a:lnTo>
                  <a:pt x="1744799" y="10921"/>
                </a:lnTo>
                <a:lnTo>
                  <a:pt x="1733982" y="17470"/>
                </a:lnTo>
                <a:lnTo>
                  <a:pt x="1724050" y="25555"/>
                </a:lnTo>
                <a:lnTo>
                  <a:pt x="1715008" y="35178"/>
                </a:lnTo>
                <a:lnTo>
                  <a:pt x="1704920" y="49550"/>
                </a:lnTo>
                <a:lnTo>
                  <a:pt x="1699206" y="61047"/>
                </a:lnTo>
                <a:lnTo>
                  <a:pt x="1695137" y="73071"/>
                </a:lnTo>
                <a:lnTo>
                  <a:pt x="1692703" y="85617"/>
                </a:lnTo>
                <a:lnTo>
                  <a:pt x="1691894" y="98678"/>
                </a:lnTo>
                <a:lnTo>
                  <a:pt x="1692086" y="104585"/>
                </a:lnTo>
                <a:lnTo>
                  <a:pt x="1693665" y="116625"/>
                </a:lnTo>
                <a:lnTo>
                  <a:pt x="1696842" y="128765"/>
                </a:lnTo>
                <a:lnTo>
                  <a:pt x="1701625" y="141023"/>
                </a:lnTo>
                <a:lnTo>
                  <a:pt x="1708022" y="153415"/>
                </a:lnTo>
                <a:lnTo>
                  <a:pt x="1713719" y="162216"/>
                </a:lnTo>
                <a:lnTo>
                  <a:pt x="1719916" y="170591"/>
                </a:lnTo>
                <a:lnTo>
                  <a:pt x="1727474" y="179985"/>
                </a:lnTo>
                <a:lnTo>
                  <a:pt x="1736393" y="190395"/>
                </a:lnTo>
                <a:lnTo>
                  <a:pt x="1746673" y="201817"/>
                </a:lnTo>
                <a:lnTo>
                  <a:pt x="1758315" y="214249"/>
                </a:lnTo>
                <a:lnTo>
                  <a:pt x="1763120" y="219359"/>
                </a:lnTo>
                <a:lnTo>
                  <a:pt x="1774891" y="232164"/>
                </a:lnTo>
                <a:lnTo>
                  <a:pt x="1784678" y="243275"/>
                </a:lnTo>
                <a:lnTo>
                  <a:pt x="1792480" y="252692"/>
                </a:lnTo>
                <a:lnTo>
                  <a:pt x="1798297" y="260416"/>
                </a:lnTo>
                <a:lnTo>
                  <a:pt x="1802130" y="266445"/>
                </a:lnTo>
                <a:lnTo>
                  <a:pt x="1808270" y="281382"/>
                </a:lnTo>
                <a:lnTo>
                  <a:pt x="1809877" y="293496"/>
                </a:lnTo>
                <a:lnTo>
                  <a:pt x="1809377" y="299974"/>
                </a:lnTo>
                <a:lnTo>
                  <a:pt x="1805293" y="312012"/>
                </a:lnTo>
                <a:lnTo>
                  <a:pt x="1797177" y="322452"/>
                </a:lnTo>
                <a:lnTo>
                  <a:pt x="1790853" y="327421"/>
                </a:lnTo>
                <a:lnTo>
                  <a:pt x="1779308" y="332634"/>
                </a:lnTo>
                <a:lnTo>
                  <a:pt x="1766062" y="334390"/>
                </a:lnTo>
                <a:lnTo>
                  <a:pt x="1755571" y="333448"/>
                </a:lnTo>
                <a:lnTo>
                  <a:pt x="1744723" y="330407"/>
                </a:lnTo>
                <a:lnTo>
                  <a:pt x="1734108" y="325261"/>
                </a:lnTo>
                <a:lnTo>
                  <a:pt x="1723723" y="318009"/>
                </a:lnTo>
                <a:lnTo>
                  <a:pt x="1713566" y="308648"/>
                </a:lnTo>
                <a:lnTo>
                  <a:pt x="1703634" y="297176"/>
                </a:lnTo>
                <a:lnTo>
                  <a:pt x="1693926" y="283590"/>
                </a:lnTo>
                <a:close/>
              </a:path>
              <a:path w="4145660" h="402336">
                <a:moveTo>
                  <a:pt x="3837178" y="316611"/>
                </a:moveTo>
                <a:lnTo>
                  <a:pt x="3826117" y="319924"/>
                </a:lnTo>
                <a:lnTo>
                  <a:pt x="3815599" y="322023"/>
                </a:lnTo>
                <a:lnTo>
                  <a:pt x="3803541" y="323655"/>
                </a:lnTo>
                <a:lnTo>
                  <a:pt x="3789948" y="324822"/>
                </a:lnTo>
                <a:lnTo>
                  <a:pt x="3774827" y="325521"/>
                </a:lnTo>
                <a:lnTo>
                  <a:pt x="3758183" y="325754"/>
                </a:lnTo>
                <a:lnTo>
                  <a:pt x="3771773" y="392683"/>
                </a:lnTo>
                <a:lnTo>
                  <a:pt x="3793325" y="392196"/>
                </a:lnTo>
                <a:lnTo>
                  <a:pt x="3807884" y="391246"/>
                </a:lnTo>
                <a:lnTo>
                  <a:pt x="3821697" y="389793"/>
                </a:lnTo>
                <a:lnTo>
                  <a:pt x="3834764" y="387835"/>
                </a:lnTo>
                <a:lnTo>
                  <a:pt x="3858672" y="382405"/>
                </a:lnTo>
                <a:lnTo>
                  <a:pt x="3879623" y="374949"/>
                </a:lnTo>
                <a:lnTo>
                  <a:pt x="3897806" y="365410"/>
                </a:lnTo>
                <a:lnTo>
                  <a:pt x="3917603" y="350887"/>
                </a:lnTo>
                <a:lnTo>
                  <a:pt x="3935526" y="332939"/>
                </a:lnTo>
                <a:lnTo>
                  <a:pt x="3943777" y="322680"/>
                </a:lnTo>
                <a:lnTo>
                  <a:pt x="3951551" y="311564"/>
                </a:lnTo>
                <a:lnTo>
                  <a:pt x="3958844" y="299592"/>
                </a:lnTo>
                <a:lnTo>
                  <a:pt x="3968571" y="280424"/>
                </a:lnTo>
                <a:lnTo>
                  <a:pt x="3977429" y="256685"/>
                </a:lnTo>
                <a:lnTo>
                  <a:pt x="3983335" y="231934"/>
                </a:lnTo>
                <a:lnTo>
                  <a:pt x="3985180" y="219180"/>
                </a:lnTo>
                <a:lnTo>
                  <a:pt x="3986287" y="206173"/>
                </a:lnTo>
                <a:lnTo>
                  <a:pt x="3986656" y="192912"/>
                </a:lnTo>
                <a:lnTo>
                  <a:pt x="3986651" y="191306"/>
                </a:lnTo>
                <a:lnTo>
                  <a:pt x="3986160" y="177653"/>
                </a:lnTo>
                <a:lnTo>
                  <a:pt x="3984872" y="164394"/>
                </a:lnTo>
                <a:lnTo>
                  <a:pt x="3982789" y="151532"/>
                </a:lnTo>
                <a:lnTo>
                  <a:pt x="3979912" y="139068"/>
                </a:lnTo>
                <a:lnTo>
                  <a:pt x="3971782" y="115339"/>
                </a:lnTo>
                <a:lnTo>
                  <a:pt x="3960495" y="93217"/>
                </a:lnTo>
                <a:lnTo>
                  <a:pt x="3950662" y="78470"/>
                </a:lnTo>
                <a:lnTo>
                  <a:pt x="3942481" y="68186"/>
                </a:lnTo>
                <a:lnTo>
                  <a:pt x="3933720" y="58764"/>
                </a:lnTo>
                <a:lnTo>
                  <a:pt x="3914445" y="42508"/>
                </a:lnTo>
                <a:lnTo>
                  <a:pt x="3892804" y="29717"/>
                </a:lnTo>
                <a:lnTo>
                  <a:pt x="3873385" y="22198"/>
                </a:lnTo>
                <a:lnTo>
                  <a:pt x="3851599" y="16717"/>
                </a:lnTo>
                <a:lnTo>
                  <a:pt x="3826410" y="12796"/>
                </a:lnTo>
                <a:lnTo>
                  <a:pt x="3812538" y="11421"/>
                </a:lnTo>
                <a:lnTo>
                  <a:pt x="3797814" y="10439"/>
                </a:lnTo>
                <a:lnTo>
                  <a:pt x="3782236" y="9848"/>
                </a:lnTo>
                <a:lnTo>
                  <a:pt x="3765804" y="9651"/>
                </a:lnTo>
                <a:lnTo>
                  <a:pt x="3705098" y="9651"/>
                </a:lnTo>
                <a:lnTo>
                  <a:pt x="3734434" y="325754"/>
                </a:lnTo>
                <a:lnTo>
                  <a:pt x="3768216" y="77088"/>
                </a:lnTo>
                <a:lnTo>
                  <a:pt x="3786251" y="77088"/>
                </a:lnTo>
                <a:lnTo>
                  <a:pt x="3796821" y="77293"/>
                </a:lnTo>
                <a:lnTo>
                  <a:pt x="3811092" y="78307"/>
                </a:lnTo>
                <a:lnTo>
                  <a:pt x="3824265" y="80174"/>
                </a:lnTo>
                <a:lnTo>
                  <a:pt x="3836345" y="82897"/>
                </a:lnTo>
                <a:lnTo>
                  <a:pt x="3847337" y="86482"/>
                </a:lnTo>
                <a:lnTo>
                  <a:pt x="3857244" y="90931"/>
                </a:lnTo>
                <a:lnTo>
                  <a:pt x="3873708" y="101599"/>
                </a:lnTo>
                <a:lnTo>
                  <a:pt x="3883156" y="110091"/>
                </a:lnTo>
                <a:lnTo>
                  <a:pt x="3891423" y="119735"/>
                </a:lnTo>
                <a:lnTo>
                  <a:pt x="3898519" y="130555"/>
                </a:lnTo>
                <a:lnTo>
                  <a:pt x="3904330" y="142651"/>
                </a:lnTo>
                <a:lnTo>
                  <a:pt x="3908186" y="154163"/>
                </a:lnTo>
                <a:lnTo>
                  <a:pt x="3910933" y="166606"/>
                </a:lnTo>
                <a:lnTo>
                  <a:pt x="3912577" y="179987"/>
                </a:lnTo>
                <a:lnTo>
                  <a:pt x="3913124" y="194310"/>
                </a:lnTo>
                <a:lnTo>
                  <a:pt x="3913062" y="199308"/>
                </a:lnTo>
                <a:lnTo>
                  <a:pt x="3912196" y="213275"/>
                </a:lnTo>
                <a:lnTo>
                  <a:pt x="3910300" y="226508"/>
                </a:lnTo>
                <a:lnTo>
                  <a:pt x="3907367" y="239010"/>
                </a:lnTo>
                <a:lnTo>
                  <a:pt x="3903393" y="250784"/>
                </a:lnTo>
                <a:lnTo>
                  <a:pt x="3898371" y="261834"/>
                </a:lnTo>
                <a:lnTo>
                  <a:pt x="3892296" y="272161"/>
                </a:lnTo>
                <a:lnTo>
                  <a:pt x="3879468" y="288461"/>
                </a:lnTo>
                <a:lnTo>
                  <a:pt x="3870198" y="297285"/>
                </a:lnTo>
                <a:lnTo>
                  <a:pt x="3860056" y="304920"/>
                </a:lnTo>
                <a:lnTo>
                  <a:pt x="3849048" y="311364"/>
                </a:lnTo>
                <a:lnTo>
                  <a:pt x="3837178" y="316611"/>
                </a:lnTo>
                <a:close/>
              </a:path>
              <a:path w="4145660" h="402336">
                <a:moveTo>
                  <a:pt x="3734434" y="325754"/>
                </a:moveTo>
                <a:lnTo>
                  <a:pt x="3705098" y="9651"/>
                </a:lnTo>
                <a:lnTo>
                  <a:pt x="3652774" y="392683"/>
                </a:lnTo>
                <a:lnTo>
                  <a:pt x="3771773" y="392683"/>
                </a:lnTo>
                <a:lnTo>
                  <a:pt x="3758183" y="325754"/>
                </a:lnTo>
                <a:lnTo>
                  <a:pt x="3734434" y="325754"/>
                </a:lnTo>
                <a:close/>
              </a:path>
              <a:path w="4145660" h="402336">
                <a:moveTo>
                  <a:pt x="1130554" y="316611"/>
                </a:moveTo>
                <a:lnTo>
                  <a:pt x="1119493" y="319924"/>
                </a:lnTo>
                <a:lnTo>
                  <a:pt x="1108975" y="322023"/>
                </a:lnTo>
                <a:lnTo>
                  <a:pt x="1096917" y="323655"/>
                </a:lnTo>
                <a:lnTo>
                  <a:pt x="1083324" y="324822"/>
                </a:lnTo>
                <a:lnTo>
                  <a:pt x="1068203" y="325521"/>
                </a:lnTo>
                <a:lnTo>
                  <a:pt x="1051559" y="325754"/>
                </a:lnTo>
                <a:lnTo>
                  <a:pt x="1065149" y="392683"/>
                </a:lnTo>
                <a:lnTo>
                  <a:pt x="1086701" y="392196"/>
                </a:lnTo>
                <a:lnTo>
                  <a:pt x="1101260" y="391246"/>
                </a:lnTo>
                <a:lnTo>
                  <a:pt x="1115073" y="389793"/>
                </a:lnTo>
                <a:lnTo>
                  <a:pt x="1128140" y="387835"/>
                </a:lnTo>
                <a:lnTo>
                  <a:pt x="1152048" y="382405"/>
                </a:lnTo>
                <a:lnTo>
                  <a:pt x="1172999" y="374949"/>
                </a:lnTo>
                <a:lnTo>
                  <a:pt x="1191182" y="365410"/>
                </a:lnTo>
                <a:lnTo>
                  <a:pt x="1210979" y="350887"/>
                </a:lnTo>
                <a:lnTo>
                  <a:pt x="1228902" y="332939"/>
                </a:lnTo>
                <a:lnTo>
                  <a:pt x="1237153" y="322680"/>
                </a:lnTo>
                <a:lnTo>
                  <a:pt x="1244927" y="311564"/>
                </a:lnTo>
                <a:lnTo>
                  <a:pt x="1252220" y="299592"/>
                </a:lnTo>
                <a:lnTo>
                  <a:pt x="1261947" y="280424"/>
                </a:lnTo>
                <a:lnTo>
                  <a:pt x="1270805" y="256685"/>
                </a:lnTo>
                <a:lnTo>
                  <a:pt x="1276711" y="231934"/>
                </a:lnTo>
                <a:lnTo>
                  <a:pt x="1278556" y="219180"/>
                </a:lnTo>
                <a:lnTo>
                  <a:pt x="1279663" y="206173"/>
                </a:lnTo>
                <a:lnTo>
                  <a:pt x="1280033" y="192912"/>
                </a:lnTo>
                <a:lnTo>
                  <a:pt x="1280027" y="191306"/>
                </a:lnTo>
                <a:lnTo>
                  <a:pt x="1279536" y="177653"/>
                </a:lnTo>
                <a:lnTo>
                  <a:pt x="1278248" y="164394"/>
                </a:lnTo>
                <a:lnTo>
                  <a:pt x="1276165" y="151532"/>
                </a:lnTo>
                <a:lnTo>
                  <a:pt x="1273288" y="139068"/>
                </a:lnTo>
                <a:lnTo>
                  <a:pt x="1265158" y="115339"/>
                </a:lnTo>
                <a:lnTo>
                  <a:pt x="1253870" y="93217"/>
                </a:lnTo>
                <a:lnTo>
                  <a:pt x="1244038" y="78470"/>
                </a:lnTo>
                <a:lnTo>
                  <a:pt x="1235857" y="68186"/>
                </a:lnTo>
                <a:lnTo>
                  <a:pt x="1227096" y="58764"/>
                </a:lnTo>
                <a:lnTo>
                  <a:pt x="1207821" y="42508"/>
                </a:lnTo>
                <a:lnTo>
                  <a:pt x="1186180" y="29717"/>
                </a:lnTo>
                <a:lnTo>
                  <a:pt x="1166761" y="22198"/>
                </a:lnTo>
                <a:lnTo>
                  <a:pt x="1144975" y="16717"/>
                </a:lnTo>
                <a:lnTo>
                  <a:pt x="1119786" y="12796"/>
                </a:lnTo>
                <a:lnTo>
                  <a:pt x="1105914" y="11421"/>
                </a:lnTo>
                <a:lnTo>
                  <a:pt x="1091190" y="10439"/>
                </a:lnTo>
                <a:lnTo>
                  <a:pt x="1075612" y="9848"/>
                </a:lnTo>
                <a:lnTo>
                  <a:pt x="1059180" y="9651"/>
                </a:lnTo>
                <a:lnTo>
                  <a:pt x="998474" y="9651"/>
                </a:lnTo>
                <a:lnTo>
                  <a:pt x="1027810" y="325754"/>
                </a:lnTo>
                <a:lnTo>
                  <a:pt x="1061593" y="77088"/>
                </a:lnTo>
                <a:lnTo>
                  <a:pt x="1079627" y="77088"/>
                </a:lnTo>
                <a:lnTo>
                  <a:pt x="1090197" y="77293"/>
                </a:lnTo>
                <a:lnTo>
                  <a:pt x="1104468" y="78307"/>
                </a:lnTo>
                <a:lnTo>
                  <a:pt x="1117641" y="80174"/>
                </a:lnTo>
                <a:lnTo>
                  <a:pt x="1129721" y="82897"/>
                </a:lnTo>
                <a:lnTo>
                  <a:pt x="1140713" y="86482"/>
                </a:lnTo>
                <a:lnTo>
                  <a:pt x="1150620" y="90931"/>
                </a:lnTo>
                <a:lnTo>
                  <a:pt x="1167084" y="101599"/>
                </a:lnTo>
                <a:lnTo>
                  <a:pt x="1176532" y="110091"/>
                </a:lnTo>
                <a:lnTo>
                  <a:pt x="1184799" y="119735"/>
                </a:lnTo>
                <a:lnTo>
                  <a:pt x="1191895" y="130555"/>
                </a:lnTo>
                <a:lnTo>
                  <a:pt x="1197706" y="142651"/>
                </a:lnTo>
                <a:lnTo>
                  <a:pt x="1201562" y="154163"/>
                </a:lnTo>
                <a:lnTo>
                  <a:pt x="1204309" y="166606"/>
                </a:lnTo>
                <a:lnTo>
                  <a:pt x="1205953" y="179987"/>
                </a:lnTo>
                <a:lnTo>
                  <a:pt x="1206500" y="194310"/>
                </a:lnTo>
                <a:lnTo>
                  <a:pt x="1206438" y="199308"/>
                </a:lnTo>
                <a:lnTo>
                  <a:pt x="1205572" y="213275"/>
                </a:lnTo>
                <a:lnTo>
                  <a:pt x="1203676" y="226508"/>
                </a:lnTo>
                <a:lnTo>
                  <a:pt x="1200743" y="239010"/>
                </a:lnTo>
                <a:lnTo>
                  <a:pt x="1196769" y="250784"/>
                </a:lnTo>
                <a:lnTo>
                  <a:pt x="1191747" y="261834"/>
                </a:lnTo>
                <a:lnTo>
                  <a:pt x="1185671" y="272161"/>
                </a:lnTo>
                <a:lnTo>
                  <a:pt x="1172844" y="288461"/>
                </a:lnTo>
                <a:lnTo>
                  <a:pt x="1163574" y="297285"/>
                </a:lnTo>
                <a:lnTo>
                  <a:pt x="1153432" y="304920"/>
                </a:lnTo>
                <a:lnTo>
                  <a:pt x="1142424" y="311364"/>
                </a:lnTo>
                <a:lnTo>
                  <a:pt x="1130554" y="316611"/>
                </a:lnTo>
                <a:close/>
              </a:path>
              <a:path w="4145660" h="402336">
                <a:moveTo>
                  <a:pt x="1027810" y="325754"/>
                </a:moveTo>
                <a:lnTo>
                  <a:pt x="998474" y="9651"/>
                </a:lnTo>
                <a:lnTo>
                  <a:pt x="946150" y="392683"/>
                </a:lnTo>
                <a:lnTo>
                  <a:pt x="1065149" y="392683"/>
                </a:lnTo>
                <a:lnTo>
                  <a:pt x="1051559" y="325754"/>
                </a:lnTo>
                <a:lnTo>
                  <a:pt x="1027810" y="325754"/>
                </a:lnTo>
                <a:close/>
              </a:path>
              <a:path w="4145660" h="402336">
                <a:moveTo>
                  <a:pt x="578819" y="376571"/>
                </a:moveTo>
                <a:lnTo>
                  <a:pt x="589622" y="382609"/>
                </a:lnTo>
                <a:lnTo>
                  <a:pt x="582837" y="273573"/>
                </a:lnTo>
                <a:lnTo>
                  <a:pt x="578321" y="261740"/>
                </a:lnTo>
                <a:lnTo>
                  <a:pt x="575096" y="249268"/>
                </a:lnTo>
                <a:lnTo>
                  <a:pt x="573161" y="236150"/>
                </a:lnTo>
                <a:lnTo>
                  <a:pt x="572516" y="222376"/>
                </a:lnTo>
                <a:lnTo>
                  <a:pt x="568566" y="369727"/>
                </a:lnTo>
                <a:lnTo>
                  <a:pt x="578819" y="376571"/>
                </a:lnTo>
                <a:close/>
              </a:path>
              <a:path w="4145660" h="402336">
                <a:moveTo>
                  <a:pt x="501142" y="226313"/>
                </a:moveTo>
                <a:lnTo>
                  <a:pt x="501386" y="237359"/>
                </a:lnTo>
                <a:lnTo>
                  <a:pt x="502450" y="251386"/>
                </a:lnTo>
                <a:lnTo>
                  <a:pt x="504356" y="264887"/>
                </a:lnTo>
                <a:lnTo>
                  <a:pt x="507107" y="277862"/>
                </a:lnTo>
                <a:lnTo>
                  <a:pt x="510701" y="290310"/>
                </a:lnTo>
                <a:lnTo>
                  <a:pt x="515141" y="302232"/>
                </a:lnTo>
                <a:lnTo>
                  <a:pt x="520426" y="313628"/>
                </a:lnTo>
                <a:lnTo>
                  <a:pt x="526558" y="324498"/>
                </a:lnTo>
                <a:lnTo>
                  <a:pt x="533537" y="334841"/>
                </a:lnTo>
                <a:lnTo>
                  <a:pt x="541363" y="344658"/>
                </a:lnTo>
                <a:lnTo>
                  <a:pt x="550037" y="353949"/>
                </a:lnTo>
                <a:lnTo>
                  <a:pt x="558863" y="362078"/>
                </a:lnTo>
                <a:lnTo>
                  <a:pt x="568566" y="369727"/>
                </a:lnTo>
                <a:lnTo>
                  <a:pt x="572516" y="222376"/>
                </a:lnTo>
                <a:lnTo>
                  <a:pt x="572562" y="218622"/>
                </a:lnTo>
                <a:lnTo>
                  <a:pt x="573404" y="206070"/>
                </a:lnTo>
                <a:lnTo>
                  <a:pt x="575298" y="193638"/>
                </a:lnTo>
                <a:lnTo>
                  <a:pt x="578242" y="181327"/>
                </a:lnTo>
                <a:lnTo>
                  <a:pt x="582233" y="169142"/>
                </a:lnTo>
                <a:lnTo>
                  <a:pt x="587268" y="157086"/>
                </a:lnTo>
                <a:lnTo>
                  <a:pt x="593344" y="145161"/>
                </a:lnTo>
                <a:lnTo>
                  <a:pt x="602203" y="130955"/>
                </a:lnTo>
                <a:lnTo>
                  <a:pt x="610053" y="120542"/>
                </a:lnTo>
                <a:lnTo>
                  <a:pt x="618570" y="111022"/>
                </a:lnTo>
                <a:lnTo>
                  <a:pt x="627761" y="102401"/>
                </a:lnTo>
                <a:lnTo>
                  <a:pt x="637637" y="94686"/>
                </a:lnTo>
                <a:lnTo>
                  <a:pt x="648207" y="87883"/>
                </a:lnTo>
                <a:lnTo>
                  <a:pt x="660814" y="81260"/>
                </a:lnTo>
                <a:lnTo>
                  <a:pt x="672530" y="76457"/>
                </a:lnTo>
                <a:lnTo>
                  <a:pt x="684633" y="72728"/>
                </a:lnTo>
                <a:lnTo>
                  <a:pt x="697123" y="70068"/>
                </a:lnTo>
                <a:lnTo>
                  <a:pt x="710000" y="68475"/>
                </a:lnTo>
                <a:lnTo>
                  <a:pt x="723265" y="67944"/>
                </a:lnTo>
                <a:lnTo>
                  <a:pt x="735225" y="68417"/>
                </a:lnTo>
                <a:lnTo>
                  <a:pt x="748775" y="70223"/>
                </a:lnTo>
                <a:lnTo>
                  <a:pt x="761498" y="73378"/>
                </a:lnTo>
                <a:lnTo>
                  <a:pt x="773396" y="77879"/>
                </a:lnTo>
                <a:lnTo>
                  <a:pt x="784471" y="83725"/>
                </a:lnTo>
                <a:lnTo>
                  <a:pt x="794726" y="90913"/>
                </a:lnTo>
                <a:lnTo>
                  <a:pt x="804164" y="99440"/>
                </a:lnTo>
                <a:lnTo>
                  <a:pt x="812564" y="109175"/>
                </a:lnTo>
                <a:lnTo>
                  <a:pt x="819427" y="119443"/>
                </a:lnTo>
                <a:lnTo>
                  <a:pt x="825042" y="130543"/>
                </a:lnTo>
                <a:lnTo>
                  <a:pt x="829409" y="142474"/>
                </a:lnTo>
                <a:lnTo>
                  <a:pt x="832529" y="155238"/>
                </a:lnTo>
                <a:lnTo>
                  <a:pt x="834401" y="168833"/>
                </a:lnTo>
                <a:lnTo>
                  <a:pt x="835025" y="183261"/>
                </a:lnTo>
                <a:lnTo>
                  <a:pt x="835013" y="185276"/>
                </a:lnTo>
                <a:lnTo>
                  <a:pt x="834337" y="198849"/>
                </a:lnTo>
                <a:lnTo>
                  <a:pt x="832613" y="211958"/>
                </a:lnTo>
                <a:lnTo>
                  <a:pt x="829841" y="224605"/>
                </a:lnTo>
                <a:lnTo>
                  <a:pt x="826022" y="236790"/>
                </a:lnTo>
                <a:lnTo>
                  <a:pt x="821155" y="248515"/>
                </a:lnTo>
                <a:lnTo>
                  <a:pt x="815240" y="259781"/>
                </a:lnTo>
                <a:lnTo>
                  <a:pt x="808277" y="270587"/>
                </a:lnTo>
                <a:lnTo>
                  <a:pt x="800267" y="280937"/>
                </a:lnTo>
                <a:lnTo>
                  <a:pt x="791209" y="290829"/>
                </a:lnTo>
                <a:lnTo>
                  <a:pt x="780332" y="300880"/>
                </a:lnTo>
                <a:lnTo>
                  <a:pt x="769936" y="308921"/>
                </a:lnTo>
                <a:lnTo>
                  <a:pt x="759089" y="315886"/>
                </a:lnTo>
                <a:lnTo>
                  <a:pt x="747791" y="321778"/>
                </a:lnTo>
                <a:lnTo>
                  <a:pt x="736041" y="326595"/>
                </a:lnTo>
                <a:lnTo>
                  <a:pt x="723840" y="330341"/>
                </a:lnTo>
                <a:lnTo>
                  <a:pt x="711188" y="333015"/>
                </a:lnTo>
                <a:lnTo>
                  <a:pt x="698084" y="334618"/>
                </a:lnTo>
                <a:lnTo>
                  <a:pt x="684530" y="335152"/>
                </a:lnTo>
                <a:lnTo>
                  <a:pt x="684060" y="335152"/>
                </a:lnTo>
                <a:lnTo>
                  <a:pt x="669203" y="334449"/>
                </a:lnTo>
                <a:lnTo>
                  <a:pt x="655354" y="332419"/>
                </a:lnTo>
                <a:lnTo>
                  <a:pt x="642520" y="329064"/>
                </a:lnTo>
                <a:lnTo>
                  <a:pt x="630708" y="324384"/>
                </a:lnTo>
                <a:lnTo>
                  <a:pt x="619925" y="318377"/>
                </a:lnTo>
                <a:lnTo>
                  <a:pt x="610178" y="311045"/>
                </a:lnTo>
                <a:lnTo>
                  <a:pt x="601471" y="302387"/>
                </a:lnTo>
                <a:lnTo>
                  <a:pt x="595738" y="295351"/>
                </a:lnTo>
                <a:lnTo>
                  <a:pt x="588642" y="284774"/>
                </a:lnTo>
                <a:lnTo>
                  <a:pt x="582837" y="273573"/>
                </a:lnTo>
                <a:lnTo>
                  <a:pt x="589622" y="382609"/>
                </a:lnTo>
                <a:lnTo>
                  <a:pt x="612876" y="392271"/>
                </a:lnTo>
                <a:lnTo>
                  <a:pt x="638322" y="398712"/>
                </a:lnTo>
                <a:lnTo>
                  <a:pt x="651866" y="400725"/>
                </a:lnTo>
                <a:lnTo>
                  <a:pt x="665956" y="401933"/>
                </a:lnTo>
                <a:lnTo>
                  <a:pt x="680593" y="402336"/>
                </a:lnTo>
                <a:lnTo>
                  <a:pt x="685977" y="402287"/>
                </a:lnTo>
                <a:lnTo>
                  <a:pt x="699597" y="401718"/>
                </a:lnTo>
                <a:lnTo>
                  <a:pt x="725825" y="398657"/>
                </a:lnTo>
                <a:lnTo>
                  <a:pt x="750704" y="393024"/>
                </a:lnTo>
                <a:lnTo>
                  <a:pt x="774234" y="384812"/>
                </a:lnTo>
                <a:lnTo>
                  <a:pt x="796417" y="374014"/>
                </a:lnTo>
                <a:lnTo>
                  <a:pt x="817969" y="360044"/>
                </a:lnTo>
                <a:lnTo>
                  <a:pt x="837312" y="343793"/>
                </a:lnTo>
                <a:lnTo>
                  <a:pt x="854692" y="325124"/>
                </a:lnTo>
                <a:lnTo>
                  <a:pt x="870100" y="304047"/>
                </a:lnTo>
                <a:lnTo>
                  <a:pt x="878408" y="290238"/>
                </a:lnTo>
                <a:lnTo>
                  <a:pt x="889899" y="266818"/>
                </a:lnTo>
                <a:lnTo>
                  <a:pt x="898494" y="242732"/>
                </a:lnTo>
                <a:lnTo>
                  <a:pt x="904209" y="217995"/>
                </a:lnTo>
                <a:lnTo>
                  <a:pt x="907059" y="192623"/>
                </a:lnTo>
                <a:lnTo>
                  <a:pt x="907415" y="179704"/>
                </a:lnTo>
                <a:lnTo>
                  <a:pt x="907049" y="166679"/>
                </a:lnTo>
                <a:lnTo>
                  <a:pt x="905829" y="153027"/>
                </a:lnTo>
                <a:lnTo>
                  <a:pt x="900814" y="127091"/>
                </a:lnTo>
                <a:lnTo>
                  <a:pt x="892359" y="102986"/>
                </a:lnTo>
                <a:lnTo>
                  <a:pt x="880454" y="80723"/>
                </a:lnTo>
                <a:lnTo>
                  <a:pt x="865089" y="60309"/>
                </a:lnTo>
                <a:lnTo>
                  <a:pt x="846534" y="41952"/>
                </a:lnTo>
                <a:lnTo>
                  <a:pt x="826067" y="26837"/>
                </a:lnTo>
                <a:lnTo>
                  <a:pt x="803768" y="15089"/>
                </a:lnTo>
                <a:lnTo>
                  <a:pt x="779643" y="6703"/>
                </a:lnTo>
                <a:lnTo>
                  <a:pt x="753696" y="1675"/>
                </a:lnTo>
                <a:lnTo>
                  <a:pt x="740041" y="418"/>
                </a:lnTo>
                <a:lnTo>
                  <a:pt x="725932" y="0"/>
                </a:lnTo>
                <a:lnTo>
                  <a:pt x="722103" y="25"/>
                </a:lnTo>
                <a:lnTo>
                  <a:pt x="708174" y="567"/>
                </a:lnTo>
                <a:lnTo>
                  <a:pt x="694600" y="1814"/>
                </a:lnTo>
                <a:lnTo>
                  <a:pt x="668520" y="6421"/>
                </a:lnTo>
                <a:lnTo>
                  <a:pt x="643868" y="13850"/>
                </a:lnTo>
                <a:lnTo>
                  <a:pt x="620643" y="24107"/>
                </a:lnTo>
                <a:lnTo>
                  <a:pt x="598849" y="37195"/>
                </a:lnTo>
                <a:lnTo>
                  <a:pt x="578488" y="53119"/>
                </a:lnTo>
                <a:lnTo>
                  <a:pt x="559562" y="71881"/>
                </a:lnTo>
                <a:lnTo>
                  <a:pt x="542949" y="92357"/>
                </a:lnTo>
                <a:lnTo>
                  <a:pt x="529119" y="114015"/>
                </a:lnTo>
                <a:lnTo>
                  <a:pt x="518060" y="136869"/>
                </a:lnTo>
                <a:lnTo>
                  <a:pt x="509771" y="160921"/>
                </a:lnTo>
                <a:lnTo>
                  <a:pt x="504247" y="186175"/>
                </a:lnTo>
                <a:lnTo>
                  <a:pt x="501486" y="212632"/>
                </a:lnTo>
                <a:lnTo>
                  <a:pt x="501142" y="226313"/>
                </a:lnTo>
                <a:close/>
              </a:path>
              <a:path w="4145660" h="402336">
                <a:moveTo>
                  <a:pt x="4075303" y="9651"/>
                </a:moveTo>
                <a:lnTo>
                  <a:pt x="4022979" y="392683"/>
                </a:lnTo>
                <a:lnTo>
                  <a:pt x="4092066" y="392683"/>
                </a:lnTo>
                <a:lnTo>
                  <a:pt x="4145660" y="9651"/>
                </a:lnTo>
                <a:lnTo>
                  <a:pt x="4075303" y="9651"/>
                </a:lnTo>
                <a:close/>
              </a:path>
              <a:path w="4145660" h="402336">
                <a:moveTo>
                  <a:pt x="3327273" y="392683"/>
                </a:moveTo>
                <a:lnTo>
                  <a:pt x="3363214" y="129412"/>
                </a:lnTo>
                <a:lnTo>
                  <a:pt x="3503295" y="392683"/>
                </a:lnTo>
                <a:lnTo>
                  <a:pt x="3564635" y="392683"/>
                </a:lnTo>
                <a:lnTo>
                  <a:pt x="3616705" y="9651"/>
                </a:lnTo>
                <a:lnTo>
                  <a:pt x="3546602" y="9651"/>
                </a:lnTo>
                <a:lnTo>
                  <a:pt x="3511042" y="270001"/>
                </a:lnTo>
                <a:lnTo>
                  <a:pt x="3372866" y="9651"/>
                </a:lnTo>
                <a:lnTo>
                  <a:pt x="3310001" y="9651"/>
                </a:lnTo>
                <a:lnTo>
                  <a:pt x="3258184" y="392683"/>
                </a:lnTo>
                <a:lnTo>
                  <a:pt x="3327273" y="392683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93381" y="857124"/>
            <a:ext cx="178689" cy="248665"/>
          </a:xfrm>
          <a:custGeom>
            <a:avLst/>
            <a:gdLst/>
            <a:ahLst/>
            <a:cxnLst/>
            <a:rect l="l" t="t" r="r" b="b"/>
            <a:pathLst>
              <a:path w="178689" h="248665">
                <a:moveTo>
                  <a:pt x="33781" y="0"/>
                </a:moveTo>
                <a:lnTo>
                  <a:pt x="0" y="248665"/>
                </a:lnTo>
                <a:lnTo>
                  <a:pt x="23749" y="248665"/>
                </a:lnTo>
                <a:lnTo>
                  <a:pt x="40392" y="248432"/>
                </a:lnTo>
                <a:lnTo>
                  <a:pt x="55513" y="247733"/>
                </a:lnTo>
                <a:lnTo>
                  <a:pt x="69106" y="246566"/>
                </a:lnTo>
                <a:lnTo>
                  <a:pt x="81164" y="244934"/>
                </a:lnTo>
                <a:lnTo>
                  <a:pt x="91682" y="242835"/>
                </a:lnTo>
                <a:lnTo>
                  <a:pt x="100652" y="240269"/>
                </a:lnTo>
                <a:lnTo>
                  <a:pt x="114613" y="234275"/>
                </a:lnTo>
                <a:lnTo>
                  <a:pt x="125621" y="227831"/>
                </a:lnTo>
                <a:lnTo>
                  <a:pt x="135763" y="220196"/>
                </a:lnTo>
                <a:lnTo>
                  <a:pt x="145033" y="211372"/>
                </a:lnTo>
                <a:lnTo>
                  <a:pt x="153428" y="201365"/>
                </a:lnTo>
                <a:lnTo>
                  <a:pt x="163936" y="184745"/>
                </a:lnTo>
                <a:lnTo>
                  <a:pt x="168958" y="173695"/>
                </a:lnTo>
                <a:lnTo>
                  <a:pt x="172932" y="161921"/>
                </a:lnTo>
                <a:lnTo>
                  <a:pt x="175865" y="149419"/>
                </a:lnTo>
                <a:lnTo>
                  <a:pt x="177761" y="136186"/>
                </a:lnTo>
                <a:lnTo>
                  <a:pt x="178627" y="122219"/>
                </a:lnTo>
                <a:lnTo>
                  <a:pt x="178689" y="117221"/>
                </a:lnTo>
                <a:lnTo>
                  <a:pt x="178142" y="102898"/>
                </a:lnTo>
                <a:lnTo>
                  <a:pt x="176498" y="89517"/>
                </a:lnTo>
                <a:lnTo>
                  <a:pt x="173751" y="77074"/>
                </a:lnTo>
                <a:lnTo>
                  <a:pt x="169895" y="65562"/>
                </a:lnTo>
                <a:lnTo>
                  <a:pt x="164926" y="54975"/>
                </a:lnTo>
                <a:lnTo>
                  <a:pt x="156988" y="42646"/>
                </a:lnTo>
                <a:lnTo>
                  <a:pt x="148721" y="33002"/>
                </a:lnTo>
                <a:lnTo>
                  <a:pt x="139273" y="24510"/>
                </a:lnTo>
                <a:lnTo>
                  <a:pt x="128637" y="17144"/>
                </a:lnTo>
                <a:lnTo>
                  <a:pt x="112902" y="9393"/>
                </a:lnTo>
                <a:lnTo>
                  <a:pt x="101910" y="5808"/>
                </a:lnTo>
                <a:lnTo>
                  <a:pt x="89830" y="3085"/>
                </a:lnTo>
                <a:lnTo>
                  <a:pt x="76657" y="1218"/>
                </a:lnTo>
                <a:lnTo>
                  <a:pt x="62386" y="204"/>
                </a:lnTo>
                <a:lnTo>
                  <a:pt x="51816" y="0"/>
                </a:lnTo>
                <a:lnTo>
                  <a:pt x="33781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86756" y="857124"/>
            <a:ext cx="178689" cy="248665"/>
          </a:xfrm>
          <a:custGeom>
            <a:avLst/>
            <a:gdLst/>
            <a:ahLst/>
            <a:cxnLst/>
            <a:rect l="l" t="t" r="r" b="b"/>
            <a:pathLst>
              <a:path w="178689" h="248665">
                <a:moveTo>
                  <a:pt x="33782" y="0"/>
                </a:moveTo>
                <a:lnTo>
                  <a:pt x="0" y="248665"/>
                </a:lnTo>
                <a:lnTo>
                  <a:pt x="23749" y="248665"/>
                </a:lnTo>
                <a:lnTo>
                  <a:pt x="40392" y="248432"/>
                </a:lnTo>
                <a:lnTo>
                  <a:pt x="55513" y="247733"/>
                </a:lnTo>
                <a:lnTo>
                  <a:pt x="69106" y="246566"/>
                </a:lnTo>
                <a:lnTo>
                  <a:pt x="81164" y="244934"/>
                </a:lnTo>
                <a:lnTo>
                  <a:pt x="91682" y="242835"/>
                </a:lnTo>
                <a:lnTo>
                  <a:pt x="100652" y="240269"/>
                </a:lnTo>
                <a:lnTo>
                  <a:pt x="114613" y="234275"/>
                </a:lnTo>
                <a:lnTo>
                  <a:pt x="125621" y="227831"/>
                </a:lnTo>
                <a:lnTo>
                  <a:pt x="135763" y="220196"/>
                </a:lnTo>
                <a:lnTo>
                  <a:pt x="145033" y="211372"/>
                </a:lnTo>
                <a:lnTo>
                  <a:pt x="153428" y="201365"/>
                </a:lnTo>
                <a:lnTo>
                  <a:pt x="163936" y="184745"/>
                </a:lnTo>
                <a:lnTo>
                  <a:pt x="168958" y="173695"/>
                </a:lnTo>
                <a:lnTo>
                  <a:pt x="172932" y="161921"/>
                </a:lnTo>
                <a:lnTo>
                  <a:pt x="175865" y="149419"/>
                </a:lnTo>
                <a:lnTo>
                  <a:pt x="177761" y="136186"/>
                </a:lnTo>
                <a:lnTo>
                  <a:pt x="178627" y="122219"/>
                </a:lnTo>
                <a:lnTo>
                  <a:pt x="178689" y="117221"/>
                </a:lnTo>
                <a:lnTo>
                  <a:pt x="178142" y="102898"/>
                </a:lnTo>
                <a:lnTo>
                  <a:pt x="176498" y="89517"/>
                </a:lnTo>
                <a:lnTo>
                  <a:pt x="173751" y="77074"/>
                </a:lnTo>
                <a:lnTo>
                  <a:pt x="169895" y="65562"/>
                </a:lnTo>
                <a:lnTo>
                  <a:pt x="164926" y="54975"/>
                </a:lnTo>
                <a:lnTo>
                  <a:pt x="156988" y="42646"/>
                </a:lnTo>
                <a:lnTo>
                  <a:pt x="148721" y="33002"/>
                </a:lnTo>
                <a:lnTo>
                  <a:pt x="139273" y="24510"/>
                </a:lnTo>
                <a:lnTo>
                  <a:pt x="128637" y="17144"/>
                </a:lnTo>
                <a:lnTo>
                  <a:pt x="112902" y="9393"/>
                </a:lnTo>
                <a:lnTo>
                  <a:pt x="101910" y="5808"/>
                </a:lnTo>
                <a:lnTo>
                  <a:pt x="89830" y="3085"/>
                </a:lnTo>
                <a:lnTo>
                  <a:pt x="76657" y="1218"/>
                </a:lnTo>
                <a:lnTo>
                  <a:pt x="62386" y="204"/>
                </a:lnTo>
                <a:lnTo>
                  <a:pt x="51816" y="0"/>
                </a:lnTo>
                <a:lnTo>
                  <a:pt x="33782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31462" y="847978"/>
            <a:ext cx="262509" cy="267208"/>
          </a:xfrm>
          <a:custGeom>
            <a:avLst/>
            <a:gdLst/>
            <a:ahLst/>
            <a:cxnLst/>
            <a:rect l="l" t="t" r="r" b="b"/>
            <a:pathLst>
              <a:path w="262509" h="267208">
                <a:moveTo>
                  <a:pt x="150749" y="0"/>
                </a:moveTo>
                <a:lnTo>
                  <a:pt x="137484" y="530"/>
                </a:lnTo>
                <a:lnTo>
                  <a:pt x="124607" y="2123"/>
                </a:lnTo>
                <a:lnTo>
                  <a:pt x="112117" y="4783"/>
                </a:lnTo>
                <a:lnTo>
                  <a:pt x="100014" y="8512"/>
                </a:lnTo>
                <a:lnTo>
                  <a:pt x="88298" y="13315"/>
                </a:lnTo>
                <a:lnTo>
                  <a:pt x="76969" y="19193"/>
                </a:lnTo>
                <a:lnTo>
                  <a:pt x="65121" y="26741"/>
                </a:lnTo>
                <a:lnTo>
                  <a:pt x="55245" y="34456"/>
                </a:lnTo>
                <a:lnTo>
                  <a:pt x="46054" y="43077"/>
                </a:lnTo>
                <a:lnTo>
                  <a:pt x="37537" y="52597"/>
                </a:lnTo>
                <a:lnTo>
                  <a:pt x="29687" y="63010"/>
                </a:lnTo>
                <a:lnTo>
                  <a:pt x="22492" y="74310"/>
                </a:lnTo>
                <a:lnTo>
                  <a:pt x="14752" y="89141"/>
                </a:lnTo>
                <a:lnTo>
                  <a:pt x="9717" y="101197"/>
                </a:lnTo>
                <a:lnTo>
                  <a:pt x="5726" y="113382"/>
                </a:lnTo>
                <a:lnTo>
                  <a:pt x="2782" y="125693"/>
                </a:lnTo>
                <a:lnTo>
                  <a:pt x="888" y="138125"/>
                </a:lnTo>
                <a:lnTo>
                  <a:pt x="46" y="150677"/>
                </a:lnTo>
                <a:lnTo>
                  <a:pt x="0" y="154432"/>
                </a:lnTo>
                <a:lnTo>
                  <a:pt x="645" y="168205"/>
                </a:lnTo>
                <a:lnTo>
                  <a:pt x="2580" y="181323"/>
                </a:lnTo>
                <a:lnTo>
                  <a:pt x="5805" y="193795"/>
                </a:lnTo>
                <a:lnTo>
                  <a:pt x="10321" y="205628"/>
                </a:lnTo>
                <a:lnTo>
                  <a:pt x="16126" y="216829"/>
                </a:lnTo>
                <a:lnTo>
                  <a:pt x="23222" y="227406"/>
                </a:lnTo>
                <a:lnTo>
                  <a:pt x="28955" y="234442"/>
                </a:lnTo>
                <a:lnTo>
                  <a:pt x="37662" y="243100"/>
                </a:lnTo>
                <a:lnTo>
                  <a:pt x="47409" y="250432"/>
                </a:lnTo>
                <a:lnTo>
                  <a:pt x="58192" y="256439"/>
                </a:lnTo>
                <a:lnTo>
                  <a:pt x="70004" y="261119"/>
                </a:lnTo>
                <a:lnTo>
                  <a:pt x="82838" y="264474"/>
                </a:lnTo>
                <a:lnTo>
                  <a:pt x="96687" y="266504"/>
                </a:lnTo>
                <a:lnTo>
                  <a:pt x="111544" y="267207"/>
                </a:lnTo>
                <a:lnTo>
                  <a:pt x="112013" y="267208"/>
                </a:lnTo>
                <a:lnTo>
                  <a:pt x="125568" y="266673"/>
                </a:lnTo>
                <a:lnTo>
                  <a:pt x="138672" y="265070"/>
                </a:lnTo>
                <a:lnTo>
                  <a:pt x="151324" y="262396"/>
                </a:lnTo>
                <a:lnTo>
                  <a:pt x="163525" y="258650"/>
                </a:lnTo>
                <a:lnTo>
                  <a:pt x="175275" y="253833"/>
                </a:lnTo>
                <a:lnTo>
                  <a:pt x="186573" y="247941"/>
                </a:lnTo>
                <a:lnTo>
                  <a:pt x="197420" y="240976"/>
                </a:lnTo>
                <a:lnTo>
                  <a:pt x="207816" y="232935"/>
                </a:lnTo>
                <a:lnTo>
                  <a:pt x="217761" y="223818"/>
                </a:lnTo>
                <a:lnTo>
                  <a:pt x="227751" y="212992"/>
                </a:lnTo>
                <a:lnTo>
                  <a:pt x="235761" y="202642"/>
                </a:lnTo>
                <a:lnTo>
                  <a:pt x="242724" y="191836"/>
                </a:lnTo>
                <a:lnTo>
                  <a:pt x="248639" y="180570"/>
                </a:lnTo>
                <a:lnTo>
                  <a:pt x="253506" y="168845"/>
                </a:lnTo>
                <a:lnTo>
                  <a:pt x="257325" y="156660"/>
                </a:lnTo>
                <a:lnTo>
                  <a:pt x="260097" y="144013"/>
                </a:lnTo>
                <a:lnTo>
                  <a:pt x="261821" y="130904"/>
                </a:lnTo>
                <a:lnTo>
                  <a:pt x="262497" y="117331"/>
                </a:lnTo>
                <a:lnTo>
                  <a:pt x="262509" y="115316"/>
                </a:lnTo>
                <a:lnTo>
                  <a:pt x="261885" y="100888"/>
                </a:lnTo>
                <a:lnTo>
                  <a:pt x="260013" y="87293"/>
                </a:lnTo>
                <a:lnTo>
                  <a:pt x="256893" y="74529"/>
                </a:lnTo>
                <a:lnTo>
                  <a:pt x="252526" y="62598"/>
                </a:lnTo>
                <a:lnTo>
                  <a:pt x="246911" y="51498"/>
                </a:lnTo>
                <a:lnTo>
                  <a:pt x="240048" y="41230"/>
                </a:lnTo>
                <a:lnTo>
                  <a:pt x="231938" y="31794"/>
                </a:lnTo>
                <a:lnTo>
                  <a:pt x="222210" y="22968"/>
                </a:lnTo>
                <a:lnTo>
                  <a:pt x="211955" y="15780"/>
                </a:lnTo>
                <a:lnTo>
                  <a:pt x="200880" y="9934"/>
                </a:lnTo>
                <a:lnTo>
                  <a:pt x="188982" y="5433"/>
                </a:lnTo>
                <a:lnTo>
                  <a:pt x="176259" y="2278"/>
                </a:lnTo>
                <a:lnTo>
                  <a:pt x="162709" y="472"/>
                </a:lnTo>
                <a:lnTo>
                  <a:pt x="150749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81925" y="789687"/>
            <a:ext cx="122681" cy="383031"/>
          </a:xfrm>
          <a:custGeom>
            <a:avLst/>
            <a:gdLst/>
            <a:ahLst/>
            <a:cxnLst/>
            <a:rect l="l" t="t" r="r" b="b"/>
            <a:pathLst>
              <a:path w="122681" h="383031">
                <a:moveTo>
                  <a:pt x="52324" y="0"/>
                </a:moveTo>
                <a:lnTo>
                  <a:pt x="122681" y="0"/>
                </a:lnTo>
                <a:lnTo>
                  <a:pt x="69087" y="383031"/>
                </a:lnTo>
                <a:lnTo>
                  <a:pt x="0" y="383031"/>
                </a:lnTo>
                <a:lnTo>
                  <a:pt x="52324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11719" y="789687"/>
            <a:ext cx="333882" cy="383031"/>
          </a:xfrm>
          <a:custGeom>
            <a:avLst/>
            <a:gdLst/>
            <a:ahLst/>
            <a:cxnLst/>
            <a:rect l="l" t="t" r="r" b="b"/>
            <a:pathLst>
              <a:path w="333882" h="383031">
                <a:moveTo>
                  <a:pt x="52323" y="0"/>
                </a:moveTo>
                <a:lnTo>
                  <a:pt x="113029" y="0"/>
                </a:lnTo>
                <a:lnTo>
                  <a:pt x="129462" y="196"/>
                </a:lnTo>
                <a:lnTo>
                  <a:pt x="145040" y="787"/>
                </a:lnTo>
                <a:lnTo>
                  <a:pt x="159764" y="1769"/>
                </a:lnTo>
                <a:lnTo>
                  <a:pt x="173636" y="3144"/>
                </a:lnTo>
                <a:lnTo>
                  <a:pt x="186656" y="4909"/>
                </a:lnTo>
                <a:lnTo>
                  <a:pt x="210143" y="9611"/>
                </a:lnTo>
                <a:lnTo>
                  <a:pt x="230230" y="15868"/>
                </a:lnTo>
                <a:lnTo>
                  <a:pt x="251148" y="26026"/>
                </a:lnTo>
                <a:lnTo>
                  <a:pt x="271602" y="40552"/>
                </a:lnTo>
                <a:lnTo>
                  <a:pt x="289707" y="58534"/>
                </a:lnTo>
                <a:lnTo>
                  <a:pt x="297888" y="68818"/>
                </a:lnTo>
                <a:lnTo>
                  <a:pt x="305493" y="79960"/>
                </a:lnTo>
                <a:lnTo>
                  <a:pt x="313758" y="94424"/>
                </a:lnTo>
                <a:lnTo>
                  <a:pt x="323469" y="117351"/>
                </a:lnTo>
                <a:lnTo>
                  <a:pt x="330015" y="141880"/>
                </a:lnTo>
                <a:lnTo>
                  <a:pt x="332098" y="154742"/>
                </a:lnTo>
                <a:lnTo>
                  <a:pt x="333386" y="168001"/>
                </a:lnTo>
                <a:lnTo>
                  <a:pt x="333877" y="181654"/>
                </a:lnTo>
                <a:lnTo>
                  <a:pt x="333882" y="183261"/>
                </a:lnTo>
                <a:lnTo>
                  <a:pt x="333513" y="196521"/>
                </a:lnTo>
                <a:lnTo>
                  <a:pt x="332406" y="209528"/>
                </a:lnTo>
                <a:lnTo>
                  <a:pt x="330561" y="222282"/>
                </a:lnTo>
                <a:lnTo>
                  <a:pt x="324655" y="247033"/>
                </a:lnTo>
                <a:lnTo>
                  <a:pt x="315797" y="270772"/>
                </a:lnTo>
                <a:lnTo>
                  <a:pt x="306070" y="289940"/>
                </a:lnTo>
                <a:lnTo>
                  <a:pt x="298777" y="301912"/>
                </a:lnTo>
                <a:lnTo>
                  <a:pt x="291003" y="313028"/>
                </a:lnTo>
                <a:lnTo>
                  <a:pt x="282752" y="323287"/>
                </a:lnTo>
                <a:lnTo>
                  <a:pt x="274026" y="332689"/>
                </a:lnTo>
                <a:lnTo>
                  <a:pt x="255163" y="348925"/>
                </a:lnTo>
                <a:lnTo>
                  <a:pt x="236220" y="360806"/>
                </a:lnTo>
                <a:lnTo>
                  <a:pt x="216742" y="369279"/>
                </a:lnTo>
                <a:lnTo>
                  <a:pt x="194315" y="375721"/>
                </a:lnTo>
                <a:lnTo>
                  <a:pt x="168923" y="380141"/>
                </a:lnTo>
                <a:lnTo>
                  <a:pt x="155110" y="381594"/>
                </a:lnTo>
                <a:lnTo>
                  <a:pt x="140551" y="382544"/>
                </a:lnTo>
                <a:lnTo>
                  <a:pt x="125243" y="382993"/>
                </a:lnTo>
                <a:lnTo>
                  <a:pt x="118999" y="383031"/>
                </a:lnTo>
                <a:lnTo>
                  <a:pt x="0" y="383031"/>
                </a:lnTo>
                <a:lnTo>
                  <a:pt x="52323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17131" y="789687"/>
            <a:ext cx="358521" cy="383031"/>
          </a:xfrm>
          <a:custGeom>
            <a:avLst/>
            <a:gdLst/>
            <a:ahLst/>
            <a:cxnLst/>
            <a:rect l="l" t="t" r="r" b="b"/>
            <a:pathLst>
              <a:path w="358521" h="383031">
                <a:moveTo>
                  <a:pt x="51816" y="0"/>
                </a:moveTo>
                <a:lnTo>
                  <a:pt x="114681" y="0"/>
                </a:lnTo>
                <a:lnTo>
                  <a:pt x="252857" y="260350"/>
                </a:lnTo>
                <a:lnTo>
                  <a:pt x="288417" y="0"/>
                </a:lnTo>
                <a:lnTo>
                  <a:pt x="358521" y="0"/>
                </a:lnTo>
                <a:lnTo>
                  <a:pt x="306450" y="383031"/>
                </a:lnTo>
                <a:lnTo>
                  <a:pt x="245110" y="383031"/>
                </a:lnTo>
                <a:lnTo>
                  <a:pt x="105029" y="119761"/>
                </a:lnTo>
                <a:lnTo>
                  <a:pt x="69087" y="383031"/>
                </a:lnTo>
                <a:lnTo>
                  <a:pt x="0" y="383031"/>
                </a:lnTo>
                <a:lnTo>
                  <a:pt x="51816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34937" y="789687"/>
            <a:ext cx="258317" cy="383031"/>
          </a:xfrm>
          <a:custGeom>
            <a:avLst/>
            <a:gdLst/>
            <a:ahLst/>
            <a:cxnLst/>
            <a:rect l="l" t="t" r="r" b="b"/>
            <a:pathLst>
              <a:path w="258317" h="383031">
                <a:moveTo>
                  <a:pt x="52324" y="0"/>
                </a:moveTo>
                <a:lnTo>
                  <a:pt x="258317" y="0"/>
                </a:lnTo>
                <a:lnTo>
                  <a:pt x="249554" y="67944"/>
                </a:lnTo>
                <a:lnTo>
                  <a:pt x="115824" y="67944"/>
                </a:lnTo>
                <a:lnTo>
                  <a:pt x="104775" y="147065"/>
                </a:lnTo>
                <a:lnTo>
                  <a:pt x="239267" y="147065"/>
                </a:lnTo>
                <a:lnTo>
                  <a:pt x="230504" y="214502"/>
                </a:lnTo>
                <a:lnTo>
                  <a:pt x="95503" y="214502"/>
                </a:lnTo>
                <a:lnTo>
                  <a:pt x="81406" y="316102"/>
                </a:lnTo>
                <a:lnTo>
                  <a:pt x="217297" y="316102"/>
                </a:lnTo>
                <a:lnTo>
                  <a:pt x="208534" y="383031"/>
                </a:lnTo>
                <a:lnTo>
                  <a:pt x="0" y="383031"/>
                </a:lnTo>
                <a:lnTo>
                  <a:pt x="52324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75273" y="789687"/>
            <a:ext cx="364363" cy="383031"/>
          </a:xfrm>
          <a:custGeom>
            <a:avLst/>
            <a:gdLst/>
            <a:ahLst/>
            <a:cxnLst/>
            <a:rect l="l" t="t" r="r" b="b"/>
            <a:pathLst>
              <a:path w="364363" h="383031">
                <a:moveTo>
                  <a:pt x="0" y="0"/>
                </a:moveTo>
                <a:lnTo>
                  <a:pt x="70230" y="0"/>
                </a:lnTo>
                <a:lnTo>
                  <a:pt x="138683" y="276478"/>
                </a:lnTo>
                <a:lnTo>
                  <a:pt x="287019" y="0"/>
                </a:lnTo>
                <a:lnTo>
                  <a:pt x="364363" y="0"/>
                </a:lnTo>
                <a:lnTo>
                  <a:pt x="159257" y="383031"/>
                </a:lnTo>
                <a:lnTo>
                  <a:pt x="94995" y="383031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13728" y="789687"/>
            <a:ext cx="122682" cy="383031"/>
          </a:xfrm>
          <a:custGeom>
            <a:avLst/>
            <a:gdLst/>
            <a:ahLst/>
            <a:cxnLst/>
            <a:rect l="l" t="t" r="r" b="b"/>
            <a:pathLst>
              <a:path w="122682" h="383031">
                <a:moveTo>
                  <a:pt x="52324" y="0"/>
                </a:moveTo>
                <a:lnTo>
                  <a:pt x="122682" y="0"/>
                </a:lnTo>
                <a:lnTo>
                  <a:pt x="69087" y="383031"/>
                </a:lnTo>
                <a:lnTo>
                  <a:pt x="0" y="383031"/>
                </a:lnTo>
                <a:lnTo>
                  <a:pt x="52324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52541" y="789687"/>
            <a:ext cx="364363" cy="383031"/>
          </a:xfrm>
          <a:custGeom>
            <a:avLst/>
            <a:gdLst/>
            <a:ahLst/>
            <a:cxnLst/>
            <a:rect l="l" t="t" r="r" b="b"/>
            <a:pathLst>
              <a:path w="364363" h="383031">
                <a:moveTo>
                  <a:pt x="0" y="0"/>
                </a:moveTo>
                <a:lnTo>
                  <a:pt x="70104" y="0"/>
                </a:lnTo>
                <a:lnTo>
                  <a:pt x="138684" y="276478"/>
                </a:lnTo>
                <a:lnTo>
                  <a:pt x="287020" y="0"/>
                </a:lnTo>
                <a:lnTo>
                  <a:pt x="364363" y="0"/>
                </a:lnTo>
                <a:lnTo>
                  <a:pt x="159258" y="383031"/>
                </a:lnTo>
                <a:lnTo>
                  <a:pt x="94996" y="383031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93080" y="789686"/>
            <a:ext cx="294767" cy="392684"/>
          </a:xfrm>
          <a:custGeom>
            <a:avLst/>
            <a:gdLst/>
            <a:ahLst/>
            <a:cxnLst/>
            <a:rect l="l" t="t" r="r" b="b"/>
            <a:pathLst>
              <a:path w="294767" h="392684">
                <a:moveTo>
                  <a:pt x="35052" y="0"/>
                </a:moveTo>
                <a:lnTo>
                  <a:pt x="106807" y="0"/>
                </a:lnTo>
                <a:lnTo>
                  <a:pt x="74675" y="236474"/>
                </a:lnTo>
                <a:lnTo>
                  <a:pt x="72601" y="252831"/>
                </a:lnTo>
                <a:lnTo>
                  <a:pt x="71228" y="266172"/>
                </a:lnTo>
                <a:lnTo>
                  <a:pt x="70557" y="276477"/>
                </a:lnTo>
                <a:lnTo>
                  <a:pt x="70485" y="280162"/>
                </a:lnTo>
                <a:lnTo>
                  <a:pt x="72147" y="294133"/>
                </a:lnTo>
                <a:lnTo>
                  <a:pt x="77089" y="305752"/>
                </a:lnTo>
                <a:lnTo>
                  <a:pt x="93512" y="320265"/>
                </a:lnTo>
                <a:lnTo>
                  <a:pt x="105387" y="324277"/>
                </a:lnTo>
                <a:lnTo>
                  <a:pt x="119596" y="325955"/>
                </a:lnTo>
                <a:lnTo>
                  <a:pt x="122936" y="326009"/>
                </a:lnTo>
                <a:lnTo>
                  <a:pt x="136406" y="324936"/>
                </a:lnTo>
                <a:lnTo>
                  <a:pt x="148656" y="321719"/>
                </a:lnTo>
                <a:lnTo>
                  <a:pt x="158877" y="316864"/>
                </a:lnTo>
                <a:lnTo>
                  <a:pt x="168005" y="309290"/>
                </a:lnTo>
                <a:lnTo>
                  <a:pt x="175450" y="298222"/>
                </a:lnTo>
                <a:lnTo>
                  <a:pt x="179998" y="286896"/>
                </a:lnTo>
                <a:lnTo>
                  <a:pt x="185320" y="264606"/>
                </a:lnTo>
                <a:lnTo>
                  <a:pt x="187936" y="249793"/>
                </a:lnTo>
                <a:lnTo>
                  <a:pt x="190522" y="232527"/>
                </a:lnTo>
                <a:lnTo>
                  <a:pt x="222377" y="0"/>
                </a:lnTo>
                <a:lnTo>
                  <a:pt x="294767" y="0"/>
                </a:lnTo>
                <a:lnTo>
                  <a:pt x="263906" y="228600"/>
                </a:lnTo>
                <a:lnTo>
                  <a:pt x="261458" y="245195"/>
                </a:lnTo>
                <a:lnTo>
                  <a:pt x="258840" y="260607"/>
                </a:lnTo>
                <a:lnTo>
                  <a:pt x="256051" y="274837"/>
                </a:lnTo>
                <a:lnTo>
                  <a:pt x="253089" y="287884"/>
                </a:lnTo>
                <a:lnTo>
                  <a:pt x="246639" y="310429"/>
                </a:lnTo>
                <a:lnTo>
                  <a:pt x="239480" y="328242"/>
                </a:lnTo>
                <a:lnTo>
                  <a:pt x="231946" y="341373"/>
                </a:lnTo>
                <a:lnTo>
                  <a:pt x="215475" y="360891"/>
                </a:lnTo>
                <a:lnTo>
                  <a:pt x="194799" y="375922"/>
                </a:lnTo>
                <a:lnTo>
                  <a:pt x="182815" y="381717"/>
                </a:lnTo>
                <a:lnTo>
                  <a:pt x="159368" y="388943"/>
                </a:lnTo>
                <a:lnTo>
                  <a:pt x="132939" y="392374"/>
                </a:lnTo>
                <a:lnTo>
                  <a:pt x="121412" y="392684"/>
                </a:lnTo>
                <a:lnTo>
                  <a:pt x="106448" y="392133"/>
                </a:lnTo>
                <a:lnTo>
                  <a:pt x="92395" y="390480"/>
                </a:lnTo>
                <a:lnTo>
                  <a:pt x="79255" y="387725"/>
                </a:lnTo>
                <a:lnTo>
                  <a:pt x="55721" y="378909"/>
                </a:lnTo>
                <a:lnTo>
                  <a:pt x="35860" y="365686"/>
                </a:lnTo>
                <a:lnTo>
                  <a:pt x="23543" y="353074"/>
                </a:lnTo>
                <a:lnTo>
                  <a:pt x="10511" y="332093"/>
                </a:lnTo>
                <a:lnTo>
                  <a:pt x="2663" y="307496"/>
                </a:lnTo>
                <a:lnTo>
                  <a:pt x="684" y="293848"/>
                </a:lnTo>
                <a:lnTo>
                  <a:pt x="0" y="279302"/>
                </a:lnTo>
                <a:lnTo>
                  <a:pt x="0" y="278891"/>
                </a:lnTo>
                <a:lnTo>
                  <a:pt x="213" y="269579"/>
                </a:lnTo>
                <a:lnTo>
                  <a:pt x="1937" y="246346"/>
                </a:lnTo>
                <a:lnTo>
                  <a:pt x="3457" y="232436"/>
                </a:lnTo>
                <a:lnTo>
                  <a:pt x="5423" y="217002"/>
                </a:lnTo>
                <a:lnTo>
                  <a:pt x="6223" y="211200"/>
                </a:lnTo>
                <a:lnTo>
                  <a:pt x="35052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05095" y="789687"/>
            <a:ext cx="333882" cy="383031"/>
          </a:xfrm>
          <a:custGeom>
            <a:avLst/>
            <a:gdLst/>
            <a:ahLst/>
            <a:cxnLst/>
            <a:rect l="l" t="t" r="r" b="b"/>
            <a:pathLst>
              <a:path w="333882" h="383031">
                <a:moveTo>
                  <a:pt x="52324" y="0"/>
                </a:moveTo>
                <a:lnTo>
                  <a:pt x="113029" y="0"/>
                </a:lnTo>
                <a:lnTo>
                  <a:pt x="129462" y="196"/>
                </a:lnTo>
                <a:lnTo>
                  <a:pt x="145040" y="787"/>
                </a:lnTo>
                <a:lnTo>
                  <a:pt x="159764" y="1769"/>
                </a:lnTo>
                <a:lnTo>
                  <a:pt x="173636" y="3144"/>
                </a:lnTo>
                <a:lnTo>
                  <a:pt x="186656" y="4909"/>
                </a:lnTo>
                <a:lnTo>
                  <a:pt x="210143" y="9611"/>
                </a:lnTo>
                <a:lnTo>
                  <a:pt x="230230" y="15868"/>
                </a:lnTo>
                <a:lnTo>
                  <a:pt x="251148" y="26026"/>
                </a:lnTo>
                <a:lnTo>
                  <a:pt x="271602" y="40552"/>
                </a:lnTo>
                <a:lnTo>
                  <a:pt x="289707" y="58534"/>
                </a:lnTo>
                <a:lnTo>
                  <a:pt x="297888" y="68818"/>
                </a:lnTo>
                <a:lnTo>
                  <a:pt x="305493" y="79960"/>
                </a:lnTo>
                <a:lnTo>
                  <a:pt x="313758" y="94424"/>
                </a:lnTo>
                <a:lnTo>
                  <a:pt x="323469" y="117351"/>
                </a:lnTo>
                <a:lnTo>
                  <a:pt x="330015" y="141880"/>
                </a:lnTo>
                <a:lnTo>
                  <a:pt x="332098" y="154742"/>
                </a:lnTo>
                <a:lnTo>
                  <a:pt x="333386" y="168001"/>
                </a:lnTo>
                <a:lnTo>
                  <a:pt x="333877" y="181654"/>
                </a:lnTo>
                <a:lnTo>
                  <a:pt x="333882" y="183261"/>
                </a:lnTo>
                <a:lnTo>
                  <a:pt x="333513" y="196521"/>
                </a:lnTo>
                <a:lnTo>
                  <a:pt x="332406" y="209528"/>
                </a:lnTo>
                <a:lnTo>
                  <a:pt x="330561" y="222282"/>
                </a:lnTo>
                <a:lnTo>
                  <a:pt x="324655" y="247033"/>
                </a:lnTo>
                <a:lnTo>
                  <a:pt x="315797" y="270772"/>
                </a:lnTo>
                <a:lnTo>
                  <a:pt x="306069" y="289940"/>
                </a:lnTo>
                <a:lnTo>
                  <a:pt x="298777" y="301912"/>
                </a:lnTo>
                <a:lnTo>
                  <a:pt x="291003" y="313028"/>
                </a:lnTo>
                <a:lnTo>
                  <a:pt x="282752" y="323287"/>
                </a:lnTo>
                <a:lnTo>
                  <a:pt x="274026" y="332689"/>
                </a:lnTo>
                <a:lnTo>
                  <a:pt x="255163" y="348925"/>
                </a:lnTo>
                <a:lnTo>
                  <a:pt x="236219" y="360806"/>
                </a:lnTo>
                <a:lnTo>
                  <a:pt x="216742" y="369279"/>
                </a:lnTo>
                <a:lnTo>
                  <a:pt x="194315" y="375721"/>
                </a:lnTo>
                <a:lnTo>
                  <a:pt x="168923" y="380141"/>
                </a:lnTo>
                <a:lnTo>
                  <a:pt x="155110" y="381594"/>
                </a:lnTo>
                <a:lnTo>
                  <a:pt x="140551" y="382544"/>
                </a:lnTo>
                <a:lnTo>
                  <a:pt x="125243" y="382993"/>
                </a:lnTo>
                <a:lnTo>
                  <a:pt x="118999" y="383031"/>
                </a:lnTo>
                <a:lnTo>
                  <a:pt x="0" y="383031"/>
                </a:lnTo>
                <a:lnTo>
                  <a:pt x="52324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58945" y="789687"/>
            <a:ext cx="427100" cy="383031"/>
          </a:xfrm>
          <a:custGeom>
            <a:avLst/>
            <a:gdLst/>
            <a:ahLst/>
            <a:cxnLst/>
            <a:rect l="l" t="t" r="r" b="b"/>
            <a:pathLst>
              <a:path w="427100" h="383031">
                <a:moveTo>
                  <a:pt x="97281" y="0"/>
                </a:moveTo>
                <a:lnTo>
                  <a:pt x="162560" y="0"/>
                </a:lnTo>
                <a:lnTo>
                  <a:pt x="227456" y="266953"/>
                </a:lnTo>
                <a:lnTo>
                  <a:pt x="359918" y="0"/>
                </a:lnTo>
                <a:lnTo>
                  <a:pt x="421894" y="0"/>
                </a:lnTo>
                <a:lnTo>
                  <a:pt x="427100" y="383031"/>
                </a:lnTo>
                <a:lnTo>
                  <a:pt x="359918" y="383031"/>
                </a:lnTo>
                <a:lnTo>
                  <a:pt x="356869" y="153924"/>
                </a:lnTo>
                <a:lnTo>
                  <a:pt x="243078" y="383031"/>
                </a:lnTo>
                <a:lnTo>
                  <a:pt x="188213" y="383031"/>
                </a:lnTo>
                <a:lnTo>
                  <a:pt x="129793" y="142366"/>
                </a:lnTo>
                <a:lnTo>
                  <a:pt x="68706" y="383031"/>
                </a:lnTo>
                <a:lnTo>
                  <a:pt x="0" y="383031"/>
                </a:lnTo>
                <a:lnTo>
                  <a:pt x="97281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97627" y="780034"/>
            <a:ext cx="268859" cy="402336"/>
          </a:xfrm>
          <a:custGeom>
            <a:avLst/>
            <a:gdLst/>
            <a:ahLst/>
            <a:cxnLst/>
            <a:rect l="l" t="t" r="r" b="b"/>
            <a:pathLst>
              <a:path w="268859" h="402336">
                <a:moveTo>
                  <a:pt x="154939" y="0"/>
                </a:moveTo>
                <a:lnTo>
                  <a:pt x="167999" y="598"/>
                </a:lnTo>
                <a:lnTo>
                  <a:pt x="180638" y="2394"/>
                </a:lnTo>
                <a:lnTo>
                  <a:pt x="192856" y="5388"/>
                </a:lnTo>
                <a:lnTo>
                  <a:pt x="204654" y="9581"/>
                </a:lnTo>
                <a:lnTo>
                  <a:pt x="216031" y="14973"/>
                </a:lnTo>
                <a:lnTo>
                  <a:pt x="226987" y="21566"/>
                </a:lnTo>
                <a:lnTo>
                  <a:pt x="237523" y="29359"/>
                </a:lnTo>
                <a:lnTo>
                  <a:pt x="247638" y="38355"/>
                </a:lnTo>
                <a:lnTo>
                  <a:pt x="257332" y="48552"/>
                </a:lnTo>
                <a:lnTo>
                  <a:pt x="266606" y="59953"/>
                </a:lnTo>
                <a:lnTo>
                  <a:pt x="268859" y="62991"/>
                </a:lnTo>
                <a:lnTo>
                  <a:pt x="216408" y="109346"/>
                </a:lnTo>
                <a:lnTo>
                  <a:pt x="205348" y="96115"/>
                </a:lnTo>
                <a:lnTo>
                  <a:pt x="194546" y="85409"/>
                </a:lnTo>
                <a:lnTo>
                  <a:pt x="184005" y="77225"/>
                </a:lnTo>
                <a:lnTo>
                  <a:pt x="173728" y="71559"/>
                </a:lnTo>
                <a:lnTo>
                  <a:pt x="163721" y="68407"/>
                </a:lnTo>
                <a:lnTo>
                  <a:pt x="156337" y="67690"/>
                </a:lnTo>
                <a:lnTo>
                  <a:pt x="147065" y="67690"/>
                </a:lnTo>
                <a:lnTo>
                  <a:pt x="139446" y="70357"/>
                </a:lnTo>
                <a:lnTo>
                  <a:pt x="133350" y="75818"/>
                </a:lnTo>
                <a:lnTo>
                  <a:pt x="127253" y="81406"/>
                </a:lnTo>
                <a:lnTo>
                  <a:pt x="124206" y="87883"/>
                </a:lnTo>
                <a:lnTo>
                  <a:pt x="124206" y="95503"/>
                </a:lnTo>
                <a:lnTo>
                  <a:pt x="124206" y="102615"/>
                </a:lnTo>
                <a:lnTo>
                  <a:pt x="127000" y="110616"/>
                </a:lnTo>
                <a:lnTo>
                  <a:pt x="132587" y="119252"/>
                </a:lnTo>
                <a:lnTo>
                  <a:pt x="136291" y="124419"/>
                </a:lnTo>
                <a:lnTo>
                  <a:pt x="141845" y="131324"/>
                </a:lnTo>
                <a:lnTo>
                  <a:pt x="149258" y="139969"/>
                </a:lnTo>
                <a:lnTo>
                  <a:pt x="158535" y="150353"/>
                </a:lnTo>
                <a:lnTo>
                  <a:pt x="169685" y="162477"/>
                </a:lnTo>
                <a:lnTo>
                  <a:pt x="182713" y="176340"/>
                </a:lnTo>
                <a:lnTo>
                  <a:pt x="183134" y="176783"/>
                </a:lnTo>
                <a:lnTo>
                  <a:pt x="194642" y="189172"/>
                </a:lnTo>
                <a:lnTo>
                  <a:pt x="203649" y="199305"/>
                </a:lnTo>
                <a:lnTo>
                  <a:pt x="210173" y="207200"/>
                </a:lnTo>
                <a:lnTo>
                  <a:pt x="220695" y="222040"/>
                </a:lnTo>
                <a:lnTo>
                  <a:pt x="227499" y="233249"/>
                </a:lnTo>
                <a:lnTo>
                  <a:pt x="233035" y="244078"/>
                </a:lnTo>
                <a:lnTo>
                  <a:pt x="236854" y="253237"/>
                </a:lnTo>
                <a:lnTo>
                  <a:pt x="240743" y="265609"/>
                </a:lnTo>
                <a:lnTo>
                  <a:pt x="243234" y="278075"/>
                </a:lnTo>
                <a:lnTo>
                  <a:pt x="244304" y="290659"/>
                </a:lnTo>
                <a:lnTo>
                  <a:pt x="244348" y="293750"/>
                </a:lnTo>
                <a:lnTo>
                  <a:pt x="243599" y="307344"/>
                </a:lnTo>
                <a:lnTo>
                  <a:pt x="241351" y="320258"/>
                </a:lnTo>
                <a:lnTo>
                  <a:pt x="237602" y="332494"/>
                </a:lnTo>
                <a:lnTo>
                  <a:pt x="232349" y="344051"/>
                </a:lnTo>
                <a:lnTo>
                  <a:pt x="225589" y="354930"/>
                </a:lnTo>
                <a:lnTo>
                  <a:pt x="217320" y="365130"/>
                </a:lnTo>
                <a:lnTo>
                  <a:pt x="211454" y="371093"/>
                </a:lnTo>
                <a:lnTo>
                  <a:pt x="201801" y="379315"/>
                </a:lnTo>
                <a:lnTo>
                  <a:pt x="191402" y="386283"/>
                </a:lnTo>
                <a:lnTo>
                  <a:pt x="180258" y="391999"/>
                </a:lnTo>
                <a:lnTo>
                  <a:pt x="168372" y="396461"/>
                </a:lnTo>
                <a:lnTo>
                  <a:pt x="155746" y="399671"/>
                </a:lnTo>
                <a:lnTo>
                  <a:pt x="142382" y="401629"/>
                </a:lnTo>
                <a:lnTo>
                  <a:pt x="128283" y="402333"/>
                </a:lnTo>
                <a:lnTo>
                  <a:pt x="127381" y="402336"/>
                </a:lnTo>
                <a:lnTo>
                  <a:pt x="114136" y="401784"/>
                </a:lnTo>
                <a:lnTo>
                  <a:pt x="101322" y="400130"/>
                </a:lnTo>
                <a:lnTo>
                  <a:pt x="88936" y="397374"/>
                </a:lnTo>
                <a:lnTo>
                  <a:pt x="76978" y="393516"/>
                </a:lnTo>
                <a:lnTo>
                  <a:pt x="65449" y="388557"/>
                </a:lnTo>
                <a:lnTo>
                  <a:pt x="54347" y="382498"/>
                </a:lnTo>
                <a:lnTo>
                  <a:pt x="43672" y="375338"/>
                </a:lnTo>
                <a:lnTo>
                  <a:pt x="33424" y="367079"/>
                </a:lnTo>
                <a:lnTo>
                  <a:pt x="23601" y="357721"/>
                </a:lnTo>
                <a:lnTo>
                  <a:pt x="14204" y="347263"/>
                </a:lnTo>
                <a:lnTo>
                  <a:pt x="5232" y="335708"/>
                </a:lnTo>
                <a:lnTo>
                  <a:pt x="0" y="328167"/>
                </a:lnTo>
                <a:lnTo>
                  <a:pt x="55245" y="283590"/>
                </a:lnTo>
                <a:lnTo>
                  <a:pt x="64953" y="297176"/>
                </a:lnTo>
                <a:lnTo>
                  <a:pt x="74885" y="308648"/>
                </a:lnTo>
                <a:lnTo>
                  <a:pt x="85042" y="318009"/>
                </a:lnTo>
                <a:lnTo>
                  <a:pt x="95427" y="325261"/>
                </a:lnTo>
                <a:lnTo>
                  <a:pt x="106042" y="330407"/>
                </a:lnTo>
                <a:lnTo>
                  <a:pt x="116890" y="333448"/>
                </a:lnTo>
                <a:lnTo>
                  <a:pt x="127381" y="334390"/>
                </a:lnTo>
                <a:lnTo>
                  <a:pt x="140627" y="332634"/>
                </a:lnTo>
                <a:lnTo>
                  <a:pt x="152172" y="327421"/>
                </a:lnTo>
                <a:lnTo>
                  <a:pt x="158496" y="322452"/>
                </a:lnTo>
                <a:lnTo>
                  <a:pt x="166612" y="312012"/>
                </a:lnTo>
                <a:lnTo>
                  <a:pt x="170696" y="299974"/>
                </a:lnTo>
                <a:lnTo>
                  <a:pt x="171196" y="293496"/>
                </a:lnTo>
                <a:lnTo>
                  <a:pt x="169589" y="281382"/>
                </a:lnTo>
                <a:lnTo>
                  <a:pt x="164863" y="269112"/>
                </a:lnTo>
                <a:lnTo>
                  <a:pt x="159616" y="260416"/>
                </a:lnTo>
                <a:lnTo>
                  <a:pt x="153799" y="252692"/>
                </a:lnTo>
                <a:lnTo>
                  <a:pt x="145997" y="243275"/>
                </a:lnTo>
                <a:lnTo>
                  <a:pt x="136210" y="232164"/>
                </a:lnTo>
                <a:lnTo>
                  <a:pt x="124439" y="219359"/>
                </a:lnTo>
                <a:lnTo>
                  <a:pt x="119634" y="214249"/>
                </a:lnTo>
                <a:lnTo>
                  <a:pt x="107992" y="201817"/>
                </a:lnTo>
                <a:lnTo>
                  <a:pt x="97712" y="190395"/>
                </a:lnTo>
                <a:lnTo>
                  <a:pt x="88793" y="179985"/>
                </a:lnTo>
                <a:lnTo>
                  <a:pt x="81235" y="170591"/>
                </a:lnTo>
                <a:lnTo>
                  <a:pt x="75038" y="162216"/>
                </a:lnTo>
                <a:lnTo>
                  <a:pt x="70203" y="154862"/>
                </a:lnTo>
                <a:lnTo>
                  <a:pt x="62944" y="141023"/>
                </a:lnTo>
                <a:lnTo>
                  <a:pt x="58161" y="128765"/>
                </a:lnTo>
                <a:lnTo>
                  <a:pt x="54984" y="116625"/>
                </a:lnTo>
                <a:lnTo>
                  <a:pt x="53405" y="104585"/>
                </a:lnTo>
                <a:lnTo>
                  <a:pt x="53212" y="98678"/>
                </a:lnTo>
                <a:lnTo>
                  <a:pt x="54022" y="85617"/>
                </a:lnTo>
                <a:lnTo>
                  <a:pt x="56456" y="73071"/>
                </a:lnTo>
                <a:lnTo>
                  <a:pt x="60525" y="61047"/>
                </a:lnTo>
                <a:lnTo>
                  <a:pt x="66239" y="49550"/>
                </a:lnTo>
                <a:lnTo>
                  <a:pt x="73609" y="38584"/>
                </a:lnTo>
                <a:lnTo>
                  <a:pt x="85369" y="25555"/>
                </a:lnTo>
                <a:lnTo>
                  <a:pt x="95301" y="17470"/>
                </a:lnTo>
                <a:lnTo>
                  <a:pt x="106118" y="10921"/>
                </a:lnTo>
                <a:lnTo>
                  <a:pt x="117816" y="5905"/>
                </a:lnTo>
                <a:lnTo>
                  <a:pt x="130388" y="2421"/>
                </a:lnTo>
                <a:lnTo>
                  <a:pt x="143831" y="465"/>
                </a:lnTo>
                <a:lnTo>
                  <a:pt x="154939" y="0"/>
                </a:lnTo>
                <a:close/>
              </a:path>
            </a:pathLst>
          </a:custGeom>
          <a:ln w="6095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60088" y="780034"/>
            <a:ext cx="406273" cy="402336"/>
          </a:xfrm>
          <a:custGeom>
            <a:avLst/>
            <a:gdLst/>
            <a:ahLst/>
            <a:cxnLst/>
            <a:rect l="l" t="t" r="r" b="b"/>
            <a:pathLst>
              <a:path w="406273" h="402336">
                <a:moveTo>
                  <a:pt x="224789" y="0"/>
                </a:moveTo>
                <a:lnTo>
                  <a:pt x="238899" y="418"/>
                </a:lnTo>
                <a:lnTo>
                  <a:pt x="252554" y="1675"/>
                </a:lnTo>
                <a:lnTo>
                  <a:pt x="278501" y="6703"/>
                </a:lnTo>
                <a:lnTo>
                  <a:pt x="302626" y="15089"/>
                </a:lnTo>
                <a:lnTo>
                  <a:pt x="324925" y="26837"/>
                </a:lnTo>
                <a:lnTo>
                  <a:pt x="345392" y="41952"/>
                </a:lnTo>
                <a:lnTo>
                  <a:pt x="363947" y="60309"/>
                </a:lnTo>
                <a:lnTo>
                  <a:pt x="379312" y="80723"/>
                </a:lnTo>
                <a:lnTo>
                  <a:pt x="391217" y="102986"/>
                </a:lnTo>
                <a:lnTo>
                  <a:pt x="399672" y="127091"/>
                </a:lnTo>
                <a:lnTo>
                  <a:pt x="404687" y="153027"/>
                </a:lnTo>
                <a:lnTo>
                  <a:pt x="405907" y="166679"/>
                </a:lnTo>
                <a:lnTo>
                  <a:pt x="406273" y="179704"/>
                </a:lnTo>
                <a:lnTo>
                  <a:pt x="405917" y="192623"/>
                </a:lnTo>
                <a:lnTo>
                  <a:pt x="403067" y="217995"/>
                </a:lnTo>
                <a:lnTo>
                  <a:pt x="397352" y="242732"/>
                </a:lnTo>
                <a:lnTo>
                  <a:pt x="388757" y="266818"/>
                </a:lnTo>
                <a:lnTo>
                  <a:pt x="377266" y="290238"/>
                </a:lnTo>
                <a:lnTo>
                  <a:pt x="368958" y="304047"/>
                </a:lnTo>
                <a:lnTo>
                  <a:pt x="353550" y="325124"/>
                </a:lnTo>
                <a:lnTo>
                  <a:pt x="336170" y="343793"/>
                </a:lnTo>
                <a:lnTo>
                  <a:pt x="316827" y="360044"/>
                </a:lnTo>
                <a:lnTo>
                  <a:pt x="295528" y="373871"/>
                </a:lnTo>
                <a:lnTo>
                  <a:pt x="273092" y="384812"/>
                </a:lnTo>
                <a:lnTo>
                  <a:pt x="249562" y="393024"/>
                </a:lnTo>
                <a:lnTo>
                  <a:pt x="224683" y="398657"/>
                </a:lnTo>
                <a:lnTo>
                  <a:pt x="198455" y="401718"/>
                </a:lnTo>
                <a:lnTo>
                  <a:pt x="184835" y="402287"/>
                </a:lnTo>
                <a:lnTo>
                  <a:pt x="179450" y="402336"/>
                </a:lnTo>
                <a:lnTo>
                  <a:pt x="164814" y="401933"/>
                </a:lnTo>
                <a:lnTo>
                  <a:pt x="150724" y="400725"/>
                </a:lnTo>
                <a:lnTo>
                  <a:pt x="137180" y="398712"/>
                </a:lnTo>
                <a:lnTo>
                  <a:pt x="111734" y="392271"/>
                </a:lnTo>
                <a:lnTo>
                  <a:pt x="88480" y="382609"/>
                </a:lnTo>
                <a:lnTo>
                  <a:pt x="67424" y="369727"/>
                </a:lnTo>
                <a:lnTo>
                  <a:pt x="48895" y="353949"/>
                </a:lnTo>
                <a:lnTo>
                  <a:pt x="32395" y="334841"/>
                </a:lnTo>
                <a:lnTo>
                  <a:pt x="19284" y="313628"/>
                </a:lnTo>
                <a:lnTo>
                  <a:pt x="9559" y="290310"/>
                </a:lnTo>
                <a:lnTo>
                  <a:pt x="3214" y="264887"/>
                </a:lnTo>
                <a:lnTo>
                  <a:pt x="1308" y="251386"/>
                </a:lnTo>
                <a:lnTo>
                  <a:pt x="244" y="237359"/>
                </a:lnTo>
                <a:lnTo>
                  <a:pt x="0" y="226313"/>
                </a:lnTo>
                <a:lnTo>
                  <a:pt x="344" y="212632"/>
                </a:lnTo>
                <a:lnTo>
                  <a:pt x="3105" y="186175"/>
                </a:lnTo>
                <a:lnTo>
                  <a:pt x="8629" y="160921"/>
                </a:lnTo>
                <a:lnTo>
                  <a:pt x="16918" y="136869"/>
                </a:lnTo>
                <a:lnTo>
                  <a:pt x="27977" y="114015"/>
                </a:lnTo>
                <a:lnTo>
                  <a:pt x="41807" y="92357"/>
                </a:lnTo>
                <a:lnTo>
                  <a:pt x="58420" y="71881"/>
                </a:lnTo>
                <a:lnTo>
                  <a:pt x="77346" y="53119"/>
                </a:lnTo>
                <a:lnTo>
                  <a:pt x="97707" y="37195"/>
                </a:lnTo>
                <a:lnTo>
                  <a:pt x="119501" y="24107"/>
                </a:lnTo>
                <a:lnTo>
                  <a:pt x="142726" y="13850"/>
                </a:lnTo>
                <a:lnTo>
                  <a:pt x="167378" y="6421"/>
                </a:lnTo>
                <a:lnTo>
                  <a:pt x="193458" y="1814"/>
                </a:lnTo>
                <a:lnTo>
                  <a:pt x="207032" y="567"/>
                </a:lnTo>
                <a:lnTo>
                  <a:pt x="220961" y="25"/>
                </a:lnTo>
                <a:lnTo>
                  <a:pt x="224789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23948" y="1976991"/>
            <a:ext cx="7818444" cy="17785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370">
              <a:lnSpc>
                <a:spcPts val="3225"/>
              </a:lnSpc>
              <a:spcBef>
                <a:spcPts val="161"/>
              </a:spcBef>
            </a:pPr>
            <a:r>
              <a:rPr sz="2400" dirty="0">
                <a:solidFill>
                  <a:srgbClr val="DDDDDD"/>
                </a:solidFill>
                <a:latin typeface="Wingdings 2"/>
                <a:cs typeface="Wingdings 2"/>
              </a:rPr>
              <a:t></a:t>
            </a:r>
            <a:r>
              <a:rPr sz="2400" spc="284" dirty="0">
                <a:solidFill>
                  <a:srgbClr val="DDDDDD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Suatu</a:t>
            </a:r>
            <a:r>
              <a:rPr sz="3000" spc="-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perja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jian yang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bersi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at</a:t>
            </a:r>
            <a:endParaRPr sz="3000">
              <a:latin typeface="Century Gothic"/>
              <a:cs typeface="Century Gothic"/>
            </a:endParaRPr>
          </a:p>
          <a:p>
            <a:pPr marL="397052">
              <a:lnSpc>
                <a:spcPts val="3600"/>
              </a:lnSpc>
              <a:spcBef>
                <a:spcPts val="78"/>
              </a:spcBef>
            </a:pP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se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tara d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an maksud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akan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digati d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pen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aturan yang tetap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dan te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peri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ci.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123949" y="4446375"/>
            <a:ext cx="7036757" cy="863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20"/>
              </a:lnSpc>
              <a:spcBef>
                <a:spcPts val="161"/>
              </a:spcBef>
            </a:pPr>
            <a:r>
              <a:rPr sz="2400" dirty="0">
                <a:solidFill>
                  <a:srgbClr val="DDDDDD"/>
                </a:solidFill>
                <a:latin typeface="Wingdings 2"/>
                <a:cs typeface="Wingdings 2"/>
              </a:rPr>
              <a:t></a:t>
            </a:r>
            <a:r>
              <a:rPr sz="2400" spc="289" dirty="0">
                <a:solidFill>
                  <a:srgbClr val="DDDDDD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Dibu</a:t>
            </a:r>
            <a:r>
              <a:rPr sz="3000" spc="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3000" spc="-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secara tidak</a:t>
            </a:r>
            <a:r>
              <a:rPr sz="3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re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mi dan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tidak</a:t>
            </a:r>
            <a:endParaRPr sz="3000">
              <a:latin typeface="Century Gothic"/>
              <a:cs typeface="Century Gothic"/>
            </a:endParaRPr>
          </a:p>
          <a:p>
            <a:pPr marL="397052" marR="57150">
              <a:lnSpc>
                <a:spcPts val="3579"/>
              </a:lnSpc>
              <a:spcBef>
                <a:spcPts val="17"/>
              </a:spcBef>
            </a:pPr>
            <a:r>
              <a:rPr sz="4500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4500" spc="-9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4500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4500" spc="-9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4500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rlu</a:t>
            </a:r>
            <a:r>
              <a:rPr sz="4500" spc="-9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4500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an pe</a:t>
            </a:r>
            <a:r>
              <a:rPr sz="4500" spc="-9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4500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4500" spc="-9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4500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saha</a:t>
            </a:r>
            <a:r>
              <a:rPr sz="4500" spc="-9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4500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300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8674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31034" y="14098"/>
            <a:ext cx="9129980" cy="6836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24001" y="6985"/>
            <a:ext cx="9137015" cy="6843981"/>
          </a:xfrm>
          <a:custGeom>
            <a:avLst/>
            <a:gdLst/>
            <a:ahLst/>
            <a:cxnLst/>
            <a:rect l="l" t="t" r="r" b="b"/>
            <a:pathLst>
              <a:path w="9137015" h="6843981">
                <a:moveTo>
                  <a:pt x="0" y="0"/>
                </a:moveTo>
                <a:lnTo>
                  <a:pt x="9137015" y="6843981"/>
                </a:lnTo>
              </a:path>
            </a:pathLst>
          </a:custGeom>
          <a:ln w="12700">
            <a:solidFill>
              <a:srgbClr val="B3B3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992746" y="4948429"/>
            <a:ext cx="2672969" cy="1900191"/>
          </a:xfrm>
          <a:custGeom>
            <a:avLst/>
            <a:gdLst/>
            <a:ahLst/>
            <a:cxnLst/>
            <a:rect l="l" t="t" r="r" b="b"/>
            <a:pathLst>
              <a:path w="2672969" h="1900191">
                <a:moveTo>
                  <a:pt x="2672969" y="0"/>
                </a:moveTo>
                <a:lnTo>
                  <a:pt x="0" y="1900191"/>
                </a:lnTo>
              </a:path>
            </a:pathLst>
          </a:custGeom>
          <a:ln w="12700">
            <a:solidFill>
              <a:srgbClr val="BBBBB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81200" y="762000"/>
            <a:ext cx="8229600" cy="838200"/>
          </a:xfrm>
          <a:custGeom>
            <a:avLst/>
            <a:gdLst/>
            <a:ahLst/>
            <a:cxnLst/>
            <a:rect l="l" t="t" r="r" b="b"/>
            <a:pathLst>
              <a:path w="8229600" h="838200">
                <a:moveTo>
                  <a:pt x="0" y="838200"/>
                </a:moveTo>
                <a:lnTo>
                  <a:pt x="8229600" y="838200"/>
                </a:lnTo>
                <a:lnTo>
                  <a:pt x="82296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00300" y="662939"/>
            <a:ext cx="2282952" cy="842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00501" y="662939"/>
            <a:ext cx="906779" cy="8427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24528" y="662939"/>
            <a:ext cx="2282952" cy="842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75605" y="662939"/>
            <a:ext cx="3680459" cy="8427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25712" y="662939"/>
            <a:ext cx="1130807" cy="8427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68135" y="1100779"/>
            <a:ext cx="23168" cy="142550"/>
          </a:xfrm>
          <a:custGeom>
            <a:avLst/>
            <a:gdLst/>
            <a:ahLst/>
            <a:cxnLst/>
            <a:rect l="l" t="t" r="r" b="b"/>
            <a:pathLst>
              <a:path w="23168" h="142550">
                <a:moveTo>
                  <a:pt x="11332" y="4600"/>
                </a:moveTo>
                <a:lnTo>
                  <a:pt x="0" y="10475"/>
                </a:lnTo>
                <a:lnTo>
                  <a:pt x="1200" y="142550"/>
                </a:lnTo>
                <a:lnTo>
                  <a:pt x="2071" y="128499"/>
                </a:lnTo>
                <a:lnTo>
                  <a:pt x="4678" y="115511"/>
                </a:lnTo>
                <a:lnTo>
                  <a:pt x="9021" y="103571"/>
                </a:lnTo>
                <a:lnTo>
                  <a:pt x="15101" y="92685"/>
                </a:lnTo>
                <a:lnTo>
                  <a:pt x="23168" y="0"/>
                </a:lnTo>
                <a:lnTo>
                  <a:pt x="11332" y="460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57475" y="1002157"/>
            <a:ext cx="211785" cy="383158"/>
          </a:xfrm>
          <a:custGeom>
            <a:avLst/>
            <a:gdLst/>
            <a:ahLst/>
            <a:cxnLst/>
            <a:rect l="l" t="t" r="r" b="b"/>
            <a:pathLst>
              <a:path w="211785" h="383158">
                <a:moveTo>
                  <a:pt x="68021" y="383158"/>
                </a:moveTo>
                <a:lnTo>
                  <a:pt x="141935" y="383158"/>
                </a:lnTo>
                <a:lnTo>
                  <a:pt x="141935" y="71881"/>
                </a:lnTo>
                <a:lnTo>
                  <a:pt x="211785" y="71881"/>
                </a:lnTo>
                <a:lnTo>
                  <a:pt x="211785" y="0"/>
                </a:lnTo>
                <a:lnTo>
                  <a:pt x="0" y="0"/>
                </a:lnTo>
                <a:lnTo>
                  <a:pt x="0" y="71881"/>
                </a:lnTo>
                <a:lnTo>
                  <a:pt x="68021" y="71881"/>
                </a:lnTo>
                <a:lnTo>
                  <a:pt x="68021" y="383158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63722" y="992505"/>
            <a:ext cx="251078" cy="392811"/>
          </a:xfrm>
          <a:custGeom>
            <a:avLst/>
            <a:gdLst/>
            <a:ahLst/>
            <a:cxnLst/>
            <a:rect l="l" t="t" r="r" b="b"/>
            <a:pathLst>
              <a:path w="251078" h="392811">
                <a:moveTo>
                  <a:pt x="75691" y="213730"/>
                </a:moveTo>
                <a:lnTo>
                  <a:pt x="80662" y="201345"/>
                </a:lnTo>
                <a:lnTo>
                  <a:pt x="87194" y="190626"/>
                </a:lnTo>
                <a:lnTo>
                  <a:pt x="95250" y="181610"/>
                </a:lnTo>
                <a:lnTo>
                  <a:pt x="107231" y="173133"/>
                </a:lnTo>
                <a:lnTo>
                  <a:pt x="119174" y="168731"/>
                </a:lnTo>
                <a:lnTo>
                  <a:pt x="132333" y="167259"/>
                </a:lnTo>
                <a:lnTo>
                  <a:pt x="136758" y="167418"/>
                </a:lnTo>
                <a:lnTo>
                  <a:pt x="149567" y="170058"/>
                </a:lnTo>
                <a:lnTo>
                  <a:pt x="160400" y="175895"/>
                </a:lnTo>
                <a:lnTo>
                  <a:pt x="171325" y="188933"/>
                </a:lnTo>
                <a:lnTo>
                  <a:pt x="176402" y="201930"/>
                </a:lnTo>
                <a:lnTo>
                  <a:pt x="178352" y="212093"/>
                </a:lnTo>
                <a:lnTo>
                  <a:pt x="179539" y="222755"/>
                </a:lnTo>
                <a:lnTo>
                  <a:pt x="180400" y="235727"/>
                </a:lnTo>
                <a:lnTo>
                  <a:pt x="180924" y="251010"/>
                </a:lnTo>
                <a:lnTo>
                  <a:pt x="181101" y="268605"/>
                </a:lnTo>
                <a:lnTo>
                  <a:pt x="181101" y="392811"/>
                </a:lnTo>
                <a:lnTo>
                  <a:pt x="251078" y="392811"/>
                </a:lnTo>
                <a:lnTo>
                  <a:pt x="251062" y="203005"/>
                </a:lnTo>
                <a:lnTo>
                  <a:pt x="250204" y="187932"/>
                </a:lnTo>
                <a:lnTo>
                  <a:pt x="248039" y="174117"/>
                </a:lnTo>
                <a:lnTo>
                  <a:pt x="244568" y="161555"/>
                </a:lnTo>
                <a:lnTo>
                  <a:pt x="239789" y="150239"/>
                </a:lnTo>
                <a:lnTo>
                  <a:pt x="233705" y="140162"/>
                </a:lnTo>
                <a:lnTo>
                  <a:pt x="226313" y="131318"/>
                </a:lnTo>
                <a:lnTo>
                  <a:pt x="215962" y="122109"/>
                </a:lnTo>
                <a:lnTo>
                  <a:pt x="205293" y="114917"/>
                </a:lnTo>
                <a:lnTo>
                  <a:pt x="193888" y="109318"/>
                </a:lnTo>
                <a:lnTo>
                  <a:pt x="181753" y="105315"/>
                </a:lnTo>
                <a:lnTo>
                  <a:pt x="168895" y="102910"/>
                </a:lnTo>
                <a:lnTo>
                  <a:pt x="155320" y="102108"/>
                </a:lnTo>
                <a:lnTo>
                  <a:pt x="149734" y="102259"/>
                </a:lnTo>
                <a:lnTo>
                  <a:pt x="137234" y="103706"/>
                </a:lnTo>
                <a:lnTo>
                  <a:pt x="124836" y="106667"/>
                </a:lnTo>
                <a:lnTo>
                  <a:pt x="112521" y="111125"/>
                </a:lnTo>
                <a:lnTo>
                  <a:pt x="102651" y="115839"/>
                </a:lnTo>
                <a:lnTo>
                  <a:pt x="91935" y="122082"/>
                </a:lnTo>
                <a:lnTo>
                  <a:pt x="81243" y="129489"/>
                </a:lnTo>
                <a:lnTo>
                  <a:pt x="70611" y="138049"/>
                </a:lnTo>
                <a:lnTo>
                  <a:pt x="70611" y="0"/>
                </a:lnTo>
                <a:lnTo>
                  <a:pt x="0" y="0"/>
                </a:lnTo>
                <a:lnTo>
                  <a:pt x="0" y="392811"/>
                </a:lnTo>
                <a:lnTo>
                  <a:pt x="70611" y="392811"/>
                </a:lnTo>
                <a:lnTo>
                  <a:pt x="70665" y="267587"/>
                </a:lnTo>
                <a:lnTo>
                  <a:pt x="70988" y="251209"/>
                </a:lnTo>
                <a:lnTo>
                  <a:pt x="71610" y="237908"/>
                </a:lnTo>
                <a:lnTo>
                  <a:pt x="72541" y="227699"/>
                </a:lnTo>
                <a:lnTo>
                  <a:pt x="73786" y="220599"/>
                </a:lnTo>
                <a:lnTo>
                  <a:pt x="75691" y="21373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17280" y="1094614"/>
            <a:ext cx="211514" cy="297941"/>
          </a:xfrm>
          <a:custGeom>
            <a:avLst/>
            <a:gdLst/>
            <a:ahLst/>
            <a:cxnLst/>
            <a:rect l="l" t="t" r="r" b="b"/>
            <a:pathLst>
              <a:path w="211514" h="297941">
                <a:moveTo>
                  <a:pt x="140168" y="280858"/>
                </a:moveTo>
                <a:lnTo>
                  <a:pt x="151050" y="273645"/>
                </a:lnTo>
                <a:lnTo>
                  <a:pt x="161496" y="265159"/>
                </a:lnTo>
                <a:lnTo>
                  <a:pt x="171509" y="255397"/>
                </a:lnTo>
                <a:lnTo>
                  <a:pt x="179300" y="246455"/>
                </a:lnTo>
                <a:lnTo>
                  <a:pt x="186850" y="236179"/>
                </a:lnTo>
                <a:lnTo>
                  <a:pt x="193394" y="225375"/>
                </a:lnTo>
                <a:lnTo>
                  <a:pt x="198931" y="214044"/>
                </a:lnTo>
                <a:lnTo>
                  <a:pt x="203461" y="202185"/>
                </a:lnTo>
                <a:lnTo>
                  <a:pt x="206984" y="189800"/>
                </a:lnTo>
                <a:lnTo>
                  <a:pt x="209501" y="176887"/>
                </a:lnTo>
                <a:lnTo>
                  <a:pt x="211011" y="163446"/>
                </a:lnTo>
                <a:lnTo>
                  <a:pt x="211514" y="149478"/>
                </a:lnTo>
                <a:lnTo>
                  <a:pt x="211037" y="135177"/>
                </a:lnTo>
                <a:lnTo>
                  <a:pt x="209608" y="121493"/>
                </a:lnTo>
                <a:lnTo>
                  <a:pt x="207225" y="108390"/>
                </a:lnTo>
                <a:lnTo>
                  <a:pt x="203886" y="95866"/>
                </a:lnTo>
                <a:lnTo>
                  <a:pt x="199589" y="83922"/>
                </a:lnTo>
                <a:lnTo>
                  <a:pt x="194332" y="72555"/>
                </a:lnTo>
                <a:lnTo>
                  <a:pt x="188112" y="61764"/>
                </a:lnTo>
                <a:lnTo>
                  <a:pt x="180929" y="51550"/>
                </a:lnTo>
                <a:lnTo>
                  <a:pt x="172779" y="41910"/>
                </a:lnTo>
                <a:lnTo>
                  <a:pt x="161660" y="31070"/>
                </a:lnTo>
                <a:lnTo>
                  <a:pt x="151288" y="22827"/>
                </a:lnTo>
                <a:lnTo>
                  <a:pt x="140414" y="15852"/>
                </a:lnTo>
                <a:lnTo>
                  <a:pt x="129035" y="10145"/>
                </a:lnTo>
                <a:lnTo>
                  <a:pt x="117149" y="5706"/>
                </a:lnTo>
                <a:lnTo>
                  <a:pt x="104753" y="2536"/>
                </a:lnTo>
                <a:lnTo>
                  <a:pt x="91844" y="634"/>
                </a:lnTo>
                <a:lnTo>
                  <a:pt x="78418" y="0"/>
                </a:lnTo>
                <a:lnTo>
                  <a:pt x="67404" y="476"/>
                </a:lnTo>
                <a:lnTo>
                  <a:pt x="54726" y="2253"/>
                </a:lnTo>
                <a:lnTo>
                  <a:pt x="42433" y="5321"/>
                </a:lnTo>
                <a:lnTo>
                  <a:pt x="30539" y="9651"/>
                </a:lnTo>
                <a:lnTo>
                  <a:pt x="19609" y="15080"/>
                </a:lnTo>
                <a:lnTo>
                  <a:pt x="8977" y="21729"/>
                </a:lnTo>
                <a:lnTo>
                  <a:pt x="0" y="98303"/>
                </a:lnTo>
                <a:lnTo>
                  <a:pt x="7933" y="88646"/>
                </a:lnTo>
                <a:lnTo>
                  <a:pt x="15184" y="81956"/>
                </a:lnTo>
                <a:lnTo>
                  <a:pt x="25763" y="74815"/>
                </a:lnTo>
                <a:lnTo>
                  <a:pt x="37368" y="69723"/>
                </a:lnTo>
                <a:lnTo>
                  <a:pt x="50007" y="66674"/>
                </a:lnTo>
                <a:lnTo>
                  <a:pt x="63686" y="65659"/>
                </a:lnTo>
                <a:lnTo>
                  <a:pt x="73522" y="66192"/>
                </a:lnTo>
                <a:lnTo>
                  <a:pt x="86411" y="68737"/>
                </a:lnTo>
                <a:lnTo>
                  <a:pt x="98260" y="73386"/>
                </a:lnTo>
                <a:lnTo>
                  <a:pt x="109060" y="80147"/>
                </a:lnTo>
                <a:lnTo>
                  <a:pt x="118804" y="89026"/>
                </a:lnTo>
                <a:lnTo>
                  <a:pt x="126744" y="98924"/>
                </a:lnTo>
                <a:lnTo>
                  <a:pt x="132874" y="109801"/>
                </a:lnTo>
                <a:lnTo>
                  <a:pt x="137259" y="121730"/>
                </a:lnTo>
                <a:lnTo>
                  <a:pt x="139895" y="134704"/>
                </a:lnTo>
                <a:lnTo>
                  <a:pt x="140775" y="148716"/>
                </a:lnTo>
                <a:lnTo>
                  <a:pt x="140770" y="149800"/>
                </a:lnTo>
                <a:lnTo>
                  <a:pt x="139768" y="163710"/>
                </a:lnTo>
                <a:lnTo>
                  <a:pt x="137026" y="176607"/>
                </a:lnTo>
                <a:lnTo>
                  <a:pt x="132551" y="188487"/>
                </a:lnTo>
                <a:lnTo>
                  <a:pt x="126348" y="199342"/>
                </a:lnTo>
                <a:lnTo>
                  <a:pt x="118423" y="209169"/>
                </a:lnTo>
                <a:lnTo>
                  <a:pt x="111572" y="215716"/>
                </a:lnTo>
                <a:lnTo>
                  <a:pt x="100973" y="223253"/>
                </a:lnTo>
                <a:lnTo>
                  <a:pt x="89454" y="228627"/>
                </a:lnTo>
                <a:lnTo>
                  <a:pt x="77022" y="231846"/>
                </a:lnTo>
                <a:lnTo>
                  <a:pt x="63686" y="232917"/>
                </a:lnTo>
                <a:lnTo>
                  <a:pt x="53219" y="232324"/>
                </a:lnTo>
                <a:lnTo>
                  <a:pt x="40360" y="229734"/>
                </a:lnTo>
                <a:lnTo>
                  <a:pt x="30793" y="289306"/>
                </a:lnTo>
                <a:lnTo>
                  <a:pt x="38470" y="292150"/>
                </a:lnTo>
                <a:lnTo>
                  <a:pt x="50626" y="295388"/>
                </a:lnTo>
                <a:lnTo>
                  <a:pt x="63270" y="297308"/>
                </a:lnTo>
                <a:lnTo>
                  <a:pt x="76386" y="297941"/>
                </a:lnTo>
                <a:lnTo>
                  <a:pt x="79128" y="297915"/>
                </a:lnTo>
                <a:lnTo>
                  <a:pt x="92230" y="297029"/>
                </a:lnTo>
                <a:lnTo>
                  <a:pt x="104881" y="294882"/>
                </a:lnTo>
                <a:lnTo>
                  <a:pt x="117087" y="291473"/>
                </a:lnTo>
                <a:lnTo>
                  <a:pt x="128848" y="286800"/>
                </a:lnTo>
                <a:lnTo>
                  <a:pt x="140168" y="280858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35552" y="1101979"/>
            <a:ext cx="122088" cy="386969"/>
          </a:xfrm>
          <a:custGeom>
            <a:avLst/>
            <a:gdLst/>
            <a:ahLst/>
            <a:cxnLst/>
            <a:rect l="l" t="t" r="r" b="b"/>
            <a:pathLst>
              <a:path w="122088" h="386969">
                <a:moveTo>
                  <a:pt x="89662" y="202184"/>
                </a:moveTo>
                <a:lnTo>
                  <a:pt x="81044" y="191320"/>
                </a:lnTo>
                <a:lnTo>
                  <a:pt x="75108" y="180418"/>
                </a:lnTo>
                <a:lnTo>
                  <a:pt x="70853" y="168406"/>
                </a:lnTo>
                <a:lnTo>
                  <a:pt x="68293" y="155295"/>
                </a:lnTo>
                <a:lnTo>
                  <a:pt x="67437" y="141097"/>
                </a:lnTo>
                <a:lnTo>
                  <a:pt x="67437" y="140735"/>
                </a:lnTo>
                <a:lnTo>
                  <a:pt x="68369" y="126610"/>
                </a:lnTo>
                <a:lnTo>
                  <a:pt x="71070" y="113603"/>
                </a:lnTo>
                <a:lnTo>
                  <a:pt x="75526" y="101711"/>
                </a:lnTo>
                <a:lnTo>
                  <a:pt x="81728" y="90937"/>
                </a:lnTo>
                <a:lnTo>
                  <a:pt x="90706" y="14363"/>
                </a:lnTo>
                <a:lnTo>
                  <a:pt x="80456" y="22205"/>
                </a:lnTo>
                <a:lnTo>
                  <a:pt x="70612" y="31242"/>
                </a:lnTo>
                <a:lnTo>
                  <a:pt x="70612" y="0"/>
                </a:lnTo>
                <a:lnTo>
                  <a:pt x="0" y="0"/>
                </a:lnTo>
                <a:lnTo>
                  <a:pt x="0" y="386969"/>
                </a:lnTo>
                <a:lnTo>
                  <a:pt x="70612" y="386969"/>
                </a:lnTo>
                <a:lnTo>
                  <a:pt x="70612" y="253365"/>
                </a:lnTo>
                <a:lnTo>
                  <a:pt x="80971" y="262542"/>
                </a:lnTo>
                <a:lnTo>
                  <a:pt x="91440" y="270393"/>
                </a:lnTo>
                <a:lnTo>
                  <a:pt x="101957" y="276859"/>
                </a:lnTo>
                <a:lnTo>
                  <a:pt x="112522" y="281940"/>
                </a:lnTo>
                <a:lnTo>
                  <a:pt x="122088" y="222368"/>
                </a:lnTo>
                <a:lnTo>
                  <a:pt x="110258" y="217713"/>
                </a:lnTo>
                <a:lnTo>
                  <a:pt x="99452" y="210987"/>
                </a:lnTo>
                <a:lnTo>
                  <a:pt x="89662" y="202184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70555" y="1094614"/>
            <a:ext cx="293243" cy="297941"/>
          </a:xfrm>
          <a:custGeom>
            <a:avLst/>
            <a:gdLst/>
            <a:ahLst/>
            <a:cxnLst/>
            <a:rect l="l" t="t" r="r" b="b"/>
            <a:pathLst>
              <a:path w="293243" h="297941">
                <a:moveTo>
                  <a:pt x="145908" y="665"/>
                </a:moveTo>
                <a:lnTo>
                  <a:pt x="132841" y="0"/>
                </a:lnTo>
                <a:lnTo>
                  <a:pt x="131324" y="7"/>
                </a:lnTo>
                <a:lnTo>
                  <a:pt x="118002" y="787"/>
                </a:lnTo>
                <a:lnTo>
                  <a:pt x="105170" y="2840"/>
                </a:lnTo>
                <a:lnTo>
                  <a:pt x="92834" y="6166"/>
                </a:lnTo>
                <a:lnTo>
                  <a:pt x="84766" y="98852"/>
                </a:lnTo>
                <a:lnTo>
                  <a:pt x="92582" y="89026"/>
                </a:lnTo>
                <a:lnTo>
                  <a:pt x="99229" y="82669"/>
                </a:lnTo>
                <a:lnTo>
                  <a:pt x="109742" y="75216"/>
                </a:lnTo>
                <a:lnTo>
                  <a:pt x="121252" y="69901"/>
                </a:lnTo>
                <a:lnTo>
                  <a:pt x="133773" y="66718"/>
                </a:lnTo>
                <a:lnTo>
                  <a:pt x="147319" y="65659"/>
                </a:lnTo>
                <a:lnTo>
                  <a:pt x="157812" y="66239"/>
                </a:lnTo>
                <a:lnTo>
                  <a:pt x="170723" y="68785"/>
                </a:lnTo>
                <a:lnTo>
                  <a:pt x="182582" y="73364"/>
                </a:lnTo>
                <a:lnTo>
                  <a:pt x="193403" y="79981"/>
                </a:lnTo>
                <a:lnTo>
                  <a:pt x="203200" y="88646"/>
                </a:lnTo>
                <a:lnTo>
                  <a:pt x="211274" y="98526"/>
                </a:lnTo>
                <a:lnTo>
                  <a:pt x="217409" y="109333"/>
                </a:lnTo>
                <a:lnTo>
                  <a:pt x="221792" y="121258"/>
                </a:lnTo>
                <a:lnTo>
                  <a:pt x="224421" y="134301"/>
                </a:lnTo>
                <a:lnTo>
                  <a:pt x="225297" y="148462"/>
                </a:lnTo>
                <a:lnTo>
                  <a:pt x="225286" y="150152"/>
                </a:lnTo>
                <a:lnTo>
                  <a:pt x="224247" y="164235"/>
                </a:lnTo>
                <a:lnTo>
                  <a:pt x="221519" y="177228"/>
                </a:lnTo>
                <a:lnTo>
                  <a:pt x="217102" y="189118"/>
                </a:lnTo>
                <a:lnTo>
                  <a:pt x="210995" y="199896"/>
                </a:lnTo>
                <a:lnTo>
                  <a:pt x="203200" y="209550"/>
                </a:lnTo>
                <a:lnTo>
                  <a:pt x="196008" y="216301"/>
                </a:lnTo>
                <a:lnTo>
                  <a:pt x="185431" y="223582"/>
                </a:lnTo>
                <a:lnTo>
                  <a:pt x="173849" y="228773"/>
                </a:lnTo>
                <a:lnTo>
                  <a:pt x="161270" y="231883"/>
                </a:lnTo>
                <a:lnTo>
                  <a:pt x="147700" y="232917"/>
                </a:lnTo>
                <a:lnTo>
                  <a:pt x="138253" y="232395"/>
                </a:lnTo>
                <a:lnTo>
                  <a:pt x="125533" y="229825"/>
                </a:lnTo>
                <a:lnTo>
                  <a:pt x="113754" y="225102"/>
                </a:lnTo>
                <a:lnTo>
                  <a:pt x="102903" y="218219"/>
                </a:lnTo>
                <a:lnTo>
                  <a:pt x="92963" y="209169"/>
                </a:lnTo>
                <a:lnTo>
                  <a:pt x="84631" y="198621"/>
                </a:lnTo>
                <a:lnTo>
                  <a:pt x="78609" y="187678"/>
                </a:lnTo>
                <a:lnTo>
                  <a:pt x="74307" y="175710"/>
                </a:lnTo>
                <a:lnTo>
                  <a:pt x="71726" y="162720"/>
                </a:lnTo>
                <a:lnTo>
                  <a:pt x="70865" y="148716"/>
                </a:lnTo>
                <a:lnTo>
                  <a:pt x="69665" y="16642"/>
                </a:lnTo>
                <a:lnTo>
                  <a:pt x="58841" y="23791"/>
                </a:lnTo>
                <a:lnTo>
                  <a:pt x="48529" y="32213"/>
                </a:lnTo>
                <a:lnTo>
                  <a:pt x="38734" y="41910"/>
                </a:lnTo>
                <a:lnTo>
                  <a:pt x="30566" y="51574"/>
                </a:lnTo>
                <a:lnTo>
                  <a:pt x="23385" y="61790"/>
                </a:lnTo>
                <a:lnTo>
                  <a:pt x="17168" y="72581"/>
                </a:lnTo>
                <a:lnTo>
                  <a:pt x="11914" y="83950"/>
                </a:lnTo>
                <a:lnTo>
                  <a:pt x="7619" y="95896"/>
                </a:lnTo>
                <a:lnTo>
                  <a:pt x="4282" y="108421"/>
                </a:lnTo>
                <a:lnTo>
                  <a:pt x="1902" y="121525"/>
                </a:lnTo>
                <a:lnTo>
                  <a:pt x="475" y="135211"/>
                </a:lnTo>
                <a:lnTo>
                  <a:pt x="0" y="149478"/>
                </a:lnTo>
                <a:lnTo>
                  <a:pt x="421" y="162280"/>
                </a:lnTo>
                <a:lnTo>
                  <a:pt x="1845" y="175765"/>
                </a:lnTo>
                <a:lnTo>
                  <a:pt x="4277" y="188723"/>
                </a:lnTo>
                <a:lnTo>
                  <a:pt x="7715" y="201154"/>
                </a:lnTo>
                <a:lnTo>
                  <a:pt x="12159" y="213057"/>
                </a:lnTo>
                <a:lnTo>
                  <a:pt x="17610" y="224433"/>
                </a:lnTo>
                <a:lnTo>
                  <a:pt x="24068" y="235281"/>
                </a:lnTo>
                <a:lnTo>
                  <a:pt x="31533" y="245603"/>
                </a:lnTo>
                <a:lnTo>
                  <a:pt x="40004" y="255397"/>
                </a:lnTo>
                <a:lnTo>
                  <a:pt x="52003" y="266934"/>
                </a:lnTo>
                <a:lnTo>
                  <a:pt x="62530" y="275177"/>
                </a:lnTo>
                <a:lnTo>
                  <a:pt x="73506" y="282144"/>
                </a:lnTo>
                <a:lnTo>
                  <a:pt x="84926" y="287839"/>
                </a:lnTo>
                <a:lnTo>
                  <a:pt x="96788" y="292263"/>
                </a:lnTo>
                <a:lnTo>
                  <a:pt x="109090" y="295419"/>
                </a:lnTo>
                <a:lnTo>
                  <a:pt x="121828" y="297311"/>
                </a:lnTo>
                <a:lnTo>
                  <a:pt x="135000" y="297941"/>
                </a:lnTo>
                <a:lnTo>
                  <a:pt x="143406" y="297685"/>
                </a:lnTo>
                <a:lnTo>
                  <a:pt x="156237" y="296224"/>
                </a:lnTo>
                <a:lnTo>
                  <a:pt x="168548" y="293441"/>
                </a:lnTo>
                <a:lnTo>
                  <a:pt x="180339" y="289306"/>
                </a:lnTo>
                <a:lnTo>
                  <a:pt x="190703" y="284295"/>
                </a:lnTo>
                <a:lnTo>
                  <a:pt x="201204" y="277831"/>
                </a:lnTo>
                <a:lnTo>
                  <a:pt x="211681" y="269976"/>
                </a:lnTo>
                <a:lnTo>
                  <a:pt x="222122" y="260731"/>
                </a:lnTo>
                <a:lnTo>
                  <a:pt x="222122" y="290702"/>
                </a:lnTo>
                <a:lnTo>
                  <a:pt x="293243" y="290702"/>
                </a:lnTo>
                <a:lnTo>
                  <a:pt x="293243" y="7365"/>
                </a:lnTo>
                <a:lnTo>
                  <a:pt x="222122" y="7365"/>
                </a:lnTo>
                <a:lnTo>
                  <a:pt x="222122" y="38608"/>
                </a:lnTo>
                <a:lnTo>
                  <a:pt x="212566" y="29721"/>
                </a:lnTo>
                <a:lnTo>
                  <a:pt x="202392" y="21828"/>
                </a:lnTo>
                <a:lnTo>
                  <a:pt x="191785" y="15138"/>
                </a:lnTo>
                <a:lnTo>
                  <a:pt x="180720" y="9651"/>
                </a:lnTo>
                <a:lnTo>
                  <a:pt x="170752" y="5907"/>
                </a:lnTo>
                <a:lnTo>
                  <a:pt x="158550" y="2643"/>
                </a:lnTo>
                <a:lnTo>
                  <a:pt x="145908" y="665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740219" y="1100779"/>
            <a:ext cx="23168" cy="142550"/>
          </a:xfrm>
          <a:custGeom>
            <a:avLst/>
            <a:gdLst/>
            <a:ahLst/>
            <a:cxnLst/>
            <a:rect l="l" t="t" r="r" b="b"/>
            <a:pathLst>
              <a:path w="23168" h="142550">
                <a:moveTo>
                  <a:pt x="11332" y="4600"/>
                </a:moveTo>
                <a:lnTo>
                  <a:pt x="0" y="10475"/>
                </a:lnTo>
                <a:lnTo>
                  <a:pt x="1200" y="142550"/>
                </a:lnTo>
                <a:lnTo>
                  <a:pt x="2071" y="128499"/>
                </a:lnTo>
                <a:lnTo>
                  <a:pt x="4678" y="115511"/>
                </a:lnTo>
                <a:lnTo>
                  <a:pt x="9021" y="103571"/>
                </a:lnTo>
                <a:lnTo>
                  <a:pt x="15101" y="92685"/>
                </a:lnTo>
                <a:lnTo>
                  <a:pt x="23168" y="0"/>
                </a:lnTo>
                <a:lnTo>
                  <a:pt x="11332" y="460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98471" y="1094614"/>
            <a:ext cx="293243" cy="297941"/>
          </a:xfrm>
          <a:custGeom>
            <a:avLst/>
            <a:gdLst/>
            <a:ahLst/>
            <a:cxnLst/>
            <a:rect l="l" t="t" r="r" b="b"/>
            <a:pathLst>
              <a:path w="293243" h="297941">
                <a:moveTo>
                  <a:pt x="145908" y="665"/>
                </a:moveTo>
                <a:lnTo>
                  <a:pt x="132842" y="0"/>
                </a:lnTo>
                <a:lnTo>
                  <a:pt x="131324" y="7"/>
                </a:lnTo>
                <a:lnTo>
                  <a:pt x="118002" y="787"/>
                </a:lnTo>
                <a:lnTo>
                  <a:pt x="105170" y="2840"/>
                </a:lnTo>
                <a:lnTo>
                  <a:pt x="92834" y="6166"/>
                </a:lnTo>
                <a:lnTo>
                  <a:pt x="84766" y="98852"/>
                </a:lnTo>
                <a:lnTo>
                  <a:pt x="92583" y="89026"/>
                </a:lnTo>
                <a:lnTo>
                  <a:pt x="99229" y="82669"/>
                </a:lnTo>
                <a:lnTo>
                  <a:pt x="109742" y="75216"/>
                </a:lnTo>
                <a:lnTo>
                  <a:pt x="121252" y="69901"/>
                </a:lnTo>
                <a:lnTo>
                  <a:pt x="133773" y="66718"/>
                </a:lnTo>
                <a:lnTo>
                  <a:pt x="147320" y="65659"/>
                </a:lnTo>
                <a:lnTo>
                  <a:pt x="157812" y="66239"/>
                </a:lnTo>
                <a:lnTo>
                  <a:pt x="170723" y="68785"/>
                </a:lnTo>
                <a:lnTo>
                  <a:pt x="182582" y="73364"/>
                </a:lnTo>
                <a:lnTo>
                  <a:pt x="193403" y="79981"/>
                </a:lnTo>
                <a:lnTo>
                  <a:pt x="203200" y="88646"/>
                </a:lnTo>
                <a:lnTo>
                  <a:pt x="211274" y="98526"/>
                </a:lnTo>
                <a:lnTo>
                  <a:pt x="217409" y="109333"/>
                </a:lnTo>
                <a:lnTo>
                  <a:pt x="221792" y="121258"/>
                </a:lnTo>
                <a:lnTo>
                  <a:pt x="224421" y="134301"/>
                </a:lnTo>
                <a:lnTo>
                  <a:pt x="225298" y="148462"/>
                </a:lnTo>
                <a:lnTo>
                  <a:pt x="225286" y="150152"/>
                </a:lnTo>
                <a:lnTo>
                  <a:pt x="224247" y="164235"/>
                </a:lnTo>
                <a:lnTo>
                  <a:pt x="221519" y="177228"/>
                </a:lnTo>
                <a:lnTo>
                  <a:pt x="217102" y="189118"/>
                </a:lnTo>
                <a:lnTo>
                  <a:pt x="210995" y="199896"/>
                </a:lnTo>
                <a:lnTo>
                  <a:pt x="203200" y="209550"/>
                </a:lnTo>
                <a:lnTo>
                  <a:pt x="196008" y="216301"/>
                </a:lnTo>
                <a:lnTo>
                  <a:pt x="185431" y="223582"/>
                </a:lnTo>
                <a:lnTo>
                  <a:pt x="173849" y="228773"/>
                </a:lnTo>
                <a:lnTo>
                  <a:pt x="161270" y="231883"/>
                </a:lnTo>
                <a:lnTo>
                  <a:pt x="147701" y="232917"/>
                </a:lnTo>
                <a:lnTo>
                  <a:pt x="138253" y="232395"/>
                </a:lnTo>
                <a:lnTo>
                  <a:pt x="125533" y="229825"/>
                </a:lnTo>
                <a:lnTo>
                  <a:pt x="113754" y="225102"/>
                </a:lnTo>
                <a:lnTo>
                  <a:pt x="102903" y="218219"/>
                </a:lnTo>
                <a:lnTo>
                  <a:pt x="92964" y="209169"/>
                </a:lnTo>
                <a:lnTo>
                  <a:pt x="84631" y="198621"/>
                </a:lnTo>
                <a:lnTo>
                  <a:pt x="78609" y="187678"/>
                </a:lnTo>
                <a:lnTo>
                  <a:pt x="74307" y="175710"/>
                </a:lnTo>
                <a:lnTo>
                  <a:pt x="71726" y="162720"/>
                </a:lnTo>
                <a:lnTo>
                  <a:pt x="70866" y="148716"/>
                </a:lnTo>
                <a:lnTo>
                  <a:pt x="69665" y="16642"/>
                </a:lnTo>
                <a:lnTo>
                  <a:pt x="58841" y="23791"/>
                </a:lnTo>
                <a:lnTo>
                  <a:pt x="48529" y="32213"/>
                </a:lnTo>
                <a:lnTo>
                  <a:pt x="38735" y="41910"/>
                </a:lnTo>
                <a:lnTo>
                  <a:pt x="30566" y="51574"/>
                </a:lnTo>
                <a:lnTo>
                  <a:pt x="23385" y="61790"/>
                </a:lnTo>
                <a:lnTo>
                  <a:pt x="17168" y="72581"/>
                </a:lnTo>
                <a:lnTo>
                  <a:pt x="11914" y="83950"/>
                </a:lnTo>
                <a:lnTo>
                  <a:pt x="7619" y="95896"/>
                </a:lnTo>
                <a:lnTo>
                  <a:pt x="4282" y="108421"/>
                </a:lnTo>
                <a:lnTo>
                  <a:pt x="1902" y="121525"/>
                </a:lnTo>
                <a:lnTo>
                  <a:pt x="475" y="135211"/>
                </a:lnTo>
                <a:lnTo>
                  <a:pt x="0" y="149478"/>
                </a:lnTo>
                <a:lnTo>
                  <a:pt x="421" y="162280"/>
                </a:lnTo>
                <a:lnTo>
                  <a:pt x="1845" y="175765"/>
                </a:lnTo>
                <a:lnTo>
                  <a:pt x="4277" y="188723"/>
                </a:lnTo>
                <a:lnTo>
                  <a:pt x="7715" y="201154"/>
                </a:lnTo>
                <a:lnTo>
                  <a:pt x="12159" y="213057"/>
                </a:lnTo>
                <a:lnTo>
                  <a:pt x="17610" y="224433"/>
                </a:lnTo>
                <a:lnTo>
                  <a:pt x="24068" y="235281"/>
                </a:lnTo>
                <a:lnTo>
                  <a:pt x="31533" y="245603"/>
                </a:lnTo>
                <a:lnTo>
                  <a:pt x="40005" y="255397"/>
                </a:lnTo>
                <a:lnTo>
                  <a:pt x="52003" y="266934"/>
                </a:lnTo>
                <a:lnTo>
                  <a:pt x="62530" y="275177"/>
                </a:lnTo>
                <a:lnTo>
                  <a:pt x="73506" y="282144"/>
                </a:lnTo>
                <a:lnTo>
                  <a:pt x="84926" y="287839"/>
                </a:lnTo>
                <a:lnTo>
                  <a:pt x="96788" y="292263"/>
                </a:lnTo>
                <a:lnTo>
                  <a:pt x="109090" y="295419"/>
                </a:lnTo>
                <a:lnTo>
                  <a:pt x="121828" y="297311"/>
                </a:lnTo>
                <a:lnTo>
                  <a:pt x="135001" y="297941"/>
                </a:lnTo>
                <a:lnTo>
                  <a:pt x="143406" y="297685"/>
                </a:lnTo>
                <a:lnTo>
                  <a:pt x="156237" y="296224"/>
                </a:lnTo>
                <a:lnTo>
                  <a:pt x="168548" y="293441"/>
                </a:lnTo>
                <a:lnTo>
                  <a:pt x="180340" y="289306"/>
                </a:lnTo>
                <a:lnTo>
                  <a:pt x="190703" y="284295"/>
                </a:lnTo>
                <a:lnTo>
                  <a:pt x="201204" y="277831"/>
                </a:lnTo>
                <a:lnTo>
                  <a:pt x="211681" y="269976"/>
                </a:lnTo>
                <a:lnTo>
                  <a:pt x="222123" y="260731"/>
                </a:lnTo>
                <a:lnTo>
                  <a:pt x="222123" y="290702"/>
                </a:lnTo>
                <a:lnTo>
                  <a:pt x="293243" y="290702"/>
                </a:lnTo>
                <a:lnTo>
                  <a:pt x="293243" y="7365"/>
                </a:lnTo>
                <a:lnTo>
                  <a:pt x="222123" y="7365"/>
                </a:lnTo>
                <a:lnTo>
                  <a:pt x="222123" y="38608"/>
                </a:lnTo>
                <a:lnTo>
                  <a:pt x="212566" y="29721"/>
                </a:lnTo>
                <a:lnTo>
                  <a:pt x="202392" y="21828"/>
                </a:lnTo>
                <a:lnTo>
                  <a:pt x="191785" y="15138"/>
                </a:lnTo>
                <a:lnTo>
                  <a:pt x="180721" y="9651"/>
                </a:lnTo>
                <a:lnTo>
                  <a:pt x="170752" y="5907"/>
                </a:lnTo>
                <a:lnTo>
                  <a:pt x="158550" y="2643"/>
                </a:lnTo>
                <a:lnTo>
                  <a:pt x="145908" y="665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02990" y="1160272"/>
            <a:ext cx="155067" cy="167258"/>
          </a:xfrm>
          <a:custGeom>
            <a:avLst/>
            <a:gdLst/>
            <a:ahLst/>
            <a:cxnLst/>
            <a:rect l="l" t="t" r="r" b="b"/>
            <a:pathLst>
              <a:path w="155067" h="167258">
                <a:moveTo>
                  <a:pt x="77978" y="0"/>
                </a:moveTo>
                <a:lnTo>
                  <a:pt x="64298" y="1015"/>
                </a:lnTo>
                <a:lnTo>
                  <a:pt x="51660" y="4064"/>
                </a:lnTo>
                <a:lnTo>
                  <a:pt x="40054" y="9156"/>
                </a:lnTo>
                <a:lnTo>
                  <a:pt x="29476" y="16297"/>
                </a:lnTo>
                <a:lnTo>
                  <a:pt x="22225" y="22987"/>
                </a:lnTo>
                <a:lnTo>
                  <a:pt x="14291" y="32644"/>
                </a:lnTo>
                <a:lnTo>
                  <a:pt x="8089" y="43418"/>
                </a:lnTo>
                <a:lnTo>
                  <a:pt x="3633" y="55310"/>
                </a:lnTo>
                <a:lnTo>
                  <a:pt x="932" y="68317"/>
                </a:lnTo>
                <a:lnTo>
                  <a:pt x="0" y="82442"/>
                </a:lnTo>
                <a:lnTo>
                  <a:pt x="0" y="82803"/>
                </a:lnTo>
                <a:lnTo>
                  <a:pt x="856" y="97002"/>
                </a:lnTo>
                <a:lnTo>
                  <a:pt x="3416" y="110113"/>
                </a:lnTo>
                <a:lnTo>
                  <a:pt x="7671" y="122125"/>
                </a:lnTo>
                <a:lnTo>
                  <a:pt x="13607" y="133027"/>
                </a:lnTo>
                <a:lnTo>
                  <a:pt x="21213" y="142807"/>
                </a:lnTo>
                <a:lnTo>
                  <a:pt x="32015" y="152694"/>
                </a:lnTo>
                <a:lnTo>
                  <a:pt x="42821" y="159420"/>
                </a:lnTo>
                <a:lnTo>
                  <a:pt x="54651" y="164075"/>
                </a:lnTo>
                <a:lnTo>
                  <a:pt x="67511" y="166665"/>
                </a:lnTo>
                <a:lnTo>
                  <a:pt x="77978" y="167258"/>
                </a:lnTo>
                <a:lnTo>
                  <a:pt x="91314" y="166187"/>
                </a:lnTo>
                <a:lnTo>
                  <a:pt x="103745" y="162968"/>
                </a:lnTo>
                <a:lnTo>
                  <a:pt x="115264" y="157594"/>
                </a:lnTo>
                <a:lnTo>
                  <a:pt x="125863" y="150057"/>
                </a:lnTo>
                <a:lnTo>
                  <a:pt x="132715" y="143510"/>
                </a:lnTo>
                <a:lnTo>
                  <a:pt x="140639" y="133683"/>
                </a:lnTo>
                <a:lnTo>
                  <a:pt x="146842" y="122828"/>
                </a:lnTo>
                <a:lnTo>
                  <a:pt x="151317" y="110948"/>
                </a:lnTo>
                <a:lnTo>
                  <a:pt x="154059" y="98051"/>
                </a:lnTo>
                <a:lnTo>
                  <a:pt x="155062" y="84141"/>
                </a:lnTo>
                <a:lnTo>
                  <a:pt x="155067" y="83057"/>
                </a:lnTo>
                <a:lnTo>
                  <a:pt x="154187" y="69045"/>
                </a:lnTo>
                <a:lnTo>
                  <a:pt x="151551" y="56071"/>
                </a:lnTo>
                <a:lnTo>
                  <a:pt x="147165" y="44142"/>
                </a:lnTo>
                <a:lnTo>
                  <a:pt x="141035" y="33265"/>
                </a:lnTo>
                <a:lnTo>
                  <a:pt x="133096" y="23367"/>
                </a:lnTo>
                <a:lnTo>
                  <a:pt x="123351" y="14488"/>
                </a:lnTo>
                <a:lnTo>
                  <a:pt x="112551" y="7727"/>
                </a:lnTo>
                <a:lnTo>
                  <a:pt x="100703" y="3078"/>
                </a:lnTo>
                <a:lnTo>
                  <a:pt x="87813" y="533"/>
                </a:lnTo>
                <a:lnTo>
                  <a:pt x="77978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41421" y="1160272"/>
            <a:ext cx="154431" cy="167258"/>
          </a:xfrm>
          <a:custGeom>
            <a:avLst/>
            <a:gdLst/>
            <a:ahLst/>
            <a:cxnLst/>
            <a:rect l="l" t="t" r="r" b="b"/>
            <a:pathLst>
              <a:path w="154431" h="167258">
                <a:moveTo>
                  <a:pt x="76454" y="0"/>
                </a:moveTo>
                <a:lnTo>
                  <a:pt x="62907" y="1059"/>
                </a:lnTo>
                <a:lnTo>
                  <a:pt x="50386" y="4242"/>
                </a:lnTo>
                <a:lnTo>
                  <a:pt x="38876" y="9557"/>
                </a:lnTo>
                <a:lnTo>
                  <a:pt x="28363" y="17010"/>
                </a:lnTo>
                <a:lnTo>
                  <a:pt x="21717" y="23367"/>
                </a:lnTo>
                <a:lnTo>
                  <a:pt x="13900" y="33193"/>
                </a:lnTo>
                <a:lnTo>
                  <a:pt x="7821" y="44079"/>
                </a:lnTo>
                <a:lnTo>
                  <a:pt x="3477" y="56019"/>
                </a:lnTo>
                <a:lnTo>
                  <a:pt x="870" y="69007"/>
                </a:lnTo>
                <a:lnTo>
                  <a:pt x="0" y="83057"/>
                </a:lnTo>
                <a:lnTo>
                  <a:pt x="860" y="97061"/>
                </a:lnTo>
                <a:lnTo>
                  <a:pt x="3441" y="110051"/>
                </a:lnTo>
                <a:lnTo>
                  <a:pt x="7743" y="122019"/>
                </a:lnTo>
                <a:lnTo>
                  <a:pt x="13765" y="132962"/>
                </a:lnTo>
                <a:lnTo>
                  <a:pt x="21508" y="142873"/>
                </a:lnTo>
                <a:lnTo>
                  <a:pt x="32037" y="152560"/>
                </a:lnTo>
                <a:lnTo>
                  <a:pt x="42888" y="159443"/>
                </a:lnTo>
                <a:lnTo>
                  <a:pt x="54667" y="164166"/>
                </a:lnTo>
                <a:lnTo>
                  <a:pt x="67387" y="166736"/>
                </a:lnTo>
                <a:lnTo>
                  <a:pt x="76835" y="167258"/>
                </a:lnTo>
                <a:lnTo>
                  <a:pt x="90404" y="166224"/>
                </a:lnTo>
                <a:lnTo>
                  <a:pt x="102983" y="163114"/>
                </a:lnTo>
                <a:lnTo>
                  <a:pt x="114565" y="157923"/>
                </a:lnTo>
                <a:lnTo>
                  <a:pt x="125142" y="150642"/>
                </a:lnTo>
                <a:lnTo>
                  <a:pt x="132334" y="143890"/>
                </a:lnTo>
                <a:lnTo>
                  <a:pt x="140129" y="134237"/>
                </a:lnTo>
                <a:lnTo>
                  <a:pt x="146236" y="123459"/>
                </a:lnTo>
                <a:lnTo>
                  <a:pt x="150653" y="111569"/>
                </a:lnTo>
                <a:lnTo>
                  <a:pt x="153381" y="98576"/>
                </a:lnTo>
                <a:lnTo>
                  <a:pt x="154420" y="84493"/>
                </a:lnTo>
                <a:lnTo>
                  <a:pt x="154431" y="82803"/>
                </a:lnTo>
                <a:lnTo>
                  <a:pt x="153555" y="68642"/>
                </a:lnTo>
                <a:lnTo>
                  <a:pt x="150926" y="55599"/>
                </a:lnTo>
                <a:lnTo>
                  <a:pt x="146543" y="43674"/>
                </a:lnTo>
                <a:lnTo>
                  <a:pt x="140408" y="32867"/>
                </a:lnTo>
                <a:lnTo>
                  <a:pt x="132519" y="23179"/>
                </a:lnTo>
                <a:lnTo>
                  <a:pt x="122537" y="14322"/>
                </a:lnTo>
                <a:lnTo>
                  <a:pt x="111716" y="7705"/>
                </a:lnTo>
                <a:lnTo>
                  <a:pt x="99857" y="3126"/>
                </a:lnTo>
                <a:lnTo>
                  <a:pt x="86946" y="580"/>
                </a:lnTo>
                <a:lnTo>
                  <a:pt x="76454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069337" y="1160272"/>
            <a:ext cx="154431" cy="167258"/>
          </a:xfrm>
          <a:custGeom>
            <a:avLst/>
            <a:gdLst/>
            <a:ahLst/>
            <a:cxnLst/>
            <a:rect l="l" t="t" r="r" b="b"/>
            <a:pathLst>
              <a:path w="154431" h="167258">
                <a:moveTo>
                  <a:pt x="76453" y="0"/>
                </a:moveTo>
                <a:lnTo>
                  <a:pt x="62907" y="1059"/>
                </a:lnTo>
                <a:lnTo>
                  <a:pt x="50386" y="4242"/>
                </a:lnTo>
                <a:lnTo>
                  <a:pt x="38876" y="9557"/>
                </a:lnTo>
                <a:lnTo>
                  <a:pt x="28363" y="17010"/>
                </a:lnTo>
                <a:lnTo>
                  <a:pt x="21716" y="23367"/>
                </a:lnTo>
                <a:lnTo>
                  <a:pt x="13900" y="33193"/>
                </a:lnTo>
                <a:lnTo>
                  <a:pt x="7821" y="44079"/>
                </a:lnTo>
                <a:lnTo>
                  <a:pt x="3477" y="56019"/>
                </a:lnTo>
                <a:lnTo>
                  <a:pt x="870" y="69007"/>
                </a:lnTo>
                <a:lnTo>
                  <a:pt x="0" y="83057"/>
                </a:lnTo>
                <a:lnTo>
                  <a:pt x="860" y="97061"/>
                </a:lnTo>
                <a:lnTo>
                  <a:pt x="3441" y="110051"/>
                </a:lnTo>
                <a:lnTo>
                  <a:pt x="7743" y="122019"/>
                </a:lnTo>
                <a:lnTo>
                  <a:pt x="13765" y="132962"/>
                </a:lnTo>
                <a:lnTo>
                  <a:pt x="21508" y="142873"/>
                </a:lnTo>
                <a:lnTo>
                  <a:pt x="32037" y="152560"/>
                </a:lnTo>
                <a:lnTo>
                  <a:pt x="42888" y="159443"/>
                </a:lnTo>
                <a:lnTo>
                  <a:pt x="54667" y="164166"/>
                </a:lnTo>
                <a:lnTo>
                  <a:pt x="67387" y="166736"/>
                </a:lnTo>
                <a:lnTo>
                  <a:pt x="76834" y="167258"/>
                </a:lnTo>
                <a:lnTo>
                  <a:pt x="90404" y="166224"/>
                </a:lnTo>
                <a:lnTo>
                  <a:pt x="102983" y="163114"/>
                </a:lnTo>
                <a:lnTo>
                  <a:pt x="114565" y="157923"/>
                </a:lnTo>
                <a:lnTo>
                  <a:pt x="125142" y="150642"/>
                </a:lnTo>
                <a:lnTo>
                  <a:pt x="132333" y="143890"/>
                </a:lnTo>
                <a:lnTo>
                  <a:pt x="140129" y="134237"/>
                </a:lnTo>
                <a:lnTo>
                  <a:pt x="146236" y="123459"/>
                </a:lnTo>
                <a:lnTo>
                  <a:pt x="150653" y="111569"/>
                </a:lnTo>
                <a:lnTo>
                  <a:pt x="153381" y="98576"/>
                </a:lnTo>
                <a:lnTo>
                  <a:pt x="154420" y="84493"/>
                </a:lnTo>
                <a:lnTo>
                  <a:pt x="154431" y="82803"/>
                </a:lnTo>
                <a:lnTo>
                  <a:pt x="153555" y="68642"/>
                </a:lnTo>
                <a:lnTo>
                  <a:pt x="150926" y="55599"/>
                </a:lnTo>
                <a:lnTo>
                  <a:pt x="146543" y="43674"/>
                </a:lnTo>
                <a:lnTo>
                  <a:pt x="140408" y="32867"/>
                </a:lnTo>
                <a:lnTo>
                  <a:pt x="132519" y="23179"/>
                </a:lnTo>
                <a:lnTo>
                  <a:pt x="122537" y="14322"/>
                </a:lnTo>
                <a:lnTo>
                  <a:pt x="111716" y="7705"/>
                </a:lnTo>
                <a:lnTo>
                  <a:pt x="99857" y="3126"/>
                </a:lnTo>
                <a:lnTo>
                  <a:pt x="86946" y="580"/>
                </a:lnTo>
                <a:lnTo>
                  <a:pt x="76453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35553" y="1094614"/>
            <a:ext cx="293243" cy="394335"/>
          </a:xfrm>
          <a:custGeom>
            <a:avLst/>
            <a:gdLst/>
            <a:ahLst/>
            <a:cxnLst/>
            <a:rect l="l" t="t" r="r" b="b"/>
            <a:pathLst>
              <a:path w="293243" h="394335">
                <a:moveTo>
                  <a:pt x="160147" y="0"/>
                </a:moveTo>
                <a:lnTo>
                  <a:pt x="173572" y="634"/>
                </a:lnTo>
                <a:lnTo>
                  <a:pt x="186481" y="2536"/>
                </a:lnTo>
                <a:lnTo>
                  <a:pt x="198878" y="5706"/>
                </a:lnTo>
                <a:lnTo>
                  <a:pt x="210764" y="10145"/>
                </a:lnTo>
                <a:lnTo>
                  <a:pt x="222142" y="15852"/>
                </a:lnTo>
                <a:lnTo>
                  <a:pt x="233016" y="22827"/>
                </a:lnTo>
                <a:lnTo>
                  <a:pt x="243388" y="31070"/>
                </a:lnTo>
                <a:lnTo>
                  <a:pt x="253262" y="40581"/>
                </a:lnTo>
                <a:lnTo>
                  <a:pt x="262657" y="51550"/>
                </a:lnTo>
                <a:lnTo>
                  <a:pt x="269841" y="61764"/>
                </a:lnTo>
                <a:lnTo>
                  <a:pt x="276060" y="72555"/>
                </a:lnTo>
                <a:lnTo>
                  <a:pt x="281317" y="83922"/>
                </a:lnTo>
                <a:lnTo>
                  <a:pt x="285614" y="95866"/>
                </a:lnTo>
                <a:lnTo>
                  <a:pt x="288953" y="108390"/>
                </a:lnTo>
                <a:lnTo>
                  <a:pt x="291336" y="121493"/>
                </a:lnTo>
                <a:lnTo>
                  <a:pt x="292765" y="135177"/>
                </a:lnTo>
                <a:lnTo>
                  <a:pt x="293243" y="149478"/>
                </a:lnTo>
                <a:lnTo>
                  <a:pt x="292739" y="163446"/>
                </a:lnTo>
                <a:lnTo>
                  <a:pt x="291229" y="176887"/>
                </a:lnTo>
                <a:lnTo>
                  <a:pt x="288712" y="189800"/>
                </a:lnTo>
                <a:lnTo>
                  <a:pt x="285189" y="202185"/>
                </a:lnTo>
                <a:lnTo>
                  <a:pt x="280659" y="214044"/>
                </a:lnTo>
                <a:lnTo>
                  <a:pt x="275122" y="225375"/>
                </a:lnTo>
                <a:lnTo>
                  <a:pt x="268579" y="236179"/>
                </a:lnTo>
                <a:lnTo>
                  <a:pt x="261028" y="246455"/>
                </a:lnTo>
                <a:lnTo>
                  <a:pt x="253237" y="255397"/>
                </a:lnTo>
                <a:lnTo>
                  <a:pt x="243224" y="265159"/>
                </a:lnTo>
                <a:lnTo>
                  <a:pt x="232778" y="273645"/>
                </a:lnTo>
                <a:lnTo>
                  <a:pt x="221896" y="280858"/>
                </a:lnTo>
                <a:lnTo>
                  <a:pt x="210576" y="286800"/>
                </a:lnTo>
                <a:lnTo>
                  <a:pt x="198815" y="291473"/>
                </a:lnTo>
                <a:lnTo>
                  <a:pt x="186610" y="294882"/>
                </a:lnTo>
                <a:lnTo>
                  <a:pt x="173958" y="297029"/>
                </a:lnTo>
                <a:lnTo>
                  <a:pt x="160856" y="297915"/>
                </a:lnTo>
                <a:lnTo>
                  <a:pt x="158115" y="297941"/>
                </a:lnTo>
                <a:lnTo>
                  <a:pt x="144998" y="297308"/>
                </a:lnTo>
                <a:lnTo>
                  <a:pt x="132354" y="295388"/>
                </a:lnTo>
                <a:lnTo>
                  <a:pt x="120198" y="292150"/>
                </a:lnTo>
                <a:lnTo>
                  <a:pt x="101957" y="284225"/>
                </a:lnTo>
                <a:lnTo>
                  <a:pt x="91440" y="277759"/>
                </a:lnTo>
                <a:lnTo>
                  <a:pt x="80971" y="269908"/>
                </a:lnTo>
                <a:lnTo>
                  <a:pt x="70612" y="260731"/>
                </a:lnTo>
                <a:lnTo>
                  <a:pt x="70612" y="394335"/>
                </a:lnTo>
                <a:lnTo>
                  <a:pt x="0" y="394335"/>
                </a:lnTo>
                <a:lnTo>
                  <a:pt x="0" y="7365"/>
                </a:lnTo>
                <a:lnTo>
                  <a:pt x="70612" y="7365"/>
                </a:lnTo>
                <a:lnTo>
                  <a:pt x="70612" y="38608"/>
                </a:lnTo>
                <a:lnTo>
                  <a:pt x="80456" y="29571"/>
                </a:lnTo>
                <a:lnTo>
                  <a:pt x="90706" y="21729"/>
                </a:lnTo>
                <a:lnTo>
                  <a:pt x="101338" y="15080"/>
                </a:lnTo>
                <a:lnTo>
                  <a:pt x="112268" y="9651"/>
                </a:lnTo>
                <a:lnTo>
                  <a:pt x="124161" y="5321"/>
                </a:lnTo>
                <a:lnTo>
                  <a:pt x="136454" y="2253"/>
                </a:lnTo>
                <a:lnTo>
                  <a:pt x="149132" y="476"/>
                </a:lnTo>
                <a:lnTo>
                  <a:pt x="160147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70555" y="1094614"/>
            <a:ext cx="293243" cy="297941"/>
          </a:xfrm>
          <a:custGeom>
            <a:avLst/>
            <a:gdLst/>
            <a:ahLst/>
            <a:cxnLst/>
            <a:rect l="l" t="t" r="r" b="b"/>
            <a:pathLst>
              <a:path w="293243" h="297941">
                <a:moveTo>
                  <a:pt x="132841" y="0"/>
                </a:moveTo>
                <a:lnTo>
                  <a:pt x="145908" y="665"/>
                </a:lnTo>
                <a:lnTo>
                  <a:pt x="158550" y="2643"/>
                </a:lnTo>
                <a:lnTo>
                  <a:pt x="170752" y="5907"/>
                </a:lnTo>
                <a:lnTo>
                  <a:pt x="180720" y="9651"/>
                </a:lnTo>
                <a:lnTo>
                  <a:pt x="191785" y="15138"/>
                </a:lnTo>
                <a:lnTo>
                  <a:pt x="202392" y="21828"/>
                </a:lnTo>
                <a:lnTo>
                  <a:pt x="212566" y="29721"/>
                </a:lnTo>
                <a:lnTo>
                  <a:pt x="222122" y="38608"/>
                </a:lnTo>
                <a:lnTo>
                  <a:pt x="222122" y="7365"/>
                </a:lnTo>
                <a:lnTo>
                  <a:pt x="293243" y="7365"/>
                </a:lnTo>
                <a:lnTo>
                  <a:pt x="293243" y="290702"/>
                </a:lnTo>
                <a:lnTo>
                  <a:pt x="222122" y="290702"/>
                </a:lnTo>
                <a:lnTo>
                  <a:pt x="222122" y="260731"/>
                </a:lnTo>
                <a:lnTo>
                  <a:pt x="211681" y="269976"/>
                </a:lnTo>
                <a:lnTo>
                  <a:pt x="201204" y="277831"/>
                </a:lnTo>
                <a:lnTo>
                  <a:pt x="190703" y="284295"/>
                </a:lnTo>
                <a:lnTo>
                  <a:pt x="180339" y="289306"/>
                </a:lnTo>
                <a:lnTo>
                  <a:pt x="168548" y="293441"/>
                </a:lnTo>
                <a:lnTo>
                  <a:pt x="156237" y="296224"/>
                </a:lnTo>
                <a:lnTo>
                  <a:pt x="143406" y="297685"/>
                </a:lnTo>
                <a:lnTo>
                  <a:pt x="135000" y="297941"/>
                </a:lnTo>
                <a:lnTo>
                  <a:pt x="121828" y="297311"/>
                </a:lnTo>
                <a:lnTo>
                  <a:pt x="109090" y="295419"/>
                </a:lnTo>
                <a:lnTo>
                  <a:pt x="96788" y="292263"/>
                </a:lnTo>
                <a:lnTo>
                  <a:pt x="84926" y="287839"/>
                </a:lnTo>
                <a:lnTo>
                  <a:pt x="73506" y="282144"/>
                </a:lnTo>
                <a:lnTo>
                  <a:pt x="62530" y="275177"/>
                </a:lnTo>
                <a:lnTo>
                  <a:pt x="52003" y="266934"/>
                </a:lnTo>
                <a:lnTo>
                  <a:pt x="41926" y="257412"/>
                </a:lnTo>
                <a:lnTo>
                  <a:pt x="31533" y="245603"/>
                </a:lnTo>
                <a:lnTo>
                  <a:pt x="24068" y="235281"/>
                </a:lnTo>
                <a:lnTo>
                  <a:pt x="17610" y="224433"/>
                </a:lnTo>
                <a:lnTo>
                  <a:pt x="12159" y="213057"/>
                </a:lnTo>
                <a:lnTo>
                  <a:pt x="7715" y="201154"/>
                </a:lnTo>
                <a:lnTo>
                  <a:pt x="4277" y="188723"/>
                </a:lnTo>
                <a:lnTo>
                  <a:pt x="1845" y="175765"/>
                </a:lnTo>
                <a:lnTo>
                  <a:pt x="421" y="162280"/>
                </a:lnTo>
                <a:lnTo>
                  <a:pt x="0" y="149478"/>
                </a:lnTo>
                <a:lnTo>
                  <a:pt x="475" y="135211"/>
                </a:lnTo>
                <a:lnTo>
                  <a:pt x="1902" y="121525"/>
                </a:lnTo>
                <a:lnTo>
                  <a:pt x="4282" y="108421"/>
                </a:lnTo>
                <a:lnTo>
                  <a:pt x="7619" y="95896"/>
                </a:lnTo>
                <a:lnTo>
                  <a:pt x="11914" y="83950"/>
                </a:lnTo>
                <a:lnTo>
                  <a:pt x="17168" y="72581"/>
                </a:lnTo>
                <a:lnTo>
                  <a:pt x="23385" y="61790"/>
                </a:lnTo>
                <a:lnTo>
                  <a:pt x="30566" y="51574"/>
                </a:lnTo>
                <a:lnTo>
                  <a:pt x="38734" y="41910"/>
                </a:lnTo>
                <a:lnTo>
                  <a:pt x="48529" y="32213"/>
                </a:lnTo>
                <a:lnTo>
                  <a:pt x="58841" y="23791"/>
                </a:lnTo>
                <a:lnTo>
                  <a:pt x="69665" y="16642"/>
                </a:lnTo>
                <a:lnTo>
                  <a:pt x="80997" y="10767"/>
                </a:lnTo>
                <a:lnTo>
                  <a:pt x="92834" y="6166"/>
                </a:lnTo>
                <a:lnTo>
                  <a:pt x="105170" y="2840"/>
                </a:lnTo>
                <a:lnTo>
                  <a:pt x="118002" y="787"/>
                </a:lnTo>
                <a:lnTo>
                  <a:pt x="131324" y="7"/>
                </a:lnTo>
                <a:lnTo>
                  <a:pt x="132841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998471" y="1094614"/>
            <a:ext cx="293243" cy="297941"/>
          </a:xfrm>
          <a:custGeom>
            <a:avLst/>
            <a:gdLst/>
            <a:ahLst/>
            <a:cxnLst/>
            <a:rect l="l" t="t" r="r" b="b"/>
            <a:pathLst>
              <a:path w="293243" h="297941">
                <a:moveTo>
                  <a:pt x="132842" y="0"/>
                </a:moveTo>
                <a:lnTo>
                  <a:pt x="145908" y="665"/>
                </a:lnTo>
                <a:lnTo>
                  <a:pt x="158550" y="2643"/>
                </a:lnTo>
                <a:lnTo>
                  <a:pt x="170752" y="5907"/>
                </a:lnTo>
                <a:lnTo>
                  <a:pt x="180721" y="9651"/>
                </a:lnTo>
                <a:lnTo>
                  <a:pt x="191785" y="15138"/>
                </a:lnTo>
                <a:lnTo>
                  <a:pt x="202392" y="21828"/>
                </a:lnTo>
                <a:lnTo>
                  <a:pt x="212566" y="29721"/>
                </a:lnTo>
                <a:lnTo>
                  <a:pt x="222123" y="38608"/>
                </a:lnTo>
                <a:lnTo>
                  <a:pt x="222123" y="7365"/>
                </a:lnTo>
                <a:lnTo>
                  <a:pt x="293243" y="7365"/>
                </a:lnTo>
                <a:lnTo>
                  <a:pt x="293243" y="290702"/>
                </a:lnTo>
                <a:lnTo>
                  <a:pt x="222123" y="290702"/>
                </a:lnTo>
                <a:lnTo>
                  <a:pt x="222123" y="260731"/>
                </a:lnTo>
                <a:lnTo>
                  <a:pt x="211681" y="269976"/>
                </a:lnTo>
                <a:lnTo>
                  <a:pt x="201204" y="277831"/>
                </a:lnTo>
                <a:lnTo>
                  <a:pt x="190703" y="284295"/>
                </a:lnTo>
                <a:lnTo>
                  <a:pt x="180340" y="289306"/>
                </a:lnTo>
                <a:lnTo>
                  <a:pt x="168548" y="293441"/>
                </a:lnTo>
                <a:lnTo>
                  <a:pt x="156237" y="296224"/>
                </a:lnTo>
                <a:lnTo>
                  <a:pt x="143406" y="297685"/>
                </a:lnTo>
                <a:lnTo>
                  <a:pt x="135001" y="297941"/>
                </a:lnTo>
                <a:lnTo>
                  <a:pt x="121828" y="297311"/>
                </a:lnTo>
                <a:lnTo>
                  <a:pt x="109090" y="295419"/>
                </a:lnTo>
                <a:lnTo>
                  <a:pt x="96788" y="292263"/>
                </a:lnTo>
                <a:lnTo>
                  <a:pt x="84926" y="287839"/>
                </a:lnTo>
                <a:lnTo>
                  <a:pt x="73506" y="282144"/>
                </a:lnTo>
                <a:lnTo>
                  <a:pt x="62530" y="275177"/>
                </a:lnTo>
                <a:lnTo>
                  <a:pt x="52003" y="266934"/>
                </a:lnTo>
                <a:lnTo>
                  <a:pt x="41926" y="257412"/>
                </a:lnTo>
                <a:lnTo>
                  <a:pt x="31533" y="245603"/>
                </a:lnTo>
                <a:lnTo>
                  <a:pt x="24068" y="235281"/>
                </a:lnTo>
                <a:lnTo>
                  <a:pt x="17610" y="224433"/>
                </a:lnTo>
                <a:lnTo>
                  <a:pt x="12159" y="213057"/>
                </a:lnTo>
                <a:lnTo>
                  <a:pt x="7715" y="201154"/>
                </a:lnTo>
                <a:lnTo>
                  <a:pt x="4277" y="188723"/>
                </a:lnTo>
                <a:lnTo>
                  <a:pt x="1845" y="175765"/>
                </a:lnTo>
                <a:lnTo>
                  <a:pt x="421" y="162280"/>
                </a:lnTo>
                <a:lnTo>
                  <a:pt x="0" y="149478"/>
                </a:lnTo>
                <a:lnTo>
                  <a:pt x="475" y="135211"/>
                </a:lnTo>
                <a:lnTo>
                  <a:pt x="1902" y="121525"/>
                </a:lnTo>
                <a:lnTo>
                  <a:pt x="4282" y="108421"/>
                </a:lnTo>
                <a:lnTo>
                  <a:pt x="7619" y="95896"/>
                </a:lnTo>
                <a:lnTo>
                  <a:pt x="11914" y="83950"/>
                </a:lnTo>
                <a:lnTo>
                  <a:pt x="17168" y="72581"/>
                </a:lnTo>
                <a:lnTo>
                  <a:pt x="23385" y="61790"/>
                </a:lnTo>
                <a:lnTo>
                  <a:pt x="30566" y="51574"/>
                </a:lnTo>
                <a:lnTo>
                  <a:pt x="38735" y="41910"/>
                </a:lnTo>
                <a:lnTo>
                  <a:pt x="48529" y="32213"/>
                </a:lnTo>
                <a:lnTo>
                  <a:pt x="58841" y="23791"/>
                </a:lnTo>
                <a:lnTo>
                  <a:pt x="69665" y="16642"/>
                </a:lnTo>
                <a:lnTo>
                  <a:pt x="80997" y="10767"/>
                </a:lnTo>
                <a:lnTo>
                  <a:pt x="92834" y="6166"/>
                </a:lnTo>
                <a:lnTo>
                  <a:pt x="105170" y="2840"/>
                </a:lnTo>
                <a:lnTo>
                  <a:pt x="118002" y="787"/>
                </a:lnTo>
                <a:lnTo>
                  <a:pt x="131324" y="7"/>
                </a:lnTo>
                <a:lnTo>
                  <a:pt x="132842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757475" y="1002157"/>
            <a:ext cx="211785" cy="383158"/>
          </a:xfrm>
          <a:custGeom>
            <a:avLst/>
            <a:gdLst/>
            <a:ahLst/>
            <a:cxnLst/>
            <a:rect l="l" t="t" r="r" b="b"/>
            <a:pathLst>
              <a:path w="211785" h="383158">
                <a:moveTo>
                  <a:pt x="0" y="0"/>
                </a:moveTo>
                <a:lnTo>
                  <a:pt x="211785" y="0"/>
                </a:lnTo>
                <a:lnTo>
                  <a:pt x="211785" y="71881"/>
                </a:lnTo>
                <a:lnTo>
                  <a:pt x="141935" y="71881"/>
                </a:lnTo>
                <a:lnTo>
                  <a:pt x="141935" y="383158"/>
                </a:lnTo>
                <a:lnTo>
                  <a:pt x="68021" y="383158"/>
                </a:lnTo>
                <a:lnTo>
                  <a:pt x="68021" y="71881"/>
                </a:lnTo>
                <a:lnTo>
                  <a:pt x="0" y="71881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63722" y="992505"/>
            <a:ext cx="251078" cy="392811"/>
          </a:xfrm>
          <a:custGeom>
            <a:avLst/>
            <a:gdLst/>
            <a:ahLst/>
            <a:cxnLst/>
            <a:rect l="l" t="t" r="r" b="b"/>
            <a:pathLst>
              <a:path w="251078" h="392811">
                <a:moveTo>
                  <a:pt x="0" y="0"/>
                </a:moveTo>
                <a:lnTo>
                  <a:pt x="70611" y="0"/>
                </a:lnTo>
                <a:lnTo>
                  <a:pt x="70611" y="138049"/>
                </a:lnTo>
                <a:lnTo>
                  <a:pt x="81243" y="129489"/>
                </a:lnTo>
                <a:lnTo>
                  <a:pt x="91935" y="122082"/>
                </a:lnTo>
                <a:lnTo>
                  <a:pt x="102651" y="115839"/>
                </a:lnTo>
                <a:lnTo>
                  <a:pt x="112521" y="111125"/>
                </a:lnTo>
                <a:lnTo>
                  <a:pt x="124836" y="106667"/>
                </a:lnTo>
                <a:lnTo>
                  <a:pt x="137234" y="103706"/>
                </a:lnTo>
                <a:lnTo>
                  <a:pt x="149734" y="102259"/>
                </a:lnTo>
                <a:lnTo>
                  <a:pt x="155320" y="102108"/>
                </a:lnTo>
                <a:lnTo>
                  <a:pt x="168895" y="102910"/>
                </a:lnTo>
                <a:lnTo>
                  <a:pt x="181753" y="105315"/>
                </a:lnTo>
                <a:lnTo>
                  <a:pt x="193888" y="109318"/>
                </a:lnTo>
                <a:lnTo>
                  <a:pt x="205293" y="114917"/>
                </a:lnTo>
                <a:lnTo>
                  <a:pt x="215962" y="122109"/>
                </a:lnTo>
                <a:lnTo>
                  <a:pt x="225888" y="130888"/>
                </a:lnTo>
                <a:lnTo>
                  <a:pt x="233705" y="140162"/>
                </a:lnTo>
                <a:lnTo>
                  <a:pt x="239789" y="150239"/>
                </a:lnTo>
                <a:lnTo>
                  <a:pt x="244568" y="161555"/>
                </a:lnTo>
                <a:lnTo>
                  <a:pt x="248039" y="174117"/>
                </a:lnTo>
                <a:lnTo>
                  <a:pt x="250204" y="187932"/>
                </a:lnTo>
                <a:lnTo>
                  <a:pt x="251062" y="203005"/>
                </a:lnTo>
                <a:lnTo>
                  <a:pt x="251078" y="205486"/>
                </a:lnTo>
                <a:lnTo>
                  <a:pt x="251078" y="392811"/>
                </a:lnTo>
                <a:lnTo>
                  <a:pt x="181101" y="392811"/>
                </a:lnTo>
                <a:lnTo>
                  <a:pt x="181101" y="268605"/>
                </a:lnTo>
                <a:lnTo>
                  <a:pt x="180924" y="251010"/>
                </a:lnTo>
                <a:lnTo>
                  <a:pt x="180400" y="235727"/>
                </a:lnTo>
                <a:lnTo>
                  <a:pt x="179539" y="222755"/>
                </a:lnTo>
                <a:lnTo>
                  <a:pt x="178352" y="212093"/>
                </a:lnTo>
                <a:lnTo>
                  <a:pt x="176849" y="203742"/>
                </a:lnTo>
                <a:lnTo>
                  <a:pt x="171325" y="188933"/>
                </a:lnTo>
                <a:lnTo>
                  <a:pt x="164011" y="179040"/>
                </a:lnTo>
                <a:lnTo>
                  <a:pt x="149567" y="170058"/>
                </a:lnTo>
                <a:lnTo>
                  <a:pt x="136758" y="167418"/>
                </a:lnTo>
                <a:lnTo>
                  <a:pt x="132333" y="167259"/>
                </a:lnTo>
                <a:lnTo>
                  <a:pt x="119174" y="168731"/>
                </a:lnTo>
                <a:lnTo>
                  <a:pt x="107231" y="173133"/>
                </a:lnTo>
                <a:lnTo>
                  <a:pt x="96552" y="180438"/>
                </a:lnTo>
                <a:lnTo>
                  <a:pt x="87194" y="190626"/>
                </a:lnTo>
                <a:lnTo>
                  <a:pt x="80662" y="201345"/>
                </a:lnTo>
                <a:lnTo>
                  <a:pt x="75691" y="213730"/>
                </a:lnTo>
                <a:lnTo>
                  <a:pt x="72541" y="227699"/>
                </a:lnTo>
                <a:lnTo>
                  <a:pt x="71610" y="237908"/>
                </a:lnTo>
                <a:lnTo>
                  <a:pt x="70988" y="251209"/>
                </a:lnTo>
                <a:lnTo>
                  <a:pt x="70665" y="267587"/>
                </a:lnTo>
                <a:lnTo>
                  <a:pt x="70611" y="279019"/>
                </a:lnTo>
                <a:lnTo>
                  <a:pt x="70611" y="392811"/>
                </a:lnTo>
                <a:lnTo>
                  <a:pt x="0" y="392811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397502" y="1244161"/>
            <a:ext cx="132308" cy="0"/>
          </a:xfrm>
          <a:custGeom>
            <a:avLst/>
            <a:gdLst/>
            <a:ahLst/>
            <a:cxnLst/>
            <a:rect l="l" t="t" r="r" b="b"/>
            <a:pathLst>
              <a:path w="132308">
                <a:moveTo>
                  <a:pt x="0" y="0"/>
                </a:moveTo>
                <a:lnTo>
                  <a:pt x="132308" y="0"/>
                </a:lnTo>
              </a:path>
            </a:pathLst>
          </a:custGeom>
          <a:ln w="67424">
            <a:solidFill>
              <a:srgbClr val="E2E2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397502" y="1211084"/>
            <a:ext cx="132308" cy="66154"/>
          </a:xfrm>
          <a:custGeom>
            <a:avLst/>
            <a:gdLst/>
            <a:ahLst/>
            <a:cxnLst/>
            <a:rect l="l" t="t" r="r" b="b"/>
            <a:pathLst>
              <a:path w="132308" h="66154">
                <a:moveTo>
                  <a:pt x="0" y="66154"/>
                </a:moveTo>
                <a:lnTo>
                  <a:pt x="132308" y="66154"/>
                </a:lnTo>
                <a:lnTo>
                  <a:pt x="132308" y="0"/>
                </a:lnTo>
                <a:lnTo>
                  <a:pt x="0" y="0"/>
                </a:lnTo>
                <a:lnTo>
                  <a:pt x="0" y="66154"/>
                </a:lnTo>
                <a:close/>
              </a:path>
            </a:pathLst>
          </a:custGeom>
          <a:ln w="6095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892363" y="1100779"/>
            <a:ext cx="23168" cy="142550"/>
          </a:xfrm>
          <a:custGeom>
            <a:avLst/>
            <a:gdLst/>
            <a:ahLst/>
            <a:cxnLst/>
            <a:rect l="l" t="t" r="r" b="b"/>
            <a:pathLst>
              <a:path w="23168" h="142550">
                <a:moveTo>
                  <a:pt x="11332" y="4600"/>
                </a:moveTo>
                <a:lnTo>
                  <a:pt x="0" y="10475"/>
                </a:lnTo>
                <a:lnTo>
                  <a:pt x="1200" y="142550"/>
                </a:lnTo>
                <a:lnTo>
                  <a:pt x="2071" y="128499"/>
                </a:lnTo>
                <a:lnTo>
                  <a:pt x="4678" y="115511"/>
                </a:lnTo>
                <a:lnTo>
                  <a:pt x="9021" y="103571"/>
                </a:lnTo>
                <a:lnTo>
                  <a:pt x="15101" y="92685"/>
                </a:lnTo>
                <a:lnTo>
                  <a:pt x="23168" y="0"/>
                </a:lnTo>
                <a:lnTo>
                  <a:pt x="11332" y="460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581652" y="1002157"/>
            <a:ext cx="211836" cy="383158"/>
          </a:xfrm>
          <a:custGeom>
            <a:avLst/>
            <a:gdLst/>
            <a:ahLst/>
            <a:cxnLst/>
            <a:rect l="l" t="t" r="r" b="b"/>
            <a:pathLst>
              <a:path w="211836" h="383158">
                <a:moveTo>
                  <a:pt x="68072" y="383158"/>
                </a:moveTo>
                <a:lnTo>
                  <a:pt x="141986" y="383158"/>
                </a:lnTo>
                <a:lnTo>
                  <a:pt x="141986" y="71881"/>
                </a:lnTo>
                <a:lnTo>
                  <a:pt x="211836" y="71881"/>
                </a:lnTo>
                <a:lnTo>
                  <a:pt x="211836" y="0"/>
                </a:lnTo>
                <a:lnTo>
                  <a:pt x="0" y="0"/>
                </a:lnTo>
                <a:lnTo>
                  <a:pt x="0" y="71881"/>
                </a:lnTo>
                <a:lnTo>
                  <a:pt x="68072" y="71881"/>
                </a:lnTo>
                <a:lnTo>
                  <a:pt x="68072" y="383158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187950" y="992505"/>
            <a:ext cx="251078" cy="392811"/>
          </a:xfrm>
          <a:custGeom>
            <a:avLst/>
            <a:gdLst/>
            <a:ahLst/>
            <a:cxnLst/>
            <a:rect l="l" t="t" r="r" b="b"/>
            <a:pathLst>
              <a:path w="251078" h="392811">
                <a:moveTo>
                  <a:pt x="75691" y="213730"/>
                </a:moveTo>
                <a:lnTo>
                  <a:pt x="80662" y="201345"/>
                </a:lnTo>
                <a:lnTo>
                  <a:pt x="87194" y="190626"/>
                </a:lnTo>
                <a:lnTo>
                  <a:pt x="95250" y="181610"/>
                </a:lnTo>
                <a:lnTo>
                  <a:pt x="107231" y="173133"/>
                </a:lnTo>
                <a:lnTo>
                  <a:pt x="119174" y="168731"/>
                </a:lnTo>
                <a:lnTo>
                  <a:pt x="132334" y="167259"/>
                </a:lnTo>
                <a:lnTo>
                  <a:pt x="136758" y="167418"/>
                </a:lnTo>
                <a:lnTo>
                  <a:pt x="149567" y="170058"/>
                </a:lnTo>
                <a:lnTo>
                  <a:pt x="160400" y="175895"/>
                </a:lnTo>
                <a:lnTo>
                  <a:pt x="171325" y="188933"/>
                </a:lnTo>
                <a:lnTo>
                  <a:pt x="176402" y="201930"/>
                </a:lnTo>
                <a:lnTo>
                  <a:pt x="178352" y="212093"/>
                </a:lnTo>
                <a:lnTo>
                  <a:pt x="179539" y="222755"/>
                </a:lnTo>
                <a:lnTo>
                  <a:pt x="180400" y="235727"/>
                </a:lnTo>
                <a:lnTo>
                  <a:pt x="180924" y="251010"/>
                </a:lnTo>
                <a:lnTo>
                  <a:pt x="181101" y="268605"/>
                </a:lnTo>
                <a:lnTo>
                  <a:pt x="181101" y="392811"/>
                </a:lnTo>
                <a:lnTo>
                  <a:pt x="251078" y="392811"/>
                </a:lnTo>
                <a:lnTo>
                  <a:pt x="251062" y="203005"/>
                </a:lnTo>
                <a:lnTo>
                  <a:pt x="250204" y="187932"/>
                </a:lnTo>
                <a:lnTo>
                  <a:pt x="248039" y="174117"/>
                </a:lnTo>
                <a:lnTo>
                  <a:pt x="244568" y="161555"/>
                </a:lnTo>
                <a:lnTo>
                  <a:pt x="239789" y="150239"/>
                </a:lnTo>
                <a:lnTo>
                  <a:pt x="233705" y="140162"/>
                </a:lnTo>
                <a:lnTo>
                  <a:pt x="226313" y="131318"/>
                </a:lnTo>
                <a:lnTo>
                  <a:pt x="215962" y="122109"/>
                </a:lnTo>
                <a:lnTo>
                  <a:pt x="205293" y="114917"/>
                </a:lnTo>
                <a:lnTo>
                  <a:pt x="193888" y="109318"/>
                </a:lnTo>
                <a:lnTo>
                  <a:pt x="181753" y="105315"/>
                </a:lnTo>
                <a:lnTo>
                  <a:pt x="168895" y="102910"/>
                </a:lnTo>
                <a:lnTo>
                  <a:pt x="155321" y="102108"/>
                </a:lnTo>
                <a:lnTo>
                  <a:pt x="149734" y="102259"/>
                </a:lnTo>
                <a:lnTo>
                  <a:pt x="137234" y="103706"/>
                </a:lnTo>
                <a:lnTo>
                  <a:pt x="124836" y="106667"/>
                </a:lnTo>
                <a:lnTo>
                  <a:pt x="112522" y="111125"/>
                </a:lnTo>
                <a:lnTo>
                  <a:pt x="102651" y="115839"/>
                </a:lnTo>
                <a:lnTo>
                  <a:pt x="91935" y="122082"/>
                </a:lnTo>
                <a:lnTo>
                  <a:pt x="81243" y="129489"/>
                </a:lnTo>
                <a:lnTo>
                  <a:pt x="70612" y="138049"/>
                </a:lnTo>
                <a:lnTo>
                  <a:pt x="70612" y="0"/>
                </a:lnTo>
                <a:lnTo>
                  <a:pt x="0" y="0"/>
                </a:lnTo>
                <a:lnTo>
                  <a:pt x="0" y="392811"/>
                </a:lnTo>
                <a:lnTo>
                  <a:pt x="70612" y="392811"/>
                </a:lnTo>
                <a:lnTo>
                  <a:pt x="70665" y="267587"/>
                </a:lnTo>
                <a:lnTo>
                  <a:pt x="70988" y="251209"/>
                </a:lnTo>
                <a:lnTo>
                  <a:pt x="71610" y="237908"/>
                </a:lnTo>
                <a:lnTo>
                  <a:pt x="72541" y="227699"/>
                </a:lnTo>
                <a:lnTo>
                  <a:pt x="73787" y="220599"/>
                </a:lnTo>
                <a:lnTo>
                  <a:pt x="75691" y="21373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941508" y="1094614"/>
            <a:ext cx="211514" cy="297941"/>
          </a:xfrm>
          <a:custGeom>
            <a:avLst/>
            <a:gdLst/>
            <a:ahLst/>
            <a:cxnLst/>
            <a:rect l="l" t="t" r="r" b="b"/>
            <a:pathLst>
              <a:path w="211514" h="297941">
                <a:moveTo>
                  <a:pt x="140168" y="280858"/>
                </a:moveTo>
                <a:lnTo>
                  <a:pt x="151050" y="273645"/>
                </a:lnTo>
                <a:lnTo>
                  <a:pt x="161496" y="265159"/>
                </a:lnTo>
                <a:lnTo>
                  <a:pt x="171509" y="255397"/>
                </a:lnTo>
                <a:lnTo>
                  <a:pt x="179300" y="246455"/>
                </a:lnTo>
                <a:lnTo>
                  <a:pt x="186850" y="236179"/>
                </a:lnTo>
                <a:lnTo>
                  <a:pt x="193394" y="225375"/>
                </a:lnTo>
                <a:lnTo>
                  <a:pt x="198931" y="214044"/>
                </a:lnTo>
                <a:lnTo>
                  <a:pt x="203461" y="202185"/>
                </a:lnTo>
                <a:lnTo>
                  <a:pt x="206984" y="189800"/>
                </a:lnTo>
                <a:lnTo>
                  <a:pt x="209501" y="176887"/>
                </a:lnTo>
                <a:lnTo>
                  <a:pt x="211011" y="163446"/>
                </a:lnTo>
                <a:lnTo>
                  <a:pt x="211514" y="149478"/>
                </a:lnTo>
                <a:lnTo>
                  <a:pt x="211037" y="135177"/>
                </a:lnTo>
                <a:lnTo>
                  <a:pt x="209608" y="121493"/>
                </a:lnTo>
                <a:lnTo>
                  <a:pt x="207225" y="108390"/>
                </a:lnTo>
                <a:lnTo>
                  <a:pt x="203886" y="95866"/>
                </a:lnTo>
                <a:lnTo>
                  <a:pt x="199589" y="83922"/>
                </a:lnTo>
                <a:lnTo>
                  <a:pt x="194332" y="72555"/>
                </a:lnTo>
                <a:lnTo>
                  <a:pt x="188112" y="61764"/>
                </a:lnTo>
                <a:lnTo>
                  <a:pt x="180929" y="51550"/>
                </a:lnTo>
                <a:lnTo>
                  <a:pt x="172779" y="41910"/>
                </a:lnTo>
                <a:lnTo>
                  <a:pt x="161660" y="31070"/>
                </a:lnTo>
                <a:lnTo>
                  <a:pt x="151288" y="22827"/>
                </a:lnTo>
                <a:lnTo>
                  <a:pt x="140414" y="15852"/>
                </a:lnTo>
                <a:lnTo>
                  <a:pt x="129035" y="10145"/>
                </a:lnTo>
                <a:lnTo>
                  <a:pt x="117149" y="5706"/>
                </a:lnTo>
                <a:lnTo>
                  <a:pt x="104753" y="2536"/>
                </a:lnTo>
                <a:lnTo>
                  <a:pt x="91844" y="634"/>
                </a:lnTo>
                <a:lnTo>
                  <a:pt x="78418" y="0"/>
                </a:lnTo>
                <a:lnTo>
                  <a:pt x="67404" y="476"/>
                </a:lnTo>
                <a:lnTo>
                  <a:pt x="54726" y="2253"/>
                </a:lnTo>
                <a:lnTo>
                  <a:pt x="42433" y="5321"/>
                </a:lnTo>
                <a:lnTo>
                  <a:pt x="30539" y="9651"/>
                </a:lnTo>
                <a:lnTo>
                  <a:pt x="19609" y="15080"/>
                </a:lnTo>
                <a:lnTo>
                  <a:pt x="8977" y="21729"/>
                </a:lnTo>
                <a:lnTo>
                  <a:pt x="0" y="98303"/>
                </a:lnTo>
                <a:lnTo>
                  <a:pt x="7933" y="88646"/>
                </a:lnTo>
                <a:lnTo>
                  <a:pt x="15184" y="81956"/>
                </a:lnTo>
                <a:lnTo>
                  <a:pt x="25763" y="74815"/>
                </a:lnTo>
                <a:lnTo>
                  <a:pt x="37368" y="69723"/>
                </a:lnTo>
                <a:lnTo>
                  <a:pt x="50007" y="66674"/>
                </a:lnTo>
                <a:lnTo>
                  <a:pt x="63686" y="65659"/>
                </a:lnTo>
                <a:lnTo>
                  <a:pt x="73522" y="66192"/>
                </a:lnTo>
                <a:lnTo>
                  <a:pt x="86411" y="68737"/>
                </a:lnTo>
                <a:lnTo>
                  <a:pt x="98260" y="73386"/>
                </a:lnTo>
                <a:lnTo>
                  <a:pt x="109060" y="80147"/>
                </a:lnTo>
                <a:lnTo>
                  <a:pt x="118804" y="89026"/>
                </a:lnTo>
                <a:lnTo>
                  <a:pt x="126744" y="98924"/>
                </a:lnTo>
                <a:lnTo>
                  <a:pt x="132874" y="109801"/>
                </a:lnTo>
                <a:lnTo>
                  <a:pt x="137259" y="121730"/>
                </a:lnTo>
                <a:lnTo>
                  <a:pt x="139895" y="134704"/>
                </a:lnTo>
                <a:lnTo>
                  <a:pt x="140775" y="148716"/>
                </a:lnTo>
                <a:lnTo>
                  <a:pt x="140770" y="149800"/>
                </a:lnTo>
                <a:lnTo>
                  <a:pt x="139768" y="163710"/>
                </a:lnTo>
                <a:lnTo>
                  <a:pt x="137026" y="176607"/>
                </a:lnTo>
                <a:lnTo>
                  <a:pt x="132551" y="188487"/>
                </a:lnTo>
                <a:lnTo>
                  <a:pt x="126348" y="199342"/>
                </a:lnTo>
                <a:lnTo>
                  <a:pt x="118423" y="209169"/>
                </a:lnTo>
                <a:lnTo>
                  <a:pt x="111572" y="215716"/>
                </a:lnTo>
                <a:lnTo>
                  <a:pt x="100973" y="223253"/>
                </a:lnTo>
                <a:lnTo>
                  <a:pt x="89454" y="228627"/>
                </a:lnTo>
                <a:lnTo>
                  <a:pt x="77022" y="231846"/>
                </a:lnTo>
                <a:lnTo>
                  <a:pt x="63686" y="232917"/>
                </a:lnTo>
                <a:lnTo>
                  <a:pt x="53219" y="232324"/>
                </a:lnTo>
                <a:lnTo>
                  <a:pt x="40360" y="229734"/>
                </a:lnTo>
                <a:lnTo>
                  <a:pt x="30793" y="289306"/>
                </a:lnTo>
                <a:lnTo>
                  <a:pt x="38470" y="292150"/>
                </a:lnTo>
                <a:lnTo>
                  <a:pt x="50626" y="295388"/>
                </a:lnTo>
                <a:lnTo>
                  <a:pt x="63270" y="297308"/>
                </a:lnTo>
                <a:lnTo>
                  <a:pt x="76386" y="297941"/>
                </a:lnTo>
                <a:lnTo>
                  <a:pt x="79128" y="297915"/>
                </a:lnTo>
                <a:lnTo>
                  <a:pt x="92230" y="297029"/>
                </a:lnTo>
                <a:lnTo>
                  <a:pt x="104881" y="294882"/>
                </a:lnTo>
                <a:lnTo>
                  <a:pt x="117087" y="291473"/>
                </a:lnTo>
                <a:lnTo>
                  <a:pt x="128848" y="286800"/>
                </a:lnTo>
                <a:lnTo>
                  <a:pt x="140168" y="280858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859780" y="1101979"/>
            <a:ext cx="122088" cy="386969"/>
          </a:xfrm>
          <a:custGeom>
            <a:avLst/>
            <a:gdLst/>
            <a:ahLst/>
            <a:cxnLst/>
            <a:rect l="l" t="t" r="r" b="b"/>
            <a:pathLst>
              <a:path w="122088" h="386969">
                <a:moveTo>
                  <a:pt x="89662" y="202184"/>
                </a:moveTo>
                <a:lnTo>
                  <a:pt x="81044" y="191320"/>
                </a:lnTo>
                <a:lnTo>
                  <a:pt x="75108" y="180418"/>
                </a:lnTo>
                <a:lnTo>
                  <a:pt x="70853" y="168406"/>
                </a:lnTo>
                <a:lnTo>
                  <a:pt x="68293" y="155295"/>
                </a:lnTo>
                <a:lnTo>
                  <a:pt x="67437" y="141097"/>
                </a:lnTo>
                <a:lnTo>
                  <a:pt x="67437" y="140735"/>
                </a:lnTo>
                <a:lnTo>
                  <a:pt x="68369" y="126610"/>
                </a:lnTo>
                <a:lnTo>
                  <a:pt x="71070" y="113603"/>
                </a:lnTo>
                <a:lnTo>
                  <a:pt x="75526" y="101711"/>
                </a:lnTo>
                <a:lnTo>
                  <a:pt x="81728" y="90937"/>
                </a:lnTo>
                <a:lnTo>
                  <a:pt x="90706" y="14363"/>
                </a:lnTo>
                <a:lnTo>
                  <a:pt x="80456" y="22205"/>
                </a:lnTo>
                <a:lnTo>
                  <a:pt x="70612" y="31242"/>
                </a:lnTo>
                <a:lnTo>
                  <a:pt x="70612" y="0"/>
                </a:lnTo>
                <a:lnTo>
                  <a:pt x="0" y="0"/>
                </a:lnTo>
                <a:lnTo>
                  <a:pt x="0" y="386969"/>
                </a:lnTo>
                <a:lnTo>
                  <a:pt x="70612" y="386969"/>
                </a:lnTo>
                <a:lnTo>
                  <a:pt x="70612" y="253365"/>
                </a:lnTo>
                <a:lnTo>
                  <a:pt x="80971" y="262542"/>
                </a:lnTo>
                <a:lnTo>
                  <a:pt x="91440" y="270393"/>
                </a:lnTo>
                <a:lnTo>
                  <a:pt x="101957" y="276859"/>
                </a:lnTo>
                <a:lnTo>
                  <a:pt x="112522" y="281940"/>
                </a:lnTo>
                <a:lnTo>
                  <a:pt x="122088" y="222368"/>
                </a:lnTo>
                <a:lnTo>
                  <a:pt x="110258" y="217713"/>
                </a:lnTo>
                <a:lnTo>
                  <a:pt x="99452" y="210987"/>
                </a:lnTo>
                <a:lnTo>
                  <a:pt x="89662" y="202184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494782" y="1094614"/>
            <a:ext cx="293242" cy="297941"/>
          </a:xfrm>
          <a:custGeom>
            <a:avLst/>
            <a:gdLst/>
            <a:ahLst/>
            <a:cxnLst/>
            <a:rect l="l" t="t" r="r" b="b"/>
            <a:pathLst>
              <a:path w="293242" h="297941">
                <a:moveTo>
                  <a:pt x="145908" y="665"/>
                </a:moveTo>
                <a:lnTo>
                  <a:pt x="132841" y="0"/>
                </a:lnTo>
                <a:lnTo>
                  <a:pt x="131324" y="7"/>
                </a:lnTo>
                <a:lnTo>
                  <a:pt x="118002" y="787"/>
                </a:lnTo>
                <a:lnTo>
                  <a:pt x="105170" y="2840"/>
                </a:lnTo>
                <a:lnTo>
                  <a:pt x="92834" y="6166"/>
                </a:lnTo>
                <a:lnTo>
                  <a:pt x="84766" y="98852"/>
                </a:lnTo>
                <a:lnTo>
                  <a:pt x="92582" y="89026"/>
                </a:lnTo>
                <a:lnTo>
                  <a:pt x="99229" y="82669"/>
                </a:lnTo>
                <a:lnTo>
                  <a:pt x="109742" y="75216"/>
                </a:lnTo>
                <a:lnTo>
                  <a:pt x="121252" y="69901"/>
                </a:lnTo>
                <a:lnTo>
                  <a:pt x="133773" y="66718"/>
                </a:lnTo>
                <a:lnTo>
                  <a:pt x="147319" y="65659"/>
                </a:lnTo>
                <a:lnTo>
                  <a:pt x="157812" y="66239"/>
                </a:lnTo>
                <a:lnTo>
                  <a:pt x="170723" y="68785"/>
                </a:lnTo>
                <a:lnTo>
                  <a:pt x="182582" y="73364"/>
                </a:lnTo>
                <a:lnTo>
                  <a:pt x="193403" y="79981"/>
                </a:lnTo>
                <a:lnTo>
                  <a:pt x="203200" y="88646"/>
                </a:lnTo>
                <a:lnTo>
                  <a:pt x="211274" y="98526"/>
                </a:lnTo>
                <a:lnTo>
                  <a:pt x="217409" y="109333"/>
                </a:lnTo>
                <a:lnTo>
                  <a:pt x="221792" y="121258"/>
                </a:lnTo>
                <a:lnTo>
                  <a:pt x="224421" y="134301"/>
                </a:lnTo>
                <a:lnTo>
                  <a:pt x="225297" y="148462"/>
                </a:lnTo>
                <a:lnTo>
                  <a:pt x="225286" y="150152"/>
                </a:lnTo>
                <a:lnTo>
                  <a:pt x="224247" y="164235"/>
                </a:lnTo>
                <a:lnTo>
                  <a:pt x="221519" y="177228"/>
                </a:lnTo>
                <a:lnTo>
                  <a:pt x="217102" y="189118"/>
                </a:lnTo>
                <a:lnTo>
                  <a:pt x="210995" y="199896"/>
                </a:lnTo>
                <a:lnTo>
                  <a:pt x="203200" y="209550"/>
                </a:lnTo>
                <a:lnTo>
                  <a:pt x="196008" y="216301"/>
                </a:lnTo>
                <a:lnTo>
                  <a:pt x="185431" y="223582"/>
                </a:lnTo>
                <a:lnTo>
                  <a:pt x="173849" y="228773"/>
                </a:lnTo>
                <a:lnTo>
                  <a:pt x="161270" y="231883"/>
                </a:lnTo>
                <a:lnTo>
                  <a:pt x="147700" y="232917"/>
                </a:lnTo>
                <a:lnTo>
                  <a:pt x="138253" y="232395"/>
                </a:lnTo>
                <a:lnTo>
                  <a:pt x="125533" y="229825"/>
                </a:lnTo>
                <a:lnTo>
                  <a:pt x="113754" y="225102"/>
                </a:lnTo>
                <a:lnTo>
                  <a:pt x="102903" y="218219"/>
                </a:lnTo>
                <a:lnTo>
                  <a:pt x="92963" y="209169"/>
                </a:lnTo>
                <a:lnTo>
                  <a:pt x="84631" y="198621"/>
                </a:lnTo>
                <a:lnTo>
                  <a:pt x="78609" y="187678"/>
                </a:lnTo>
                <a:lnTo>
                  <a:pt x="74307" y="175710"/>
                </a:lnTo>
                <a:lnTo>
                  <a:pt x="71726" y="162720"/>
                </a:lnTo>
                <a:lnTo>
                  <a:pt x="70865" y="148716"/>
                </a:lnTo>
                <a:lnTo>
                  <a:pt x="69665" y="16642"/>
                </a:lnTo>
                <a:lnTo>
                  <a:pt x="58841" y="23791"/>
                </a:lnTo>
                <a:lnTo>
                  <a:pt x="48529" y="32213"/>
                </a:lnTo>
                <a:lnTo>
                  <a:pt x="38734" y="41910"/>
                </a:lnTo>
                <a:lnTo>
                  <a:pt x="30566" y="51574"/>
                </a:lnTo>
                <a:lnTo>
                  <a:pt x="23385" y="61790"/>
                </a:lnTo>
                <a:lnTo>
                  <a:pt x="17168" y="72581"/>
                </a:lnTo>
                <a:lnTo>
                  <a:pt x="11914" y="83950"/>
                </a:lnTo>
                <a:lnTo>
                  <a:pt x="7619" y="95896"/>
                </a:lnTo>
                <a:lnTo>
                  <a:pt x="4282" y="108421"/>
                </a:lnTo>
                <a:lnTo>
                  <a:pt x="1902" y="121525"/>
                </a:lnTo>
                <a:lnTo>
                  <a:pt x="475" y="135211"/>
                </a:lnTo>
                <a:lnTo>
                  <a:pt x="0" y="149478"/>
                </a:lnTo>
                <a:lnTo>
                  <a:pt x="421" y="162280"/>
                </a:lnTo>
                <a:lnTo>
                  <a:pt x="1845" y="175765"/>
                </a:lnTo>
                <a:lnTo>
                  <a:pt x="4277" y="188723"/>
                </a:lnTo>
                <a:lnTo>
                  <a:pt x="7715" y="201154"/>
                </a:lnTo>
                <a:lnTo>
                  <a:pt x="12159" y="213057"/>
                </a:lnTo>
                <a:lnTo>
                  <a:pt x="17610" y="224433"/>
                </a:lnTo>
                <a:lnTo>
                  <a:pt x="24068" y="235281"/>
                </a:lnTo>
                <a:lnTo>
                  <a:pt x="31533" y="245603"/>
                </a:lnTo>
                <a:lnTo>
                  <a:pt x="40004" y="255397"/>
                </a:lnTo>
                <a:lnTo>
                  <a:pt x="52003" y="266934"/>
                </a:lnTo>
                <a:lnTo>
                  <a:pt x="62530" y="275177"/>
                </a:lnTo>
                <a:lnTo>
                  <a:pt x="73506" y="282144"/>
                </a:lnTo>
                <a:lnTo>
                  <a:pt x="84926" y="287839"/>
                </a:lnTo>
                <a:lnTo>
                  <a:pt x="96788" y="292263"/>
                </a:lnTo>
                <a:lnTo>
                  <a:pt x="109090" y="295419"/>
                </a:lnTo>
                <a:lnTo>
                  <a:pt x="121828" y="297311"/>
                </a:lnTo>
                <a:lnTo>
                  <a:pt x="135000" y="297941"/>
                </a:lnTo>
                <a:lnTo>
                  <a:pt x="143406" y="297685"/>
                </a:lnTo>
                <a:lnTo>
                  <a:pt x="156237" y="296224"/>
                </a:lnTo>
                <a:lnTo>
                  <a:pt x="168548" y="293441"/>
                </a:lnTo>
                <a:lnTo>
                  <a:pt x="180339" y="289306"/>
                </a:lnTo>
                <a:lnTo>
                  <a:pt x="190703" y="284295"/>
                </a:lnTo>
                <a:lnTo>
                  <a:pt x="201204" y="277831"/>
                </a:lnTo>
                <a:lnTo>
                  <a:pt x="211681" y="269976"/>
                </a:lnTo>
                <a:lnTo>
                  <a:pt x="222122" y="260731"/>
                </a:lnTo>
                <a:lnTo>
                  <a:pt x="222122" y="290702"/>
                </a:lnTo>
                <a:lnTo>
                  <a:pt x="293242" y="290702"/>
                </a:lnTo>
                <a:lnTo>
                  <a:pt x="293242" y="7365"/>
                </a:lnTo>
                <a:lnTo>
                  <a:pt x="222122" y="7365"/>
                </a:lnTo>
                <a:lnTo>
                  <a:pt x="222122" y="38608"/>
                </a:lnTo>
                <a:lnTo>
                  <a:pt x="212566" y="29721"/>
                </a:lnTo>
                <a:lnTo>
                  <a:pt x="202392" y="21828"/>
                </a:lnTo>
                <a:lnTo>
                  <a:pt x="191785" y="15138"/>
                </a:lnTo>
                <a:lnTo>
                  <a:pt x="180720" y="9651"/>
                </a:lnTo>
                <a:lnTo>
                  <a:pt x="170752" y="5907"/>
                </a:lnTo>
                <a:lnTo>
                  <a:pt x="158550" y="2643"/>
                </a:lnTo>
                <a:lnTo>
                  <a:pt x="145908" y="665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564447" y="1100779"/>
            <a:ext cx="23168" cy="142550"/>
          </a:xfrm>
          <a:custGeom>
            <a:avLst/>
            <a:gdLst/>
            <a:ahLst/>
            <a:cxnLst/>
            <a:rect l="l" t="t" r="r" b="b"/>
            <a:pathLst>
              <a:path w="23168" h="142550">
                <a:moveTo>
                  <a:pt x="11332" y="4600"/>
                </a:moveTo>
                <a:lnTo>
                  <a:pt x="0" y="10475"/>
                </a:lnTo>
                <a:lnTo>
                  <a:pt x="1200" y="142550"/>
                </a:lnTo>
                <a:lnTo>
                  <a:pt x="2071" y="128499"/>
                </a:lnTo>
                <a:lnTo>
                  <a:pt x="4678" y="115511"/>
                </a:lnTo>
                <a:lnTo>
                  <a:pt x="9021" y="103571"/>
                </a:lnTo>
                <a:lnTo>
                  <a:pt x="15101" y="92685"/>
                </a:lnTo>
                <a:lnTo>
                  <a:pt x="23168" y="0"/>
                </a:lnTo>
                <a:lnTo>
                  <a:pt x="11332" y="460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822698" y="1094614"/>
            <a:ext cx="293242" cy="297941"/>
          </a:xfrm>
          <a:custGeom>
            <a:avLst/>
            <a:gdLst/>
            <a:ahLst/>
            <a:cxnLst/>
            <a:rect l="l" t="t" r="r" b="b"/>
            <a:pathLst>
              <a:path w="293242" h="297941">
                <a:moveTo>
                  <a:pt x="145908" y="665"/>
                </a:moveTo>
                <a:lnTo>
                  <a:pt x="132841" y="0"/>
                </a:lnTo>
                <a:lnTo>
                  <a:pt x="131324" y="7"/>
                </a:lnTo>
                <a:lnTo>
                  <a:pt x="118002" y="787"/>
                </a:lnTo>
                <a:lnTo>
                  <a:pt x="105170" y="2840"/>
                </a:lnTo>
                <a:lnTo>
                  <a:pt x="92834" y="6166"/>
                </a:lnTo>
                <a:lnTo>
                  <a:pt x="84766" y="98852"/>
                </a:lnTo>
                <a:lnTo>
                  <a:pt x="92582" y="89026"/>
                </a:lnTo>
                <a:lnTo>
                  <a:pt x="99229" y="82669"/>
                </a:lnTo>
                <a:lnTo>
                  <a:pt x="109742" y="75216"/>
                </a:lnTo>
                <a:lnTo>
                  <a:pt x="121252" y="69901"/>
                </a:lnTo>
                <a:lnTo>
                  <a:pt x="133773" y="66718"/>
                </a:lnTo>
                <a:lnTo>
                  <a:pt x="147319" y="65659"/>
                </a:lnTo>
                <a:lnTo>
                  <a:pt x="157812" y="66239"/>
                </a:lnTo>
                <a:lnTo>
                  <a:pt x="170723" y="68785"/>
                </a:lnTo>
                <a:lnTo>
                  <a:pt x="182582" y="73364"/>
                </a:lnTo>
                <a:lnTo>
                  <a:pt x="193403" y="79981"/>
                </a:lnTo>
                <a:lnTo>
                  <a:pt x="203200" y="88646"/>
                </a:lnTo>
                <a:lnTo>
                  <a:pt x="211274" y="98526"/>
                </a:lnTo>
                <a:lnTo>
                  <a:pt x="217409" y="109333"/>
                </a:lnTo>
                <a:lnTo>
                  <a:pt x="221792" y="121258"/>
                </a:lnTo>
                <a:lnTo>
                  <a:pt x="224421" y="134301"/>
                </a:lnTo>
                <a:lnTo>
                  <a:pt x="225298" y="148462"/>
                </a:lnTo>
                <a:lnTo>
                  <a:pt x="225286" y="150152"/>
                </a:lnTo>
                <a:lnTo>
                  <a:pt x="224247" y="164235"/>
                </a:lnTo>
                <a:lnTo>
                  <a:pt x="221519" y="177228"/>
                </a:lnTo>
                <a:lnTo>
                  <a:pt x="217102" y="189118"/>
                </a:lnTo>
                <a:lnTo>
                  <a:pt x="210995" y="199896"/>
                </a:lnTo>
                <a:lnTo>
                  <a:pt x="203200" y="209550"/>
                </a:lnTo>
                <a:lnTo>
                  <a:pt x="196008" y="216301"/>
                </a:lnTo>
                <a:lnTo>
                  <a:pt x="185431" y="223582"/>
                </a:lnTo>
                <a:lnTo>
                  <a:pt x="173849" y="228773"/>
                </a:lnTo>
                <a:lnTo>
                  <a:pt x="161270" y="231883"/>
                </a:lnTo>
                <a:lnTo>
                  <a:pt x="147700" y="232917"/>
                </a:lnTo>
                <a:lnTo>
                  <a:pt x="138253" y="232395"/>
                </a:lnTo>
                <a:lnTo>
                  <a:pt x="125533" y="229825"/>
                </a:lnTo>
                <a:lnTo>
                  <a:pt x="113754" y="225102"/>
                </a:lnTo>
                <a:lnTo>
                  <a:pt x="102903" y="218219"/>
                </a:lnTo>
                <a:lnTo>
                  <a:pt x="92963" y="209169"/>
                </a:lnTo>
                <a:lnTo>
                  <a:pt x="84631" y="198621"/>
                </a:lnTo>
                <a:lnTo>
                  <a:pt x="78609" y="187678"/>
                </a:lnTo>
                <a:lnTo>
                  <a:pt x="74307" y="175710"/>
                </a:lnTo>
                <a:lnTo>
                  <a:pt x="71726" y="162720"/>
                </a:lnTo>
                <a:lnTo>
                  <a:pt x="70865" y="148716"/>
                </a:lnTo>
                <a:lnTo>
                  <a:pt x="69665" y="16642"/>
                </a:lnTo>
                <a:lnTo>
                  <a:pt x="58841" y="23791"/>
                </a:lnTo>
                <a:lnTo>
                  <a:pt x="48529" y="32213"/>
                </a:lnTo>
                <a:lnTo>
                  <a:pt x="38735" y="41910"/>
                </a:lnTo>
                <a:lnTo>
                  <a:pt x="30566" y="51574"/>
                </a:lnTo>
                <a:lnTo>
                  <a:pt x="23385" y="61790"/>
                </a:lnTo>
                <a:lnTo>
                  <a:pt x="17168" y="72581"/>
                </a:lnTo>
                <a:lnTo>
                  <a:pt x="11914" y="83950"/>
                </a:lnTo>
                <a:lnTo>
                  <a:pt x="7619" y="95896"/>
                </a:lnTo>
                <a:lnTo>
                  <a:pt x="4282" y="108421"/>
                </a:lnTo>
                <a:lnTo>
                  <a:pt x="1902" y="121525"/>
                </a:lnTo>
                <a:lnTo>
                  <a:pt x="475" y="135211"/>
                </a:lnTo>
                <a:lnTo>
                  <a:pt x="0" y="149478"/>
                </a:lnTo>
                <a:lnTo>
                  <a:pt x="421" y="162280"/>
                </a:lnTo>
                <a:lnTo>
                  <a:pt x="1845" y="175765"/>
                </a:lnTo>
                <a:lnTo>
                  <a:pt x="4277" y="188723"/>
                </a:lnTo>
                <a:lnTo>
                  <a:pt x="7715" y="201154"/>
                </a:lnTo>
                <a:lnTo>
                  <a:pt x="12159" y="213057"/>
                </a:lnTo>
                <a:lnTo>
                  <a:pt x="17610" y="224433"/>
                </a:lnTo>
                <a:lnTo>
                  <a:pt x="24068" y="235281"/>
                </a:lnTo>
                <a:lnTo>
                  <a:pt x="31533" y="245603"/>
                </a:lnTo>
                <a:lnTo>
                  <a:pt x="40004" y="255397"/>
                </a:lnTo>
                <a:lnTo>
                  <a:pt x="52003" y="266934"/>
                </a:lnTo>
                <a:lnTo>
                  <a:pt x="62530" y="275177"/>
                </a:lnTo>
                <a:lnTo>
                  <a:pt x="73506" y="282144"/>
                </a:lnTo>
                <a:lnTo>
                  <a:pt x="84926" y="287839"/>
                </a:lnTo>
                <a:lnTo>
                  <a:pt x="96788" y="292263"/>
                </a:lnTo>
                <a:lnTo>
                  <a:pt x="109090" y="295419"/>
                </a:lnTo>
                <a:lnTo>
                  <a:pt x="121828" y="297311"/>
                </a:lnTo>
                <a:lnTo>
                  <a:pt x="135000" y="297941"/>
                </a:lnTo>
                <a:lnTo>
                  <a:pt x="143406" y="297685"/>
                </a:lnTo>
                <a:lnTo>
                  <a:pt x="156237" y="296224"/>
                </a:lnTo>
                <a:lnTo>
                  <a:pt x="168548" y="293441"/>
                </a:lnTo>
                <a:lnTo>
                  <a:pt x="180339" y="289306"/>
                </a:lnTo>
                <a:lnTo>
                  <a:pt x="190703" y="284295"/>
                </a:lnTo>
                <a:lnTo>
                  <a:pt x="201204" y="277831"/>
                </a:lnTo>
                <a:lnTo>
                  <a:pt x="211681" y="269976"/>
                </a:lnTo>
                <a:lnTo>
                  <a:pt x="222123" y="260731"/>
                </a:lnTo>
                <a:lnTo>
                  <a:pt x="222123" y="290702"/>
                </a:lnTo>
                <a:lnTo>
                  <a:pt x="293242" y="290702"/>
                </a:lnTo>
                <a:lnTo>
                  <a:pt x="293242" y="7365"/>
                </a:lnTo>
                <a:lnTo>
                  <a:pt x="222123" y="7365"/>
                </a:lnTo>
                <a:lnTo>
                  <a:pt x="222123" y="38608"/>
                </a:lnTo>
                <a:lnTo>
                  <a:pt x="212566" y="29721"/>
                </a:lnTo>
                <a:lnTo>
                  <a:pt x="202392" y="21828"/>
                </a:lnTo>
                <a:lnTo>
                  <a:pt x="191785" y="15138"/>
                </a:lnTo>
                <a:lnTo>
                  <a:pt x="180721" y="9651"/>
                </a:lnTo>
                <a:lnTo>
                  <a:pt x="170752" y="5907"/>
                </a:lnTo>
                <a:lnTo>
                  <a:pt x="158550" y="2643"/>
                </a:lnTo>
                <a:lnTo>
                  <a:pt x="145908" y="665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927218" y="1160272"/>
            <a:ext cx="155067" cy="167258"/>
          </a:xfrm>
          <a:custGeom>
            <a:avLst/>
            <a:gdLst/>
            <a:ahLst/>
            <a:cxnLst/>
            <a:rect l="l" t="t" r="r" b="b"/>
            <a:pathLst>
              <a:path w="155067" h="167258">
                <a:moveTo>
                  <a:pt x="77978" y="0"/>
                </a:moveTo>
                <a:lnTo>
                  <a:pt x="64298" y="1015"/>
                </a:lnTo>
                <a:lnTo>
                  <a:pt x="51660" y="4064"/>
                </a:lnTo>
                <a:lnTo>
                  <a:pt x="40054" y="9156"/>
                </a:lnTo>
                <a:lnTo>
                  <a:pt x="29476" y="16297"/>
                </a:lnTo>
                <a:lnTo>
                  <a:pt x="22225" y="22987"/>
                </a:lnTo>
                <a:lnTo>
                  <a:pt x="14291" y="32644"/>
                </a:lnTo>
                <a:lnTo>
                  <a:pt x="8089" y="43418"/>
                </a:lnTo>
                <a:lnTo>
                  <a:pt x="3633" y="55310"/>
                </a:lnTo>
                <a:lnTo>
                  <a:pt x="932" y="68317"/>
                </a:lnTo>
                <a:lnTo>
                  <a:pt x="0" y="82442"/>
                </a:lnTo>
                <a:lnTo>
                  <a:pt x="0" y="82803"/>
                </a:lnTo>
                <a:lnTo>
                  <a:pt x="856" y="97002"/>
                </a:lnTo>
                <a:lnTo>
                  <a:pt x="3416" y="110113"/>
                </a:lnTo>
                <a:lnTo>
                  <a:pt x="7671" y="122125"/>
                </a:lnTo>
                <a:lnTo>
                  <a:pt x="13607" y="133027"/>
                </a:lnTo>
                <a:lnTo>
                  <a:pt x="21213" y="142807"/>
                </a:lnTo>
                <a:lnTo>
                  <a:pt x="32015" y="152694"/>
                </a:lnTo>
                <a:lnTo>
                  <a:pt x="42821" y="159420"/>
                </a:lnTo>
                <a:lnTo>
                  <a:pt x="54651" y="164075"/>
                </a:lnTo>
                <a:lnTo>
                  <a:pt x="67511" y="166665"/>
                </a:lnTo>
                <a:lnTo>
                  <a:pt x="77978" y="167258"/>
                </a:lnTo>
                <a:lnTo>
                  <a:pt x="91314" y="166187"/>
                </a:lnTo>
                <a:lnTo>
                  <a:pt x="103745" y="162968"/>
                </a:lnTo>
                <a:lnTo>
                  <a:pt x="115264" y="157594"/>
                </a:lnTo>
                <a:lnTo>
                  <a:pt x="125863" y="150057"/>
                </a:lnTo>
                <a:lnTo>
                  <a:pt x="132715" y="143510"/>
                </a:lnTo>
                <a:lnTo>
                  <a:pt x="140639" y="133683"/>
                </a:lnTo>
                <a:lnTo>
                  <a:pt x="146842" y="122828"/>
                </a:lnTo>
                <a:lnTo>
                  <a:pt x="151317" y="110948"/>
                </a:lnTo>
                <a:lnTo>
                  <a:pt x="154059" y="98051"/>
                </a:lnTo>
                <a:lnTo>
                  <a:pt x="155062" y="84141"/>
                </a:lnTo>
                <a:lnTo>
                  <a:pt x="155067" y="83057"/>
                </a:lnTo>
                <a:lnTo>
                  <a:pt x="154187" y="69045"/>
                </a:lnTo>
                <a:lnTo>
                  <a:pt x="151551" y="56071"/>
                </a:lnTo>
                <a:lnTo>
                  <a:pt x="147165" y="44142"/>
                </a:lnTo>
                <a:lnTo>
                  <a:pt x="141035" y="33265"/>
                </a:lnTo>
                <a:lnTo>
                  <a:pt x="133096" y="23367"/>
                </a:lnTo>
                <a:lnTo>
                  <a:pt x="123351" y="14488"/>
                </a:lnTo>
                <a:lnTo>
                  <a:pt x="112551" y="7727"/>
                </a:lnTo>
                <a:lnTo>
                  <a:pt x="100703" y="3078"/>
                </a:lnTo>
                <a:lnTo>
                  <a:pt x="87813" y="533"/>
                </a:lnTo>
                <a:lnTo>
                  <a:pt x="77978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565649" y="1160272"/>
            <a:ext cx="154431" cy="167258"/>
          </a:xfrm>
          <a:custGeom>
            <a:avLst/>
            <a:gdLst/>
            <a:ahLst/>
            <a:cxnLst/>
            <a:rect l="l" t="t" r="r" b="b"/>
            <a:pathLst>
              <a:path w="154431" h="167258">
                <a:moveTo>
                  <a:pt x="76453" y="0"/>
                </a:moveTo>
                <a:lnTo>
                  <a:pt x="62907" y="1059"/>
                </a:lnTo>
                <a:lnTo>
                  <a:pt x="50386" y="4242"/>
                </a:lnTo>
                <a:lnTo>
                  <a:pt x="38876" y="9557"/>
                </a:lnTo>
                <a:lnTo>
                  <a:pt x="28363" y="17010"/>
                </a:lnTo>
                <a:lnTo>
                  <a:pt x="21716" y="23367"/>
                </a:lnTo>
                <a:lnTo>
                  <a:pt x="13900" y="33193"/>
                </a:lnTo>
                <a:lnTo>
                  <a:pt x="7821" y="44079"/>
                </a:lnTo>
                <a:lnTo>
                  <a:pt x="3477" y="56019"/>
                </a:lnTo>
                <a:lnTo>
                  <a:pt x="870" y="69007"/>
                </a:lnTo>
                <a:lnTo>
                  <a:pt x="0" y="83057"/>
                </a:lnTo>
                <a:lnTo>
                  <a:pt x="860" y="97061"/>
                </a:lnTo>
                <a:lnTo>
                  <a:pt x="3441" y="110051"/>
                </a:lnTo>
                <a:lnTo>
                  <a:pt x="7743" y="122019"/>
                </a:lnTo>
                <a:lnTo>
                  <a:pt x="13765" y="132962"/>
                </a:lnTo>
                <a:lnTo>
                  <a:pt x="21508" y="142873"/>
                </a:lnTo>
                <a:lnTo>
                  <a:pt x="32037" y="152560"/>
                </a:lnTo>
                <a:lnTo>
                  <a:pt x="42888" y="159443"/>
                </a:lnTo>
                <a:lnTo>
                  <a:pt x="54667" y="164166"/>
                </a:lnTo>
                <a:lnTo>
                  <a:pt x="67387" y="166736"/>
                </a:lnTo>
                <a:lnTo>
                  <a:pt x="76835" y="167258"/>
                </a:lnTo>
                <a:lnTo>
                  <a:pt x="90404" y="166224"/>
                </a:lnTo>
                <a:lnTo>
                  <a:pt x="102983" y="163114"/>
                </a:lnTo>
                <a:lnTo>
                  <a:pt x="114565" y="157923"/>
                </a:lnTo>
                <a:lnTo>
                  <a:pt x="125142" y="150642"/>
                </a:lnTo>
                <a:lnTo>
                  <a:pt x="132334" y="143890"/>
                </a:lnTo>
                <a:lnTo>
                  <a:pt x="140129" y="134237"/>
                </a:lnTo>
                <a:lnTo>
                  <a:pt x="146236" y="123459"/>
                </a:lnTo>
                <a:lnTo>
                  <a:pt x="150653" y="111569"/>
                </a:lnTo>
                <a:lnTo>
                  <a:pt x="153381" y="98576"/>
                </a:lnTo>
                <a:lnTo>
                  <a:pt x="154420" y="84493"/>
                </a:lnTo>
                <a:lnTo>
                  <a:pt x="154431" y="82803"/>
                </a:lnTo>
                <a:lnTo>
                  <a:pt x="153555" y="68642"/>
                </a:lnTo>
                <a:lnTo>
                  <a:pt x="150926" y="55599"/>
                </a:lnTo>
                <a:lnTo>
                  <a:pt x="146543" y="43674"/>
                </a:lnTo>
                <a:lnTo>
                  <a:pt x="140408" y="32867"/>
                </a:lnTo>
                <a:lnTo>
                  <a:pt x="132519" y="23179"/>
                </a:lnTo>
                <a:lnTo>
                  <a:pt x="122537" y="14322"/>
                </a:lnTo>
                <a:lnTo>
                  <a:pt x="111716" y="7705"/>
                </a:lnTo>
                <a:lnTo>
                  <a:pt x="99857" y="3126"/>
                </a:lnTo>
                <a:lnTo>
                  <a:pt x="86946" y="580"/>
                </a:lnTo>
                <a:lnTo>
                  <a:pt x="76453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893564" y="1160272"/>
            <a:ext cx="154432" cy="167258"/>
          </a:xfrm>
          <a:custGeom>
            <a:avLst/>
            <a:gdLst/>
            <a:ahLst/>
            <a:cxnLst/>
            <a:rect l="l" t="t" r="r" b="b"/>
            <a:pathLst>
              <a:path w="154432" h="167258">
                <a:moveTo>
                  <a:pt x="76453" y="0"/>
                </a:moveTo>
                <a:lnTo>
                  <a:pt x="62907" y="1059"/>
                </a:lnTo>
                <a:lnTo>
                  <a:pt x="50386" y="4242"/>
                </a:lnTo>
                <a:lnTo>
                  <a:pt x="38876" y="9557"/>
                </a:lnTo>
                <a:lnTo>
                  <a:pt x="28363" y="17010"/>
                </a:lnTo>
                <a:lnTo>
                  <a:pt x="21716" y="23367"/>
                </a:lnTo>
                <a:lnTo>
                  <a:pt x="13900" y="33193"/>
                </a:lnTo>
                <a:lnTo>
                  <a:pt x="7821" y="44079"/>
                </a:lnTo>
                <a:lnTo>
                  <a:pt x="3477" y="56019"/>
                </a:lnTo>
                <a:lnTo>
                  <a:pt x="870" y="69007"/>
                </a:lnTo>
                <a:lnTo>
                  <a:pt x="0" y="83057"/>
                </a:lnTo>
                <a:lnTo>
                  <a:pt x="860" y="97061"/>
                </a:lnTo>
                <a:lnTo>
                  <a:pt x="3441" y="110051"/>
                </a:lnTo>
                <a:lnTo>
                  <a:pt x="7743" y="122019"/>
                </a:lnTo>
                <a:lnTo>
                  <a:pt x="13765" y="132962"/>
                </a:lnTo>
                <a:lnTo>
                  <a:pt x="21508" y="142873"/>
                </a:lnTo>
                <a:lnTo>
                  <a:pt x="32037" y="152560"/>
                </a:lnTo>
                <a:lnTo>
                  <a:pt x="42888" y="159443"/>
                </a:lnTo>
                <a:lnTo>
                  <a:pt x="54667" y="164166"/>
                </a:lnTo>
                <a:lnTo>
                  <a:pt x="67387" y="166736"/>
                </a:lnTo>
                <a:lnTo>
                  <a:pt x="76835" y="167258"/>
                </a:lnTo>
                <a:lnTo>
                  <a:pt x="90404" y="166224"/>
                </a:lnTo>
                <a:lnTo>
                  <a:pt x="102983" y="163114"/>
                </a:lnTo>
                <a:lnTo>
                  <a:pt x="114565" y="157923"/>
                </a:lnTo>
                <a:lnTo>
                  <a:pt x="125142" y="150642"/>
                </a:lnTo>
                <a:lnTo>
                  <a:pt x="132334" y="143890"/>
                </a:lnTo>
                <a:lnTo>
                  <a:pt x="140129" y="134237"/>
                </a:lnTo>
                <a:lnTo>
                  <a:pt x="146236" y="123459"/>
                </a:lnTo>
                <a:lnTo>
                  <a:pt x="150653" y="111569"/>
                </a:lnTo>
                <a:lnTo>
                  <a:pt x="153381" y="98576"/>
                </a:lnTo>
                <a:lnTo>
                  <a:pt x="154420" y="84493"/>
                </a:lnTo>
                <a:lnTo>
                  <a:pt x="154432" y="82803"/>
                </a:lnTo>
                <a:lnTo>
                  <a:pt x="153555" y="68642"/>
                </a:lnTo>
                <a:lnTo>
                  <a:pt x="150926" y="55599"/>
                </a:lnTo>
                <a:lnTo>
                  <a:pt x="146543" y="43674"/>
                </a:lnTo>
                <a:lnTo>
                  <a:pt x="140408" y="32867"/>
                </a:lnTo>
                <a:lnTo>
                  <a:pt x="132519" y="23179"/>
                </a:lnTo>
                <a:lnTo>
                  <a:pt x="122537" y="14322"/>
                </a:lnTo>
                <a:lnTo>
                  <a:pt x="111716" y="7705"/>
                </a:lnTo>
                <a:lnTo>
                  <a:pt x="99857" y="3126"/>
                </a:lnTo>
                <a:lnTo>
                  <a:pt x="86946" y="580"/>
                </a:lnTo>
                <a:lnTo>
                  <a:pt x="76453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859781" y="1094614"/>
            <a:ext cx="293243" cy="394335"/>
          </a:xfrm>
          <a:custGeom>
            <a:avLst/>
            <a:gdLst/>
            <a:ahLst/>
            <a:cxnLst/>
            <a:rect l="l" t="t" r="r" b="b"/>
            <a:pathLst>
              <a:path w="293243" h="394335">
                <a:moveTo>
                  <a:pt x="160147" y="0"/>
                </a:moveTo>
                <a:lnTo>
                  <a:pt x="173572" y="634"/>
                </a:lnTo>
                <a:lnTo>
                  <a:pt x="186481" y="2536"/>
                </a:lnTo>
                <a:lnTo>
                  <a:pt x="198878" y="5706"/>
                </a:lnTo>
                <a:lnTo>
                  <a:pt x="210764" y="10145"/>
                </a:lnTo>
                <a:lnTo>
                  <a:pt x="222142" y="15852"/>
                </a:lnTo>
                <a:lnTo>
                  <a:pt x="233016" y="22827"/>
                </a:lnTo>
                <a:lnTo>
                  <a:pt x="243388" y="31070"/>
                </a:lnTo>
                <a:lnTo>
                  <a:pt x="253262" y="40581"/>
                </a:lnTo>
                <a:lnTo>
                  <a:pt x="262657" y="51550"/>
                </a:lnTo>
                <a:lnTo>
                  <a:pt x="269841" y="61764"/>
                </a:lnTo>
                <a:lnTo>
                  <a:pt x="276060" y="72555"/>
                </a:lnTo>
                <a:lnTo>
                  <a:pt x="281317" y="83922"/>
                </a:lnTo>
                <a:lnTo>
                  <a:pt x="285614" y="95866"/>
                </a:lnTo>
                <a:lnTo>
                  <a:pt x="288953" y="108390"/>
                </a:lnTo>
                <a:lnTo>
                  <a:pt x="291336" y="121493"/>
                </a:lnTo>
                <a:lnTo>
                  <a:pt x="292765" y="135177"/>
                </a:lnTo>
                <a:lnTo>
                  <a:pt x="293243" y="149478"/>
                </a:lnTo>
                <a:lnTo>
                  <a:pt x="292739" y="163446"/>
                </a:lnTo>
                <a:lnTo>
                  <a:pt x="291229" y="176887"/>
                </a:lnTo>
                <a:lnTo>
                  <a:pt x="288712" y="189800"/>
                </a:lnTo>
                <a:lnTo>
                  <a:pt x="285189" y="202185"/>
                </a:lnTo>
                <a:lnTo>
                  <a:pt x="280659" y="214044"/>
                </a:lnTo>
                <a:lnTo>
                  <a:pt x="275122" y="225375"/>
                </a:lnTo>
                <a:lnTo>
                  <a:pt x="268579" y="236179"/>
                </a:lnTo>
                <a:lnTo>
                  <a:pt x="261028" y="246455"/>
                </a:lnTo>
                <a:lnTo>
                  <a:pt x="253237" y="255397"/>
                </a:lnTo>
                <a:lnTo>
                  <a:pt x="243224" y="265159"/>
                </a:lnTo>
                <a:lnTo>
                  <a:pt x="232778" y="273645"/>
                </a:lnTo>
                <a:lnTo>
                  <a:pt x="221896" y="280858"/>
                </a:lnTo>
                <a:lnTo>
                  <a:pt x="210576" y="286800"/>
                </a:lnTo>
                <a:lnTo>
                  <a:pt x="198815" y="291473"/>
                </a:lnTo>
                <a:lnTo>
                  <a:pt x="186610" y="294882"/>
                </a:lnTo>
                <a:lnTo>
                  <a:pt x="173958" y="297029"/>
                </a:lnTo>
                <a:lnTo>
                  <a:pt x="160856" y="297915"/>
                </a:lnTo>
                <a:lnTo>
                  <a:pt x="158115" y="297941"/>
                </a:lnTo>
                <a:lnTo>
                  <a:pt x="144998" y="297308"/>
                </a:lnTo>
                <a:lnTo>
                  <a:pt x="132354" y="295388"/>
                </a:lnTo>
                <a:lnTo>
                  <a:pt x="120198" y="292150"/>
                </a:lnTo>
                <a:lnTo>
                  <a:pt x="101957" y="284225"/>
                </a:lnTo>
                <a:lnTo>
                  <a:pt x="91440" y="277759"/>
                </a:lnTo>
                <a:lnTo>
                  <a:pt x="80971" y="269908"/>
                </a:lnTo>
                <a:lnTo>
                  <a:pt x="70612" y="260731"/>
                </a:lnTo>
                <a:lnTo>
                  <a:pt x="70612" y="394335"/>
                </a:lnTo>
                <a:lnTo>
                  <a:pt x="0" y="394335"/>
                </a:lnTo>
                <a:lnTo>
                  <a:pt x="0" y="7365"/>
                </a:lnTo>
                <a:lnTo>
                  <a:pt x="70612" y="7365"/>
                </a:lnTo>
                <a:lnTo>
                  <a:pt x="70612" y="38608"/>
                </a:lnTo>
                <a:lnTo>
                  <a:pt x="80456" y="29571"/>
                </a:lnTo>
                <a:lnTo>
                  <a:pt x="90706" y="21729"/>
                </a:lnTo>
                <a:lnTo>
                  <a:pt x="101338" y="15080"/>
                </a:lnTo>
                <a:lnTo>
                  <a:pt x="112268" y="9651"/>
                </a:lnTo>
                <a:lnTo>
                  <a:pt x="124161" y="5321"/>
                </a:lnTo>
                <a:lnTo>
                  <a:pt x="136454" y="2253"/>
                </a:lnTo>
                <a:lnTo>
                  <a:pt x="149132" y="476"/>
                </a:lnTo>
                <a:lnTo>
                  <a:pt x="160147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494782" y="1094614"/>
            <a:ext cx="293242" cy="297941"/>
          </a:xfrm>
          <a:custGeom>
            <a:avLst/>
            <a:gdLst/>
            <a:ahLst/>
            <a:cxnLst/>
            <a:rect l="l" t="t" r="r" b="b"/>
            <a:pathLst>
              <a:path w="293242" h="297941">
                <a:moveTo>
                  <a:pt x="132841" y="0"/>
                </a:moveTo>
                <a:lnTo>
                  <a:pt x="145908" y="665"/>
                </a:lnTo>
                <a:lnTo>
                  <a:pt x="158550" y="2643"/>
                </a:lnTo>
                <a:lnTo>
                  <a:pt x="170752" y="5907"/>
                </a:lnTo>
                <a:lnTo>
                  <a:pt x="180720" y="9651"/>
                </a:lnTo>
                <a:lnTo>
                  <a:pt x="191785" y="15138"/>
                </a:lnTo>
                <a:lnTo>
                  <a:pt x="202392" y="21828"/>
                </a:lnTo>
                <a:lnTo>
                  <a:pt x="212566" y="29721"/>
                </a:lnTo>
                <a:lnTo>
                  <a:pt x="222122" y="38608"/>
                </a:lnTo>
                <a:lnTo>
                  <a:pt x="222122" y="7365"/>
                </a:lnTo>
                <a:lnTo>
                  <a:pt x="293242" y="7365"/>
                </a:lnTo>
                <a:lnTo>
                  <a:pt x="293242" y="290702"/>
                </a:lnTo>
                <a:lnTo>
                  <a:pt x="222122" y="290702"/>
                </a:lnTo>
                <a:lnTo>
                  <a:pt x="222122" y="260731"/>
                </a:lnTo>
                <a:lnTo>
                  <a:pt x="211681" y="269976"/>
                </a:lnTo>
                <a:lnTo>
                  <a:pt x="201204" y="277831"/>
                </a:lnTo>
                <a:lnTo>
                  <a:pt x="190703" y="284295"/>
                </a:lnTo>
                <a:lnTo>
                  <a:pt x="180339" y="289306"/>
                </a:lnTo>
                <a:lnTo>
                  <a:pt x="168548" y="293441"/>
                </a:lnTo>
                <a:lnTo>
                  <a:pt x="156237" y="296224"/>
                </a:lnTo>
                <a:lnTo>
                  <a:pt x="143406" y="297685"/>
                </a:lnTo>
                <a:lnTo>
                  <a:pt x="135000" y="297941"/>
                </a:lnTo>
                <a:lnTo>
                  <a:pt x="121828" y="297311"/>
                </a:lnTo>
                <a:lnTo>
                  <a:pt x="109090" y="295419"/>
                </a:lnTo>
                <a:lnTo>
                  <a:pt x="96788" y="292263"/>
                </a:lnTo>
                <a:lnTo>
                  <a:pt x="84926" y="287839"/>
                </a:lnTo>
                <a:lnTo>
                  <a:pt x="73506" y="282144"/>
                </a:lnTo>
                <a:lnTo>
                  <a:pt x="62530" y="275177"/>
                </a:lnTo>
                <a:lnTo>
                  <a:pt x="52003" y="266934"/>
                </a:lnTo>
                <a:lnTo>
                  <a:pt x="41926" y="257412"/>
                </a:lnTo>
                <a:lnTo>
                  <a:pt x="31533" y="245603"/>
                </a:lnTo>
                <a:lnTo>
                  <a:pt x="24068" y="235281"/>
                </a:lnTo>
                <a:lnTo>
                  <a:pt x="17610" y="224433"/>
                </a:lnTo>
                <a:lnTo>
                  <a:pt x="12159" y="213057"/>
                </a:lnTo>
                <a:lnTo>
                  <a:pt x="7715" y="201154"/>
                </a:lnTo>
                <a:lnTo>
                  <a:pt x="4277" y="188723"/>
                </a:lnTo>
                <a:lnTo>
                  <a:pt x="1845" y="175765"/>
                </a:lnTo>
                <a:lnTo>
                  <a:pt x="421" y="162280"/>
                </a:lnTo>
                <a:lnTo>
                  <a:pt x="0" y="149478"/>
                </a:lnTo>
                <a:lnTo>
                  <a:pt x="475" y="135211"/>
                </a:lnTo>
                <a:lnTo>
                  <a:pt x="1902" y="121525"/>
                </a:lnTo>
                <a:lnTo>
                  <a:pt x="4282" y="108421"/>
                </a:lnTo>
                <a:lnTo>
                  <a:pt x="7619" y="95896"/>
                </a:lnTo>
                <a:lnTo>
                  <a:pt x="11914" y="83950"/>
                </a:lnTo>
                <a:lnTo>
                  <a:pt x="17168" y="72581"/>
                </a:lnTo>
                <a:lnTo>
                  <a:pt x="23385" y="61790"/>
                </a:lnTo>
                <a:lnTo>
                  <a:pt x="30566" y="51574"/>
                </a:lnTo>
                <a:lnTo>
                  <a:pt x="38734" y="41910"/>
                </a:lnTo>
                <a:lnTo>
                  <a:pt x="48529" y="32213"/>
                </a:lnTo>
                <a:lnTo>
                  <a:pt x="58841" y="23791"/>
                </a:lnTo>
                <a:lnTo>
                  <a:pt x="69665" y="16642"/>
                </a:lnTo>
                <a:lnTo>
                  <a:pt x="80997" y="10767"/>
                </a:lnTo>
                <a:lnTo>
                  <a:pt x="92834" y="6166"/>
                </a:lnTo>
                <a:lnTo>
                  <a:pt x="105170" y="2840"/>
                </a:lnTo>
                <a:lnTo>
                  <a:pt x="118002" y="787"/>
                </a:lnTo>
                <a:lnTo>
                  <a:pt x="131324" y="7"/>
                </a:lnTo>
                <a:lnTo>
                  <a:pt x="132841" y="0"/>
                </a:lnTo>
                <a:close/>
              </a:path>
            </a:pathLst>
          </a:custGeom>
          <a:ln w="6095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822698" y="1094614"/>
            <a:ext cx="293242" cy="297941"/>
          </a:xfrm>
          <a:custGeom>
            <a:avLst/>
            <a:gdLst/>
            <a:ahLst/>
            <a:cxnLst/>
            <a:rect l="l" t="t" r="r" b="b"/>
            <a:pathLst>
              <a:path w="293242" h="297941">
                <a:moveTo>
                  <a:pt x="132841" y="0"/>
                </a:moveTo>
                <a:lnTo>
                  <a:pt x="145908" y="665"/>
                </a:lnTo>
                <a:lnTo>
                  <a:pt x="158550" y="2643"/>
                </a:lnTo>
                <a:lnTo>
                  <a:pt x="170752" y="5907"/>
                </a:lnTo>
                <a:lnTo>
                  <a:pt x="180721" y="9651"/>
                </a:lnTo>
                <a:lnTo>
                  <a:pt x="191785" y="15138"/>
                </a:lnTo>
                <a:lnTo>
                  <a:pt x="202392" y="21828"/>
                </a:lnTo>
                <a:lnTo>
                  <a:pt x="212566" y="29721"/>
                </a:lnTo>
                <a:lnTo>
                  <a:pt x="222123" y="38608"/>
                </a:lnTo>
                <a:lnTo>
                  <a:pt x="222123" y="7365"/>
                </a:lnTo>
                <a:lnTo>
                  <a:pt x="293242" y="7365"/>
                </a:lnTo>
                <a:lnTo>
                  <a:pt x="293242" y="290702"/>
                </a:lnTo>
                <a:lnTo>
                  <a:pt x="222123" y="290702"/>
                </a:lnTo>
                <a:lnTo>
                  <a:pt x="222123" y="260731"/>
                </a:lnTo>
                <a:lnTo>
                  <a:pt x="211681" y="269976"/>
                </a:lnTo>
                <a:lnTo>
                  <a:pt x="201204" y="277831"/>
                </a:lnTo>
                <a:lnTo>
                  <a:pt x="190703" y="284295"/>
                </a:lnTo>
                <a:lnTo>
                  <a:pt x="180339" y="289306"/>
                </a:lnTo>
                <a:lnTo>
                  <a:pt x="168548" y="293441"/>
                </a:lnTo>
                <a:lnTo>
                  <a:pt x="156237" y="296224"/>
                </a:lnTo>
                <a:lnTo>
                  <a:pt x="143406" y="297685"/>
                </a:lnTo>
                <a:lnTo>
                  <a:pt x="135000" y="297941"/>
                </a:lnTo>
                <a:lnTo>
                  <a:pt x="121828" y="297311"/>
                </a:lnTo>
                <a:lnTo>
                  <a:pt x="109090" y="295419"/>
                </a:lnTo>
                <a:lnTo>
                  <a:pt x="96788" y="292263"/>
                </a:lnTo>
                <a:lnTo>
                  <a:pt x="84926" y="287839"/>
                </a:lnTo>
                <a:lnTo>
                  <a:pt x="73506" y="282144"/>
                </a:lnTo>
                <a:lnTo>
                  <a:pt x="62530" y="275177"/>
                </a:lnTo>
                <a:lnTo>
                  <a:pt x="52003" y="266934"/>
                </a:lnTo>
                <a:lnTo>
                  <a:pt x="41926" y="257412"/>
                </a:lnTo>
                <a:lnTo>
                  <a:pt x="31533" y="245603"/>
                </a:lnTo>
                <a:lnTo>
                  <a:pt x="24068" y="235281"/>
                </a:lnTo>
                <a:lnTo>
                  <a:pt x="17610" y="224433"/>
                </a:lnTo>
                <a:lnTo>
                  <a:pt x="12159" y="213057"/>
                </a:lnTo>
                <a:lnTo>
                  <a:pt x="7715" y="201154"/>
                </a:lnTo>
                <a:lnTo>
                  <a:pt x="4277" y="188723"/>
                </a:lnTo>
                <a:lnTo>
                  <a:pt x="1845" y="175765"/>
                </a:lnTo>
                <a:lnTo>
                  <a:pt x="421" y="162280"/>
                </a:lnTo>
                <a:lnTo>
                  <a:pt x="0" y="149478"/>
                </a:lnTo>
                <a:lnTo>
                  <a:pt x="475" y="135211"/>
                </a:lnTo>
                <a:lnTo>
                  <a:pt x="1902" y="121525"/>
                </a:lnTo>
                <a:lnTo>
                  <a:pt x="4282" y="108421"/>
                </a:lnTo>
                <a:lnTo>
                  <a:pt x="7619" y="95896"/>
                </a:lnTo>
                <a:lnTo>
                  <a:pt x="11914" y="83950"/>
                </a:lnTo>
                <a:lnTo>
                  <a:pt x="17168" y="72581"/>
                </a:lnTo>
                <a:lnTo>
                  <a:pt x="23385" y="61790"/>
                </a:lnTo>
                <a:lnTo>
                  <a:pt x="30566" y="51574"/>
                </a:lnTo>
                <a:lnTo>
                  <a:pt x="38735" y="41910"/>
                </a:lnTo>
                <a:lnTo>
                  <a:pt x="48529" y="32213"/>
                </a:lnTo>
                <a:lnTo>
                  <a:pt x="58841" y="23791"/>
                </a:lnTo>
                <a:lnTo>
                  <a:pt x="69665" y="16642"/>
                </a:lnTo>
                <a:lnTo>
                  <a:pt x="80997" y="10767"/>
                </a:lnTo>
                <a:lnTo>
                  <a:pt x="92834" y="6166"/>
                </a:lnTo>
                <a:lnTo>
                  <a:pt x="105170" y="2840"/>
                </a:lnTo>
                <a:lnTo>
                  <a:pt x="118002" y="787"/>
                </a:lnTo>
                <a:lnTo>
                  <a:pt x="131324" y="7"/>
                </a:lnTo>
                <a:lnTo>
                  <a:pt x="132841" y="0"/>
                </a:lnTo>
                <a:close/>
              </a:path>
            </a:pathLst>
          </a:custGeom>
          <a:ln w="6095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581652" y="1002157"/>
            <a:ext cx="211836" cy="383158"/>
          </a:xfrm>
          <a:custGeom>
            <a:avLst/>
            <a:gdLst/>
            <a:ahLst/>
            <a:cxnLst/>
            <a:rect l="l" t="t" r="r" b="b"/>
            <a:pathLst>
              <a:path w="211836" h="383158">
                <a:moveTo>
                  <a:pt x="0" y="0"/>
                </a:moveTo>
                <a:lnTo>
                  <a:pt x="211836" y="0"/>
                </a:lnTo>
                <a:lnTo>
                  <a:pt x="211836" y="71881"/>
                </a:lnTo>
                <a:lnTo>
                  <a:pt x="141986" y="71881"/>
                </a:lnTo>
                <a:lnTo>
                  <a:pt x="141986" y="383158"/>
                </a:lnTo>
                <a:lnTo>
                  <a:pt x="68072" y="383158"/>
                </a:lnTo>
                <a:lnTo>
                  <a:pt x="68072" y="71881"/>
                </a:lnTo>
                <a:lnTo>
                  <a:pt x="0" y="71881"/>
                </a:lnTo>
                <a:lnTo>
                  <a:pt x="0" y="0"/>
                </a:lnTo>
                <a:close/>
              </a:path>
            </a:pathLst>
          </a:custGeom>
          <a:ln w="6095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187950" y="992505"/>
            <a:ext cx="251078" cy="392811"/>
          </a:xfrm>
          <a:custGeom>
            <a:avLst/>
            <a:gdLst/>
            <a:ahLst/>
            <a:cxnLst/>
            <a:rect l="l" t="t" r="r" b="b"/>
            <a:pathLst>
              <a:path w="251078" h="392811">
                <a:moveTo>
                  <a:pt x="0" y="0"/>
                </a:moveTo>
                <a:lnTo>
                  <a:pt x="70612" y="0"/>
                </a:lnTo>
                <a:lnTo>
                  <a:pt x="70612" y="138049"/>
                </a:lnTo>
                <a:lnTo>
                  <a:pt x="81243" y="129489"/>
                </a:lnTo>
                <a:lnTo>
                  <a:pt x="91935" y="122082"/>
                </a:lnTo>
                <a:lnTo>
                  <a:pt x="102651" y="115839"/>
                </a:lnTo>
                <a:lnTo>
                  <a:pt x="112522" y="111125"/>
                </a:lnTo>
                <a:lnTo>
                  <a:pt x="124836" y="106667"/>
                </a:lnTo>
                <a:lnTo>
                  <a:pt x="137234" y="103706"/>
                </a:lnTo>
                <a:lnTo>
                  <a:pt x="149734" y="102259"/>
                </a:lnTo>
                <a:lnTo>
                  <a:pt x="155321" y="102108"/>
                </a:lnTo>
                <a:lnTo>
                  <a:pt x="168895" y="102910"/>
                </a:lnTo>
                <a:lnTo>
                  <a:pt x="181753" y="105315"/>
                </a:lnTo>
                <a:lnTo>
                  <a:pt x="193888" y="109318"/>
                </a:lnTo>
                <a:lnTo>
                  <a:pt x="205293" y="114917"/>
                </a:lnTo>
                <a:lnTo>
                  <a:pt x="215962" y="122109"/>
                </a:lnTo>
                <a:lnTo>
                  <a:pt x="225888" y="130888"/>
                </a:lnTo>
                <a:lnTo>
                  <a:pt x="233705" y="140162"/>
                </a:lnTo>
                <a:lnTo>
                  <a:pt x="239789" y="150239"/>
                </a:lnTo>
                <a:lnTo>
                  <a:pt x="244568" y="161555"/>
                </a:lnTo>
                <a:lnTo>
                  <a:pt x="248039" y="174117"/>
                </a:lnTo>
                <a:lnTo>
                  <a:pt x="250204" y="187932"/>
                </a:lnTo>
                <a:lnTo>
                  <a:pt x="251062" y="203005"/>
                </a:lnTo>
                <a:lnTo>
                  <a:pt x="251078" y="205486"/>
                </a:lnTo>
                <a:lnTo>
                  <a:pt x="251078" y="392811"/>
                </a:lnTo>
                <a:lnTo>
                  <a:pt x="181101" y="392811"/>
                </a:lnTo>
                <a:lnTo>
                  <a:pt x="181101" y="268605"/>
                </a:lnTo>
                <a:lnTo>
                  <a:pt x="180924" y="251010"/>
                </a:lnTo>
                <a:lnTo>
                  <a:pt x="180400" y="235727"/>
                </a:lnTo>
                <a:lnTo>
                  <a:pt x="179539" y="222755"/>
                </a:lnTo>
                <a:lnTo>
                  <a:pt x="178352" y="212093"/>
                </a:lnTo>
                <a:lnTo>
                  <a:pt x="176849" y="203742"/>
                </a:lnTo>
                <a:lnTo>
                  <a:pt x="171325" y="188933"/>
                </a:lnTo>
                <a:lnTo>
                  <a:pt x="164011" y="179040"/>
                </a:lnTo>
                <a:lnTo>
                  <a:pt x="149567" y="170058"/>
                </a:lnTo>
                <a:lnTo>
                  <a:pt x="136758" y="167418"/>
                </a:lnTo>
                <a:lnTo>
                  <a:pt x="132334" y="167259"/>
                </a:lnTo>
                <a:lnTo>
                  <a:pt x="119174" y="168731"/>
                </a:lnTo>
                <a:lnTo>
                  <a:pt x="107231" y="173133"/>
                </a:lnTo>
                <a:lnTo>
                  <a:pt x="96552" y="180438"/>
                </a:lnTo>
                <a:lnTo>
                  <a:pt x="87194" y="190626"/>
                </a:lnTo>
                <a:lnTo>
                  <a:pt x="80662" y="201345"/>
                </a:lnTo>
                <a:lnTo>
                  <a:pt x="75691" y="213730"/>
                </a:lnTo>
                <a:lnTo>
                  <a:pt x="72541" y="227699"/>
                </a:lnTo>
                <a:lnTo>
                  <a:pt x="71610" y="237908"/>
                </a:lnTo>
                <a:lnTo>
                  <a:pt x="70988" y="251209"/>
                </a:lnTo>
                <a:lnTo>
                  <a:pt x="70665" y="267587"/>
                </a:lnTo>
                <a:lnTo>
                  <a:pt x="70612" y="279019"/>
                </a:lnTo>
                <a:lnTo>
                  <a:pt x="70612" y="392811"/>
                </a:lnTo>
                <a:lnTo>
                  <a:pt x="0" y="392811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370320" y="992504"/>
            <a:ext cx="2921380" cy="400050"/>
          </a:xfrm>
          <a:custGeom>
            <a:avLst/>
            <a:gdLst/>
            <a:ahLst/>
            <a:cxnLst/>
            <a:rect l="l" t="t" r="r" b="b"/>
            <a:pathLst>
              <a:path w="2921380" h="400050">
                <a:moveTo>
                  <a:pt x="353483" y="207960"/>
                </a:moveTo>
                <a:lnTo>
                  <a:pt x="360584" y="195770"/>
                </a:lnTo>
                <a:lnTo>
                  <a:pt x="368015" y="186104"/>
                </a:lnTo>
                <a:lnTo>
                  <a:pt x="375792" y="178943"/>
                </a:lnTo>
                <a:lnTo>
                  <a:pt x="385475" y="106707"/>
                </a:lnTo>
                <a:lnTo>
                  <a:pt x="373163" y="110401"/>
                </a:lnTo>
                <a:lnTo>
                  <a:pt x="361389" y="115174"/>
                </a:lnTo>
                <a:lnTo>
                  <a:pt x="353483" y="207960"/>
                </a:lnTo>
                <a:close/>
              </a:path>
              <a:path w="2921380" h="400050">
                <a:moveTo>
                  <a:pt x="277875" y="252730"/>
                </a:moveTo>
                <a:lnTo>
                  <a:pt x="278324" y="265582"/>
                </a:lnTo>
                <a:lnTo>
                  <a:pt x="279821" y="278997"/>
                </a:lnTo>
                <a:lnTo>
                  <a:pt x="282372" y="291878"/>
                </a:lnTo>
                <a:lnTo>
                  <a:pt x="285976" y="304226"/>
                </a:lnTo>
                <a:lnTo>
                  <a:pt x="290632" y="316043"/>
                </a:lnTo>
                <a:lnTo>
                  <a:pt x="296341" y="327329"/>
                </a:lnTo>
                <a:lnTo>
                  <a:pt x="303103" y="338085"/>
                </a:lnTo>
                <a:lnTo>
                  <a:pt x="310918" y="348312"/>
                </a:lnTo>
                <a:lnTo>
                  <a:pt x="319785" y="358013"/>
                </a:lnTo>
                <a:lnTo>
                  <a:pt x="330869" y="368056"/>
                </a:lnTo>
                <a:lnTo>
                  <a:pt x="340994" y="375563"/>
                </a:lnTo>
                <a:lnTo>
                  <a:pt x="351709" y="382065"/>
                </a:lnTo>
                <a:lnTo>
                  <a:pt x="363013" y="387564"/>
                </a:lnTo>
                <a:lnTo>
                  <a:pt x="374906" y="392062"/>
                </a:lnTo>
                <a:lnTo>
                  <a:pt x="387388" y="395558"/>
                </a:lnTo>
                <a:lnTo>
                  <a:pt x="400460" y="398054"/>
                </a:lnTo>
                <a:lnTo>
                  <a:pt x="414121" y="399551"/>
                </a:lnTo>
                <a:lnTo>
                  <a:pt x="428370" y="400050"/>
                </a:lnTo>
                <a:lnTo>
                  <a:pt x="441948" y="399653"/>
                </a:lnTo>
                <a:lnTo>
                  <a:pt x="455395" y="398399"/>
                </a:lnTo>
                <a:lnTo>
                  <a:pt x="468171" y="396288"/>
                </a:lnTo>
                <a:lnTo>
                  <a:pt x="480282" y="393319"/>
                </a:lnTo>
                <a:lnTo>
                  <a:pt x="491735" y="389493"/>
                </a:lnTo>
                <a:lnTo>
                  <a:pt x="502538" y="384810"/>
                </a:lnTo>
                <a:lnTo>
                  <a:pt x="519876" y="374660"/>
                </a:lnTo>
                <a:lnTo>
                  <a:pt x="529813" y="367027"/>
                </a:lnTo>
                <a:lnTo>
                  <a:pt x="539181" y="358346"/>
                </a:lnTo>
                <a:lnTo>
                  <a:pt x="547992" y="348611"/>
                </a:lnTo>
                <a:lnTo>
                  <a:pt x="556259" y="337820"/>
                </a:lnTo>
                <a:lnTo>
                  <a:pt x="496315" y="309753"/>
                </a:lnTo>
                <a:lnTo>
                  <a:pt x="488055" y="317023"/>
                </a:lnTo>
                <a:lnTo>
                  <a:pt x="477346" y="324418"/>
                </a:lnTo>
                <a:lnTo>
                  <a:pt x="465968" y="330170"/>
                </a:lnTo>
                <a:lnTo>
                  <a:pt x="453925" y="334279"/>
                </a:lnTo>
                <a:lnTo>
                  <a:pt x="441222" y="336744"/>
                </a:lnTo>
                <a:lnTo>
                  <a:pt x="427863" y="337566"/>
                </a:lnTo>
                <a:lnTo>
                  <a:pt x="420084" y="337311"/>
                </a:lnTo>
                <a:lnTo>
                  <a:pt x="406595" y="335508"/>
                </a:lnTo>
                <a:lnTo>
                  <a:pt x="394251" y="331980"/>
                </a:lnTo>
                <a:lnTo>
                  <a:pt x="383052" y="326737"/>
                </a:lnTo>
                <a:lnTo>
                  <a:pt x="372999" y="319786"/>
                </a:lnTo>
                <a:lnTo>
                  <a:pt x="361388" y="307678"/>
                </a:lnTo>
                <a:lnTo>
                  <a:pt x="354684" y="296999"/>
                </a:lnTo>
                <a:lnTo>
                  <a:pt x="349752" y="284994"/>
                </a:lnTo>
                <a:lnTo>
                  <a:pt x="346582" y="271653"/>
                </a:lnTo>
                <a:lnTo>
                  <a:pt x="575055" y="271653"/>
                </a:lnTo>
                <a:lnTo>
                  <a:pt x="575309" y="258191"/>
                </a:lnTo>
                <a:lnTo>
                  <a:pt x="575191" y="250799"/>
                </a:lnTo>
                <a:lnTo>
                  <a:pt x="574258" y="236618"/>
                </a:lnTo>
                <a:lnTo>
                  <a:pt x="572396" y="223045"/>
                </a:lnTo>
                <a:lnTo>
                  <a:pt x="569604" y="210078"/>
                </a:lnTo>
                <a:lnTo>
                  <a:pt x="565881" y="197719"/>
                </a:lnTo>
                <a:lnTo>
                  <a:pt x="561227" y="185968"/>
                </a:lnTo>
                <a:lnTo>
                  <a:pt x="555639" y="174823"/>
                </a:lnTo>
                <a:lnTo>
                  <a:pt x="549119" y="164286"/>
                </a:lnTo>
                <a:lnTo>
                  <a:pt x="541663" y="154356"/>
                </a:lnTo>
                <a:lnTo>
                  <a:pt x="533272" y="145034"/>
                </a:lnTo>
                <a:lnTo>
                  <a:pt x="521811" y="134491"/>
                </a:lnTo>
                <a:lnTo>
                  <a:pt x="511711" y="126909"/>
                </a:lnTo>
                <a:lnTo>
                  <a:pt x="501022" y="120335"/>
                </a:lnTo>
                <a:lnTo>
                  <a:pt x="489743" y="114769"/>
                </a:lnTo>
                <a:lnTo>
                  <a:pt x="477873" y="110214"/>
                </a:lnTo>
                <a:lnTo>
                  <a:pt x="465408" y="106669"/>
                </a:lnTo>
                <a:lnTo>
                  <a:pt x="452348" y="104135"/>
                </a:lnTo>
                <a:lnTo>
                  <a:pt x="438691" y="102615"/>
                </a:lnTo>
                <a:lnTo>
                  <a:pt x="424433" y="102108"/>
                </a:lnTo>
                <a:lnTo>
                  <a:pt x="411708" y="102561"/>
                </a:lnTo>
                <a:lnTo>
                  <a:pt x="398323" y="104094"/>
                </a:lnTo>
                <a:lnTo>
                  <a:pt x="385475" y="106707"/>
                </a:lnTo>
                <a:lnTo>
                  <a:pt x="375792" y="178943"/>
                </a:lnTo>
                <a:lnTo>
                  <a:pt x="379100" y="176619"/>
                </a:lnTo>
                <a:lnTo>
                  <a:pt x="390156" y="170371"/>
                </a:lnTo>
                <a:lnTo>
                  <a:pt x="401989" y="165896"/>
                </a:lnTo>
                <a:lnTo>
                  <a:pt x="414600" y="163205"/>
                </a:lnTo>
                <a:lnTo>
                  <a:pt x="427989" y="162306"/>
                </a:lnTo>
                <a:lnTo>
                  <a:pt x="440952" y="163188"/>
                </a:lnTo>
                <a:lnTo>
                  <a:pt x="453520" y="165958"/>
                </a:lnTo>
                <a:lnTo>
                  <a:pt x="465239" y="170617"/>
                </a:lnTo>
                <a:lnTo>
                  <a:pt x="476122" y="177165"/>
                </a:lnTo>
                <a:lnTo>
                  <a:pt x="483792" y="183378"/>
                </a:lnTo>
                <a:lnTo>
                  <a:pt x="492469" y="192880"/>
                </a:lnTo>
                <a:lnTo>
                  <a:pt x="499183" y="203636"/>
                </a:lnTo>
                <a:lnTo>
                  <a:pt x="503935" y="215646"/>
                </a:lnTo>
                <a:lnTo>
                  <a:pt x="349757" y="215646"/>
                </a:lnTo>
                <a:lnTo>
                  <a:pt x="353483" y="207960"/>
                </a:lnTo>
                <a:lnTo>
                  <a:pt x="361389" y="115174"/>
                </a:lnTo>
                <a:lnTo>
                  <a:pt x="350151" y="121024"/>
                </a:lnTo>
                <a:lnTo>
                  <a:pt x="339450" y="127952"/>
                </a:lnTo>
                <a:lnTo>
                  <a:pt x="329286" y="135955"/>
                </a:lnTo>
                <a:lnTo>
                  <a:pt x="319658" y="145034"/>
                </a:lnTo>
                <a:lnTo>
                  <a:pt x="310173" y="155677"/>
                </a:lnTo>
                <a:lnTo>
                  <a:pt x="302587" y="165942"/>
                </a:lnTo>
                <a:lnTo>
                  <a:pt x="296019" y="176737"/>
                </a:lnTo>
                <a:lnTo>
                  <a:pt x="290467" y="188062"/>
                </a:lnTo>
                <a:lnTo>
                  <a:pt x="285928" y="199921"/>
                </a:lnTo>
                <a:lnTo>
                  <a:pt x="282402" y="212315"/>
                </a:lnTo>
                <a:lnTo>
                  <a:pt x="279886" y="225247"/>
                </a:lnTo>
                <a:lnTo>
                  <a:pt x="278378" y="238717"/>
                </a:lnTo>
                <a:lnTo>
                  <a:pt x="277875" y="252730"/>
                </a:lnTo>
                <a:close/>
              </a:path>
              <a:path w="2921380" h="400050">
                <a:moveTo>
                  <a:pt x="166366" y="20763"/>
                </a:moveTo>
                <a:lnTo>
                  <a:pt x="147740" y="15338"/>
                </a:lnTo>
                <a:lnTo>
                  <a:pt x="123650" y="11705"/>
                </a:lnTo>
                <a:lnTo>
                  <a:pt x="109566" y="10565"/>
                </a:lnTo>
                <a:lnTo>
                  <a:pt x="94129" y="9880"/>
                </a:lnTo>
                <a:lnTo>
                  <a:pt x="77342" y="9652"/>
                </a:lnTo>
                <a:lnTo>
                  <a:pt x="0" y="9652"/>
                </a:lnTo>
                <a:lnTo>
                  <a:pt x="0" y="392811"/>
                </a:lnTo>
                <a:lnTo>
                  <a:pt x="72897" y="392811"/>
                </a:lnTo>
                <a:lnTo>
                  <a:pt x="72897" y="230505"/>
                </a:lnTo>
                <a:lnTo>
                  <a:pt x="74148" y="230504"/>
                </a:lnTo>
                <a:lnTo>
                  <a:pt x="91464" y="230326"/>
                </a:lnTo>
                <a:lnTo>
                  <a:pt x="106884" y="229831"/>
                </a:lnTo>
                <a:lnTo>
                  <a:pt x="120413" y="229011"/>
                </a:lnTo>
                <a:lnTo>
                  <a:pt x="132060" y="227859"/>
                </a:lnTo>
                <a:lnTo>
                  <a:pt x="141831" y="226370"/>
                </a:lnTo>
                <a:lnTo>
                  <a:pt x="141224" y="152908"/>
                </a:lnTo>
                <a:lnTo>
                  <a:pt x="134112" y="155575"/>
                </a:lnTo>
                <a:lnTo>
                  <a:pt x="125029" y="157708"/>
                </a:lnTo>
                <a:lnTo>
                  <a:pt x="112365" y="158965"/>
                </a:lnTo>
                <a:lnTo>
                  <a:pt x="96012" y="159385"/>
                </a:lnTo>
                <a:lnTo>
                  <a:pt x="72897" y="159385"/>
                </a:lnTo>
                <a:lnTo>
                  <a:pt x="72897" y="80772"/>
                </a:lnTo>
                <a:lnTo>
                  <a:pt x="93471" y="80772"/>
                </a:lnTo>
                <a:lnTo>
                  <a:pt x="105513" y="81044"/>
                </a:lnTo>
                <a:lnTo>
                  <a:pt x="120064" y="82379"/>
                </a:lnTo>
                <a:lnTo>
                  <a:pt x="131492" y="84828"/>
                </a:lnTo>
                <a:lnTo>
                  <a:pt x="139826" y="88392"/>
                </a:lnTo>
                <a:lnTo>
                  <a:pt x="148734" y="95735"/>
                </a:lnTo>
                <a:lnTo>
                  <a:pt x="154912" y="106791"/>
                </a:lnTo>
                <a:lnTo>
                  <a:pt x="156971" y="120777"/>
                </a:lnTo>
                <a:lnTo>
                  <a:pt x="156971" y="129286"/>
                </a:lnTo>
                <a:lnTo>
                  <a:pt x="154939" y="136525"/>
                </a:lnTo>
                <a:lnTo>
                  <a:pt x="154282" y="223128"/>
                </a:lnTo>
                <a:lnTo>
                  <a:pt x="166864" y="218261"/>
                </a:lnTo>
                <a:lnTo>
                  <a:pt x="178385" y="212272"/>
                </a:lnTo>
                <a:lnTo>
                  <a:pt x="188849" y="205163"/>
                </a:lnTo>
                <a:lnTo>
                  <a:pt x="198262" y="196931"/>
                </a:lnTo>
                <a:lnTo>
                  <a:pt x="206628" y="187579"/>
                </a:lnTo>
                <a:lnTo>
                  <a:pt x="216513" y="172090"/>
                </a:lnTo>
                <a:lnTo>
                  <a:pt x="221356" y="160652"/>
                </a:lnTo>
                <a:lnTo>
                  <a:pt x="224816" y="148308"/>
                </a:lnTo>
                <a:lnTo>
                  <a:pt x="226892" y="135059"/>
                </a:lnTo>
                <a:lnTo>
                  <a:pt x="227583" y="120904"/>
                </a:lnTo>
                <a:lnTo>
                  <a:pt x="227582" y="120192"/>
                </a:lnTo>
                <a:lnTo>
                  <a:pt x="226892" y="106300"/>
                </a:lnTo>
                <a:lnTo>
                  <a:pt x="224947" y="93215"/>
                </a:lnTo>
                <a:lnTo>
                  <a:pt x="221747" y="80936"/>
                </a:lnTo>
                <a:lnTo>
                  <a:pt x="217292" y="69465"/>
                </a:lnTo>
                <a:lnTo>
                  <a:pt x="211581" y="58800"/>
                </a:lnTo>
                <a:lnTo>
                  <a:pt x="207613" y="52844"/>
                </a:lnTo>
                <a:lnTo>
                  <a:pt x="199371" y="42861"/>
                </a:lnTo>
                <a:lnTo>
                  <a:pt x="189982" y="34270"/>
                </a:lnTo>
                <a:lnTo>
                  <a:pt x="179448" y="27090"/>
                </a:lnTo>
                <a:lnTo>
                  <a:pt x="167766" y="21336"/>
                </a:lnTo>
                <a:lnTo>
                  <a:pt x="166366" y="20763"/>
                </a:lnTo>
                <a:close/>
              </a:path>
              <a:path w="2921380" h="400050">
                <a:moveTo>
                  <a:pt x="141224" y="152908"/>
                </a:moveTo>
                <a:lnTo>
                  <a:pt x="141831" y="226370"/>
                </a:lnTo>
                <a:lnTo>
                  <a:pt x="149732" y="224536"/>
                </a:lnTo>
                <a:lnTo>
                  <a:pt x="154282" y="223128"/>
                </a:lnTo>
                <a:lnTo>
                  <a:pt x="154939" y="136525"/>
                </a:lnTo>
                <a:lnTo>
                  <a:pt x="150875" y="142621"/>
                </a:lnTo>
                <a:lnTo>
                  <a:pt x="146812" y="148590"/>
                </a:lnTo>
                <a:lnTo>
                  <a:pt x="141224" y="152908"/>
                </a:lnTo>
                <a:close/>
              </a:path>
              <a:path w="2921380" h="400050">
                <a:moveTo>
                  <a:pt x="2237739" y="109474"/>
                </a:moveTo>
                <a:lnTo>
                  <a:pt x="2237739" y="4953"/>
                </a:lnTo>
                <a:lnTo>
                  <a:pt x="2166620" y="4953"/>
                </a:lnTo>
                <a:lnTo>
                  <a:pt x="2166620" y="109474"/>
                </a:lnTo>
                <a:lnTo>
                  <a:pt x="2130171" y="109474"/>
                </a:lnTo>
                <a:lnTo>
                  <a:pt x="2130171" y="170687"/>
                </a:lnTo>
                <a:lnTo>
                  <a:pt x="2166620" y="170687"/>
                </a:lnTo>
                <a:lnTo>
                  <a:pt x="2166620" y="392811"/>
                </a:lnTo>
                <a:lnTo>
                  <a:pt x="2237739" y="392811"/>
                </a:lnTo>
                <a:lnTo>
                  <a:pt x="2237739" y="170687"/>
                </a:lnTo>
                <a:lnTo>
                  <a:pt x="2279904" y="170687"/>
                </a:lnTo>
                <a:lnTo>
                  <a:pt x="2279904" y="109474"/>
                </a:lnTo>
                <a:lnTo>
                  <a:pt x="2237739" y="109474"/>
                </a:lnTo>
                <a:close/>
              </a:path>
              <a:path w="2921380" h="400050">
                <a:moveTo>
                  <a:pt x="2450958" y="102773"/>
                </a:moveTo>
                <a:lnTo>
                  <a:pt x="2437891" y="102108"/>
                </a:lnTo>
                <a:lnTo>
                  <a:pt x="2436374" y="102115"/>
                </a:lnTo>
                <a:lnTo>
                  <a:pt x="2423052" y="102895"/>
                </a:lnTo>
                <a:lnTo>
                  <a:pt x="2410220" y="104948"/>
                </a:lnTo>
                <a:lnTo>
                  <a:pt x="2397884" y="108274"/>
                </a:lnTo>
                <a:lnTo>
                  <a:pt x="2389816" y="200960"/>
                </a:lnTo>
                <a:lnTo>
                  <a:pt x="2397632" y="191135"/>
                </a:lnTo>
                <a:lnTo>
                  <a:pt x="2404279" y="184777"/>
                </a:lnTo>
                <a:lnTo>
                  <a:pt x="2414792" y="177324"/>
                </a:lnTo>
                <a:lnTo>
                  <a:pt x="2426302" y="172009"/>
                </a:lnTo>
                <a:lnTo>
                  <a:pt x="2438823" y="168826"/>
                </a:lnTo>
                <a:lnTo>
                  <a:pt x="2452370" y="167767"/>
                </a:lnTo>
                <a:lnTo>
                  <a:pt x="2462862" y="168347"/>
                </a:lnTo>
                <a:lnTo>
                  <a:pt x="2475773" y="170893"/>
                </a:lnTo>
                <a:lnTo>
                  <a:pt x="2487632" y="175472"/>
                </a:lnTo>
                <a:lnTo>
                  <a:pt x="2498453" y="182089"/>
                </a:lnTo>
                <a:lnTo>
                  <a:pt x="2508250" y="190754"/>
                </a:lnTo>
                <a:lnTo>
                  <a:pt x="2516324" y="200634"/>
                </a:lnTo>
                <a:lnTo>
                  <a:pt x="2522459" y="211441"/>
                </a:lnTo>
                <a:lnTo>
                  <a:pt x="2526842" y="223366"/>
                </a:lnTo>
                <a:lnTo>
                  <a:pt x="2529471" y="236409"/>
                </a:lnTo>
                <a:lnTo>
                  <a:pt x="2530348" y="250571"/>
                </a:lnTo>
                <a:lnTo>
                  <a:pt x="2530336" y="252260"/>
                </a:lnTo>
                <a:lnTo>
                  <a:pt x="2529297" y="266343"/>
                </a:lnTo>
                <a:lnTo>
                  <a:pt x="2526569" y="279336"/>
                </a:lnTo>
                <a:lnTo>
                  <a:pt x="2522152" y="291226"/>
                </a:lnTo>
                <a:lnTo>
                  <a:pt x="2516045" y="302004"/>
                </a:lnTo>
                <a:lnTo>
                  <a:pt x="2508250" y="311658"/>
                </a:lnTo>
                <a:lnTo>
                  <a:pt x="2501058" y="318409"/>
                </a:lnTo>
                <a:lnTo>
                  <a:pt x="2490481" y="325690"/>
                </a:lnTo>
                <a:lnTo>
                  <a:pt x="2478899" y="330881"/>
                </a:lnTo>
                <a:lnTo>
                  <a:pt x="2466320" y="333991"/>
                </a:lnTo>
                <a:lnTo>
                  <a:pt x="2452751" y="335025"/>
                </a:lnTo>
                <a:lnTo>
                  <a:pt x="2443303" y="334503"/>
                </a:lnTo>
                <a:lnTo>
                  <a:pt x="2430583" y="331933"/>
                </a:lnTo>
                <a:lnTo>
                  <a:pt x="2418804" y="327210"/>
                </a:lnTo>
                <a:lnTo>
                  <a:pt x="2407953" y="320327"/>
                </a:lnTo>
                <a:lnTo>
                  <a:pt x="2398013" y="311277"/>
                </a:lnTo>
                <a:lnTo>
                  <a:pt x="2389681" y="300729"/>
                </a:lnTo>
                <a:lnTo>
                  <a:pt x="2383659" y="289786"/>
                </a:lnTo>
                <a:lnTo>
                  <a:pt x="2379357" y="277818"/>
                </a:lnTo>
                <a:lnTo>
                  <a:pt x="2376776" y="264828"/>
                </a:lnTo>
                <a:lnTo>
                  <a:pt x="2375915" y="250825"/>
                </a:lnTo>
                <a:lnTo>
                  <a:pt x="2374715" y="118750"/>
                </a:lnTo>
                <a:lnTo>
                  <a:pt x="2363891" y="125899"/>
                </a:lnTo>
                <a:lnTo>
                  <a:pt x="2353579" y="134321"/>
                </a:lnTo>
                <a:lnTo>
                  <a:pt x="2343784" y="144018"/>
                </a:lnTo>
                <a:lnTo>
                  <a:pt x="2335616" y="153682"/>
                </a:lnTo>
                <a:lnTo>
                  <a:pt x="2328435" y="163898"/>
                </a:lnTo>
                <a:lnTo>
                  <a:pt x="2322218" y="174689"/>
                </a:lnTo>
                <a:lnTo>
                  <a:pt x="2316964" y="186058"/>
                </a:lnTo>
                <a:lnTo>
                  <a:pt x="2312669" y="198004"/>
                </a:lnTo>
                <a:lnTo>
                  <a:pt x="2309332" y="210529"/>
                </a:lnTo>
                <a:lnTo>
                  <a:pt x="2306952" y="223633"/>
                </a:lnTo>
                <a:lnTo>
                  <a:pt x="2305525" y="237319"/>
                </a:lnTo>
                <a:lnTo>
                  <a:pt x="2305050" y="251587"/>
                </a:lnTo>
                <a:lnTo>
                  <a:pt x="2305471" y="264388"/>
                </a:lnTo>
                <a:lnTo>
                  <a:pt x="2306895" y="277873"/>
                </a:lnTo>
                <a:lnTo>
                  <a:pt x="2309327" y="290831"/>
                </a:lnTo>
                <a:lnTo>
                  <a:pt x="2312765" y="303262"/>
                </a:lnTo>
                <a:lnTo>
                  <a:pt x="2317209" y="315165"/>
                </a:lnTo>
                <a:lnTo>
                  <a:pt x="2322660" y="326541"/>
                </a:lnTo>
                <a:lnTo>
                  <a:pt x="2329118" y="337389"/>
                </a:lnTo>
                <a:lnTo>
                  <a:pt x="2336583" y="347711"/>
                </a:lnTo>
                <a:lnTo>
                  <a:pt x="2345054" y="357505"/>
                </a:lnTo>
                <a:lnTo>
                  <a:pt x="2357053" y="369042"/>
                </a:lnTo>
                <a:lnTo>
                  <a:pt x="2367580" y="377285"/>
                </a:lnTo>
                <a:lnTo>
                  <a:pt x="2378556" y="384252"/>
                </a:lnTo>
                <a:lnTo>
                  <a:pt x="2389976" y="389947"/>
                </a:lnTo>
                <a:lnTo>
                  <a:pt x="2401838" y="394371"/>
                </a:lnTo>
                <a:lnTo>
                  <a:pt x="2414140" y="397527"/>
                </a:lnTo>
                <a:lnTo>
                  <a:pt x="2426878" y="399419"/>
                </a:lnTo>
                <a:lnTo>
                  <a:pt x="2440051" y="400050"/>
                </a:lnTo>
                <a:lnTo>
                  <a:pt x="2448456" y="399793"/>
                </a:lnTo>
                <a:lnTo>
                  <a:pt x="2461287" y="398332"/>
                </a:lnTo>
                <a:lnTo>
                  <a:pt x="2473598" y="395549"/>
                </a:lnTo>
                <a:lnTo>
                  <a:pt x="2485389" y="391414"/>
                </a:lnTo>
                <a:lnTo>
                  <a:pt x="2495753" y="386403"/>
                </a:lnTo>
                <a:lnTo>
                  <a:pt x="2506254" y="379939"/>
                </a:lnTo>
                <a:lnTo>
                  <a:pt x="2516731" y="372084"/>
                </a:lnTo>
                <a:lnTo>
                  <a:pt x="2527173" y="362839"/>
                </a:lnTo>
                <a:lnTo>
                  <a:pt x="2527173" y="392811"/>
                </a:lnTo>
                <a:lnTo>
                  <a:pt x="2598293" y="392811"/>
                </a:lnTo>
                <a:lnTo>
                  <a:pt x="2598293" y="109474"/>
                </a:lnTo>
                <a:lnTo>
                  <a:pt x="2527173" y="109474"/>
                </a:lnTo>
                <a:lnTo>
                  <a:pt x="2527173" y="140716"/>
                </a:lnTo>
                <a:lnTo>
                  <a:pt x="2517616" y="131829"/>
                </a:lnTo>
                <a:lnTo>
                  <a:pt x="2507442" y="123936"/>
                </a:lnTo>
                <a:lnTo>
                  <a:pt x="2496835" y="117246"/>
                </a:lnTo>
                <a:lnTo>
                  <a:pt x="2485771" y="111760"/>
                </a:lnTo>
                <a:lnTo>
                  <a:pt x="2475802" y="108015"/>
                </a:lnTo>
                <a:lnTo>
                  <a:pt x="2463600" y="104751"/>
                </a:lnTo>
                <a:lnTo>
                  <a:pt x="2450958" y="102773"/>
                </a:lnTo>
                <a:close/>
              </a:path>
              <a:path w="2921380" h="400050">
                <a:moveTo>
                  <a:pt x="2386047" y="112875"/>
                </a:moveTo>
                <a:lnTo>
                  <a:pt x="2374715" y="118750"/>
                </a:lnTo>
                <a:lnTo>
                  <a:pt x="2375915" y="250825"/>
                </a:lnTo>
                <a:lnTo>
                  <a:pt x="2376786" y="236774"/>
                </a:lnTo>
                <a:lnTo>
                  <a:pt x="2379393" y="223786"/>
                </a:lnTo>
                <a:lnTo>
                  <a:pt x="2383737" y="211846"/>
                </a:lnTo>
                <a:lnTo>
                  <a:pt x="2389816" y="200960"/>
                </a:lnTo>
                <a:lnTo>
                  <a:pt x="2397884" y="108274"/>
                </a:lnTo>
                <a:lnTo>
                  <a:pt x="2386047" y="112875"/>
                </a:lnTo>
                <a:close/>
              </a:path>
              <a:path w="2921380" h="400050">
                <a:moveTo>
                  <a:pt x="1938894" y="102773"/>
                </a:moveTo>
                <a:lnTo>
                  <a:pt x="1925827" y="102108"/>
                </a:lnTo>
                <a:lnTo>
                  <a:pt x="1924310" y="102115"/>
                </a:lnTo>
                <a:lnTo>
                  <a:pt x="1910988" y="102895"/>
                </a:lnTo>
                <a:lnTo>
                  <a:pt x="1898156" y="104948"/>
                </a:lnTo>
                <a:lnTo>
                  <a:pt x="1885820" y="108274"/>
                </a:lnTo>
                <a:lnTo>
                  <a:pt x="1877752" y="200960"/>
                </a:lnTo>
                <a:lnTo>
                  <a:pt x="1885569" y="191135"/>
                </a:lnTo>
                <a:lnTo>
                  <a:pt x="1892215" y="184777"/>
                </a:lnTo>
                <a:lnTo>
                  <a:pt x="1902728" y="177324"/>
                </a:lnTo>
                <a:lnTo>
                  <a:pt x="1914238" y="172009"/>
                </a:lnTo>
                <a:lnTo>
                  <a:pt x="1926759" y="168826"/>
                </a:lnTo>
                <a:lnTo>
                  <a:pt x="1940305" y="167767"/>
                </a:lnTo>
                <a:lnTo>
                  <a:pt x="1950798" y="168347"/>
                </a:lnTo>
                <a:lnTo>
                  <a:pt x="1963709" y="170893"/>
                </a:lnTo>
                <a:lnTo>
                  <a:pt x="1975568" y="175472"/>
                </a:lnTo>
                <a:lnTo>
                  <a:pt x="1986389" y="182089"/>
                </a:lnTo>
                <a:lnTo>
                  <a:pt x="1996185" y="190754"/>
                </a:lnTo>
                <a:lnTo>
                  <a:pt x="2004260" y="200634"/>
                </a:lnTo>
                <a:lnTo>
                  <a:pt x="2010395" y="211441"/>
                </a:lnTo>
                <a:lnTo>
                  <a:pt x="2014778" y="223366"/>
                </a:lnTo>
                <a:lnTo>
                  <a:pt x="2017407" y="236409"/>
                </a:lnTo>
                <a:lnTo>
                  <a:pt x="2018283" y="250571"/>
                </a:lnTo>
                <a:lnTo>
                  <a:pt x="2018272" y="252260"/>
                </a:lnTo>
                <a:lnTo>
                  <a:pt x="2017233" y="266343"/>
                </a:lnTo>
                <a:lnTo>
                  <a:pt x="2014505" y="279336"/>
                </a:lnTo>
                <a:lnTo>
                  <a:pt x="2010088" y="291226"/>
                </a:lnTo>
                <a:lnTo>
                  <a:pt x="2003981" y="302004"/>
                </a:lnTo>
                <a:lnTo>
                  <a:pt x="1996185" y="311658"/>
                </a:lnTo>
                <a:lnTo>
                  <a:pt x="1988994" y="318409"/>
                </a:lnTo>
                <a:lnTo>
                  <a:pt x="1978417" y="325690"/>
                </a:lnTo>
                <a:lnTo>
                  <a:pt x="1966835" y="330881"/>
                </a:lnTo>
                <a:lnTo>
                  <a:pt x="1954256" y="333991"/>
                </a:lnTo>
                <a:lnTo>
                  <a:pt x="1940686" y="335025"/>
                </a:lnTo>
                <a:lnTo>
                  <a:pt x="1931239" y="334503"/>
                </a:lnTo>
                <a:lnTo>
                  <a:pt x="1918519" y="331933"/>
                </a:lnTo>
                <a:lnTo>
                  <a:pt x="1906740" y="327210"/>
                </a:lnTo>
                <a:lnTo>
                  <a:pt x="1895889" y="320327"/>
                </a:lnTo>
                <a:lnTo>
                  <a:pt x="1885950" y="311277"/>
                </a:lnTo>
                <a:lnTo>
                  <a:pt x="1877617" y="300729"/>
                </a:lnTo>
                <a:lnTo>
                  <a:pt x="1871595" y="289786"/>
                </a:lnTo>
                <a:lnTo>
                  <a:pt x="1867293" y="277818"/>
                </a:lnTo>
                <a:lnTo>
                  <a:pt x="1864712" y="264828"/>
                </a:lnTo>
                <a:lnTo>
                  <a:pt x="1863852" y="250825"/>
                </a:lnTo>
                <a:lnTo>
                  <a:pt x="1862651" y="118750"/>
                </a:lnTo>
                <a:lnTo>
                  <a:pt x="1851827" y="125899"/>
                </a:lnTo>
                <a:lnTo>
                  <a:pt x="1841515" y="134321"/>
                </a:lnTo>
                <a:lnTo>
                  <a:pt x="1831721" y="144018"/>
                </a:lnTo>
                <a:lnTo>
                  <a:pt x="1823552" y="153682"/>
                </a:lnTo>
                <a:lnTo>
                  <a:pt x="1816371" y="163898"/>
                </a:lnTo>
                <a:lnTo>
                  <a:pt x="1810154" y="174689"/>
                </a:lnTo>
                <a:lnTo>
                  <a:pt x="1804900" y="186058"/>
                </a:lnTo>
                <a:lnTo>
                  <a:pt x="1800605" y="198004"/>
                </a:lnTo>
                <a:lnTo>
                  <a:pt x="1797268" y="210529"/>
                </a:lnTo>
                <a:lnTo>
                  <a:pt x="1794888" y="223633"/>
                </a:lnTo>
                <a:lnTo>
                  <a:pt x="1793461" y="237319"/>
                </a:lnTo>
                <a:lnTo>
                  <a:pt x="1792985" y="251587"/>
                </a:lnTo>
                <a:lnTo>
                  <a:pt x="1793407" y="264388"/>
                </a:lnTo>
                <a:lnTo>
                  <a:pt x="1794831" y="277873"/>
                </a:lnTo>
                <a:lnTo>
                  <a:pt x="1797263" y="290831"/>
                </a:lnTo>
                <a:lnTo>
                  <a:pt x="1800701" y="303262"/>
                </a:lnTo>
                <a:lnTo>
                  <a:pt x="1805145" y="315165"/>
                </a:lnTo>
                <a:lnTo>
                  <a:pt x="1810596" y="326541"/>
                </a:lnTo>
                <a:lnTo>
                  <a:pt x="1817054" y="337389"/>
                </a:lnTo>
                <a:lnTo>
                  <a:pt x="1824519" y="347711"/>
                </a:lnTo>
                <a:lnTo>
                  <a:pt x="1832990" y="357505"/>
                </a:lnTo>
                <a:lnTo>
                  <a:pt x="1844989" y="369042"/>
                </a:lnTo>
                <a:lnTo>
                  <a:pt x="1855516" y="377285"/>
                </a:lnTo>
                <a:lnTo>
                  <a:pt x="1866492" y="384252"/>
                </a:lnTo>
                <a:lnTo>
                  <a:pt x="1877912" y="389947"/>
                </a:lnTo>
                <a:lnTo>
                  <a:pt x="1889774" y="394371"/>
                </a:lnTo>
                <a:lnTo>
                  <a:pt x="1902076" y="397527"/>
                </a:lnTo>
                <a:lnTo>
                  <a:pt x="1914814" y="399419"/>
                </a:lnTo>
                <a:lnTo>
                  <a:pt x="1927986" y="400050"/>
                </a:lnTo>
                <a:lnTo>
                  <a:pt x="1936392" y="399793"/>
                </a:lnTo>
                <a:lnTo>
                  <a:pt x="1949223" y="398332"/>
                </a:lnTo>
                <a:lnTo>
                  <a:pt x="1961534" y="395549"/>
                </a:lnTo>
                <a:lnTo>
                  <a:pt x="1973326" y="391414"/>
                </a:lnTo>
                <a:lnTo>
                  <a:pt x="1983689" y="386403"/>
                </a:lnTo>
                <a:lnTo>
                  <a:pt x="1994190" y="379939"/>
                </a:lnTo>
                <a:lnTo>
                  <a:pt x="2004667" y="372084"/>
                </a:lnTo>
                <a:lnTo>
                  <a:pt x="2015108" y="362839"/>
                </a:lnTo>
                <a:lnTo>
                  <a:pt x="2015108" y="392811"/>
                </a:lnTo>
                <a:lnTo>
                  <a:pt x="2086228" y="392811"/>
                </a:lnTo>
                <a:lnTo>
                  <a:pt x="2086228" y="109474"/>
                </a:lnTo>
                <a:lnTo>
                  <a:pt x="2015108" y="109474"/>
                </a:lnTo>
                <a:lnTo>
                  <a:pt x="2015108" y="140716"/>
                </a:lnTo>
                <a:lnTo>
                  <a:pt x="2005552" y="131829"/>
                </a:lnTo>
                <a:lnTo>
                  <a:pt x="1995378" y="123936"/>
                </a:lnTo>
                <a:lnTo>
                  <a:pt x="1984771" y="117246"/>
                </a:lnTo>
                <a:lnTo>
                  <a:pt x="1973706" y="111760"/>
                </a:lnTo>
                <a:lnTo>
                  <a:pt x="1963738" y="108015"/>
                </a:lnTo>
                <a:lnTo>
                  <a:pt x="1951536" y="104751"/>
                </a:lnTo>
                <a:lnTo>
                  <a:pt x="1938894" y="102773"/>
                </a:lnTo>
                <a:close/>
              </a:path>
              <a:path w="2921380" h="400050">
                <a:moveTo>
                  <a:pt x="1873983" y="112875"/>
                </a:moveTo>
                <a:lnTo>
                  <a:pt x="1862651" y="118750"/>
                </a:lnTo>
                <a:lnTo>
                  <a:pt x="1863852" y="250825"/>
                </a:lnTo>
                <a:lnTo>
                  <a:pt x="1864722" y="236774"/>
                </a:lnTo>
                <a:lnTo>
                  <a:pt x="1867329" y="223786"/>
                </a:lnTo>
                <a:lnTo>
                  <a:pt x="1871673" y="211846"/>
                </a:lnTo>
                <a:lnTo>
                  <a:pt x="1877752" y="200960"/>
                </a:lnTo>
                <a:lnTo>
                  <a:pt x="1885820" y="108274"/>
                </a:lnTo>
                <a:lnTo>
                  <a:pt x="1873983" y="112875"/>
                </a:lnTo>
                <a:close/>
              </a:path>
              <a:path w="2921380" h="400050">
                <a:moveTo>
                  <a:pt x="1355752" y="382966"/>
                </a:moveTo>
                <a:lnTo>
                  <a:pt x="1366634" y="375753"/>
                </a:lnTo>
                <a:lnTo>
                  <a:pt x="1377080" y="367267"/>
                </a:lnTo>
                <a:lnTo>
                  <a:pt x="1387093" y="357505"/>
                </a:lnTo>
                <a:lnTo>
                  <a:pt x="1394884" y="348563"/>
                </a:lnTo>
                <a:lnTo>
                  <a:pt x="1402435" y="338287"/>
                </a:lnTo>
                <a:lnTo>
                  <a:pt x="1408978" y="327483"/>
                </a:lnTo>
                <a:lnTo>
                  <a:pt x="1414515" y="316152"/>
                </a:lnTo>
                <a:lnTo>
                  <a:pt x="1419045" y="304293"/>
                </a:lnTo>
                <a:lnTo>
                  <a:pt x="1422568" y="291908"/>
                </a:lnTo>
                <a:lnTo>
                  <a:pt x="1425085" y="278995"/>
                </a:lnTo>
                <a:lnTo>
                  <a:pt x="1426595" y="265554"/>
                </a:lnTo>
                <a:lnTo>
                  <a:pt x="1427099" y="251587"/>
                </a:lnTo>
                <a:lnTo>
                  <a:pt x="1426621" y="237285"/>
                </a:lnTo>
                <a:lnTo>
                  <a:pt x="1425192" y="223601"/>
                </a:lnTo>
                <a:lnTo>
                  <a:pt x="1422809" y="210498"/>
                </a:lnTo>
                <a:lnTo>
                  <a:pt x="1419470" y="197974"/>
                </a:lnTo>
                <a:lnTo>
                  <a:pt x="1415173" y="186030"/>
                </a:lnTo>
                <a:lnTo>
                  <a:pt x="1409916" y="174663"/>
                </a:lnTo>
                <a:lnTo>
                  <a:pt x="1403697" y="163872"/>
                </a:lnTo>
                <a:lnTo>
                  <a:pt x="1396513" y="153658"/>
                </a:lnTo>
                <a:lnTo>
                  <a:pt x="1388364" y="144018"/>
                </a:lnTo>
                <a:lnTo>
                  <a:pt x="1377244" y="133178"/>
                </a:lnTo>
                <a:lnTo>
                  <a:pt x="1366872" y="124935"/>
                </a:lnTo>
                <a:lnTo>
                  <a:pt x="1355998" y="117960"/>
                </a:lnTo>
                <a:lnTo>
                  <a:pt x="1344620" y="112253"/>
                </a:lnTo>
                <a:lnTo>
                  <a:pt x="1332734" y="107814"/>
                </a:lnTo>
                <a:lnTo>
                  <a:pt x="1320337" y="104644"/>
                </a:lnTo>
                <a:lnTo>
                  <a:pt x="1307428" y="102742"/>
                </a:lnTo>
                <a:lnTo>
                  <a:pt x="1294002" y="102108"/>
                </a:lnTo>
                <a:lnTo>
                  <a:pt x="1282988" y="102584"/>
                </a:lnTo>
                <a:lnTo>
                  <a:pt x="1270310" y="104361"/>
                </a:lnTo>
                <a:lnTo>
                  <a:pt x="1258017" y="107429"/>
                </a:lnTo>
                <a:lnTo>
                  <a:pt x="1246124" y="111760"/>
                </a:lnTo>
                <a:lnTo>
                  <a:pt x="1235194" y="117188"/>
                </a:lnTo>
                <a:lnTo>
                  <a:pt x="1224562" y="123837"/>
                </a:lnTo>
                <a:lnTo>
                  <a:pt x="1215584" y="200411"/>
                </a:lnTo>
                <a:lnTo>
                  <a:pt x="1223517" y="190754"/>
                </a:lnTo>
                <a:lnTo>
                  <a:pt x="1230769" y="184064"/>
                </a:lnTo>
                <a:lnTo>
                  <a:pt x="1241347" y="176923"/>
                </a:lnTo>
                <a:lnTo>
                  <a:pt x="1252953" y="171831"/>
                </a:lnTo>
                <a:lnTo>
                  <a:pt x="1265591" y="168782"/>
                </a:lnTo>
                <a:lnTo>
                  <a:pt x="1279270" y="167767"/>
                </a:lnTo>
                <a:lnTo>
                  <a:pt x="1289106" y="168300"/>
                </a:lnTo>
                <a:lnTo>
                  <a:pt x="1301996" y="170845"/>
                </a:lnTo>
                <a:lnTo>
                  <a:pt x="1313844" y="175494"/>
                </a:lnTo>
                <a:lnTo>
                  <a:pt x="1324644" y="182255"/>
                </a:lnTo>
                <a:lnTo>
                  <a:pt x="1334389" y="191135"/>
                </a:lnTo>
                <a:lnTo>
                  <a:pt x="1342328" y="201032"/>
                </a:lnTo>
                <a:lnTo>
                  <a:pt x="1348458" y="211909"/>
                </a:lnTo>
                <a:lnTo>
                  <a:pt x="1352844" y="223838"/>
                </a:lnTo>
                <a:lnTo>
                  <a:pt x="1355480" y="236812"/>
                </a:lnTo>
                <a:lnTo>
                  <a:pt x="1356359" y="250825"/>
                </a:lnTo>
                <a:lnTo>
                  <a:pt x="1356355" y="251908"/>
                </a:lnTo>
                <a:lnTo>
                  <a:pt x="1355352" y="265818"/>
                </a:lnTo>
                <a:lnTo>
                  <a:pt x="1352610" y="278715"/>
                </a:lnTo>
                <a:lnTo>
                  <a:pt x="1348135" y="290595"/>
                </a:lnTo>
                <a:lnTo>
                  <a:pt x="1341932" y="301450"/>
                </a:lnTo>
                <a:lnTo>
                  <a:pt x="1334007" y="311277"/>
                </a:lnTo>
                <a:lnTo>
                  <a:pt x="1327156" y="317824"/>
                </a:lnTo>
                <a:lnTo>
                  <a:pt x="1316557" y="325361"/>
                </a:lnTo>
                <a:lnTo>
                  <a:pt x="1305038" y="330735"/>
                </a:lnTo>
                <a:lnTo>
                  <a:pt x="1292607" y="333954"/>
                </a:lnTo>
                <a:lnTo>
                  <a:pt x="1279270" y="335025"/>
                </a:lnTo>
                <a:lnTo>
                  <a:pt x="1268804" y="334432"/>
                </a:lnTo>
                <a:lnTo>
                  <a:pt x="1255944" y="331842"/>
                </a:lnTo>
                <a:lnTo>
                  <a:pt x="1246377" y="391414"/>
                </a:lnTo>
                <a:lnTo>
                  <a:pt x="1254054" y="394258"/>
                </a:lnTo>
                <a:lnTo>
                  <a:pt x="1266210" y="397496"/>
                </a:lnTo>
                <a:lnTo>
                  <a:pt x="1278854" y="399416"/>
                </a:lnTo>
                <a:lnTo>
                  <a:pt x="1291970" y="400050"/>
                </a:lnTo>
                <a:lnTo>
                  <a:pt x="1294712" y="400023"/>
                </a:lnTo>
                <a:lnTo>
                  <a:pt x="1307814" y="399137"/>
                </a:lnTo>
                <a:lnTo>
                  <a:pt x="1320466" y="396990"/>
                </a:lnTo>
                <a:lnTo>
                  <a:pt x="1332671" y="393581"/>
                </a:lnTo>
                <a:lnTo>
                  <a:pt x="1344432" y="388908"/>
                </a:lnTo>
                <a:lnTo>
                  <a:pt x="1355752" y="382966"/>
                </a:lnTo>
                <a:close/>
              </a:path>
              <a:path w="2921380" h="400050">
                <a:moveTo>
                  <a:pt x="1223517" y="311658"/>
                </a:moveTo>
                <a:lnTo>
                  <a:pt x="1214900" y="300794"/>
                </a:lnTo>
                <a:lnTo>
                  <a:pt x="1208964" y="289892"/>
                </a:lnTo>
                <a:lnTo>
                  <a:pt x="1204709" y="277880"/>
                </a:lnTo>
                <a:lnTo>
                  <a:pt x="1202149" y="264769"/>
                </a:lnTo>
                <a:lnTo>
                  <a:pt x="1201292" y="250571"/>
                </a:lnTo>
                <a:lnTo>
                  <a:pt x="1201293" y="250209"/>
                </a:lnTo>
                <a:lnTo>
                  <a:pt x="1202225" y="236084"/>
                </a:lnTo>
                <a:lnTo>
                  <a:pt x="1204926" y="223077"/>
                </a:lnTo>
                <a:lnTo>
                  <a:pt x="1209382" y="211185"/>
                </a:lnTo>
                <a:lnTo>
                  <a:pt x="1215584" y="200411"/>
                </a:lnTo>
                <a:lnTo>
                  <a:pt x="1224562" y="123837"/>
                </a:lnTo>
                <a:lnTo>
                  <a:pt x="1214312" y="131679"/>
                </a:lnTo>
                <a:lnTo>
                  <a:pt x="1204467" y="140716"/>
                </a:lnTo>
                <a:lnTo>
                  <a:pt x="1204467" y="0"/>
                </a:lnTo>
                <a:lnTo>
                  <a:pt x="1133855" y="0"/>
                </a:lnTo>
                <a:lnTo>
                  <a:pt x="1133855" y="392811"/>
                </a:lnTo>
                <a:lnTo>
                  <a:pt x="1204467" y="392811"/>
                </a:lnTo>
                <a:lnTo>
                  <a:pt x="1204467" y="362839"/>
                </a:lnTo>
                <a:lnTo>
                  <a:pt x="1214827" y="372016"/>
                </a:lnTo>
                <a:lnTo>
                  <a:pt x="1225296" y="379867"/>
                </a:lnTo>
                <a:lnTo>
                  <a:pt x="1235813" y="386333"/>
                </a:lnTo>
                <a:lnTo>
                  <a:pt x="1246377" y="391414"/>
                </a:lnTo>
                <a:lnTo>
                  <a:pt x="1255944" y="331842"/>
                </a:lnTo>
                <a:lnTo>
                  <a:pt x="1244114" y="327187"/>
                </a:lnTo>
                <a:lnTo>
                  <a:pt x="1233308" y="320461"/>
                </a:lnTo>
                <a:lnTo>
                  <a:pt x="1223517" y="311658"/>
                </a:lnTo>
                <a:close/>
              </a:path>
              <a:path w="2921380" h="400050">
                <a:moveTo>
                  <a:pt x="1557527" y="109474"/>
                </a:moveTo>
                <a:lnTo>
                  <a:pt x="1485645" y="109474"/>
                </a:lnTo>
                <a:lnTo>
                  <a:pt x="1485671" y="234844"/>
                </a:lnTo>
                <a:lnTo>
                  <a:pt x="1485949" y="251800"/>
                </a:lnTo>
                <a:lnTo>
                  <a:pt x="1486532" y="267215"/>
                </a:lnTo>
                <a:lnTo>
                  <a:pt x="1487420" y="281090"/>
                </a:lnTo>
                <a:lnTo>
                  <a:pt x="1488614" y="293424"/>
                </a:lnTo>
                <a:lnTo>
                  <a:pt x="1490113" y="304218"/>
                </a:lnTo>
                <a:lnTo>
                  <a:pt x="1494027" y="321183"/>
                </a:lnTo>
                <a:lnTo>
                  <a:pt x="1501979" y="340929"/>
                </a:lnTo>
                <a:lnTo>
                  <a:pt x="1508469" y="352100"/>
                </a:lnTo>
                <a:lnTo>
                  <a:pt x="1516066" y="362203"/>
                </a:lnTo>
                <a:lnTo>
                  <a:pt x="1524759" y="371242"/>
                </a:lnTo>
                <a:lnTo>
                  <a:pt x="1534540" y="379222"/>
                </a:lnTo>
                <a:lnTo>
                  <a:pt x="1545946" y="386326"/>
                </a:lnTo>
                <a:lnTo>
                  <a:pt x="1556855" y="391284"/>
                </a:lnTo>
                <a:lnTo>
                  <a:pt x="1568704" y="395129"/>
                </a:lnTo>
                <a:lnTo>
                  <a:pt x="1581488" y="397867"/>
                </a:lnTo>
                <a:lnTo>
                  <a:pt x="1595205" y="399505"/>
                </a:lnTo>
                <a:lnTo>
                  <a:pt x="1609852" y="400050"/>
                </a:lnTo>
                <a:lnTo>
                  <a:pt x="1620860" y="399749"/>
                </a:lnTo>
                <a:lnTo>
                  <a:pt x="1634673" y="398415"/>
                </a:lnTo>
                <a:lnTo>
                  <a:pt x="1647566" y="396008"/>
                </a:lnTo>
                <a:lnTo>
                  <a:pt x="1659537" y="392521"/>
                </a:lnTo>
                <a:lnTo>
                  <a:pt x="1670588" y="387944"/>
                </a:lnTo>
                <a:lnTo>
                  <a:pt x="1680718" y="382270"/>
                </a:lnTo>
                <a:lnTo>
                  <a:pt x="1693051" y="373056"/>
                </a:lnTo>
                <a:lnTo>
                  <a:pt x="1702013" y="364264"/>
                </a:lnTo>
                <a:lnTo>
                  <a:pt x="1709965" y="354343"/>
                </a:lnTo>
                <a:lnTo>
                  <a:pt x="1716918" y="343286"/>
                </a:lnTo>
                <a:lnTo>
                  <a:pt x="1722881" y="331089"/>
                </a:lnTo>
                <a:lnTo>
                  <a:pt x="1728137" y="314070"/>
                </a:lnTo>
                <a:lnTo>
                  <a:pt x="1730140" y="303588"/>
                </a:lnTo>
                <a:lnTo>
                  <a:pt x="1731779" y="291664"/>
                </a:lnTo>
                <a:lnTo>
                  <a:pt x="1733054" y="278295"/>
                </a:lnTo>
                <a:lnTo>
                  <a:pt x="1733964" y="263478"/>
                </a:lnTo>
                <a:lnTo>
                  <a:pt x="1734510" y="247210"/>
                </a:lnTo>
                <a:lnTo>
                  <a:pt x="1734693" y="229489"/>
                </a:lnTo>
                <a:lnTo>
                  <a:pt x="1734693" y="109474"/>
                </a:lnTo>
                <a:lnTo>
                  <a:pt x="1663573" y="109474"/>
                </a:lnTo>
                <a:lnTo>
                  <a:pt x="1663568" y="250864"/>
                </a:lnTo>
                <a:lnTo>
                  <a:pt x="1663231" y="268172"/>
                </a:lnTo>
                <a:lnTo>
                  <a:pt x="1662371" y="282247"/>
                </a:lnTo>
                <a:lnTo>
                  <a:pt x="1661000" y="293066"/>
                </a:lnTo>
                <a:lnTo>
                  <a:pt x="1659127" y="300609"/>
                </a:lnTo>
                <a:lnTo>
                  <a:pt x="1656739" y="306238"/>
                </a:lnTo>
                <a:lnTo>
                  <a:pt x="1649789" y="317178"/>
                </a:lnTo>
                <a:lnTo>
                  <a:pt x="1640713" y="325500"/>
                </a:lnTo>
                <a:lnTo>
                  <a:pt x="1635870" y="328367"/>
                </a:lnTo>
                <a:lnTo>
                  <a:pt x="1624121" y="332582"/>
                </a:lnTo>
                <a:lnTo>
                  <a:pt x="1610614" y="334010"/>
                </a:lnTo>
                <a:lnTo>
                  <a:pt x="1604172" y="333708"/>
                </a:lnTo>
                <a:lnTo>
                  <a:pt x="1591471" y="330956"/>
                </a:lnTo>
                <a:lnTo>
                  <a:pt x="1580641" y="325374"/>
                </a:lnTo>
                <a:lnTo>
                  <a:pt x="1577128" y="322631"/>
                </a:lnTo>
                <a:lnTo>
                  <a:pt x="1568860" y="313164"/>
                </a:lnTo>
                <a:lnTo>
                  <a:pt x="1562989" y="301244"/>
                </a:lnTo>
                <a:lnTo>
                  <a:pt x="1560126" y="289087"/>
                </a:lnTo>
                <a:lnTo>
                  <a:pt x="1558694" y="277247"/>
                </a:lnTo>
                <a:lnTo>
                  <a:pt x="1557822" y="262845"/>
                </a:lnTo>
                <a:lnTo>
                  <a:pt x="1557527" y="245872"/>
                </a:lnTo>
                <a:lnTo>
                  <a:pt x="1557527" y="109474"/>
                </a:lnTo>
                <a:close/>
              </a:path>
              <a:path w="2921380" h="400050">
                <a:moveTo>
                  <a:pt x="2741168" y="138430"/>
                </a:moveTo>
                <a:lnTo>
                  <a:pt x="2741168" y="109474"/>
                </a:lnTo>
                <a:lnTo>
                  <a:pt x="2670048" y="109474"/>
                </a:lnTo>
                <a:lnTo>
                  <a:pt x="2670048" y="392811"/>
                </a:lnTo>
                <a:lnTo>
                  <a:pt x="2741168" y="392811"/>
                </a:lnTo>
                <a:lnTo>
                  <a:pt x="2741210" y="269117"/>
                </a:lnTo>
                <a:lnTo>
                  <a:pt x="2741522" y="252744"/>
                </a:lnTo>
                <a:lnTo>
                  <a:pt x="2742143" y="239369"/>
                </a:lnTo>
                <a:lnTo>
                  <a:pt x="2743080" y="228992"/>
                </a:lnTo>
                <a:lnTo>
                  <a:pt x="2746440" y="213844"/>
                </a:lnTo>
                <a:lnTo>
                  <a:pt x="2751351" y="201367"/>
                </a:lnTo>
                <a:lnTo>
                  <a:pt x="2757764" y="190659"/>
                </a:lnTo>
                <a:lnTo>
                  <a:pt x="2765679" y="181737"/>
                </a:lnTo>
                <a:lnTo>
                  <a:pt x="2777742" y="173152"/>
                </a:lnTo>
                <a:lnTo>
                  <a:pt x="2789644" y="168732"/>
                </a:lnTo>
                <a:lnTo>
                  <a:pt x="2802762" y="167259"/>
                </a:lnTo>
                <a:lnTo>
                  <a:pt x="2807069" y="167413"/>
                </a:lnTo>
                <a:lnTo>
                  <a:pt x="2819899" y="170069"/>
                </a:lnTo>
                <a:lnTo>
                  <a:pt x="2830703" y="176022"/>
                </a:lnTo>
                <a:lnTo>
                  <a:pt x="2841454" y="188589"/>
                </a:lnTo>
                <a:lnTo>
                  <a:pt x="2846578" y="201295"/>
                </a:lnTo>
                <a:lnTo>
                  <a:pt x="2848567" y="211717"/>
                </a:lnTo>
                <a:lnTo>
                  <a:pt x="2849697" y="222379"/>
                </a:lnTo>
                <a:lnTo>
                  <a:pt x="2850504" y="235436"/>
                </a:lnTo>
                <a:lnTo>
                  <a:pt x="2850988" y="250886"/>
                </a:lnTo>
                <a:lnTo>
                  <a:pt x="2851150" y="268732"/>
                </a:lnTo>
                <a:lnTo>
                  <a:pt x="2851150" y="392811"/>
                </a:lnTo>
                <a:lnTo>
                  <a:pt x="2921380" y="392811"/>
                </a:lnTo>
                <a:lnTo>
                  <a:pt x="2921369" y="203345"/>
                </a:lnTo>
                <a:lnTo>
                  <a:pt x="2920534" y="188194"/>
                </a:lnTo>
                <a:lnTo>
                  <a:pt x="2918387" y="174319"/>
                </a:lnTo>
                <a:lnTo>
                  <a:pt x="2914931" y="161718"/>
                </a:lnTo>
                <a:lnTo>
                  <a:pt x="2910170" y="150394"/>
                </a:lnTo>
                <a:lnTo>
                  <a:pt x="2904106" y="140345"/>
                </a:lnTo>
                <a:lnTo>
                  <a:pt x="2896743" y="131572"/>
                </a:lnTo>
                <a:lnTo>
                  <a:pt x="2885787" y="122004"/>
                </a:lnTo>
                <a:lnTo>
                  <a:pt x="2875035" y="114859"/>
                </a:lnTo>
                <a:lnTo>
                  <a:pt x="2863611" y="109290"/>
                </a:lnTo>
                <a:lnTo>
                  <a:pt x="2851509" y="105304"/>
                </a:lnTo>
                <a:lnTo>
                  <a:pt x="2838721" y="102908"/>
                </a:lnTo>
                <a:lnTo>
                  <a:pt x="2825241" y="102108"/>
                </a:lnTo>
                <a:lnTo>
                  <a:pt x="2822292" y="102149"/>
                </a:lnTo>
                <a:lnTo>
                  <a:pt x="2809674" y="103270"/>
                </a:lnTo>
                <a:lnTo>
                  <a:pt x="2797230" y="105923"/>
                </a:lnTo>
                <a:lnTo>
                  <a:pt x="2784982" y="110109"/>
                </a:lnTo>
                <a:lnTo>
                  <a:pt x="2774066" y="115314"/>
                </a:lnTo>
                <a:lnTo>
                  <a:pt x="2763641" y="121547"/>
                </a:lnTo>
                <a:lnTo>
                  <a:pt x="2752675" y="129249"/>
                </a:lnTo>
                <a:lnTo>
                  <a:pt x="2741168" y="138430"/>
                </a:lnTo>
                <a:close/>
              </a:path>
              <a:path w="2921380" h="400050">
                <a:moveTo>
                  <a:pt x="891361" y="133080"/>
                </a:moveTo>
                <a:lnTo>
                  <a:pt x="882550" y="142517"/>
                </a:lnTo>
                <a:lnTo>
                  <a:pt x="874521" y="153162"/>
                </a:lnTo>
                <a:lnTo>
                  <a:pt x="874294" y="152725"/>
                </a:lnTo>
                <a:lnTo>
                  <a:pt x="867320" y="141135"/>
                </a:lnTo>
                <a:lnTo>
                  <a:pt x="859305" y="131008"/>
                </a:lnTo>
                <a:lnTo>
                  <a:pt x="850237" y="122355"/>
                </a:lnTo>
                <a:lnTo>
                  <a:pt x="840104" y="115189"/>
                </a:lnTo>
                <a:lnTo>
                  <a:pt x="829902" y="109798"/>
                </a:lnTo>
                <a:lnTo>
                  <a:pt x="818013" y="105517"/>
                </a:lnTo>
                <a:lnTo>
                  <a:pt x="805450" y="102958"/>
                </a:lnTo>
                <a:lnTo>
                  <a:pt x="792226" y="102108"/>
                </a:lnTo>
                <a:lnTo>
                  <a:pt x="780210" y="102643"/>
                </a:lnTo>
                <a:lnTo>
                  <a:pt x="767474" y="104470"/>
                </a:lnTo>
                <a:lnTo>
                  <a:pt x="755261" y="107593"/>
                </a:lnTo>
                <a:lnTo>
                  <a:pt x="743584" y="112014"/>
                </a:lnTo>
                <a:lnTo>
                  <a:pt x="732957" y="117457"/>
                </a:lnTo>
                <a:lnTo>
                  <a:pt x="722491" y="124355"/>
                </a:lnTo>
                <a:lnTo>
                  <a:pt x="712533" y="132535"/>
                </a:lnTo>
                <a:lnTo>
                  <a:pt x="703071" y="141986"/>
                </a:lnTo>
                <a:lnTo>
                  <a:pt x="703071" y="109474"/>
                </a:lnTo>
                <a:lnTo>
                  <a:pt x="631951" y="109474"/>
                </a:lnTo>
                <a:lnTo>
                  <a:pt x="631951" y="392811"/>
                </a:lnTo>
                <a:lnTo>
                  <a:pt x="703071" y="392811"/>
                </a:lnTo>
                <a:lnTo>
                  <a:pt x="703071" y="266700"/>
                </a:lnTo>
                <a:lnTo>
                  <a:pt x="703250" y="254442"/>
                </a:lnTo>
                <a:lnTo>
                  <a:pt x="704050" y="239658"/>
                </a:lnTo>
                <a:lnTo>
                  <a:pt x="705494" y="226803"/>
                </a:lnTo>
                <a:lnTo>
                  <a:pt x="707580" y="215878"/>
                </a:lnTo>
                <a:lnTo>
                  <a:pt x="710310" y="206883"/>
                </a:lnTo>
                <a:lnTo>
                  <a:pt x="715345" y="195993"/>
                </a:lnTo>
                <a:lnTo>
                  <a:pt x="722737" y="185605"/>
                </a:lnTo>
                <a:lnTo>
                  <a:pt x="731901" y="177292"/>
                </a:lnTo>
                <a:lnTo>
                  <a:pt x="739399" y="172673"/>
                </a:lnTo>
                <a:lnTo>
                  <a:pt x="751332" y="168238"/>
                </a:lnTo>
                <a:lnTo>
                  <a:pt x="764158" y="166750"/>
                </a:lnTo>
                <a:lnTo>
                  <a:pt x="767524" y="166846"/>
                </a:lnTo>
                <a:lnTo>
                  <a:pt x="780376" y="169318"/>
                </a:lnTo>
                <a:lnTo>
                  <a:pt x="791337" y="175133"/>
                </a:lnTo>
                <a:lnTo>
                  <a:pt x="802471" y="187694"/>
                </a:lnTo>
                <a:lnTo>
                  <a:pt x="808101" y="200406"/>
                </a:lnTo>
                <a:lnTo>
                  <a:pt x="811114" y="213161"/>
                </a:lnTo>
                <a:lnTo>
                  <a:pt x="812615" y="225105"/>
                </a:lnTo>
                <a:lnTo>
                  <a:pt x="813515" y="239229"/>
                </a:lnTo>
                <a:lnTo>
                  <a:pt x="813815" y="255524"/>
                </a:lnTo>
                <a:lnTo>
                  <a:pt x="813815" y="392811"/>
                </a:lnTo>
                <a:lnTo>
                  <a:pt x="885443" y="392811"/>
                </a:lnTo>
                <a:lnTo>
                  <a:pt x="885443" y="264922"/>
                </a:lnTo>
                <a:lnTo>
                  <a:pt x="885586" y="253700"/>
                </a:lnTo>
                <a:lnTo>
                  <a:pt x="886328" y="238710"/>
                </a:lnTo>
                <a:lnTo>
                  <a:pt x="887711" y="225758"/>
                </a:lnTo>
                <a:lnTo>
                  <a:pt x="889742" y="214850"/>
                </a:lnTo>
                <a:lnTo>
                  <a:pt x="892428" y="205994"/>
                </a:lnTo>
                <a:lnTo>
                  <a:pt x="897189" y="195869"/>
                </a:lnTo>
                <a:lnTo>
                  <a:pt x="904606" y="185532"/>
                </a:lnTo>
                <a:lnTo>
                  <a:pt x="913891" y="177165"/>
                </a:lnTo>
                <a:lnTo>
                  <a:pt x="921633" y="172457"/>
                </a:lnTo>
                <a:lnTo>
                  <a:pt x="933591" y="168171"/>
                </a:lnTo>
                <a:lnTo>
                  <a:pt x="946530" y="166750"/>
                </a:lnTo>
                <a:lnTo>
                  <a:pt x="948651" y="166785"/>
                </a:lnTo>
                <a:lnTo>
                  <a:pt x="962399" y="169005"/>
                </a:lnTo>
                <a:lnTo>
                  <a:pt x="973723" y="174674"/>
                </a:lnTo>
                <a:lnTo>
                  <a:pt x="982599" y="183769"/>
                </a:lnTo>
                <a:lnTo>
                  <a:pt x="987506" y="193508"/>
                </a:lnTo>
                <a:lnTo>
                  <a:pt x="990566" y="203978"/>
                </a:lnTo>
                <a:lnTo>
                  <a:pt x="992765" y="216721"/>
                </a:lnTo>
                <a:lnTo>
                  <a:pt x="994092" y="231742"/>
                </a:lnTo>
                <a:lnTo>
                  <a:pt x="994537" y="249047"/>
                </a:lnTo>
                <a:lnTo>
                  <a:pt x="994537" y="392811"/>
                </a:lnTo>
                <a:lnTo>
                  <a:pt x="1066164" y="392811"/>
                </a:lnTo>
                <a:lnTo>
                  <a:pt x="1066164" y="226695"/>
                </a:lnTo>
                <a:lnTo>
                  <a:pt x="1065942" y="212270"/>
                </a:lnTo>
                <a:lnTo>
                  <a:pt x="1065134" y="197095"/>
                </a:lnTo>
                <a:lnTo>
                  <a:pt x="1063741" y="183568"/>
                </a:lnTo>
                <a:lnTo>
                  <a:pt x="1061771" y="171692"/>
                </a:lnTo>
                <a:lnTo>
                  <a:pt x="1059232" y="161470"/>
                </a:lnTo>
                <a:lnTo>
                  <a:pt x="1050864" y="143013"/>
                </a:lnTo>
                <a:lnTo>
                  <a:pt x="1043334" y="132946"/>
                </a:lnTo>
                <a:lnTo>
                  <a:pt x="1034092" y="124014"/>
                </a:lnTo>
                <a:lnTo>
                  <a:pt x="1023112" y="116205"/>
                </a:lnTo>
                <a:lnTo>
                  <a:pt x="1008398" y="108891"/>
                </a:lnTo>
                <a:lnTo>
                  <a:pt x="996372" y="105122"/>
                </a:lnTo>
                <a:lnTo>
                  <a:pt x="983575" y="102861"/>
                </a:lnTo>
                <a:lnTo>
                  <a:pt x="970026" y="102108"/>
                </a:lnTo>
                <a:lnTo>
                  <a:pt x="965174" y="102197"/>
                </a:lnTo>
                <a:lnTo>
                  <a:pt x="952173" y="103376"/>
                </a:lnTo>
                <a:lnTo>
                  <a:pt x="939679" y="105928"/>
                </a:lnTo>
                <a:lnTo>
                  <a:pt x="927683" y="109862"/>
                </a:lnTo>
                <a:lnTo>
                  <a:pt x="916177" y="115189"/>
                </a:lnTo>
                <a:lnTo>
                  <a:pt x="900962" y="124860"/>
                </a:lnTo>
                <a:lnTo>
                  <a:pt x="891361" y="13308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746235" y="1160272"/>
            <a:ext cx="154432" cy="167258"/>
          </a:xfrm>
          <a:custGeom>
            <a:avLst/>
            <a:gdLst/>
            <a:ahLst/>
            <a:cxnLst/>
            <a:rect l="l" t="t" r="r" b="b"/>
            <a:pathLst>
              <a:path w="154432" h="167258">
                <a:moveTo>
                  <a:pt x="76454" y="0"/>
                </a:moveTo>
                <a:lnTo>
                  <a:pt x="62907" y="1059"/>
                </a:lnTo>
                <a:lnTo>
                  <a:pt x="50386" y="4242"/>
                </a:lnTo>
                <a:lnTo>
                  <a:pt x="38876" y="9557"/>
                </a:lnTo>
                <a:lnTo>
                  <a:pt x="28363" y="17010"/>
                </a:lnTo>
                <a:lnTo>
                  <a:pt x="21717" y="23367"/>
                </a:lnTo>
                <a:lnTo>
                  <a:pt x="13900" y="33193"/>
                </a:lnTo>
                <a:lnTo>
                  <a:pt x="7821" y="44079"/>
                </a:lnTo>
                <a:lnTo>
                  <a:pt x="3477" y="56019"/>
                </a:lnTo>
                <a:lnTo>
                  <a:pt x="870" y="69007"/>
                </a:lnTo>
                <a:lnTo>
                  <a:pt x="0" y="83057"/>
                </a:lnTo>
                <a:lnTo>
                  <a:pt x="860" y="97061"/>
                </a:lnTo>
                <a:lnTo>
                  <a:pt x="3441" y="110051"/>
                </a:lnTo>
                <a:lnTo>
                  <a:pt x="7743" y="122019"/>
                </a:lnTo>
                <a:lnTo>
                  <a:pt x="13765" y="132962"/>
                </a:lnTo>
                <a:lnTo>
                  <a:pt x="21508" y="142873"/>
                </a:lnTo>
                <a:lnTo>
                  <a:pt x="32037" y="152560"/>
                </a:lnTo>
                <a:lnTo>
                  <a:pt x="42888" y="159443"/>
                </a:lnTo>
                <a:lnTo>
                  <a:pt x="54667" y="164166"/>
                </a:lnTo>
                <a:lnTo>
                  <a:pt x="67387" y="166736"/>
                </a:lnTo>
                <a:lnTo>
                  <a:pt x="76835" y="167258"/>
                </a:lnTo>
                <a:lnTo>
                  <a:pt x="90404" y="166224"/>
                </a:lnTo>
                <a:lnTo>
                  <a:pt x="102983" y="163114"/>
                </a:lnTo>
                <a:lnTo>
                  <a:pt x="114565" y="157923"/>
                </a:lnTo>
                <a:lnTo>
                  <a:pt x="125142" y="150642"/>
                </a:lnTo>
                <a:lnTo>
                  <a:pt x="132334" y="143890"/>
                </a:lnTo>
                <a:lnTo>
                  <a:pt x="140129" y="134237"/>
                </a:lnTo>
                <a:lnTo>
                  <a:pt x="146236" y="123459"/>
                </a:lnTo>
                <a:lnTo>
                  <a:pt x="150653" y="111569"/>
                </a:lnTo>
                <a:lnTo>
                  <a:pt x="153381" y="98576"/>
                </a:lnTo>
                <a:lnTo>
                  <a:pt x="154420" y="84493"/>
                </a:lnTo>
                <a:lnTo>
                  <a:pt x="154432" y="82803"/>
                </a:lnTo>
                <a:lnTo>
                  <a:pt x="153555" y="68642"/>
                </a:lnTo>
                <a:lnTo>
                  <a:pt x="150926" y="55599"/>
                </a:lnTo>
                <a:lnTo>
                  <a:pt x="146543" y="43674"/>
                </a:lnTo>
                <a:lnTo>
                  <a:pt x="140408" y="32867"/>
                </a:lnTo>
                <a:lnTo>
                  <a:pt x="132519" y="23179"/>
                </a:lnTo>
                <a:lnTo>
                  <a:pt x="122537" y="14322"/>
                </a:lnTo>
                <a:lnTo>
                  <a:pt x="111716" y="7705"/>
                </a:lnTo>
                <a:lnTo>
                  <a:pt x="99857" y="3126"/>
                </a:lnTo>
                <a:lnTo>
                  <a:pt x="86946" y="580"/>
                </a:lnTo>
                <a:lnTo>
                  <a:pt x="76454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234173" y="1160272"/>
            <a:ext cx="154431" cy="167258"/>
          </a:xfrm>
          <a:custGeom>
            <a:avLst/>
            <a:gdLst/>
            <a:ahLst/>
            <a:cxnLst/>
            <a:rect l="l" t="t" r="r" b="b"/>
            <a:pathLst>
              <a:path w="154431" h="167258">
                <a:moveTo>
                  <a:pt x="76453" y="0"/>
                </a:moveTo>
                <a:lnTo>
                  <a:pt x="62907" y="1059"/>
                </a:lnTo>
                <a:lnTo>
                  <a:pt x="50386" y="4242"/>
                </a:lnTo>
                <a:lnTo>
                  <a:pt x="38876" y="9557"/>
                </a:lnTo>
                <a:lnTo>
                  <a:pt x="28363" y="17010"/>
                </a:lnTo>
                <a:lnTo>
                  <a:pt x="21717" y="23367"/>
                </a:lnTo>
                <a:lnTo>
                  <a:pt x="13900" y="33193"/>
                </a:lnTo>
                <a:lnTo>
                  <a:pt x="7821" y="44079"/>
                </a:lnTo>
                <a:lnTo>
                  <a:pt x="3477" y="56019"/>
                </a:lnTo>
                <a:lnTo>
                  <a:pt x="870" y="69007"/>
                </a:lnTo>
                <a:lnTo>
                  <a:pt x="0" y="83057"/>
                </a:lnTo>
                <a:lnTo>
                  <a:pt x="860" y="97061"/>
                </a:lnTo>
                <a:lnTo>
                  <a:pt x="3441" y="110051"/>
                </a:lnTo>
                <a:lnTo>
                  <a:pt x="7743" y="122019"/>
                </a:lnTo>
                <a:lnTo>
                  <a:pt x="13765" y="132962"/>
                </a:lnTo>
                <a:lnTo>
                  <a:pt x="21508" y="142873"/>
                </a:lnTo>
                <a:lnTo>
                  <a:pt x="32037" y="152560"/>
                </a:lnTo>
                <a:lnTo>
                  <a:pt x="42888" y="159443"/>
                </a:lnTo>
                <a:lnTo>
                  <a:pt x="54667" y="164166"/>
                </a:lnTo>
                <a:lnTo>
                  <a:pt x="67387" y="166736"/>
                </a:lnTo>
                <a:lnTo>
                  <a:pt x="76834" y="167258"/>
                </a:lnTo>
                <a:lnTo>
                  <a:pt x="90404" y="166224"/>
                </a:lnTo>
                <a:lnTo>
                  <a:pt x="102983" y="163114"/>
                </a:lnTo>
                <a:lnTo>
                  <a:pt x="114565" y="157923"/>
                </a:lnTo>
                <a:lnTo>
                  <a:pt x="125142" y="150642"/>
                </a:lnTo>
                <a:lnTo>
                  <a:pt x="132333" y="143890"/>
                </a:lnTo>
                <a:lnTo>
                  <a:pt x="140129" y="134237"/>
                </a:lnTo>
                <a:lnTo>
                  <a:pt x="146236" y="123459"/>
                </a:lnTo>
                <a:lnTo>
                  <a:pt x="150653" y="111569"/>
                </a:lnTo>
                <a:lnTo>
                  <a:pt x="153381" y="98576"/>
                </a:lnTo>
                <a:lnTo>
                  <a:pt x="154420" y="84493"/>
                </a:lnTo>
                <a:lnTo>
                  <a:pt x="154431" y="82803"/>
                </a:lnTo>
                <a:lnTo>
                  <a:pt x="153555" y="68642"/>
                </a:lnTo>
                <a:lnTo>
                  <a:pt x="150926" y="55599"/>
                </a:lnTo>
                <a:lnTo>
                  <a:pt x="146543" y="43674"/>
                </a:lnTo>
                <a:lnTo>
                  <a:pt x="140408" y="32867"/>
                </a:lnTo>
                <a:lnTo>
                  <a:pt x="132519" y="23179"/>
                </a:lnTo>
                <a:lnTo>
                  <a:pt x="122537" y="14322"/>
                </a:lnTo>
                <a:lnTo>
                  <a:pt x="111716" y="7705"/>
                </a:lnTo>
                <a:lnTo>
                  <a:pt x="99857" y="3126"/>
                </a:lnTo>
                <a:lnTo>
                  <a:pt x="86946" y="580"/>
                </a:lnTo>
                <a:lnTo>
                  <a:pt x="76453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571613" y="1160272"/>
            <a:ext cx="155066" cy="167258"/>
          </a:xfrm>
          <a:custGeom>
            <a:avLst/>
            <a:gdLst/>
            <a:ahLst/>
            <a:cxnLst/>
            <a:rect l="l" t="t" r="r" b="b"/>
            <a:pathLst>
              <a:path w="155066" h="167258">
                <a:moveTo>
                  <a:pt x="77977" y="0"/>
                </a:moveTo>
                <a:lnTo>
                  <a:pt x="64298" y="1015"/>
                </a:lnTo>
                <a:lnTo>
                  <a:pt x="51660" y="4064"/>
                </a:lnTo>
                <a:lnTo>
                  <a:pt x="40054" y="9156"/>
                </a:lnTo>
                <a:lnTo>
                  <a:pt x="29476" y="16297"/>
                </a:lnTo>
                <a:lnTo>
                  <a:pt x="22225" y="22987"/>
                </a:lnTo>
                <a:lnTo>
                  <a:pt x="14291" y="32644"/>
                </a:lnTo>
                <a:lnTo>
                  <a:pt x="8089" y="43418"/>
                </a:lnTo>
                <a:lnTo>
                  <a:pt x="3633" y="55310"/>
                </a:lnTo>
                <a:lnTo>
                  <a:pt x="932" y="68317"/>
                </a:lnTo>
                <a:lnTo>
                  <a:pt x="0" y="82442"/>
                </a:lnTo>
                <a:lnTo>
                  <a:pt x="0" y="82803"/>
                </a:lnTo>
                <a:lnTo>
                  <a:pt x="856" y="97002"/>
                </a:lnTo>
                <a:lnTo>
                  <a:pt x="3416" y="110113"/>
                </a:lnTo>
                <a:lnTo>
                  <a:pt x="7671" y="122125"/>
                </a:lnTo>
                <a:lnTo>
                  <a:pt x="13607" y="133027"/>
                </a:lnTo>
                <a:lnTo>
                  <a:pt x="21213" y="142807"/>
                </a:lnTo>
                <a:lnTo>
                  <a:pt x="32015" y="152694"/>
                </a:lnTo>
                <a:lnTo>
                  <a:pt x="42821" y="159420"/>
                </a:lnTo>
                <a:lnTo>
                  <a:pt x="54651" y="164075"/>
                </a:lnTo>
                <a:lnTo>
                  <a:pt x="67511" y="166665"/>
                </a:lnTo>
                <a:lnTo>
                  <a:pt x="77977" y="167258"/>
                </a:lnTo>
                <a:lnTo>
                  <a:pt x="91314" y="166187"/>
                </a:lnTo>
                <a:lnTo>
                  <a:pt x="103745" y="162968"/>
                </a:lnTo>
                <a:lnTo>
                  <a:pt x="115264" y="157594"/>
                </a:lnTo>
                <a:lnTo>
                  <a:pt x="125863" y="150057"/>
                </a:lnTo>
                <a:lnTo>
                  <a:pt x="132714" y="143510"/>
                </a:lnTo>
                <a:lnTo>
                  <a:pt x="140639" y="133683"/>
                </a:lnTo>
                <a:lnTo>
                  <a:pt x="146842" y="122828"/>
                </a:lnTo>
                <a:lnTo>
                  <a:pt x="151317" y="110948"/>
                </a:lnTo>
                <a:lnTo>
                  <a:pt x="154059" y="98051"/>
                </a:lnTo>
                <a:lnTo>
                  <a:pt x="155062" y="84141"/>
                </a:lnTo>
                <a:lnTo>
                  <a:pt x="155066" y="83057"/>
                </a:lnTo>
                <a:lnTo>
                  <a:pt x="154187" y="69045"/>
                </a:lnTo>
                <a:lnTo>
                  <a:pt x="151551" y="56071"/>
                </a:lnTo>
                <a:lnTo>
                  <a:pt x="147165" y="44142"/>
                </a:lnTo>
                <a:lnTo>
                  <a:pt x="141035" y="33265"/>
                </a:lnTo>
                <a:lnTo>
                  <a:pt x="133096" y="23367"/>
                </a:lnTo>
                <a:lnTo>
                  <a:pt x="123351" y="14488"/>
                </a:lnTo>
                <a:lnTo>
                  <a:pt x="112551" y="7727"/>
                </a:lnTo>
                <a:lnTo>
                  <a:pt x="100703" y="3078"/>
                </a:lnTo>
                <a:lnTo>
                  <a:pt x="87813" y="533"/>
                </a:lnTo>
                <a:lnTo>
                  <a:pt x="77977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720079" y="1154812"/>
            <a:ext cx="154177" cy="53339"/>
          </a:xfrm>
          <a:custGeom>
            <a:avLst/>
            <a:gdLst/>
            <a:ahLst/>
            <a:cxnLst/>
            <a:rect l="l" t="t" r="r" b="b"/>
            <a:pathLst>
              <a:path w="154177" h="53339">
                <a:moveTo>
                  <a:pt x="78232" y="0"/>
                </a:moveTo>
                <a:lnTo>
                  <a:pt x="64842" y="899"/>
                </a:lnTo>
                <a:lnTo>
                  <a:pt x="52231" y="3590"/>
                </a:lnTo>
                <a:lnTo>
                  <a:pt x="40398" y="8065"/>
                </a:lnTo>
                <a:lnTo>
                  <a:pt x="29342" y="14313"/>
                </a:lnTo>
                <a:lnTo>
                  <a:pt x="18257" y="23798"/>
                </a:lnTo>
                <a:lnTo>
                  <a:pt x="10826" y="33464"/>
                </a:lnTo>
                <a:lnTo>
                  <a:pt x="3725" y="45654"/>
                </a:lnTo>
                <a:lnTo>
                  <a:pt x="0" y="53339"/>
                </a:lnTo>
                <a:lnTo>
                  <a:pt x="154177" y="53339"/>
                </a:lnTo>
                <a:lnTo>
                  <a:pt x="149425" y="41330"/>
                </a:lnTo>
                <a:lnTo>
                  <a:pt x="142711" y="30574"/>
                </a:lnTo>
                <a:lnTo>
                  <a:pt x="134034" y="21072"/>
                </a:lnTo>
                <a:lnTo>
                  <a:pt x="126364" y="14859"/>
                </a:lnTo>
                <a:lnTo>
                  <a:pt x="115481" y="8311"/>
                </a:lnTo>
                <a:lnTo>
                  <a:pt x="103762" y="3652"/>
                </a:lnTo>
                <a:lnTo>
                  <a:pt x="91194" y="882"/>
                </a:lnTo>
                <a:lnTo>
                  <a:pt x="78232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855967" y="1101979"/>
            <a:ext cx="249047" cy="290575"/>
          </a:xfrm>
          <a:custGeom>
            <a:avLst/>
            <a:gdLst/>
            <a:ahLst/>
            <a:cxnLst/>
            <a:rect l="l" t="t" r="r" b="b"/>
            <a:pathLst>
              <a:path w="249047" h="290575">
                <a:moveTo>
                  <a:pt x="0" y="0"/>
                </a:moveTo>
                <a:lnTo>
                  <a:pt x="71882" y="0"/>
                </a:lnTo>
                <a:lnTo>
                  <a:pt x="71882" y="136398"/>
                </a:lnTo>
                <a:lnTo>
                  <a:pt x="72176" y="153371"/>
                </a:lnTo>
                <a:lnTo>
                  <a:pt x="73048" y="167773"/>
                </a:lnTo>
                <a:lnTo>
                  <a:pt x="74480" y="179613"/>
                </a:lnTo>
                <a:lnTo>
                  <a:pt x="76452" y="188900"/>
                </a:lnTo>
                <a:lnTo>
                  <a:pt x="83214" y="203690"/>
                </a:lnTo>
                <a:lnTo>
                  <a:pt x="91482" y="213157"/>
                </a:lnTo>
                <a:lnTo>
                  <a:pt x="105825" y="221482"/>
                </a:lnTo>
                <a:lnTo>
                  <a:pt x="118526" y="224234"/>
                </a:lnTo>
                <a:lnTo>
                  <a:pt x="124968" y="224536"/>
                </a:lnTo>
                <a:lnTo>
                  <a:pt x="138475" y="223108"/>
                </a:lnTo>
                <a:lnTo>
                  <a:pt x="150224" y="218893"/>
                </a:lnTo>
                <a:lnTo>
                  <a:pt x="164143" y="207704"/>
                </a:lnTo>
                <a:lnTo>
                  <a:pt x="171093" y="196764"/>
                </a:lnTo>
                <a:lnTo>
                  <a:pt x="175354" y="183592"/>
                </a:lnTo>
                <a:lnTo>
                  <a:pt x="176725" y="172773"/>
                </a:lnTo>
                <a:lnTo>
                  <a:pt x="177585" y="158698"/>
                </a:lnTo>
                <a:lnTo>
                  <a:pt x="177922" y="141390"/>
                </a:lnTo>
                <a:lnTo>
                  <a:pt x="177927" y="138811"/>
                </a:lnTo>
                <a:lnTo>
                  <a:pt x="177927" y="0"/>
                </a:lnTo>
                <a:lnTo>
                  <a:pt x="249047" y="0"/>
                </a:lnTo>
                <a:lnTo>
                  <a:pt x="249047" y="120015"/>
                </a:lnTo>
                <a:lnTo>
                  <a:pt x="248864" y="137736"/>
                </a:lnTo>
                <a:lnTo>
                  <a:pt x="248318" y="154004"/>
                </a:lnTo>
                <a:lnTo>
                  <a:pt x="247408" y="168821"/>
                </a:lnTo>
                <a:lnTo>
                  <a:pt x="246133" y="182190"/>
                </a:lnTo>
                <a:lnTo>
                  <a:pt x="244494" y="194114"/>
                </a:lnTo>
                <a:lnTo>
                  <a:pt x="242491" y="204596"/>
                </a:lnTo>
                <a:lnTo>
                  <a:pt x="237393" y="221245"/>
                </a:lnTo>
                <a:lnTo>
                  <a:pt x="231272" y="233812"/>
                </a:lnTo>
                <a:lnTo>
                  <a:pt x="224319" y="244869"/>
                </a:lnTo>
                <a:lnTo>
                  <a:pt x="216367" y="254790"/>
                </a:lnTo>
                <a:lnTo>
                  <a:pt x="207405" y="263582"/>
                </a:lnTo>
                <a:lnTo>
                  <a:pt x="197421" y="271249"/>
                </a:lnTo>
                <a:lnTo>
                  <a:pt x="184942" y="278470"/>
                </a:lnTo>
                <a:lnTo>
                  <a:pt x="173891" y="283047"/>
                </a:lnTo>
                <a:lnTo>
                  <a:pt x="161920" y="286534"/>
                </a:lnTo>
                <a:lnTo>
                  <a:pt x="149027" y="288941"/>
                </a:lnTo>
                <a:lnTo>
                  <a:pt x="135214" y="290275"/>
                </a:lnTo>
                <a:lnTo>
                  <a:pt x="124206" y="290575"/>
                </a:lnTo>
                <a:lnTo>
                  <a:pt x="109559" y="290031"/>
                </a:lnTo>
                <a:lnTo>
                  <a:pt x="95842" y="288393"/>
                </a:lnTo>
                <a:lnTo>
                  <a:pt x="83058" y="285655"/>
                </a:lnTo>
                <a:lnTo>
                  <a:pt x="71209" y="281810"/>
                </a:lnTo>
                <a:lnTo>
                  <a:pt x="60300" y="276852"/>
                </a:lnTo>
                <a:lnTo>
                  <a:pt x="50332" y="270774"/>
                </a:lnTo>
                <a:lnTo>
                  <a:pt x="39113" y="261768"/>
                </a:lnTo>
                <a:lnTo>
                  <a:pt x="30420" y="252729"/>
                </a:lnTo>
                <a:lnTo>
                  <a:pt x="22823" y="242626"/>
                </a:lnTo>
                <a:lnTo>
                  <a:pt x="16333" y="231455"/>
                </a:lnTo>
                <a:lnTo>
                  <a:pt x="10957" y="219212"/>
                </a:lnTo>
                <a:lnTo>
                  <a:pt x="6272" y="203996"/>
                </a:lnTo>
                <a:lnTo>
                  <a:pt x="2968" y="183950"/>
                </a:lnTo>
                <a:lnTo>
                  <a:pt x="1774" y="171616"/>
                </a:lnTo>
                <a:lnTo>
                  <a:pt x="886" y="157741"/>
                </a:lnTo>
                <a:lnTo>
                  <a:pt x="303" y="142326"/>
                </a:lnTo>
                <a:lnTo>
                  <a:pt x="25" y="125370"/>
                </a:lnTo>
                <a:lnTo>
                  <a:pt x="0" y="117983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040368" y="1094613"/>
            <a:ext cx="251332" cy="290702"/>
          </a:xfrm>
          <a:custGeom>
            <a:avLst/>
            <a:gdLst/>
            <a:ahLst/>
            <a:cxnLst/>
            <a:rect l="l" t="t" r="r" b="b"/>
            <a:pathLst>
              <a:path w="251332" h="290702">
                <a:moveTo>
                  <a:pt x="155193" y="0"/>
                </a:moveTo>
                <a:lnTo>
                  <a:pt x="168673" y="800"/>
                </a:lnTo>
                <a:lnTo>
                  <a:pt x="181461" y="3196"/>
                </a:lnTo>
                <a:lnTo>
                  <a:pt x="193563" y="7182"/>
                </a:lnTo>
                <a:lnTo>
                  <a:pt x="204987" y="12751"/>
                </a:lnTo>
                <a:lnTo>
                  <a:pt x="215739" y="19896"/>
                </a:lnTo>
                <a:lnTo>
                  <a:pt x="225826" y="28609"/>
                </a:lnTo>
                <a:lnTo>
                  <a:pt x="234058" y="38237"/>
                </a:lnTo>
                <a:lnTo>
                  <a:pt x="240122" y="48286"/>
                </a:lnTo>
                <a:lnTo>
                  <a:pt x="244883" y="59610"/>
                </a:lnTo>
                <a:lnTo>
                  <a:pt x="248339" y="72211"/>
                </a:lnTo>
                <a:lnTo>
                  <a:pt x="250486" y="86086"/>
                </a:lnTo>
                <a:lnTo>
                  <a:pt x="251321" y="101237"/>
                </a:lnTo>
                <a:lnTo>
                  <a:pt x="251332" y="103377"/>
                </a:lnTo>
                <a:lnTo>
                  <a:pt x="251332" y="290702"/>
                </a:lnTo>
                <a:lnTo>
                  <a:pt x="181101" y="290702"/>
                </a:lnTo>
                <a:lnTo>
                  <a:pt x="181101" y="166624"/>
                </a:lnTo>
                <a:lnTo>
                  <a:pt x="180940" y="148778"/>
                </a:lnTo>
                <a:lnTo>
                  <a:pt x="180456" y="133328"/>
                </a:lnTo>
                <a:lnTo>
                  <a:pt x="179649" y="120271"/>
                </a:lnTo>
                <a:lnTo>
                  <a:pt x="178519" y="109609"/>
                </a:lnTo>
                <a:lnTo>
                  <a:pt x="177066" y="101340"/>
                </a:lnTo>
                <a:lnTo>
                  <a:pt x="171406" y="86481"/>
                </a:lnTo>
                <a:lnTo>
                  <a:pt x="163859" y="76652"/>
                </a:lnTo>
                <a:lnTo>
                  <a:pt x="149851" y="67961"/>
                </a:lnTo>
                <a:lnTo>
                  <a:pt x="137021" y="65305"/>
                </a:lnTo>
                <a:lnTo>
                  <a:pt x="132714" y="65150"/>
                </a:lnTo>
                <a:lnTo>
                  <a:pt x="119596" y="66624"/>
                </a:lnTo>
                <a:lnTo>
                  <a:pt x="107694" y="71044"/>
                </a:lnTo>
                <a:lnTo>
                  <a:pt x="96983" y="78411"/>
                </a:lnTo>
                <a:lnTo>
                  <a:pt x="87716" y="88551"/>
                </a:lnTo>
                <a:lnTo>
                  <a:pt x="81303" y="99259"/>
                </a:lnTo>
                <a:lnTo>
                  <a:pt x="76392" y="111736"/>
                </a:lnTo>
                <a:lnTo>
                  <a:pt x="74295" y="119507"/>
                </a:lnTo>
                <a:lnTo>
                  <a:pt x="72095" y="137261"/>
                </a:lnTo>
                <a:lnTo>
                  <a:pt x="71474" y="150636"/>
                </a:lnTo>
                <a:lnTo>
                  <a:pt x="71162" y="167009"/>
                </a:lnTo>
                <a:lnTo>
                  <a:pt x="71120" y="177037"/>
                </a:lnTo>
                <a:lnTo>
                  <a:pt x="71120" y="290702"/>
                </a:lnTo>
                <a:lnTo>
                  <a:pt x="0" y="290702"/>
                </a:lnTo>
                <a:lnTo>
                  <a:pt x="0" y="7365"/>
                </a:lnTo>
                <a:lnTo>
                  <a:pt x="71120" y="7365"/>
                </a:lnTo>
                <a:lnTo>
                  <a:pt x="71120" y="36322"/>
                </a:lnTo>
                <a:lnTo>
                  <a:pt x="82627" y="27141"/>
                </a:lnTo>
                <a:lnTo>
                  <a:pt x="93593" y="19439"/>
                </a:lnTo>
                <a:lnTo>
                  <a:pt x="104018" y="13206"/>
                </a:lnTo>
                <a:lnTo>
                  <a:pt x="113900" y="8429"/>
                </a:lnTo>
                <a:lnTo>
                  <a:pt x="127182" y="3815"/>
                </a:lnTo>
                <a:lnTo>
                  <a:pt x="139626" y="1162"/>
                </a:lnTo>
                <a:lnTo>
                  <a:pt x="152244" y="41"/>
                </a:lnTo>
                <a:lnTo>
                  <a:pt x="155193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675371" y="1094614"/>
            <a:ext cx="293243" cy="297941"/>
          </a:xfrm>
          <a:custGeom>
            <a:avLst/>
            <a:gdLst/>
            <a:ahLst/>
            <a:cxnLst/>
            <a:rect l="l" t="t" r="r" b="b"/>
            <a:pathLst>
              <a:path w="293243" h="297941">
                <a:moveTo>
                  <a:pt x="132841" y="0"/>
                </a:moveTo>
                <a:lnTo>
                  <a:pt x="145908" y="665"/>
                </a:lnTo>
                <a:lnTo>
                  <a:pt x="158550" y="2643"/>
                </a:lnTo>
                <a:lnTo>
                  <a:pt x="170752" y="5907"/>
                </a:lnTo>
                <a:lnTo>
                  <a:pt x="180721" y="9651"/>
                </a:lnTo>
                <a:lnTo>
                  <a:pt x="191785" y="15138"/>
                </a:lnTo>
                <a:lnTo>
                  <a:pt x="202392" y="21828"/>
                </a:lnTo>
                <a:lnTo>
                  <a:pt x="212566" y="29721"/>
                </a:lnTo>
                <a:lnTo>
                  <a:pt x="222123" y="38608"/>
                </a:lnTo>
                <a:lnTo>
                  <a:pt x="222123" y="7365"/>
                </a:lnTo>
                <a:lnTo>
                  <a:pt x="293243" y="7365"/>
                </a:lnTo>
                <a:lnTo>
                  <a:pt x="293243" y="290702"/>
                </a:lnTo>
                <a:lnTo>
                  <a:pt x="222123" y="290702"/>
                </a:lnTo>
                <a:lnTo>
                  <a:pt x="222123" y="260731"/>
                </a:lnTo>
                <a:lnTo>
                  <a:pt x="211681" y="269976"/>
                </a:lnTo>
                <a:lnTo>
                  <a:pt x="201204" y="277831"/>
                </a:lnTo>
                <a:lnTo>
                  <a:pt x="190703" y="284295"/>
                </a:lnTo>
                <a:lnTo>
                  <a:pt x="180339" y="289306"/>
                </a:lnTo>
                <a:lnTo>
                  <a:pt x="168548" y="293441"/>
                </a:lnTo>
                <a:lnTo>
                  <a:pt x="156237" y="296224"/>
                </a:lnTo>
                <a:lnTo>
                  <a:pt x="143406" y="297685"/>
                </a:lnTo>
                <a:lnTo>
                  <a:pt x="135000" y="297941"/>
                </a:lnTo>
                <a:lnTo>
                  <a:pt x="121828" y="297311"/>
                </a:lnTo>
                <a:lnTo>
                  <a:pt x="109090" y="295419"/>
                </a:lnTo>
                <a:lnTo>
                  <a:pt x="96788" y="292263"/>
                </a:lnTo>
                <a:lnTo>
                  <a:pt x="84926" y="287839"/>
                </a:lnTo>
                <a:lnTo>
                  <a:pt x="73506" y="282144"/>
                </a:lnTo>
                <a:lnTo>
                  <a:pt x="62530" y="275177"/>
                </a:lnTo>
                <a:lnTo>
                  <a:pt x="52003" y="266934"/>
                </a:lnTo>
                <a:lnTo>
                  <a:pt x="41926" y="257412"/>
                </a:lnTo>
                <a:lnTo>
                  <a:pt x="31533" y="245603"/>
                </a:lnTo>
                <a:lnTo>
                  <a:pt x="24068" y="235281"/>
                </a:lnTo>
                <a:lnTo>
                  <a:pt x="17610" y="224433"/>
                </a:lnTo>
                <a:lnTo>
                  <a:pt x="12159" y="213057"/>
                </a:lnTo>
                <a:lnTo>
                  <a:pt x="7715" y="201154"/>
                </a:lnTo>
                <a:lnTo>
                  <a:pt x="4277" y="188723"/>
                </a:lnTo>
                <a:lnTo>
                  <a:pt x="1845" y="175765"/>
                </a:lnTo>
                <a:lnTo>
                  <a:pt x="421" y="162280"/>
                </a:lnTo>
                <a:lnTo>
                  <a:pt x="0" y="149478"/>
                </a:lnTo>
                <a:lnTo>
                  <a:pt x="475" y="135211"/>
                </a:lnTo>
                <a:lnTo>
                  <a:pt x="1902" y="121525"/>
                </a:lnTo>
                <a:lnTo>
                  <a:pt x="4282" y="108421"/>
                </a:lnTo>
                <a:lnTo>
                  <a:pt x="7619" y="95896"/>
                </a:lnTo>
                <a:lnTo>
                  <a:pt x="11914" y="83950"/>
                </a:lnTo>
                <a:lnTo>
                  <a:pt x="17168" y="72581"/>
                </a:lnTo>
                <a:lnTo>
                  <a:pt x="23385" y="61790"/>
                </a:lnTo>
                <a:lnTo>
                  <a:pt x="30566" y="51574"/>
                </a:lnTo>
                <a:lnTo>
                  <a:pt x="38734" y="41910"/>
                </a:lnTo>
                <a:lnTo>
                  <a:pt x="48529" y="32213"/>
                </a:lnTo>
                <a:lnTo>
                  <a:pt x="58841" y="23791"/>
                </a:lnTo>
                <a:lnTo>
                  <a:pt x="69665" y="16642"/>
                </a:lnTo>
                <a:lnTo>
                  <a:pt x="80997" y="10767"/>
                </a:lnTo>
                <a:lnTo>
                  <a:pt x="92834" y="6166"/>
                </a:lnTo>
                <a:lnTo>
                  <a:pt x="105170" y="2840"/>
                </a:lnTo>
                <a:lnTo>
                  <a:pt x="118002" y="787"/>
                </a:lnTo>
                <a:lnTo>
                  <a:pt x="131324" y="7"/>
                </a:lnTo>
                <a:lnTo>
                  <a:pt x="132841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163307" y="1094614"/>
            <a:ext cx="293243" cy="297941"/>
          </a:xfrm>
          <a:custGeom>
            <a:avLst/>
            <a:gdLst/>
            <a:ahLst/>
            <a:cxnLst/>
            <a:rect l="l" t="t" r="r" b="b"/>
            <a:pathLst>
              <a:path w="293243" h="297941">
                <a:moveTo>
                  <a:pt x="132842" y="0"/>
                </a:moveTo>
                <a:lnTo>
                  <a:pt x="145908" y="665"/>
                </a:lnTo>
                <a:lnTo>
                  <a:pt x="158550" y="2643"/>
                </a:lnTo>
                <a:lnTo>
                  <a:pt x="170752" y="5907"/>
                </a:lnTo>
                <a:lnTo>
                  <a:pt x="180721" y="9651"/>
                </a:lnTo>
                <a:lnTo>
                  <a:pt x="191785" y="15138"/>
                </a:lnTo>
                <a:lnTo>
                  <a:pt x="202392" y="21828"/>
                </a:lnTo>
                <a:lnTo>
                  <a:pt x="212566" y="29721"/>
                </a:lnTo>
                <a:lnTo>
                  <a:pt x="222123" y="38608"/>
                </a:lnTo>
                <a:lnTo>
                  <a:pt x="222123" y="7365"/>
                </a:lnTo>
                <a:lnTo>
                  <a:pt x="293243" y="7365"/>
                </a:lnTo>
                <a:lnTo>
                  <a:pt x="293243" y="290702"/>
                </a:lnTo>
                <a:lnTo>
                  <a:pt x="222123" y="290702"/>
                </a:lnTo>
                <a:lnTo>
                  <a:pt x="222123" y="260731"/>
                </a:lnTo>
                <a:lnTo>
                  <a:pt x="211681" y="269976"/>
                </a:lnTo>
                <a:lnTo>
                  <a:pt x="201204" y="277831"/>
                </a:lnTo>
                <a:lnTo>
                  <a:pt x="190703" y="284295"/>
                </a:lnTo>
                <a:lnTo>
                  <a:pt x="180340" y="289306"/>
                </a:lnTo>
                <a:lnTo>
                  <a:pt x="168548" y="293441"/>
                </a:lnTo>
                <a:lnTo>
                  <a:pt x="156237" y="296224"/>
                </a:lnTo>
                <a:lnTo>
                  <a:pt x="143406" y="297685"/>
                </a:lnTo>
                <a:lnTo>
                  <a:pt x="135000" y="297941"/>
                </a:lnTo>
                <a:lnTo>
                  <a:pt x="121828" y="297311"/>
                </a:lnTo>
                <a:lnTo>
                  <a:pt x="109090" y="295419"/>
                </a:lnTo>
                <a:lnTo>
                  <a:pt x="96788" y="292263"/>
                </a:lnTo>
                <a:lnTo>
                  <a:pt x="84926" y="287839"/>
                </a:lnTo>
                <a:lnTo>
                  <a:pt x="73506" y="282144"/>
                </a:lnTo>
                <a:lnTo>
                  <a:pt x="62530" y="275177"/>
                </a:lnTo>
                <a:lnTo>
                  <a:pt x="52003" y="266934"/>
                </a:lnTo>
                <a:lnTo>
                  <a:pt x="41926" y="257412"/>
                </a:lnTo>
                <a:lnTo>
                  <a:pt x="31533" y="245603"/>
                </a:lnTo>
                <a:lnTo>
                  <a:pt x="24068" y="235281"/>
                </a:lnTo>
                <a:lnTo>
                  <a:pt x="17610" y="224433"/>
                </a:lnTo>
                <a:lnTo>
                  <a:pt x="12159" y="213057"/>
                </a:lnTo>
                <a:lnTo>
                  <a:pt x="7715" y="201154"/>
                </a:lnTo>
                <a:lnTo>
                  <a:pt x="4277" y="188723"/>
                </a:lnTo>
                <a:lnTo>
                  <a:pt x="1845" y="175765"/>
                </a:lnTo>
                <a:lnTo>
                  <a:pt x="421" y="162280"/>
                </a:lnTo>
                <a:lnTo>
                  <a:pt x="0" y="149478"/>
                </a:lnTo>
                <a:lnTo>
                  <a:pt x="475" y="135211"/>
                </a:lnTo>
                <a:lnTo>
                  <a:pt x="1902" y="121525"/>
                </a:lnTo>
                <a:lnTo>
                  <a:pt x="4282" y="108421"/>
                </a:lnTo>
                <a:lnTo>
                  <a:pt x="7619" y="95896"/>
                </a:lnTo>
                <a:lnTo>
                  <a:pt x="11914" y="83950"/>
                </a:lnTo>
                <a:lnTo>
                  <a:pt x="17168" y="72581"/>
                </a:lnTo>
                <a:lnTo>
                  <a:pt x="23385" y="61790"/>
                </a:lnTo>
                <a:lnTo>
                  <a:pt x="30566" y="51574"/>
                </a:lnTo>
                <a:lnTo>
                  <a:pt x="38735" y="41910"/>
                </a:lnTo>
                <a:lnTo>
                  <a:pt x="48529" y="32213"/>
                </a:lnTo>
                <a:lnTo>
                  <a:pt x="58841" y="23791"/>
                </a:lnTo>
                <a:lnTo>
                  <a:pt x="69665" y="16642"/>
                </a:lnTo>
                <a:lnTo>
                  <a:pt x="80997" y="10767"/>
                </a:lnTo>
                <a:lnTo>
                  <a:pt x="92834" y="6166"/>
                </a:lnTo>
                <a:lnTo>
                  <a:pt x="105170" y="2840"/>
                </a:lnTo>
                <a:lnTo>
                  <a:pt x="118002" y="787"/>
                </a:lnTo>
                <a:lnTo>
                  <a:pt x="131324" y="7"/>
                </a:lnTo>
                <a:lnTo>
                  <a:pt x="132842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002273" y="1094613"/>
            <a:ext cx="434213" cy="290702"/>
          </a:xfrm>
          <a:custGeom>
            <a:avLst/>
            <a:gdLst/>
            <a:ahLst/>
            <a:cxnLst/>
            <a:rect l="l" t="t" r="r" b="b"/>
            <a:pathLst>
              <a:path w="434213" h="290702">
                <a:moveTo>
                  <a:pt x="160274" y="0"/>
                </a:moveTo>
                <a:lnTo>
                  <a:pt x="173498" y="850"/>
                </a:lnTo>
                <a:lnTo>
                  <a:pt x="186061" y="3409"/>
                </a:lnTo>
                <a:lnTo>
                  <a:pt x="197950" y="7690"/>
                </a:lnTo>
                <a:lnTo>
                  <a:pt x="208152" y="13081"/>
                </a:lnTo>
                <a:lnTo>
                  <a:pt x="218285" y="20247"/>
                </a:lnTo>
                <a:lnTo>
                  <a:pt x="227353" y="28900"/>
                </a:lnTo>
                <a:lnTo>
                  <a:pt x="235368" y="39027"/>
                </a:lnTo>
                <a:lnTo>
                  <a:pt x="242342" y="50617"/>
                </a:lnTo>
                <a:lnTo>
                  <a:pt x="242569" y="51053"/>
                </a:lnTo>
                <a:lnTo>
                  <a:pt x="250598" y="40409"/>
                </a:lnTo>
                <a:lnTo>
                  <a:pt x="259409" y="30972"/>
                </a:lnTo>
                <a:lnTo>
                  <a:pt x="269010" y="22752"/>
                </a:lnTo>
                <a:lnTo>
                  <a:pt x="279412" y="15758"/>
                </a:lnTo>
                <a:lnTo>
                  <a:pt x="295731" y="7754"/>
                </a:lnTo>
                <a:lnTo>
                  <a:pt x="307727" y="3820"/>
                </a:lnTo>
                <a:lnTo>
                  <a:pt x="320221" y="1268"/>
                </a:lnTo>
                <a:lnTo>
                  <a:pt x="333222" y="89"/>
                </a:lnTo>
                <a:lnTo>
                  <a:pt x="338074" y="0"/>
                </a:lnTo>
                <a:lnTo>
                  <a:pt x="351623" y="753"/>
                </a:lnTo>
                <a:lnTo>
                  <a:pt x="364420" y="3014"/>
                </a:lnTo>
                <a:lnTo>
                  <a:pt x="376446" y="6783"/>
                </a:lnTo>
                <a:lnTo>
                  <a:pt x="387682" y="12058"/>
                </a:lnTo>
                <a:lnTo>
                  <a:pt x="402140" y="21906"/>
                </a:lnTo>
                <a:lnTo>
                  <a:pt x="411382" y="30838"/>
                </a:lnTo>
                <a:lnTo>
                  <a:pt x="418912" y="40905"/>
                </a:lnTo>
                <a:lnTo>
                  <a:pt x="424179" y="50800"/>
                </a:lnTo>
                <a:lnTo>
                  <a:pt x="429819" y="69584"/>
                </a:lnTo>
                <a:lnTo>
                  <a:pt x="431789" y="81460"/>
                </a:lnTo>
                <a:lnTo>
                  <a:pt x="433182" y="94987"/>
                </a:lnTo>
                <a:lnTo>
                  <a:pt x="433990" y="110162"/>
                </a:lnTo>
                <a:lnTo>
                  <a:pt x="434213" y="124587"/>
                </a:lnTo>
                <a:lnTo>
                  <a:pt x="434213" y="290702"/>
                </a:lnTo>
                <a:lnTo>
                  <a:pt x="362585" y="290702"/>
                </a:lnTo>
                <a:lnTo>
                  <a:pt x="362585" y="146938"/>
                </a:lnTo>
                <a:lnTo>
                  <a:pt x="362140" y="129634"/>
                </a:lnTo>
                <a:lnTo>
                  <a:pt x="360813" y="114613"/>
                </a:lnTo>
                <a:lnTo>
                  <a:pt x="358614" y="101870"/>
                </a:lnTo>
                <a:lnTo>
                  <a:pt x="355554" y="91400"/>
                </a:lnTo>
                <a:lnTo>
                  <a:pt x="351644" y="83196"/>
                </a:lnTo>
                <a:lnTo>
                  <a:pt x="341771" y="72566"/>
                </a:lnTo>
                <a:lnTo>
                  <a:pt x="330447" y="66897"/>
                </a:lnTo>
                <a:lnTo>
                  <a:pt x="316699" y="64677"/>
                </a:lnTo>
                <a:lnTo>
                  <a:pt x="314578" y="64642"/>
                </a:lnTo>
                <a:lnTo>
                  <a:pt x="301639" y="66063"/>
                </a:lnTo>
                <a:lnTo>
                  <a:pt x="289681" y="70349"/>
                </a:lnTo>
                <a:lnTo>
                  <a:pt x="281939" y="75057"/>
                </a:lnTo>
                <a:lnTo>
                  <a:pt x="272654" y="83424"/>
                </a:lnTo>
                <a:lnTo>
                  <a:pt x="265237" y="93761"/>
                </a:lnTo>
                <a:lnTo>
                  <a:pt x="260476" y="103886"/>
                </a:lnTo>
                <a:lnTo>
                  <a:pt x="257790" y="112742"/>
                </a:lnTo>
                <a:lnTo>
                  <a:pt x="255759" y="123650"/>
                </a:lnTo>
                <a:lnTo>
                  <a:pt x="254376" y="136602"/>
                </a:lnTo>
                <a:lnTo>
                  <a:pt x="253634" y="151592"/>
                </a:lnTo>
                <a:lnTo>
                  <a:pt x="253491" y="162813"/>
                </a:lnTo>
                <a:lnTo>
                  <a:pt x="253491" y="290702"/>
                </a:lnTo>
                <a:lnTo>
                  <a:pt x="181863" y="290702"/>
                </a:lnTo>
                <a:lnTo>
                  <a:pt x="181863" y="153415"/>
                </a:lnTo>
                <a:lnTo>
                  <a:pt x="181563" y="137121"/>
                </a:lnTo>
                <a:lnTo>
                  <a:pt x="180663" y="122997"/>
                </a:lnTo>
                <a:lnTo>
                  <a:pt x="179162" y="111053"/>
                </a:lnTo>
                <a:lnTo>
                  <a:pt x="177060" y="101298"/>
                </a:lnTo>
                <a:lnTo>
                  <a:pt x="170519" y="85586"/>
                </a:lnTo>
                <a:lnTo>
                  <a:pt x="162886" y="75927"/>
                </a:lnTo>
                <a:lnTo>
                  <a:pt x="148424" y="67210"/>
                </a:lnTo>
                <a:lnTo>
                  <a:pt x="135572" y="64738"/>
                </a:lnTo>
                <a:lnTo>
                  <a:pt x="132206" y="64642"/>
                </a:lnTo>
                <a:lnTo>
                  <a:pt x="119380" y="66130"/>
                </a:lnTo>
                <a:lnTo>
                  <a:pt x="107447" y="70565"/>
                </a:lnTo>
                <a:lnTo>
                  <a:pt x="99949" y="75184"/>
                </a:lnTo>
                <a:lnTo>
                  <a:pt x="90785" y="83497"/>
                </a:lnTo>
                <a:lnTo>
                  <a:pt x="83393" y="93885"/>
                </a:lnTo>
                <a:lnTo>
                  <a:pt x="78358" y="104775"/>
                </a:lnTo>
                <a:lnTo>
                  <a:pt x="75628" y="113770"/>
                </a:lnTo>
                <a:lnTo>
                  <a:pt x="73542" y="124695"/>
                </a:lnTo>
                <a:lnTo>
                  <a:pt x="72098" y="137550"/>
                </a:lnTo>
                <a:lnTo>
                  <a:pt x="71298" y="152334"/>
                </a:lnTo>
                <a:lnTo>
                  <a:pt x="71119" y="164591"/>
                </a:lnTo>
                <a:lnTo>
                  <a:pt x="71119" y="290702"/>
                </a:lnTo>
                <a:lnTo>
                  <a:pt x="0" y="290702"/>
                </a:lnTo>
                <a:lnTo>
                  <a:pt x="0" y="7365"/>
                </a:lnTo>
                <a:lnTo>
                  <a:pt x="71119" y="7365"/>
                </a:lnTo>
                <a:lnTo>
                  <a:pt x="71119" y="39877"/>
                </a:lnTo>
                <a:lnTo>
                  <a:pt x="80581" y="30427"/>
                </a:lnTo>
                <a:lnTo>
                  <a:pt x="90539" y="22247"/>
                </a:lnTo>
                <a:lnTo>
                  <a:pt x="101005" y="15349"/>
                </a:lnTo>
                <a:lnTo>
                  <a:pt x="111632" y="9906"/>
                </a:lnTo>
                <a:lnTo>
                  <a:pt x="123309" y="5485"/>
                </a:lnTo>
                <a:lnTo>
                  <a:pt x="135522" y="2362"/>
                </a:lnTo>
                <a:lnTo>
                  <a:pt x="148258" y="535"/>
                </a:lnTo>
                <a:lnTo>
                  <a:pt x="160274" y="0"/>
                </a:lnTo>
                <a:close/>
              </a:path>
            </a:pathLst>
          </a:custGeom>
          <a:ln w="6095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648197" y="1094614"/>
            <a:ext cx="297433" cy="297941"/>
          </a:xfrm>
          <a:custGeom>
            <a:avLst/>
            <a:gdLst/>
            <a:ahLst/>
            <a:cxnLst/>
            <a:rect l="l" t="t" r="r" b="b"/>
            <a:pathLst>
              <a:path w="297433" h="297941">
                <a:moveTo>
                  <a:pt x="146557" y="0"/>
                </a:moveTo>
                <a:lnTo>
                  <a:pt x="160815" y="507"/>
                </a:lnTo>
                <a:lnTo>
                  <a:pt x="174472" y="2027"/>
                </a:lnTo>
                <a:lnTo>
                  <a:pt x="187532" y="4561"/>
                </a:lnTo>
                <a:lnTo>
                  <a:pt x="199997" y="8106"/>
                </a:lnTo>
                <a:lnTo>
                  <a:pt x="211867" y="12661"/>
                </a:lnTo>
                <a:lnTo>
                  <a:pt x="223146" y="18227"/>
                </a:lnTo>
                <a:lnTo>
                  <a:pt x="233835" y="24801"/>
                </a:lnTo>
                <a:lnTo>
                  <a:pt x="243935" y="32383"/>
                </a:lnTo>
                <a:lnTo>
                  <a:pt x="253450" y="40971"/>
                </a:lnTo>
                <a:lnTo>
                  <a:pt x="263787" y="52248"/>
                </a:lnTo>
                <a:lnTo>
                  <a:pt x="271243" y="62178"/>
                </a:lnTo>
                <a:lnTo>
                  <a:pt x="277763" y="72715"/>
                </a:lnTo>
                <a:lnTo>
                  <a:pt x="283351" y="83860"/>
                </a:lnTo>
                <a:lnTo>
                  <a:pt x="288005" y="95611"/>
                </a:lnTo>
                <a:lnTo>
                  <a:pt x="291728" y="107970"/>
                </a:lnTo>
                <a:lnTo>
                  <a:pt x="294520" y="120937"/>
                </a:lnTo>
                <a:lnTo>
                  <a:pt x="296382" y="134510"/>
                </a:lnTo>
                <a:lnTo>
                  <a:pt x="297315" y="148691"/>
                </a:lnTo>
                <a:lnTo>
                  <a:pt x="297433" y="156083"/>
                </a:lnTo>
                <a:lnTo>
                  <a:pt x="297179" y="169545"/>
                </a:lnTo>
                <a:lnTo>
                  <a:pt x="68706" y="169545"/>
                </a:lnTo>
                <a:lnTo>
                  <a:pt x="71876" y="182886"/>
                </a:lnTo>
                <a:lnTo>
                  <a:pt x="76808" y="194891"/>
                </a:lnTo>
                <a:lnTo>
                  <a:pt x="83512" y="205570"/>
                </a:lnTo>
                <a:lnTo>
                  <a:pt x="91997" y="214931"/>
                </a:lnTo>
                <a:lnTo>
                  <a:pt x="105176" y="224629"/>
                </a:lnTo>
                <a:lnTo>
                  <a:pt x="116375" y="229872"/>
                </a:lnTo>
                <a:lnTo>
                  <a:pt x="128719" y="233400"/>
                </a:lnTo>
                <a:lnTo>
                  <a:pt x="142208" y="235203"/>
                </a:lnTo>
                <a:lnTo>
                  <a:pt x="149987" y="235458"/>
                </a:lnTo>
                <a:lnTo>
                  <a:pt x="163346" y="234636"/>
                </a:lnTo>
                <a:lnTo>
                  <a:pt x="176049" y="232171"/>
                </a:lnTo>
                <a:lnTo>
                  <a:pt x="188092" y="228062"/>
                </a:lnTo>
                <a:lnTo>
                  <a:pt x="199470" y="222310"/>
                </a:lnTo>
                <a:lnTo>
                  <a:pt x="210179" y="214915"/>
                </a:lnTo>
                <a:lnTo>
                  <a:pt x="218439" y="207645"/>
                </a:lnTo>
                <a:lnTo>
                  <a:pt x="278383" y="235712"/>
                </a:lnTo>
                <a:lnTo>
                  <a:pt x="270116" y="246503"/>
                </a:lnTo>
                <a:lnTo>
                  <a:pt x="261305" y="256238"/>
                </a:lnTo>
                <a:lnTo>
                  <a:pt x="251937" y="264919"/>
                </a:lnTo>
                <a:lnTo>
                  <a:pt x="242000" y="272552"/>
                </a:lnTo>
                <a:lnTo>
                  <a:pt x="231481" y="279140"/>
                </a:lnTo>
                <a:lnTo>
                  <a:pt x="213859" y="287385"/>
                </a:lnTo>
                <a:lnTo>
                  <a:pt x="202406" y="291211"/>
                </a:lnTo>
                <a:lnTo>
                  <a:pt x="190295" y="294180"/>
                </a:lnTo>
                <a:lnTo>
                  <a:pt x="177519" y="296291"/>
                </a:lnTo>
                <a:lnTo>
                  <a:pt x="164072" y="297545"/>
                </a:lnTo>
                <a:lnTo>
                  <a:pt x="150494" y="297941"/>
                </a:lnTo>
                <a:lnTo>
                  <a:pt x="136245" y="297443"/>
                </a:lnTo>
                <a:lnTo>
                  <a:pt x="122584" y="295946"/>
                </a:lnTo>
                <a:lnTo>
                  <a:pt x="109512" y="293450"/>
                </a:lnTo>
                <a:lnTo>
                  <a:pt x="97030" y="289954"/>
                </a:lnTo>
                <a:lnTo>
                  <a:pt x="85137" y="285456"/>
                </a:lnTo>
                <a:lnTo>
                  <a:pt x="73833" y="279957"/>
                </a:lnTo>
                <a:lnTo>
                  <a:pt x="63118" y="273455"/>
                </a:lnTo>
                <a:lnTo>
                  <a:pt x="52993" y="265948"/>
                </a:lnTo>
                <a:lnTo>
                  <a:pt x="43457" y="257436"/>
                </a:lnTo>
                <a:lnTo>
                  <a:pt x="33042" y="246204"/>
                </a:lnTo>
                <a:lnTo>
                  <a:pt x="25227" y="235977"/>
                </a:lnTo>
                <a:lnTo>
                  <a:pt x="18465" y="225221"/>
                </a:lnTo>
                <a:lnTo>
                  <a:pt x="12756" y="213935"/>
                </a:lnTo>
                <a:lnTo>
                  <a:pt x="8100" y="202118"/>
                </a:lnTo>
                <a:lnTo>
                  <a:pt x="4496" y="189770"/>
                </a:lnTo>
                <a:lnTo>
                  <a:pt x="1945" y="176889"/>
                </a:lnTo>
                <a:lnTo>
                  <a:pt x="448" y="163474"/>
                </a:lnTo>
                <a:lnTo>
                  <a:pt x="0" y="150622"/>
                </a:lnTo>
                <a:lnTo>
                  <a:pt x="502" y="136609"/>
                </a:lnTo>
                <a:lnTo>
                  <a:pt x="2010" y="123139"/>
                </a:lnTo>
                <a:lnTo>
                  <a:pt x="4526" y="110207"/>
                </a:lnTo>
                <a:lnTo>
                  <a:pt x="8052" y="97813"/>
                </a:lnTo>
                <a:lnTo>
                  <a:pt x="12591" y="85954"/>
                </a:lnTo>
                <a:lnTo>
                  <a:pt x="18143" y="74629"/>
                </a:lnTo>
                <a:lnTo>
                  <a:pt x="24711" y="63834"/>
                </a:lnTo>
                <a:lnTo>
                  <a:pt x="32297" y="53569"/>
                </a:lnTo>
                <a:lnTo>
                  <a:pt x="40904" y="43831"/>
                </a:lnTo>
                <a:lnTo>
                  <a:pt x="51410" y="33847"/>
                </a:lnTo>
                <a:lnTo>
                  <a:pt x="61574" y="25844"/>
                </a:lnTo>
                <a:lnTo>
                  <a:pt x="72275" y="18916"/>
                </a:lnTo>
                <a:lnTo>
                  <a:pt x="83513" y="13066"/>
                </a:lnTo>
                <a:lnTo>
                  <a:pt x="95287" y="8293"/>
                </a:lnTo>
                <a:lnTo>
                  <a:pt x="107599" y="4599"/>
                </a:lnTo>
                <a:lnTo>
                  <a:pt x="120447" y="1986"/>
                </a:lnTo>
                <a:lnTo>
                  <a:pt x="133832" y="453"/>
                </a:lnTo>
                <a:lnTo>
                  <a:pt x="146557" y="0"/>
                </a:lnTo>
                <a:close/>
              </a:path>
            </a:pathLst>
          </a:custGeom>
          <a:ln w="6095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443218" y="1073277"/>
            <a:ext cx="84074" cy="78612"/>
          </a:xfrm>
          <a:custGeom>
            <a:avLst/>
            <a:gdLst/>
            <a:ahLst/>
            <a:cxnLst/>
            <a:rect l="l" t="t" r="r" b="b"/>
            <a:pathLst>
              <a:path w="84074" h="78612">
                <a:moveTo>
                  <a:pt x="0" y="0"/>
                </a:moveTo>
                <a:lnTo>
                  <a:pt x="0" y="78612"/>
                </a:lnTo>
                <a:lnTo>
                  <a:pt x="23114" y="78612"/>
                </a:lnTo>
                <a:lnTo>
                  <a:pt x="39467" y="78193"/>
                </a:lnTo>
                <a:lnTo>
                  <a:pt x="52131" y="76936"/>
                </a:lnTo>
                <a:lnTo>
                  <a:pt x="61214" y="74802"/>
                </a:lnTo>
                <a:lnTo>
                  <a:pt x="68326" y="72136"/>
                </a:lnTo>
                <a:lnTo>
                  <a:pt x="73914" y="67818"/>
                </a:lnTo>
                <a:lnTo>
                  <a:pt x="77978" y="61849"/>
                </a:lnTo>
                <a:lnTo>
                  <a:pt x="82042" y="55752"/>
                </a:lnTo>
                <a:lnTo>
                  <a:pt x="84074" y="48513"/>
                </a:lnTo>
                <a:lnTo>
                  <a:pt x="84074" y="40005"/>
                </a:lnTo>
                <a:lnTo>
                  <a:pt x="82014" y="26019"/>
                </a:lnTo>
                <a:lnTo>
                  <a:pt x="75836" y="14963"/>
                </a:lnTo>
                <a:lnTo>
                  <a:pt x="66929" y="7620"/>
                </a:lnTo>
                <a:lnTo>
                  <a:pt x="58594" y="4056"/>
                </a:lnTo>
                <a:lnTo>
                  <a:pt x="47166" y="1607"/>
                </a:lnTo>
                <a:lnTo>
                  <a:pt x="32615" y="272"/>
                </a:lnTo>
                <a:lnTo>
                  <a:pt x="20574" y="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370321" y="1002157"/>
            <a:ext cx="227583" cy="383158"/>
          </a:xfrm>
          <a:custGeom>
            <a:avLst/>
            <a:gdLst/>
            <a:ahLst/>
            <a:cxnLst/>
            <a:rect l="l" t="t" r="r" b="b"/>
            <a:pathLst>
              <a:path w="227583" h="383158">
                <a:moveTo>
                  <a:pt x="0" y="0"/>
                </a:moveTo>
                <a:lnTo>
                  <a:pt x="77342" y="0"/>
                </a:lnTo>
                <a:lnTo>
                  <a:pt x="94129" y="228"/>
                </a:lnTo>
                <a:lnTo>
                  <a:pt x="109566" y="913"/>
                </a:lnTo>
                <a:lnTo>
                  <a:pt x="123650" y="2053"/>
                </a:lnTo>
                <a:lnTo>
                  <a:pt x="136376" y="3644"/>
                </a:lnTo>
                <a:lnTo>
                  <a:pt x="147740" y="5686"/>
                </a:lnTo>
                <a:lnTo>
                  <a:pt x="157738" y="8175"/>
                </a:lnTo>
                <a:lnTo>
                  <a:pt x="166366" y="11111"/>
                </a:lnTo>
                <a:lnTo>
                  <a:pt x="179448" y="17438"/>
                </a:lnTo>
                <a:lnTo>
                  <a:pt x="189982" y="24618"/>
                </a:lnTo>
                <a:lnTo>
                  <a:pt x="199371" y="33209"/>
                </a:lnTo>
                <a:lnTo>
                  <a:pt x="207613" y="43192"/>
                </a:lnTo>
                <a:lnTo>
                  <a:pt x="217292" y="59813"/>
                </a:lnTo>
                <a:lnTo>
                  <a:pt x="221747" y="71284"/>
                </a:lnTo>
                <a:lnTo>
                  <a:pt x="224947" y="83563"/>
                </a:lnTo>
                <a:lnTo>
                  <a:pt x="226892" y="96648"/>
                </a:lnTo>
                <a:lnTo>
                  <a:pt x="227582" y="110540"/>
                </a:lnTo>
                <a:lnTo>
                  <a:pt x="227583" y="111251"/>
                </a:lnTo>
                <a:lnTo>
                  <a:pt x="226892" y="125407"/>
                </a:lnTo>
                <a:lnTo>
                  <a:pt x="224816" y="138656"/>
                </a:lnTo>
                <a:lnTo>
                  <a:pt x="221356" y="151000"/>
                </a:lnTo>
                <a:lnTo>
                  <a:pt x="216513" y="162438"/>
                </a:lnTo>
                <a:lnTo>
                  <a:pt x="210285" y="172970"/>
                </a:lnTo>
                <a:lnTo>
                  <a:pt x="198262" y="187279"/>
                </a:lnTo>
                <a:lnTo>
                  <a:pt x="188849" y="195511"/>
                </a:lnTo>
                <a:lnTo>
                  <a:pt x="178385" y="202620"/>
                </a:lnTo>
                <a:lnTo>
                  <a:pt x="166864" y="208609"/>
                </a:lnTo>
                <a:lnTo>
                  <a:pt x="154282" y="213476"/>
                </a:lnTo>
                <a:lnTo>
                  <a:pt x="141831" y="216718"/>
                </a:lnTo>
                <a:lnTo>
                  <a:pt x="132060" y="218207"/>
                </a:lnTo>
                <a:lnTo>
                  <a:pt x="120413" y="219359"/>
                </a:lnTo>
                <a:lnTo>
                  <a:pt x="106884" y="220179"/>
                </a:lnTo>
                <a:lnTo>
                  <a:pt x="91464" y="220674"/>
                </a:lnTo>
                <a:lnTo>
                  <a:pt x="74148" y="220852"/>
                </a:lnTo>
                <a:lnTo>
                  <a:pt x="72897" y="220852"/>
                </a:lnTo>
                <a:lnTo>
                  <a:pt x="72897" y="383158"/>
                </a:lnTo>
                <a:lnTo>
                  <a:pt x="0" y="383158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500491" y="997459"/>
            <a:ext cx="149732" cy="387857"/>
          </a:xfrm>
          <a:custGeom>
            <a:avLst/>
            <a:gdLst/>
            <a:ahLst/>
            <a:cxnLst/>
            <a:rect l="l" t="t" r="r" b="b"/>
            <a:pathLst>
              <a:path w="149732" h="387857">
                <a:moveTo>
                  <a:pt x="36449" y="0"/>
                </a:moveTo>
                <a:lnTo>
                  <a:pt x="107568" y="0"/>
                </a:lnTo>
                <a:lnTo>
                  <a:pt x="107568" y="104520"/>
                </a:lnTo>
                <a:lnTo>
                  <a:pt x="149732" y="104520"/>
                </a:lnTo>
                <a:lnTo>
                  <a:pt x="149732" y="165734"/>
                </a:lnTo>
                <a:lnTo>
                  <a:pt x="107568" y="165734"/>
                </a:lnTo>
                <a:lnTo>
                  <a:pt x="107568" y="387857"/>
                </a:lnTo>
                <a:lnTo>
                  <a:pt x="36449" y="387857"/>
                </a:lnTo>
                <a:lnTo>
                  <a:pt x="36449" y="165734"/>
                </a:lnTo>
                <a:lnTo>
                  <a:pt x="0" y="165734"/>
                </a:lnTo>
                <a:lnTo>
                  <a:pt x="0" y="104520"/>
                </a:lnTo>
                <a:lnTo>
                  <a:pt x="36449" y="104520"/>
                </a:lnTo>
                <a:lnTo>
                  <a:pt x="36449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504177" y="992504"/>
            <a:ext cx="293243" cy="400050"/>
          </a:xfrm>
          <a:custGeom>
            <a:avLst/>
            <a:gdLst/>
            <a:ahLst/>
            <a:cxnLst/>
            <a:rect l="l" t="t" r="r" b="b"/>
            <a:pathLst>
              <a:path w="293243" h="400050">
                <a:moveTo>
                  <a:pt x="0" y="0"/>
                </a:moveTo>
                <a:lnTo>
                  <a:pt x="70612" y="0"/>
                </a:lnTo>
                <a:lnTo>
                  <a:pt x="70612" y="140716"/>
                </a:lnTo>
                <a:lnTo>
                  <a:pt x="80456" y="131679"/>
                </a:lnTo>
                <a:lnTo>
                  <a:pt x="90706" y="123837"/>
                </a:lnTo>
                <a:lnTo>
                  <a:pt x="101338" y="117188"/>
                </a:lnTo>
                <a:lnTo>
                  <a:pt x="112268" y="111760"/>
                </a:lnTo>
                <a:lnTo>
                  <a:pt x="124161" y="107429"/>
                </a:lnTo>
                <a:lnTo>
                  <a:pt x="136454" y="104361"/>
                </a:lnTo>
                <a:lnTo>
                  <a:pt x="149132" y="102584"/>
                </a:lnTo>
                <a:lnTo>
                  <a:pt x="160147" y="102108"/>
                </a:lnTo>
                <a:lnTo>
                  <a:pt x="173572" y="102742"/>
                </a:lnTo>
                <a:lnTo>
                  <a:pt x="186481" y="104644"/>
                </a:lnTo>
                <a:lnTo>
                  <a:pt x="198878" y="107814"/>
                </a:lnTo>
                <a:lnTo>
                  <a:pt x="210764" y="112253"/>
                </a:lnTo>
                <a:lnTo>
                  <a:pt x="222142" y="117960"/>
                </a:lnTo>
                <a:lnTo>
                  <a:pt x="233016" y="124935"/>
                </a:lnTo>
                <a:lnTo>
                  <a:pt x="243388" y="133178"/>
                </a:lnTo>
                <a:lnTo>
                  <a:pt x="253262" y="142689"/>
                </a:lnTo>
                <a:lnTo>
                  <a:pt x="262657" y="153658"/>
                </a:lnTo>
                <a:lnTo>
                  <a:pt x="269841" y="163872"/>
                </a:lnTo>
                <a:lnTo>
                  <a:pt x="276060" y="174663"/>
                </a:lnTo>
                <a:lnTo>
                  <a:pt x="281317" y="186030"/>
                </a:lnTo>
                <a:lnTo>
                  <a:pt x="285614" y="197974"/>
                </a:lnTo>
                <a:lnTo>
                  <a:pt x="288953" y="210498"/>
                </a:lnTo>
                <a:lnTo>
                  <a:pt x="291336" y="223601"/>
                </a:lnTo>
                <a:lnTo>
                  <a:pt x="292765" y="237285"/>
                </a:lnTo>
                <a:lnTo>
                  <a:pt x="293243" y="251587"/>
                </a:lnTo>
                <a:lnTo>
                  <a:pt x="292739" y="265554"/>
                </a:lnTo>
                <a:lnTo>
                  <a:pt x="291229" y="278995"/>
                </a:lnTo>
                <a:lnTo>
                  <a:pt x="288712" y="291908"/>
                </a:lnTo>
                <a:lnTo>
                  <a:pt x="285189" y="304293"/>
                </a:lnTo>
                <a:lnTo>
                  <a:pt x="280659" y="316152"/>
                </a:lnTo>
                <a:lnTo>
                  <a:pt x="275122" y="327483"/>
                </a:lnTo>
                <a:lnTo>
                  <a:pt x="268579" y="338287"/>
                </a:lnTo>
                <a:lnTo>
                  <a:pt x="261028" y="348563"/>
                </a:lnTo>
                <a:lnTo>
                  <a:pt x="253237" y="357505"/>
                </a:lnTo>
                <a:lnTo>
                  <a:pt x="243224" y="367267"/>
                </a:lnTo>
                <a:lnTo>
                  <a:pt x="232778" y="375753"/>
                </a:lnTo>
                <a:lnTo>
                  <a:pt x="221896" y="382966"/>
                </a:lnTo>
                <a:lnTo>
                  <a:pt x="210576" y="388908"/>
                </a:lnTo>
                <a:lnTo>
                  <a:pt x="198815" y="393581"/>
                </a:lnTo>
                <a:lnTo>
                  <a:pt x="186610" y="396990"/>
                </a:lnTo>
                <a:lnTo>
                  <a:pt x="173958" y="399137"/>
                </a:lnTo>
                <a:lnTo>
                  <a:pt x="160856" y="400023"/>
                </a:lnTo>
                <a:lnTo>
                  <a:pt x="158114" y="400050"/>
                </a:lnTo>
                <a:lnTo>
                  <a:pt x="144998" y="399416"/>
                </a:lnTo>
                <a:lnTo>
                  <a:pt x="132354" y="397496"/>
                </a:lnTo>
                <a:lnTo>
                  <a:pt x="120198" y="394258"/>
                </a:lnTo>
                <a:lnTo>
                  <a:pt x="101957" y="386333"/>
                </a:lnTo>
                <a:lnTo>
                  <a:pt x="91440" y="379867"/>
                </a:lnTo>
                <a:lnTo>
                  <a:pt x="80971" y="372016"/>
                </a:lnTo>
                <a:lnTo>
                  <a:pt x="70612" y="362839"/>
                </a:lnTo>
                <a:lnTo>
                  <a:pt x="70612" y="392811"/>
                </a:lnTo>
                <a:lnTo>
                  <a:pt x="0" y="392811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850374" y="1002157"/>
            <a:ext cx="0" cy="383158"/>
          </a:xfrm>
          <a:custGeom>
            <a:avLst/>
            <a:gdLst/>
            <a:ahLst/>
            <a:cxnLst/>
            <a:rect l="l" t="t" r="r" b="b"/>
            <a:pathLst>
              <a:path h="383158">
                <a:moveTo>
                  <a:pt x="0" y="0"/>
                </a:moveTo>
                <a:lnTo>
                  <a:pt x="0" y="383158"/>
                </a:lnTo>
              </a:path>
            </a:pathLst>
          </a:custGeom>
          <a:ln w="73660">
            <a:solidFill>
              <a:srgbClr val="E2E2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9520429" y="1002157"/>
            <a:ext cx="227583" cy="383158"/>
          </a:xfrm>
          <a:custGeom>
            <a:avLst/>
            <a:gdLst/>
            <a:ahLst/>
            <a:cxnLst/>
            <a:rect l="l" t="t" r="r" b="b"/>
            <a:pathLst>
              <a:path w="227583" h="383158">
                <a:moveTo>
                  <a:pt x="166366" y="11111"/>
                </a:moveTo>
                <a:lnTo>
                  <a:pt x="147740" y="5686"/>
                </a:lnTo>
                <a:lnTo>
                  <a:pt x="123650" y="2053"/>
                </a:lnTo>
                <a:lnTo>
                  <a:pt x="109566" y="913"/>
                </a:lnTo>
                <a:lnTo>
                  <a:pt x="94129" y="228"/>
                </a:lnTo>
                <a:lnTo>
                  <a:pt x="77343" y="0"/>
                </a:lnTo>
                <a:lnTo>
                  <a:pt x="0" y="0"/>
                </a:lnTo>
                <a:lnTo>
                  <a:pt x="0" y="383158"/>
                </a:lnTo>
                <a:lnTo>
                  <a:pt x="72898" y="383158"/>
                </a:lnTo>
                <a:lnTo>
                  <a:pt x="72898" y="220852"/>
                </a:lnTo>
                <a:lnTo>
                  <a:pt x="74148" y="220852"/>
                </a:lnTo>
                <a:lnTo>
                  <a:pt x="91464" y="220674"/>
                </a:lnTo>
                <a:lnTo>
                  <a:pt x="106884" y="220179"/>
                </a:lnTo>
                <a:lnTo>
                  <a:pt x="120413" y="219359"/>
                </a:lnTo>
                <a:lnTo>
                  <a:pt x="132060" y="218207"/>
                </a:lnTo>
                <a:lnTo>
                  <a:pt x="141831" y="216718"/>
                </a:lnTo>
                <a:lnTo>
                  <a:pt x="141224" y="143255"/>
                </a:lnTo>
                <a:lnTo>
                  <a:pt x="134112" y="145922"/>
                </a:lnTo>
                <a:lnTo>
                  <a:pt x="125029" y="148056"/>
                </a:lnTo>
                <a:lnTo>
                  <a:pt x="112365" y="149313"/>
                </a:lnTo>
                <a:lnTo>
                  <a:pt x="96012" y="149732"/>
                </a:lnTo>
                <a:lnTo>
                  <a:pt x="72898" y="149732"/>
                </a:lnTo>
                <a:lnTo>
                  <a:pt x="72898" y="71119"/>
                </a:lnTo>
                <a:lnTo>
                  <a:pt x="93472" y="71119"/>
                </a:lnTo>
                <a:lnTo>
                  <a:pt x="105513" y="71392"/>
                </a:lnTo>
                <a:lnTo>
                  <a:pt x="120064" y="72727"/>
                </a:lnTo>
                <a:lnTo>
                  <a:pt x="131492" y="75176"/>
                </a:lnTo>
                <a:lnTo>
                  <a:pt x="139826" y="78739"/>
                </a:lnTo>
                <a:lnTo>
                  <a:pt x="148734" y="86083"/>
                </a:lnTo>
                <a:lnTo>
                  <a:pt x="154912" y="97139"/>
                </a:lnTo>
                <a:lnTo>
                  <a:pt x="156972" y="111125"/>
                </a:lnTo>
                <a:lnTo>
                  <a:pt x="156972" y="119633"/>
                </a:lnTo>
                <a:lnTo>
                  <a:pt x="154940" y="126872"/>
                </a:lnTo>
                <a:lnTo>
                  <a:pt x="154282" y="213476"/>
                </a:lnTo>
                <a:lnTo>
                  <a:pt x="166864" y="208609"/>
                </a:lnTo>
                <a:lnTo>
                  <a:pt x="178385" y="202620"/>
                </a:lnTo>
                <a:lnTo>
                  <a:pt x="188849" y="195511"/>
                </a:lnTo>
                <a:lnTo>
                  <a:pt x="198262" y="187279"/>
                </a:lnTo>
                <a:lnTo>
                  <a:pt x="206628" y="177926"/>
                </a:lnTo>
                <a:lnTo>
                  <a:pt x="216513" y="162438"/>
                </a:lnTo>
                <a:lnTo>
                  <a:pt x="221356" y="151000"/>
                </a:lnTo>
                <a:lnTo>
                  <a:pt x="224816" y="138656"/>
                </a:lnTo>
                <a:lnTo>
                  <a:pt x="226892" y="125407"/>
                </a:lnTo>
                <a:lnTo>
                  <a:pt x="227583" y="111251"/>
                </a:lnTo>
                <a:lnTo>
                  <a:pt x="227582" y="110540"/>
                </a:lnTo>
                <a:lnTo>
                  <a:pt x="226892" y="96648"/>
                </a:lnTo>
                <a:lnTo>
                  <a:pt x="224947" y="83563"/>
                </a:lnTo>
                <a:lnTo>
                  <a:pt x="221747" y="71284"/>
                </a:lnTo>
                <a:lnTo>
                  <a:pt x="217292" y="59813"/>
                </a:lnTo>
                <a:lnTo>
                  <a:pt x="211581" y="49148"/>
                </a:lnTo>
                <a:lnTo>
                  <a:pt x="207613" y="43192"/>
                </a:lnTo>
                <a:lnTo>
                  <a:pt x="199371" y="33209"/>
                </a:lnTo>
                <a:lnTo>
                  <a:pt x="189982" y="24618"/>
                </a:lnTo>
                <a:lnTo>
                  <a:pt x="179448" y="17438"/>
                </a:lnTo>
                <a:lnTo>
                  <a:pt x="167767" y="11683"/>
                </a:lnTo>
                <a:lnTo>
                  <a:pt x="166366" y="11111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661652" y="1129030"/>
            <a:ext cx="13716" cy="89845"/>
          </a:xfrm>
          <a:custGeom>
            <a:avLst/>
            <a:gdLst/>
            <a:ahLst/>
            <a:cxnLst/>
            <a:rect l="l" t="t" r="r" b="b"/>
            <a:pathLst>
              <a:path w="13716" h="89845">
                <a:moveTo>
                  <a:pt x="0" y="16383"/>
                </a:moveTo>
                <a:lnTo>
                  <a:pt x="607" y="89845"/>
                </a:lnTo>
                <a:lnTo>
                  <a:pt x="8508" y="88011"/>
                </a:lnTo>
                <a:lnTo>
                  <a:pt x="13058" y="86603"/>
                </a:lnTo>
                <a:lnTo>
                  <a:pt x="13716" y="0"/>
                </a:lnTo>
                <a:lnTo>
                  <a:pt x="9651" y="6096"/>
                </a:lnTo>
                <a:lnTo>
                  <a:pt x="5588" y="12065"/>
                </a:lnTo>
                <a:lnTo>
                  <a:pt x="0" y="16383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593326" y="1073277"/>
            <a:ext cx="84074" cy="78612"/>
          </a:xfrm>
          <a:custGeom>
            <a:avLst/>
            <a:gdLst/>
            <a:ahLst/>
            <a:cxnLst/>
            <a:rect l="l" t="t" r="r" b="b"/>
            <a:pathLst>
              <a:path w="84074" h="78612">
                <a:moveTo>
                  <a:pt x="0" y="0"/>
                </a:moveTo>
                <a:lnTo>
                  <a:pt x="0" y="78612"/>
                </a:lnTo>
                <a:lnTo>
                  <a:pt x="23114" y="78612"/>
                </a:lnTo>
                <a:lnTo>
                  <a:pt x="39467" y="78193"/>
                </a:lnTo>
                <a:lnTo>
                  <a:pt x="52131" y="76936"/>
                </a:lnTo>
                <a:lnTo>
                  <a:pt x="61214" y="74802"/>
                </a:lnTo>
                <a:lnTo>
                  <a:pt x="68325" y="72136"/>
                </a:lnTo>
                <a:lnTo>
                  <a:pt x="73914" y="67818"/>
                </a:lnTo>
                <a:lnTo>
                  <a:pt x="77977" y="61849"/>
                </a:lnTo>
                <a:lnTo>
                  <a:pt x="82042" y="55752"/>
                </a:lnTo>
                <a:lnTo>
                  <a:pt x="84074" y="48513"/>
                </a:lnTo>
                <a:lnTo>
                  <a:pt x="84074" y="40005"/>
                </a:lnTo>
                <a:lnTo>
                  <a:pt x="82014" y="26019"/>
                </a:lnTo>
                <a:lnTo>
                  <a:pt x="75836" y="14963"/>
                </a:lnTo>
                <a:lnTo>
                  <a:pt x="66928" y="7620"/>
                </a:lnTo>
                <a:lnTo>
                  <a:pt x="58594" y="4056"/>
                </a:lnTo>
                <a:lnTo>
                  <a:pt x="47166" y="1607"/>
                </a:lnTo>
                <a:lnTo>
                  <a:pt x="32615" y="272"/>
                </a:lnTo>
                <a:lnTo>
                  <a:pt x="20574" y="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814179" y="1002157"/>
            <a:ext cx="72390" cy="383158"/>
          </a:xfrm>
          <a:custGeom>
            <a:avLst/>
            <a:gdLst/>
            <a:ahLst/>
            <a:cxnLst/>
            <a:rect l="l" t="t" r="r" b="b"/>
            <a:pathLst>
              <a:path w="72390" h="383158">
                <a:moveTo>
                  <a:pt x="0" y="0"/>
                </a:moveTo>
                <a:lnTo>
                  <a:pt x="72390" y="0"/>
                </a:lnTo>
                <a:lnTo>
                  <a:pt x="72390" y="383158"/>
                </a:lnTo>
                <a:lnTo>
                  <a:pt x="0" y="383158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520429" y="1002157"/>
            <a:ext cx="227583" cy="383158"/>
          </a:xfrm>
          <a:custGeom>
            <a:avLst/>
            <a:gdLst/>
            <a:ahLst/>
            <a:cxnLst/>
            <a:rect l="l" t="t" r="r" b="b"/>
            <a:pathLst>
              <a:path w="227583" h="383158">
                <a:moveTo>
                  <a:pt x="0" y="0"/>
                </a:moveTo>
                <a:lnTo>
                  <a:pt x="77343" y="0"/>
                </a:lnTo>
                <a:lnTo>
                  <a:pt x="94129" y="228"/>
                </a:lnTo>
                <a:lnTo>
                  <a:pt x="109566" y="913"/>
                </a:lnTo>
                <a:lnTo>
                  <a:pt x="123650" y="2053"/>
                </a:lnTo>
                <a:lnTo>
                  <a:pt x="136376" y="3644"/>
                </a:lnTo>
                <a:lnTo>
                  <a:pt x="147740" y="5686"/>
                </a:lnTo>
                <a:lnTo>
                  <a:pt x="157738" y="8175"/>
                </a:lnTo>
                <a:lnTo>
                  <a:pt x="166366" y="11111"/>
                </a:lnTo>
                <a:lnTo>
                  <a:pt x="179448" y="17438"/>
                </a:lnTo>
                <a:lnTo>
                  <a:pt x="189982" y="24618"/>
                </a:lnTo>
                <a:lnTo>
                  <a:pt x="199371" y="33209"/>
                </a:lnTo>
                <a:lnTo>
                  <a:pt x="207613" y="43192"/>
                </a:lnTo>
                <a:lnTo>
                  <a:pt x="217292" y="59813"/>
                </a:lnTo>
                <a:lnTo>
                  <a:pt x="221747" y="71284"/>
                </a:lnTo>
                <a:lnTo>
                  <a:pt x="224947" y="83563"/>
                </a:lnTo>
                <a:lnTo>
                  <a:pt x="226892" y="96648"/>
                </a:lnTo>
                <a:lnTo>
                  <a:pt x="227582" y="110540"/>
                </a:lnTo>
                <a:lnTo>
                  <a:pt x="227583" y="111251"/>
                </a:lnTo>
                <a:lnTo>
                  <a:pt x="226892" y="125407"/>
                </a:lnTo>
                <a:lnTo>
                  <a:pt x="224816" y="138656"/>
                </a:lnTo>
                <a:lnTo>
                  <a:pt x="221356" y="151000"/>
                </a:lnTo>
                <a:lnTo>
                  <a:pt x="216513" y="162438"/>
                </a:lnTo>
                <a:lnTo>
                  <a:pt x="210285" y="172970"/>
                </a:lnTo>
                <a:lnTo>
                  <a:pt x="198262" y="187279"/>
                </a:lnTo>
                <a:lnTo>
                  <a:pt x="188849" y="195511"/>
                </a:lnTo>
                <a:lnTo>
                  <a:pt x="178385" y="202620"/>
                </a:lnTo>
                <a:lnTo>
                  <a:pt x="166864" y="208609"/>
                </a:lnTo>
                <a:lnTo>
                  <a:pt x="154282" y="213476"/>
                </a:lnTo>
                <a:lnTo>
                  <a:pt x="141831" y="216718"/>
                </a:lnTo>
                <a:lnTo>
                  <a:pt x="132060" y="218207"/>
                </a:lnTo>
                <a:lnTo>
                  <a:pt x="120413" y="219359"/>
                </a:lnTo>
                <a:lnTo>
                  <a:pt x="106884" y="220179"/>
                </a:lnTo>
                <a:lnTo>
                  <a:pt x="91464" y="220674"/>
                </a:lnTo>
                <a:lnTo>
                  <a:pt x="74148" y="220852"/>
                </a:lnTo>
                <a:lnTo>
                  <a:pt x="72898" y="220852"/>
                </a:lnTo>
                <a:lnTo>
                  <a:pt x="72898" y="383158"/>
                </a:lnTo>
                <a:lnTo>
                  <a:pt x="0" y="383158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123949" y="2776706"/>
            <a:ext cx="5357235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00"/>
              </a:lnSpc>
              <a:spcBef>
                <a:spcPts val="160"/>
              </a:spcBef>
            </a:pPr>
            <a:r>
              <a:rPr sz="2400" dirty="0">
                <a:solidFill>
                  <a:srgbClr val="DDDDDD"/>
                </a:solidFill>
                <a:latin typeface="Wingdings 2"/>
                <a:cs typeface="Wingdings 2"/>
              </a:rPr>
              <a:t></a:t>
            </a:r>
            <a:r>
              <a:rPr sz="2400" spc="289" dirty="0">
                <a:solidFill>
                  <a:srgbClr val="DDDDDD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Pe</a:t>
            </a:r>
            <a:r>
              <a:rPr sz="3000" spc="-4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und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-4" dirty="0">
                <a:solidFill>
                  <a:srgbClr val="FFFFFF"/>
                </a:solidFill>
                <a:latin typeface="Century Gothic"/>
                <a:cs typeface="Century Gothic"/>
              </a:rPr>
              <a:t>(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i="1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gotia</a:t>
            </a:r>
            <a:r>
              <a:rPr sz="3000" i="1" spc="9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ion)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23948" y="3873990"/>
            <a:ext cx="6168220" cy="406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00"/>
              </a:lnSpc>
              <a:spcBef>
                <a:spcPts val="160"/>
              </a:spcBef>
            </a:pPr>
            <a:r>
              <a:rPr sz="2400" dirty="0">
                <a:solidFill>
                  <a:srgbClr val="DDDDDD"/>
                </a:solidFill>
                <a:latin typeface="Wingdings 2"/>
                <a:cs typeface="Wingdings 2"/>
              </a:rPr>
              <a:t></a:t>
            </a:r>
            <a:r>
              <a:rPr sz="2400" spc="284" dirty="0">
                <a:solidFill>
                  <a:srgbClr val="DDDDDD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Pe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atanga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sz="3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-4" dirty="0">
                <a:solidFill>
                  <a:srgbClr val="FFFFFF"/>
                </a:solidFill>
                <a:latin typeface="Century Gothic"/>
                <a:cs typeface="Century Gothic"/>
              </a:rPr>
              <a:t>(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Signatu</a:t>
            </a:r>
            <a:r>
              <a:rPr sz="3000" i="1" spc="-9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3000" i="1" spc="-4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)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23949" y="4971520"/>
            <a:ext cx="5279189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00"/>
              </a:lnSpc>
              <a:spcBef>
                <a:spcPts val="160"/>
              </a:spcBef>
            </a:pPr>
            <a:r>
              <a:rPr sz="2400" dirty="0">
                <a:solidFill>
                  <a:srgbClr val="DDDDDD"/>
                </a:solidFill>
                <a:latin typeface="Wingdings 2"/>
                <a:cs typeface="Wingdings 2"/>
              </a:rPr>
              <a:t></a:t>
            </a:r>
            <a:r>
              <a:rPr sz="2400" spc="289" dirty="0">
                <a:solidFill>
                  <a:srgbClr val="DDDDDD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Pe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gesa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-4" dirty="0">
                <a:solidFill>
                  <a:srgbClr val="FFFFFF"/>
                </a:solidFill>
                <a:latin typeface="Century Gothic"/>
                <a:cs typeface="Century Gothic"/>
              </a:rPr>
              <a:t>(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Ra</a:t>
            </a:r>
            <a:r>
              <a:rPr sz="3000" i="1" spc="4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ificatio</a:t>
            </a:r>
            <a:r>
              <a:rPr sz="3000" i="1" spc="4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)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97502" y="1244162"/>
            <a:ext cx="132308" cy="330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572500" y="997458"/>
            <a:ext cx="77724" cy="1657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8572500" y="1163193"/>
            <a:ext cx="77724" cy="2221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4581653" y="1002157"/>
            <a:ext cx="105029" cy="3831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4686681" y="1002157"/>
            <a:ext cx="106806" cy="3831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2757474" y="1002157"/>
            <a:ext cx="104978" cy="3831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862453" y="1002157"/>
            <a:ext cx="106806" cy="3831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981200" y="762000"/>
            <a:ext cx="8229600" cy="838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303793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634966" cy="706964"/>
          </a:xfrm>
        </p:spPr>
        <p:txBody>
          <a:bodyPr/>
          <a:lstStyle/>
          <a:p>
            <a:pPr algn="ctr"/>
            <a:r>
              <a:rPr lang="id-ID" dirty="0" smtClean="0"/>
              <a:t>PENGERTIAN PERJANJIAN INTERNASIONAL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0533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Pasal2 KonvensiWina1969,</a:t>
            </a:r>
          </a:p>
          <a:p>
            <a:pPr marL="0" indent="0">
              <a:buNone/>
            </a:pPr>
            <a:r>
              <a:rPr lang="en-US" sz="2800" dirty="0"/>
              <a:t>“</a:t>
            </a:r>
            <a:r>
              <a:rPr lang="en-US" sz="2800" dirty="0" err="1" smtClean="0"/>
              <a:t>Suatupersetujuanyang</a:t>
            </a:r>
            <a:r>
              <a:rPr lang="id-ID" sz="2800" dirty="0"/>
              <a:t> </a:t>
            </a:r>
            <a:r>
              <a:rPr lang="en-US" sz="2800" dirty="0" err="1" smtClean="0"/>
              <a:t>dibuat</a:t>
            </a:r>
            <a:r>
              <a:rPr lang="id-ID" sz="2800" dirty="0" smtClean="0"/>
              <a:t> </a:t>
            </a:r>
            <a:r>
              <a:rPr lang="en-US" sz="2800" dirty="0" err="1" smtClean="0"/>
              <a:t>antara</a:t>
            </a:r>
            <a:r>
              <a:rPr lang="id-ID" sz="2800" dirty="0" smtClean="0"/>
              <a:t> </a:t>
            </a:r>
            <a:r>
              <a:rPr lang="en-US" sz="2800" dirty="0" err="1" smtClean="0"/>
              <a:t>negara</a:t>
            </a:r>
            <a:r>
              <a:rPr lang="id-ID" sz="2800" dirty="0" smtClean="0"/>
              <a:t> </a:t>
            </a:r>
            <a:r>
              <a:rPr lang="en-US" sz="2800" dirty="0" smtClean="0"/>
              <a:t>d</a:t>
            </a:r>
            <a:r>
              <a:rPr lang="id-ID" sz="2800" dirty="0"/>
              <a:t>a</a:t>
            </a:r>
            <a:r>
              <a:rPr lang="en-US" sz="2800" dirty="0" smtClean="0"/>
              <a:t>lam</a:t>
            </a:r>
            <a:r>
              <a:rPr lang="id-ID" sz="2800" dirty="0" smtClean="0"/>
              <a:t> </a:t>
            </a:r>
            <a:r>
              <a:rPr lang="en-US" sz="2800" dirty="0" err="1" smtClean="0"/>
              <a:t>bentuk</a:t>
            </a:r>
            <a:r>
              <a:rPr lang="id-ID" sz="2800" dirty="0" smtClean="0"/>
              <a:t> </a:t>
            </a:r>
            <a:r>
              <a:rPr lang="en-US" sz="2800" dirty="0" err="1" smtClean="0"/>
              <a:t>tertulis</a:t>
            </a:r>
            <a:r>
              <a:rPr lang="id-ID" sz="2800" dirty="0" smtClean="0"/>
              <a:t> </a:t>
            </a:r>
            <a:r>
              <a:rPr lang="en-US" sz="2800" dirty="0" err="1" smtClean="0"/>
              <a:t>dan</a:t>
            </a:r>
            <a:r>
              <a:rPr lang="id-ID" sz="2800" dirty="0" smtClean="0"/>
              <a:t> </a:t>
            </a:r>
            <a:r>
              <a:rPr lang="en-US" sz="2800" dirty="0" err="1" smtClean="0"/>
              <a:t>diatur</a:t>
            </a:r>
            <a:r>
              <a:rPr lang="id-ID" sz="2800" dirty="0" smtClean="0"/>
              <a:t> </a:t>
            </a:r>
            <a:r>
              <a:rPr lang="en-US" sz="2800" dirty="0" err="1" smtClean="0"/>
              <a:t>oleh</a:t>
            </a:r>
            <a:r>
              <a:rPr lang="id-ID" sz="2800" dirty="0" smtClean="0"/>
              <a:t> </a:t>
            </a:r>
            <a:r>
              <a:rPr lang="en-US" sz="2800" dirty="0" smtClean="0"/>
              <a:t>HI,</a:t>
            </a:r>
            <a:r>
              <a:rPr lang="id-ID" sz="2800" dirty="0" smtClean="0"/>
              <a:t> </a:t>
            </a:r>
            <a:r>
              <a:rPr lang="en-US" sz="2800" dirty="0" err="1" smtClean="0"/>
              <a:t>apakah</a:t>
            </a:r>
            <a:r>
              <a:rPr lang="id-ID" sz="2800" dirty="0" smtClean="0"/>
              <a:t> </a:t>
            </a:r>
            <a:r>
              <a:rPr lang="en-US" sz="2800" dirty="0" err="1" smtClean="0"/>
              <a:t>dalam</a:t>
            </a:r>
            <a:r>
              <a:rPr lang="id-ID" sz="2800" dirty="0" smtClean="0"/>
              <a:t> </a:t>
            </a:r>
            <a:r>
              <a:rPr lang="en-US" sz="2800" dirty="0" err="1" smtClean="0"/>
              <a:t>instrumen</a:t>
            </a:r>
            <a:r>
              <a:rPr lang="id-ID" sz="2800" dirty="0" smtClean="0"/>
              <a:t> </a:t>
            </a:r>
            <a:r>
              <a:rPr lang="en-US" sz="2800" dirty="0" err="1" smtClean="0"/>
              <a:t>tunggal</a:t>
            </a:r>
            <a:r>
              <a:rPr lang="id-ID" sz="2800" dirty="0" smtClean="0"/>
              <a:t> </a:t>
            </a:r>
            <a:r>
              <a:rPr lang="en-US" sz="2800" dirty="0" err="1" smtClean="0"/>
              <a:t>atau</a:t>
            </a:r>
            <a:r>
              <a:rPr lang="id-ID" sz="2800" dirty="0" smtClean="0"/>
              <a:t> </a:t>
            </a:r>
            <a:r>
              <a:rPr lang="en-US" sz="2800" dirty="0" err="1" smtClean="0"/>
              <a:t>dua</a:t>
            </a:r>
            <a:r>
              <a:rPr lang="id-ID" sz="2800" dirty="0" smtClean="0"/>
              <a:t> </a:t>
            </a:r>
            <a:r>
              <a:rPr lang="en-US" sz="2800" dirty="0" err="1" smtClean="0"/>
              <a:t>atau</a:t>
            </a:r>
            <a:r>
              <a:rPr lang="id-ID" sz="2800" dirty="0" smtClean="0"/>
              <a:t> </a:t>
            </a:r>
            <a:r>
              <a:rPr lang="en-US" sz="2800" dirty="0" err="1" smtClean="0"/>
              <a:t>lebih</a:t>
            </a:r>
            <a:r>
              <a:rPr lang="id-ID" sz="2800" dirty="0" smtClean="0"/>
              <a:t> </a:t>
            </a:r>
            <a:r>
              <a:rPr lang="en-US" sz="2800" dirty="0" err="1" smtClean="0"/>
              <a:t>instrumen</a:t>
            </a:r>
            <a:r>
              <a:rPr lang="id-ID" sz="2800" dirty="0" smtClean="0"/>
              <a:t> </a:t>
            </a:r>
            <a:r>
              <a:rPr lang="en-US" sz="2800" dirty="0" smtClean="0"/>
              <a:t>yang </a:t>
            </a:r>
            <a:r>
              <a:rPr lang="en-US" sz="2800" dirty="0" err="1" smtClean="0"/>
              <a:t>berkaitan</a:t>
            </a:r>
            <a:r>
              <a:rPr lang="id-ID" sz="2800" dirty="0" smtClean="0"/>
              <a:t> </a:t>
            </a:r>
            <a:r>
              <a:rPr lang="en-US" sz="2800" dirty="0" err="1" smtClean="0"/>
              <a:t>dan</a:t>
            </a:r>
            <a:r>
              <a:rPr lang="id-ID" sz="2800" dirty="0" smtClean="0"/>
              <a:t> </a:t>
            </a:r>
            <a:r>
              <a:rPr lang="en-US" sz="2800" dirty="0" err="1" smtClean="0"/>
              <a:t>apapun</a:t>
            </a:r>
            <a:r>
              <a:rPr lang="id-ID" sz="2800" dirty="0" smtClean="0"/>
              <a:t> </a:t>
            </a:r>
            <a:r>
              <a:rPr lang="en-US" sz="2800" dirty="0" err="1" smtClean="0"/>
              <a:t>nama</a:t>
            </a:r>
            <a:r>
              <a:rPr lang="id-ID" sz="2800" dirty="0" smtClean="0"/>
              <a:t> </a:t>
            </a:r>
            <a:r>
              <a:rPr lang="en-US" sz="2800" dirty="0" smtClean="0"/>
              <a:t>yang </a:t>
            </a:r>
            <a:r>
              <a:rPr lang="en-US" sz="2800" dirty="0" err="1" smtClean="0"/>
              <a:t>diberikan</a:t>
            </a:r>
            <a:r>
              <a:rPr lang="id-ID" sz="2800" dirty="0" smtClean="0"/>
              <a:t> </a:t>
            </a:r>
            <a:r>
              <a:rPr lang="en-US" sz="2800" dirty="0" err="1" smtClean="0"/>
              <a:t>padanya</a:t>
            </a:r>
            <a:r>
              <a:rPr lang="en-US" sz="28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223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31034" y="14098"/>
            <a:ext cx="9129980" cy="6836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24001" y="6985"/>
            <a:ext cx="9137015" cy="6843981"/>
          </a:xfrm>
          <a:custGeom>
            <a:avLst/>
            <a:gdLst/>
            <a:ahLst/>
            <a:cxnLst/>
            <a:rect l="l" t="t" r="r" b="b"/>
            <a:pathLst>
              <a:path w="9137015" h="6843981">
                <a:moveTo>
                  <a:pt x="0" y="0"/>
                </a:moveTo>
                <a:lnTo>
                  <a:pt x="9137015" y="6843981"/>
                </a:lnTo>
              </a:path>
            </a:pathLst>
          </a:custGeom>
          <a:ln w="12700">
            <a:solidFill>
              <a:srgbClr val="B3B3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92746" y="4948429"/>
            <a:ext cx="2672969" cy="1900191"/>
          </a:xfrm>
          <a:custGeom>
            <a:avLst/>
            <a:gdLst/>
            <a:ahLst/>
            <a:cxnLst/>
            <a:rect l="l" t="t" r="r" b="b"/>
            <a:pathLst>
              <a:path w="2672969" h="1900191">
                <a:moveTo>
                  <a:pt x="2672969" y="0"/>
                </a:moveTo>
                <a:lnTo>
                  <a:pt x="0" y="1900191"/>
                </a:lnTo>
              </a:path>
            </a:pathLst>
          </a:custGeom>
          <a:ln w="12700">
            <a:solidFill>
              <a:srgbClr val="BBBBB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69080" y="448055"/>
            <a:ext cx="4517136" cy="842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66590" y="775462"/>
            <a:ext cx="3741292" cy="402336"/>
          </a:xfrm>
          <a:custGeom>
            <a:avLst/>
            <a:gdLst/>
            <a:ahLst/>
            <a:cxnLst/>
            <a:rect l="l" t="t" r="r" b="b"/>
            <a:pathLst>
              <a:path w="3741292" h="402336">
                <a:moveTo>
                  <a:pt x="1872713" y="341904"/>
                </a:moveTo>
                <a:lnTo>
                  <a:pt x="1860169" y="346583"/>
                </a:lnTo>
                <a:lnTo>
                  <a:pt x="1854881" y="348122"/>
                </a:lnTo>
                <a:lnTo>
                  <a:pt x="1846283" y="350083"/>
                </a:lnTo>
                <a:lnTo>
                  <a:pt x="1836398" y="351782"/>
                </a:lnTo>
                <a:lnTo>
                  <a:pt x="1825226" y="353220"/>
                </a:lnTo>
                <a:lnTo>
                  <a:pt x="1812767" y="354397"/>
                </a:lnTo>
                <a:lnTo>
                  <a:pt x="1799021" y="355312"/>
                </a:lnTo>
                <a:lnTo>
                  <a:pt x="1783988" y="355966"/>
                </a:lnTo>
                <a:lnTo>
                  <a:pt x="1767667" y="356358"/>
                </a:lnTo>
                <a:lnTo>
                  <a:pt x="1790954" y="392684"/>
                </a:lnTo>
                <a:lnTo>
                  <a:pt x="1805416" y="392463"/>
                </a:lnTo>
                <a:lnTo>
                  <a:pt x="1820330" y="391726"/>
                </a:lnTo>
                <a:lnTo>
                  <a:pt x="1834443" y="390468"/>
                </a:lnTo>
                <a:lnTo>
                  <a:pt x="1847754" y="388686"/>
                </a:lnTo>
                <a:lnTo>
                  <a:pt x="1860265" y="386379"/>
                </a:lnTo>
                <a:lnTo>
                  <a:pt x="1872713" y="341904"/>
                </a:lnTo>
                <a:close/>
              </a:path>
              <a:path w="3741292" h="402336">
                <a:moveTo>
                  <a:pt x="1750060" y="356488"/>
                </a:moveTo>
                <a:lnTo>
                  <a:pt x="1705737" y="356488"/>
                </a:lnTo>
                <a:lnTo>
                  <a:pt x="1705737" y="47116"/>
                </a:lnTo>
                <a:lnTo>
                  <a:pt x="1739349" y="47134"/>
                </a:lnTo>
                <a:lnTo>
                  <a:pt x="1756036" y="47352"/>
                </a:lnTo>
                <a:lnTo>
                  <a:pt x="1771663" y="47821"/>
                </a:lnTo>
                <a:lnTo>
                  <a:pt x="1786232" y="48540"/>
                </a:lnTo>
                <a:lnTo>
                  <a:pt x="1799741" y="49507"/>
                </a:lnTo>
                <a:lnTo>
                  <a:pt x="1812192" y="50721"/>
                </a:lnTo>
                <a:lnTo>
                  <a:pt x="1823584" y="52183"/>
                </a:lnTo>
                <a:lnTo>
                  <a:pt x="1833917" y="53890"/>
                </a:lnTo>
                <a:lnTo>
                  <a:pt x="1851406" y="58038"/>
                </a:lnTo>
                <a:lnTo>
                  <a:pt x="1867263" y="63774"/>
                </a:lnTo>
                <a:lnTo>
                  <a:pt x="1879060" y="69436"/>
                </a:lnTo>
                <a:lnTo>
                  <a:pt x="1890059" y="76046"/>
                </a:lnTo>
                <a:lnTo>
                  <a:pt x="1900261" y="83600"/>
                </a:lnTo>
                <a:lnTo>
                  <a:pt x="1909665" y="92094"/>
                </a:lnTo>
                <a:lnTo>
                  <a:pt x="1918272" y="101524"/>
                </a:lnTo>
                <a:lnTo>
                  <a:pt x="1926082" y="111887"/>
                </a:lnTo>
                <a:lnTo>
                  <a:pt x="1936845" y="130466"/>
                </a:lnTo>
                <a:lnTo>
                  <a:pt x="1941751" y="141813"/>
                </a:lnTo>
                <a:lnTo>
                  <a:pt x="1945761" y="153702"/>
                </a:lnTo>
                <a:lnTo>
                  <a:pt x="1948878" y="166129"/>
                </a:lnTo>
                <a:lnTo>
                  <a:pt x="1951101" y="179094"/>
                </a:lnTo>
                <a:lnTo>
                  <a:pt x="1952434" y="192594"/>
                </a:lnTo>
                <a:lnTo>
                  <a:pt x="1952879" y="206628"/>
                </a:lnTo>
                <a:lnTo>
                  <a:pt x="1952836" y="210972"/>
                </a:lnTo>
                <a:lnTo>
                  <a:pt x="1952091" y="224942"/>
                </a:lnTo>
                <a:lnTo>
                  <a:pt x="1950421" y="238309"/>
                </a:lnTo>
                <a:lnTo>
                  <a:pt x="1947825" y="251072"/>
                </a:lnTo>
                <a:lnTo>
                  <a:pt x="1944308" y="263228"/>
                </a:lnTo>
                <a:lnTo>
                  <a:pt x="1939870" y="274775"/>
                </a:lnTo>
                <a:lnTo>
                  <a:pt x="1934513" y="285712"/>
                </a:lnTo>
                <a:lnTo>
                  <a:pt x="1928240" y="296037"/>
                </a:lnTo>
                <a:lnTo>
                  <a:pt x="1914631" y="312983"/>
                </a:lnTo>
                <a:lnTo>
                  <a:pt x="1905395" y="321739"/>
                </a:lnTo>
                <a:lnTo>
                  <a:pt x="1895328" y="329480"/>
                </a:lnTo>
                <a:lnTo>
                  <a:pt x="1884433" y="336202"/>
                </a:lnTo>
                <a:lnTo>
                  <a:pt x="1872713" y="341904"/>
                </a:lnTo>
                <a:lnTo>
                  <a:pt x="1860265" y="386379"/>
                </a:lnTo>
                <a:lnTo>
                  <a:pt x="1882892" y="380181"/>
                </a:lnTo>
                <a:lnTo>
                  <a:pt x="1902333" y="371855"/>
                </a:lnTo>
                <a:lnTo>
                  <a:pt x="1915001" y="364380"/>
                </a:lnTo>
                <a:lnTo>
                  <a:pt x="1934591" y="348905"/>
                </a:lnTo>
                <a:lnTo>
                  <a:pt x="1951884" y="329881"/>
                </a:lnTo>
                <a:lnTo>
                  <a:pt x="1959660" y="319048"/>
                </a:lnTo>
                <a:lnTo>
                  <a:pt x="1966849" y="307339"/>
                </a:lnTo>
                <a:lnTo>
                  <a:pt x="1973690" y="294058"/>
                </a:lnTo>
                <a:lnTo>
                  <a:pt x="1982543" y="270928"/>
                </a:lnTo>
                <a:lnTo>
                  <a:pt x="1988433" y="246173"/>
                </a:lnTo>
                <a:lnTo>
                  <a:pt x="1990272" y="233186"/>
                </a:lnTo>
                <a:lnTo>
                  <a:pt x="1991374" y="219793"/>
                </a:lnTo>
                <a:lnTo>
                  <a:pt x="1991740" y="205993"/>
                </a:lnTo>
                <a:lnTo>
                  <a:pt x="1991689" y="200608"/>
                </a:lnTo>
                <a:lnTo>
                  <a:pt x="1991063" y="186759"/>
                </a:lnTo>
                <a:lnTo>
                  <a:pt x="1989726" y="173328"/>
                </a:lnTo>
                <a:lnTo>
                  <a:pt x="1987676" y="160314"/>
                </a:lnTo>
                <a:lnTo>
                  <a:pt x="1984914" y="147719"/>
                </a:lnTo>
                <a:lnTo>
                  <a:pt x="1977246" y="123790"/>
                </a:lnTo>
                <a:lnTo>
                  <a:pt x="1966714" y="101546"/>
                </a:lnTo>
                <a:lnTo>
                  <a:pt x="1955246" y="83639"/>
                </a:lnTo>
                <a:lnTo>
                  <a:pt x="1947243" y="73475"/>
                </a:lnTo>
                <a:lnTo>
                  <a:pt x="1938596" y="64060"/>
                </a:lnTo>
                <a:lnTo>
                  <a:pt x="1919374" y="47482"/>
                </a:lnTo>
                <a:lnTo>
                  <a:pt x="1908801" y="40322"/>
                </a:lnTo>
                <a:lnTo>
                  <a:pt x="1897588" y="33915"/>
                </a:lnTo>
                <a:lnTo>
                  <a:pt x="1885738" y="28263"/>
                </a:lnTo>
                <a:lnTo>
                  <a:pt x="1873250" y="23367"/>
                </a:lnTo>
                <a:lnTo>
                  <a:pt x="1856768" y="18646"/>
                </a:lnTo>
                <a:lnTo>
                  <a:pt x="1835497" y="14711"/>
                </a:lnTo>
                <a:lnTo>
                  <a:pt x="1810372" y="11900"/>
                </a:lnTo>
                <a:lnTo>
                  <a:pt x="1796362" y="10916"/>
                </a:lnTo>
                <a:lnTo>
                  <a:pt x="1781387" y="10214"/>
                </a:lnTo>
                <a:lnTo>
                  <a:pt x="1765445" y="9792"/>
                </a:lnTo>
                <a:lnTo>
                  <a:pt x="1748536" y="9651"/>
                </a:lnTo>
                <a:lnTo>
                  <a:pt x="1669034" y="9651"/>
                </a:lnTo>
                <a:lnTo>
                  <a:pt x="1669034" y="392684"/>
                </a:lnTo>
                <a:lnTo>
                  <a:pt x="1790954" y="392684"/>
                </a:lnTo>
                <a:lnTo>
                  <a:pt x="1767667" y="356358"/>
                </a:lnTo>
                <a:lnTo>
                  <a:pt x="1750060" y="356488"/>
                </a:lnTo>
                <a:close/>
              </a:path>
              <a:path w="3741292" h="402336">
                <a:moveTo>
                  <a:pt x="3113786" y="266700"/>
                </a:moveTo>
                <a:lnTo>
                  <a:pt x="3131312" y="229615"/>
                </a:lnTo>
                <a:lnTo>
                  <a:pt x="3196971" y="90932"/>
                </a:lnTo>
                <a:lnTo>
                  <a:pt x="3262249" y="229615"/>
                </a:lnTo>
                <a:lnTo>
                  <a:pt x="3278759" y="266700"/>
                </a:lnTo>
                <a:lnTo>
                  <a:pt x="3339084" y="392684"/>
                </a:lnTo>
                <a:lnTo>
                  <a:pt x="3380359" y="392684"/>
                </a:lnTo>
                <a:lnTo>
                  <a:pt x="3201797" y="9651"/>
                </a:lnTo>
                <a:lnTo>
                  <a:pt x="3192399" y="9651"/>
                </a:lnTo>
                <a:lnTo>
                  <a:pt x="3011297" y="392684"/>
                </a:lnTo>
                <a:lnTo>
                  <a:pt x="3054096" y="392684"/>
                </a:lnTo>
                <a:lnTo>
                  <a:pt x="3113786" y="266700"/>
                </a:lnTo>
                <a:close/>
              </a:path>
              <a:path w="3741292" h="402336">
                <a:moveTo>
                  <a:pt x="3131312" y="229615"/>
                </a:moveTo>
                <a:lnTo>
                  <a:pt x="3113786" y="266700"/>
                </a:lnTo>
                <a:lnTo>
                  <a:pt x="3278759" y="266700"/>
                </a:lnTo>
                <a:lnTo>
                  <a:pt x="3262249" y="229615"/>
                </a:lnTo>
                <a:lnTo>
                  <a:pt x="3131312" y="229615"/>
                </a:lnTo>
                <a:close/>
              </a:path>
              <a:path w="3741292" h="402336">
                <a:moveTo>
                  <a:pt x="2059813" y="9651"/>
                </a:moveTo>
                <a:lnTo>
                  <a:pt x="2059813" y="392684"/>
                </a:lnTo>
                <a:lnTo>
                  <a:pt x="2098040" y="392684"/>
                </a:lnTo>
                <a:lnTo>
                  <a:pt x="2098040" y="9651"/>
                </a:lnTo>
                <a:lnTo>
                  <a:pt x="2059813" y="9651"/>
                </a:lnTo>
                <a:close/>
              </a:path>
              <a:path w="3741292" h="402336">
                <a:moveTo>
                  <a:pt x="964946" y="9651"/>
                </a:moveTo>
                <a:lnTo>
                  <a:pt x="926592" y="9651"/>
                </a:lnTo>
                <a:lnTo>
                  <a:pt x="926616" y="247647"/>
                </a:lnTo>
                <a:lnTo>
                  <a:pt x="926927" y="264393"/>
                </a:lnTo>
                <a:lnTo>
                  <a:pt x="927589" y="279372"/>
                </a:lnTo>
                <a:lnTo>
                  <a:pt x="928601" y="292582"/>
                </a:lnTo>
                <a:lnTo>
                  <a:pt x="931661" y="313680"/>
                </a:lnTo>
                <a:lnTo>
                  <a:pt x="937150" y="331213"/>
                </a:lnTo>
                <a:lnTo>
                  <a:pt x="949555" y="353419"/>
                </a:lnTo>
                <a:lnTo>
                  <a:pt x="967153" y="372164"/>
                </a:lnTo>
                <a:lnTo>
                  <a:pt x="977900" y="380238"/>
                </a:lnTo>
                <a:lnTo>
                  <a:pt x="993868" y="389249"/>
                </a:lnTo>
                <a:lnTo>
                  <a:pt x="1017377" y="397624"/>
                </a:lnTo>
                <a:lnTo>
                  <a:pt x="1043417" y="401812"/>
                </a:lnTo>
                <a:lnTo>
                  <a:pt x="1057402" y="402336"/>
                </a:lnTo>
                <a:lnTo>
                  <a:pt x="1057659" y="402335"/>
                </a:lnTo>
                <a:lnTo>
                  <a:pt x="1071480" y="401670"/>
                </a:lnTo>
                <a:lnTo>
                  <a:pt x="1084607" y="399717"/>
                </a:lnTo>
                <a:lnTo>
                  <a:pt x="1108779" y="391937"/>
                </a:lnTo>
                <a:lnTo>
                  <a:pt x="1130173" y="378967"/>
                </a:lnTo>
                <a:lnTo>
                  <a:pt x="1144208" y="366479"/>
                </a:lnTo>
                <a:lnTo>
                  <a:pt x="1160026" y="346294"/>
                </a:lnTo>
                <a:lnTo>
                  <a:pt x="1170305" y="323850"/>
                </a:lnTo>
                <a:lnTo>
                  <a:pt x="1174505" y="307542"/>
                </a:lnTo>
                <a:lnTo>
                  <a:pt x="1178222" y="283609"/>
                </a:lnTo>
                <a:lnTo>
                  <a:pt x="1179394" y="270281"/>
                </a:lnTo>
                <a:lnTo>
                  <a:pt x="1180101" y="256050"/>
                </a:lnTo>
                <a:lnTo>
                  <a:pt x="1180338" y="240918"/>
                </a:lnTo>
                <a:lnTo>
                  <a:pt x="1180338" y="9651"/>
                </a:lnTo>
                <a:lnTo>
                  <a:pt x="1141984" y="9651"/>
                </a:lnTo>
                <a:lnTo>
                  <a:pt x="1141895" y="254026"/>
                </a:lnTo>
                <a:lnTo>
                  <a:pt x="1141478" y="269860"/>
                </a:lnTo>
                <a:lnTo>
                  <a:pt x="1140718" y="282923"/>
                </a:lnTo>
                <a:lnTo>
                  <a:pt x="1139617" y="293215"/>
                </a:lnTo>
                <a:lnTo>
                  <a:pt x="1138174" y="300736"/>
                </a:lnTo>
                <a:lnTo>
                  <a:pt x="1133642" y="314048"/>
                </a:lnTo>
                <a:lnTo>
                  <a:pt x="1127955" y="325382"/>
                </a:lnTo>
                <a:lnTo>
                  <a:pt x="1120902" y="335407"/>
                </a:lnTo>
                <a:lnTo>
                  <a:pt x="1113185" y="343614"/>
                </a:lnTo>
                <a:lnTo>
                  <a:pt x="1103173" y="351447"/>
                </a:lnTo>
                <a:lnTo>
                  <a:pt x="1091819" y="357759"/>
                </a:lnTo>
                <a:lnTo>
                  <a:pt x="1080370" y="362170"/>
                </a:lnTo>
                <a:lnTo>
                  <a:pt x="1067982" y="364962"/>
                </a:lnTo>
                <a:lnTo>
                  <a:pt x="1055243" y="365887"/>
                </a:lnTo>
                <a:lnTo>
                  <a:pt x="1048876" y="365666"/>
                </a:lnTo>
                <a:lnTo>
                  <a:pt x="1036484" y="363976"/>
                </a:lnTo>
                <a:lnTo>
                  <a:pt x="1024111" y="360621"/>
                </a:lnTo>
                <a:lnTo>
                  <a:pt x="1011809" y="355600"/>
                </a:lnTo>
                <a:lnTo>
                  <a:pt x="996970" y="347077"/>
                </a:lnTo>
                <a:lnTo>
                  <a:pt x="987287" y="339052"/>
                </a:lnTo>
                <a:lnTo>
                  <a:pt x="979805" y="330073"/>
                </a:lnTo>
                <a:lnTo>
                  <a:pt x="973140" y="317905"/>
                </a:lnTo>
                <a:lnTo>
                  <a:pt x="969042" y="305817"/>
                </a:lnTo>
                <a:lnTo>
                  <a:pt x="966470" y="292226"/>
                </a:lnTo>
                <a:lnTo>
                  <a:pt x="965785" y="284894"/>
                </a:lnTo>
                <a:lnTo>
                  <a:pt x="965319" y="274022"/>
                </a:lnTo>
                <a:lnTo>
                  <a:pt x="965039" y="259371"/>
                </a:lnTo>
                <a:lnTo>
                  <a:pt x="964946" y="9651"/>
                </a:lnTo>
                <a:close/>
              </a:path>
              <a:path w="3741292" h="402336">
                <a:moveTo>
                  <a:pt x="794004" y="147192"/>
                </a:moveTo>
                <a:lnTo>
                  <a:pt x="786757" y="156457"/>
                </a:lnTo>
                <a:lnTo>
                  <a:pt x="777001" y="164556"/>
                </a:lnTo>
                <a:lnTo>
                  <a:pt x="765301" y="170561"/>
                </a:lnTo>
                <a:lnTo>
                  <a:pt x="761019" y="172070"/>
                </a:lnTo>
                <a:lnTo>
                  <a:pt x="766738" y="209193"/>
                </a:lnTo>
                <a:lnTo>
                  <a:pt x="777525" y="206147"/>
                </a:lnTo>
                <a:lnTo>
                  <a:pt x="787146" y="202437"/>
                </a:lnTo>
                <a:lnTo>
                  <a:pt x="802916" y="193777"/>
                </a:lnTo>
                <a:lnTo>
                  <a:pt x="813017" y="185935"/>
                </a:lnTo>
                <a:lnTo>
                  <a:pt x="821769" y="176884"/>
                </a:lnTo>
                <a:lnTo>
                  <a:pt x="829183" y="166624"/>
                </a:lnTo>
                <a:lnTo>
                  <a:pt x="837382" y="149994"/>
                </a:lnTo>
                <a:lnTo>
                  <a:pt x="841022" y="137930"/>
                </a:lnTo>
                <a:lnTo>
                  <a:pt x="843194" y="125106"/>
                </a:lnTo>
                <a:lnTo>
                  <a:pt x="843914" y="111505"/>
                </a:lnTo>
                <a:lnTo>
                  <a:pt x="843864" y="107881"/>
                </a:lnTo>
                <a:lnTo>
                  <a:pt x="842697" y="94247"/>
                </a:lnTo>
                <a:lnTo>
                  <a:pt x="839984" y="81467"/>
                </a:lnTo>
                <a:lnTo>
                  <a:pt x="835727" y="69543"/>
                </a:lnTo>
                <a:lnTo>
                  <a:pt x="829925" y="58474"/>
                </a:lnTo>
                <a:lnTo>
                  <a:pt x="822579" y="48260"/>
                </a:lnTo>
                <a:lnTo>
                  <a:pt x="812771" y="38062"/>
                </a:lnTo>
                <a:lnTo>
                  <a:pt x="802818" y="30216"/>
                </a:lnTo>
                <a:lnTo>
                  <a:pt x="791881" y="23730"/>
                </a:lnTo>
                <a:lnTo>
                  <a:pt x="779967" y="18609"/>
                </a:lnTo>
                <a:lnTo>
                  <a:pt x="767080" y="14859"/>
                </a:lnTo>
                <a:lnTo>
                  <a:pt x="752033" y="12412"/>
                </a:lnTo>
                <a:lnTo>
                  <a:pt x="741281" y="11405"/>
                </a:lnTo>
                <a:lnTo>
                  <a:pt x="728761" y="10631"/>
                </a:lnTo>
                <a:lnTo>
                  <a:pt x="714473" y="10084"/>
                </a:lnTo>
                <a:lnTo>
                  <a:pt x="698417" y="9759"/>
                </a:lnTo>
                <a:lnTo>
                  <a:pt x="604265" y="9651"/>
                </a:lnTo>
                <a:lnTo>
                  <a:pt x="642620" y="47116"/>
                </a:lnTo>
                <a:lnTo>
                  <a:pt x="718250" y="47193"/>
                </a:lnTo>
                <a:lnTo>
                  <a:pt x="733703" y="47855"/>
                </a:lnTo>
                <a:lnTo>
                  <a:pt x="746908" y="49190"/>
                </a:lnTo>
                <a:lnTo>
                  <a:pt x="757864" y="51191"/>
                </a:lnTo>
                <a:lnTo>
                  <a:pt x="766572" y="53848"/>
                </a:lnTo>
                <a:lnTo>
                  <a:pt x="775660" y="58443"/>
                </a:lnTo>
                <a:lnTo>
                  <a:pt x="785631" y="66292"/>
                </a:lnTo>
                <a:lnTo>
                  <a:pt x="793876" y="76453"/>
                </a:lnTo>
                <a:lnTo>
                  <a:pt x="799251" y="86268"/>
                </a:lnTo>
                <a:lnTo>
                  <a:pt x="803036" y="98391"/>
                </a:lnTo>
                <a:lnTo>
                  <a:pt x="804290" y="111378"/>
                </a:lnTo>
                <a:lnTo>
                  <a:pt x="803248" y="123606"/>
                </a:lnTo>
                <a:lnTo>
                  <a:pt x="799821" y="135842"/>
                </a:lnTo>
                <a:lnTo>
                  <a:pt x="794004" y="147192"/>
                </a:lnTo>
                <a:close/>
              </a:path>
              <a:path w="3741292" h="402336">
                <a:moveTo>
                  <a:pt x="354330" y="355218"/>
                </a:moveTo>
                <a:lnTo>
                  <a:pt x="354330" y="204724"/>
                </a:lnTo>
                <a:lnTo>
                  <a:pt x="534035" y="204724"/>
                </a:lnTo>
                <a:lnTo>
                  <a:pt x="534035" y="167132"/>
                </a:lnTo>
                <a:lnTo>
                  <a:pt x="354330" y="167132"/>
                </a:lnTo>
                <a:lnTo>
                  <a:pt x="354330" y="47116"/>
                </a:lnTo>
                <a:lnTo>
                  <a:pt x="535559" y="47116"/>
                </a:lnTo>
                <a:lnTo>
                  <a:pt x="535559" y="9651"/>
                </a:lnTo>
                <a:lnTo>
                  <a:pt x="315975" y="9651"/>
                </a:lnTo>
                <a:lnTo>
                  <a:pt x="315975" y="392684"/>
                </a:lnTo>
                <a:lnTo>
                  <a:pt x="534035" y="392684"/>
                </a:lnTo>
                <a:lnTo>
                  <a:pt x="534035" y="355218"/>
                </a:lnTo>
                <a:lnTo>
                  <a:pt x="354330" y="355218"/>
                </a:lnTo>
                <a:close/>
              </a:path>
              <a:path w="3741292" h="402336">
                <a:moveTo>
                  <a:pt x="163068" y="208279"/>
                </a:moveTo>
                <a:lnTo>
                  <a:pt x="178068" y="203692"/>
                </a:lnTo>
                <a:lnTo>
                  <a:pt x="190054" y="198329"/>
                </a:lnTo>
                <a:lnTo>
                  <a:pt x="210557" y="183917"/>
                </a:lnTo>
                <a:lnTo>
                  <a:pt x="220817" y="172651"/>
                </a:lnTo>
                <a:lnTo>
                  <a:pt x="232675" y="151168"/>
                </a:lnTo>
                <a:lnTo>
                  <a:pt x="238644" y="125786"/>
                </a:lnTo>
                <a:lnTo>
                  <a:pt x="239395" y="111633"/>
                </a:lnTo>
                <a:lnTo>
                  <a:pt x="239353" y="108273"/>
                </a:lnTo>
                <a:lnTo>
                  <a:pt x="238232" y="94462"/>
                </a:lnTo>
                <a:lnTo>
                  <a:pt x="235588" y="81574"/>
                </a:lnTo>
                <a:lnTo>
                  <a:pt x="225750" y="58595"/>
                </a:lnTo>
                <a:lnTo>
                  <a:pt x="209934" y="39348"/>
                </a:lnTo>
                <a:lnTo>
                  <a:pt x="189302" y="24581"/>
                </a:lnTo>
                <a:lnTo>
                  <a:pt x="177552" y="19280"/>
                </a:lnTo>
                <a:lnTo>
                  <a:pt x="164846" y="15366"/>
                </a:lnTo>
                <a:lnTo>
                  <a:pt x="148385" y="12580"/>
                </a:lnTo>
                <a:lnTo>
                  <a:pt x="124799" y="10706"/>
                </a:lnTo>
                <a:lnTo>
                  <a:pt x="110383" y="10120"/>
                </a:lnTo>
                <a:lnTo>
                  <a:pt x="94224" y="9769"/>
                </a:lnTo>
                <a:lnTo>
                  <a:pt x="0" y="9651"/>
                </a:lnTo>
                <a:lnTo>
                  <a:pt x="0" y="392684"/>
                </a:lnTo>
                <a:lnTo>
                  <a:pt x="38354" y="392684"/>
                </a:lnTo>
                <a:lnTo>
                  <a:pt x="38354" y="214629"/>
                </a:lnTo>
                <a:lnTo>
                  <a:pt x="78023" y="214578"/>
                </a:lnTo>
                <a:lnTo>
                  <a:pt x="94755" y="214319"/>
                </a:lnTo>
                <a:lnTo>
                  <a:pt x="109962" y="213844"/>
                </a:lnTo>
                <a:lnTo>
                  <a:pt x="103124" y="177800"/>
                </a:lnTo>
                <a:lnTo>
                  <a:pt x="38354" y="177037"/>
                </a:lnTo>
                <a:lnTo>
                  <a:pt x="38354" y="47116"/>
                </a:lnTo>
                <a:lnTo>
                  <a:pt x="113378" y="47181"/>
                </a:lnTo>
                <a:lnTo>
                  <a:pt x="128801" y="47828"/>
                </a:lnTo>
                <a:lnTo>
                  <a:pt x="142039" y="49160"/>
                </a:lnTo>
                <a:lnTo>
                  <a:pt x="153083" y="51170"/>
                </a:lnTo>
                <a:lnTo>
                  <a:pt x="161925" y="53848"/>
                </a:lnTo>
                <a:lnTo>
                  <a:pt x="171125" y="58513"/>
                </a:lnTo>
                <a:lnTo>
                  <a:pt x="181064" y="66371"/>
                </a:lnTo>
                <a:lnTo>
                  <a:pt x="189357" y="76580"/>
                </a:lnTo>
                <a:lnTo>
                  <a:pt x="194798" y="86745"/>
                </a:lnTo>
                <a:lnTo>
                  <a:pt x="198533" y="98901"/>
                </a:lnTo>
                <a:lnTo>
                  <a:pt x="199771" y="111760"/>
                </a:lnTo>
                <a:lnTo>
                  <a:pt x="198720" y="124011"/>
                </a:lnTo>
                <a:lnTo>
                  <a:pt x="195260" y="136234"/>
                </a:lnTo>
                <a:lnTo>
                  <a:pt x="189357" y="147574"/>
                </a:lnTo>
                <a:lnTo>
                  <a:pt x="182105" y="156669"/>
                </a:lnTo>
                <a:lnTo>
                  <a:pt x="172314" y="164749"/>
                </a:lnTo>
                <a:lnTo>
                  <a:pt x="160655" y="170687"/>
                </a:lnTo>
                <a:lnTo>
                  <a:pt x="155852" y="172362"/>
                </a:lnTo>
                <a:lnTo>
                  <a:pt x="146418" y="211136"/>
                </a:lnTo>
                <a:lnTo>
                  <a:pt x="155509" y="209812"/>
                </a:lnTo>
                <a:lnTo>
                  <a:pt x="163068" y="208279"/>
                </a:lnTo>
                <a:close/>
              </a:path>
              <a:path w="3741292" h="402336">
                <a:moveTo>
                  <a:pt x="103124" y="177800"/>
                </a:moveTo>
                <a:lnTo>
                  <a:pt x="109962" y="213844"/>
                </a:lnTo>
                <a:lnTo>
                  <a:pt x="123643" y="213154"/>
                </a:lnTo>
                <a:lnTo>
                  <a:pt x="135795" y="212251"/>
                </a:lnTo>
                <a:lnTo>
                  <a:pt x="146418" y="211136"/>
                </a:lnTo>
                <a:lnTo>
                  <a:pt x="155852" y="172362"/>
                </a:lnTo>
                <a:lnTo>
                  <a:pt x="145742" y="174765"/>
                </a:lnTo>
                <a:lnTo>
                  <a:pt x="133584" y="176461"/>
                </a:lnTo>
                <a:lnTo>
                  <a:pt x="119378" y="177468"/>
                </a:lnTo>
                <a:lnTo>
                  <a:pt x="103124" y="177800"/>
                </a:lnTo>
                <a:close/>
              </a:path>
              <a:path w="3741292" h="402336">
                <a:moveTo>
                  <a:pt x="2604903" y="213046"/>
                </a:moveTo>
                <a:lnTo>
                  <a:pt x="2604389" y="200278"/>
                </a:lnTo>
                <a:lnTo>
                  <a:pt x="2604547" y="193198"/>
                </a:lnTo>
                <a:lnTo>
                  <a:pt x="2605647" y="180509"/>
                </a:lnTo>
                <a:lnTo>
                  <a:pt x="2607789" y="168029"/>
                </a:lnTo>
                <a:lnTo>
                  <a:pt x="2610973" y="155754"/>
                </a:lnTo>
                <a:lnTo>
                  <a:pt x="2615194" y="143684"/>
                </a:lnTo>
                <a:lnTo>
                  <a:pt x="2620451" y="131814"/>
                </a:lnTo>
                <a:lnTo>
                  <a:pt x="2626741" y="120141"/>
                </a:lnTo>
                <a:lnTo>
                  <a:pt x="2632665" y="110878"/>
                </a:lnTo>
                <a:lnTo>
                  <a:pt x="2640258" y="100748"/>
                </a:lnTo>
                <a:lnTo>
                  <a:pt x="2648620" y="91289"/>
                </a:lnTo>
                <a:lnTo>
                  <a:pt x="2657757" y="82497"/>
                </a:lnTo>
                <a:lnTo>
                  <a:pt x="2667672" y="74366"/>
                </a:lnTo>
                <a:lnTo>
                  <a:pt x="2678372" y="66892"/>
                </a:lnTo>
                <a:lnTo>
                  <a:pt x="2689860" y="60071"/>
                </a:lnTo>
                <a:lnTo>
                  <a:pt x="2701400" y="54299"/>
                </a:lnTo>
                <a:lnTo>
                  <a:pt x="2713353" y="49311"/>
                </a:lnTo>
                <a:lnTo>
                  <a:pt x="2725485" y="45229"/>
                </a:lnTo>
                <a:lnTo>
                  <a:pt x="2737791" y="42054"/>
                </a:lnTo>
                <a:lnTo>
                  <a:pt x="2750268" y="39787"/>
                </a:lnTo>
                <a:lnTo>
                  <a:pt x="2762909" y="38426"/>
                </a:lnTo>
                <a:lnTo>
                  <a:pt x="2775712" y="37973"/>
                </a:lnTo>
                <a:lnTo>
                  <a:pt x="2787811" y="38426"/>
                </a:lnTo>
                <a:lnTo>
                  <a:pt x="2800043" y="39786"/>
                </a:lnTo>
                <a:lnTo>
                  <a:pt x="2812387" y="42050"/>
                </a:lnTo>
                <a:lnTo>
                  <a:pt x="2824848" y="45214"/>
                </a:lnTo>
                <a:lnTo>
                  <a:pt x="2837429" y="49275"/>
                </a:lnTo>
                <a:lnTo>
                  <a:pt x="2850134" y="54228"/>
                </a:lnTo>
                <a:lnTo>
                  <a:pt x="2868949" y="63433"/>
                </a:lnTo>
                <a:lnTo>
                  <a:pt x="2879753" y="69801"/>
                </a:lnTo>
                <a:lnTo>
                  <a:pt x="2890283" y="76846"/>
                </a:lnTo>
                <a:lnTo>
                  <a:pt x="2900541" y="84576"/>
                </a:lnTo>
                <a:lnTo>
                  <a:pt x="2910526" y="92995"/>
                </a:lnTo>
                <a:lnTo>
                  <a:pt x="2920238" y="102108"/>
                </a:lnTo>
                <a:lnTo>
                  <a:pt x="2949956" y="73913"/>
                </a:lnTo>
                <a:lnTo>
                  <a:pt x="2929713" y="56104"/>
                </a:lnTo>
                <a:lnTo>
                  <a:pt x="2908762" y="40547"/>
                </a:lnTo>
                <a:lnTo>
                  <a:pt x="2887569" y="27687"/>
                </a:lnTo>
                <a:lnTo>
                  <a:pt x="2866136" y="17525"/>
                </a:lnTo>
                <a:lnTo>
                  <a:pt x="2850132" y="11676"/>
                </a:lnTo>
                <a:lnTo>
                  <a:pt x="2825753" y="5189"/>
                </a:lnTo>
                <a:lnTo>
                  <a:pt x="2800533" y="1297"/>
                </a:lnTo>
                <a:lnTo>
                  <a:pt x="2774442" y="0"/>
                </a:lnTo>
                <a:lnTo>
                  <a:pt x="2764325" y="189"/>
                </a:lnTo>
                <a:lnTo>
                  <a:pt x="2737923" y="2589"/>
                </a:lnTo>
                <a:lnTo>
                  <a:pt x="2712839" y="7754"/>
                </a:lnTo>
                <a:lnTo>
                  <a:pt x="2689070" y="15693"/>
                </a:lnTo>
                <a:lnTo>
                  <a:pt x="2666619" y="26415"/>
                </a:lnTo>
                <a:lnTo>
                  <a:pt x="2652562" y="34962"/>
                </a:lnTo>
                <a:lnTo>
                  <a:pt x="2632174" y="50468"/>
                </a:lnTo>
                <a:lnTo>
                  <a:pt x="2614153" y="68360"/>
                </a:lnTo>
                <a:lnTo>
                  <a:pt x="2598500" y="88648"/>
                </a:lnTo>
                <a:lnTo>
                  <a:pt x="2589845" y="102703"/>
                </a:lnTo>
                <a:lnTo>
                  <a:pt x="2578666" y="125948"/>
                </a:lnTo>
                <a:lnTo>
                  <a:pt x="2570668" y="150087"/>
                </a:lnTo>
                <a:lnTo>
                  <a:pt x="2565861" y="175117"/>
                </a:lnTo>
                <a:lnTo>
                  <a:pt x="2564257" y="201040"/>
                </a:lnTo>
                <a:lnTo>
                  <a:pt x="2564530" y="212035"/>
                </a:lnTo>
                <a:lnTo>
                  <a:pt x="2567493" y="237989"/>
                </a:lnTo>
                <a:lnTo>
                  <a:pt x="2573709" y="262752"/>
                </a:lnTo>
                <a:lnTo>
                  <a:pt x="2583179" y="286329"/>
                </a:lnTo>
                <a:lnTo>
                  <a:pt x="2595903" y="308726"/>
                </a:lnTo>
                <a:lnTo>
                  <a:pt x="2611882" y="329946"/>
                </a:lnTo>
                <a:lnTo>
                  <a:pt x="2624571" y="343533"/>
                </a:lnTo>
                <a:lnTo>
                  <a:pt x="2643838" y="360235"/>
                </a:lnTo>
                <a:lnTo>
                  <a:pt x="2664797" y="374152"/>
                </a:lnTo>
                <a:lnTo>
                  <a:pt x="2687452" y="385286"/>
                </a:lnTo>
                <a:lnTo>
                  <a:pt x="2711807" y="393637"/>
                </a:lnTo>
                <a:lnTo>
                  <a:pt x="2737865" y="399204"/>
                </a:lnTo>
                <a:lnTo>
                  <a:pt x="2751535" y="400944"/>
                </a:lnTo>
                <a:lnTo>
                  <a:pt x="2765632" y="401988"/>
                </a:lnTo>
                <a:lnTo>
                  <a:pt x="2780157" y="402336"/>
                </a:lnTo>
                <a:lnTo>
                  <a:pt x="2791078" y="402127"/>
                </a:lnTo>
                <a:lnTo>
                  <a:pt x="2805338" y="401186"/>
                </a:lnTo>
                <a:lnTo>
                  <a:pt x="2819089" y="399488"/>
                </a:lnTo>
                <a:lnTo>
                  <a:pt x="2845062" y="393821"/>
                </a:lnTo>
                <a:lnTo>
                  <a:pt x="2868992" y="385126"/>
                </a:lnTo>
                <a:lnTo>
                  <a:pt x="2890876" y="373402"/>
                </a:lnTo>
                <a:lnTo>
                  <a:pt x="2910710" y="358650"/>
                </a:lnTo>
                <a:lnTo>
                  <a:pt x="2927181" y="342348"/>
                </a:lnTo>
                <a:lnTo>
                  <a:pt x="2942055" y="322810"/>
                </a:lnTo>
                <a:lnTo>
                  <a:pt x="2954000" y="301187"/>
                </a:lnTo>
                <a:lnTo>
                  <a:pt x="2963012" y="277477"/>
                </a:lnTo>
                <a:lnTo>
                  <a:pt x="2969088" y="251675"/>
                </a:lnTo>
                <a:lnTo>
                  <a:pt x="2971024" y="237988"/>
                </a:lnTo>
                <a:lnTo>
                  <a:pt x="2972224" y="223777"/>
                </a:lnTo>
                <a:lnTo>
                  <a:pt x="2972689" y="209041"/>
                </a:lnTo>
                <a:lnTo>
                  <a:pt x="2807462" y="209041"/>
                </a:lnTo>
                <a:lnTo>
                  <a:pt x="2807462" y="246125"/>
                </a:lnTo>
                <a:lnTo>
                  <a:pt x="2929636" y="246125"/>
                </a:lnTo>
                <a:lnTo>
                  <a:pt x="2927747" y="256859"/>
                </a:lnTo>
                <a:lnTo>
                  <a:pt x="2924395" y="269633"/>
                </a:lnTo>
                <a:lnTo>
                  <a:pt x="2919939" y="281756"/>
                </a:lnTo>
                <a:lnTo>
                  <a:pt x="2914382" y="293229"/>
                </a:lnTo>
                <a:lnTo>
                  <a:pt x="2907730" y="304051"/>
                </a:lnTo>
                <a:lnTo>
                  <a:pt x="2899987" y="314222"/>
                </a:lnTo>
                <a:lnTo>
                  <a:pt x="2891158" y="323743"/>
                </a:lnTo>
                <a:lnTo>
                  <a:pt x="2881249" y="332613"/>
                </a:lnTo>
                <a:lnTo>
                  <a:pt x="2867941" y="342257"/>
                </a:lnTo>
                <a:lnTo>
                  <a:pt x="2857136" y="348534"/>
                </a:lnTo>
                <a:lnTo>
                  <a:pt x="2845804" y="353842"/>
                </a:lnTo>
                <a:lnTo>
                  <a:pt x="2833945" y="358181"/>
                </a:lnTo>
                <a:lnTo>
                  <a:pt x="2821555" y="361554"/>
                </a:lnTo>
                <a:lnTo>
                  <a:pt x="2808631" y="363962"/>
                </a:lnTo>
                <a:lnTo>
                  <a:pt x="2795171" y="365406"/>
                </a:lnTo>
                <a:lnTo>
                  <a:pt x="2781173" y="365887"/>
                </a:lnTo>
                <a:lnTo>
                  <a:pt x="2777652" y="365857"/>
                </a:lnTo>
                <a:lnTo>
                  <a:pt x="2764488" y="365217"/>
                </a:lnTo>
                <a:lnTo>
                  <a:pt x="2751607" y="363736"/>
                </a:lnTo>
                <a:lnTo>
                  <a:pt x="2739013" y="361413"/>
                </a:lnTo>
                <a:lnTo>
                  <a:pt x="2726714" y="358246"/>
                </a:lnTo>
                <a:lnTo>
                  <a:pt x="2714714" y="354234"/>
                </a:lnTo>
                <a:lnTo>
                  <a:pt x="2703020" y="349373"/>
                </a:lnTo>
                <a:lnTo>
                  <a:pt x="2691638" y="343662"/>
                </a:lnTo>
                <a:lnTo>
                  <a:pt x="2680479" y="337066"/>
                </a:lnTo>
                <a:lnTo>
                  <a:pt x="2669831" y="329665"/>
                </a:lnTo>
                <a:lnTo>
                  <a:pt x="2659914" y="321579"/>
                </a:lnTo>
                <a:lnTo>
                  <a:pt x="2650724" y="312813"/>
                </a:lnTo>
                <a:lnTo>
                  <a:pt x="2642261" y="303367"/>
                </a:lnTo>
                <a:lnTo>
                  <a:pt x="2634521" y="293245"/>
                </a:lnTo>
                <a:lnTo>
                  <a:pt x="2627503" y="282448"/>
                </a:lnTo>
                <a:lnTo>
                  <a:pt x="2617198" y="262193"/>
                </a:lnTo>
                <a:lnTo>
                  <a:pt x="2612593" y="250185"/>
                </a:lnTo>
                <a:lnTo>
                  <a:pt x="2609008" y="237994"/>
                </a:lnTo>
                <a:lnTo>
                  <a:pt x="2606443" y="225616"/>
                </a:lnTo>
                <a:lnTo>
                  <a:pt x="2604903" y="213046"/>
                </a:lnTo>
                <a:close/>
              </a:path>
              <a:path w="3741292" h="402336">
                <a:moveTo>
                  <a:pt x="642620" y="392684"/>
                </a:moveTo>
                <a:lnTo>
                  <a:pt x="642620" y="214884"/>
                </a:lnTo>
                <a:lnTo>
                  <a:pt x="664210" y="214884"/>
                </a:lnTo>
                <a:lnTo>
                  <a:pt x="802005" y="392684"/>
                </a:lnTo>
                <a:lnTo>
                  <a:pt x="849376" y="392684"/>
                </a:lnTo>
                <a:lnTo>
                  <a:pt x="711581" y="214884"/>
                </a:lnTo>
                <a:lnTo>
                  <a:pt x="712062" y="214879"/>
                </a:lnTo>
                <a:lnTo>
                  <a:pt x="727446" y="214418"/>
                </a:lnTo>
                <a:lnTo>
                  <a:pt x="741691" y="213322"/>
                </a:lnTo>
                <a:lnTo>
                  <a:pt x="754791" y="211582"/>
                </a:lnTo>
                <a:lnTo>
                  <a:pt x="766738" y="209193"/>
                </a:lnTo>
                <a:lnTo>
                  <a:pt x="761019" y="172070"/>
                </a:lnTo>
                <a:lnTo>
                  <a:pt x="750898" y="174577"/>
                </a:lnTo>
                <a:lnTo>
                  <a:pt x="738793" y="176367"/>
                </a:lnTo>
                <a:lnTo>
                  <a:pt x="724710" y="177441"/>
                </a:lnTo>
                <a:lnTo>
                  <a:pt x="708660" y="177800"/>
                </a:lnTo>
                <a:lnTo>
                  <a:pt x="642620" y="177291"/>
                </a:lnTo>
                <a:lnTo>
                  <a:pt x="642620" y="47116"/>
                </a:lnTo>
                <a:lnTo>
                  <a:pt x="604265" y="9651"/>
                </a:lnTo>
                <a:lnTo>
                  <a:pt x="604265" y="392684"/>
                </a:lnTo>
                <a:lnTo>
                  <a:pt x="642620" y="392684"/>
                </a:lnTo>
                <a:close/>
              </a:path>
              <a:path w="3741292" h="402336">
                <a:moveTo>
                  <a:pt x="1314196" y="392684"/>
                </a:moveTo>
                <a:lnTo>
                  <a:pt x="1314196" y="102615"/>
                </a:lnTo>
                <a:lnTo>
                  <a:pt x="1567052" y="392684"/>
                </a:lnTo>
                <a:lnTo>
                  <a:pt x="1575689" y="392684"/>
                </a:lnTo>
                <a:lnTo>
                  <a:pt x="1575689" y="9651"/>
                </a:lnTo>
                <a:lnTo>
                  <a:pt x="1537843" y="9651"/>
                </a:lnTo>
                <a:lnTo>
                  <a:pt x="1537843" y="303275"/>
                </a:lnTo>
                <a:lnTo>
                  <a:pt x="1282954" y="9651"/>
                </a:lnTo>
                <a:lnTo>
                  <a:pt x="1274572" y="9651"/>
                </a:lnTo>
                <a:lnTo>
                  <a:pt x="1274572" y="392684"/>
                </a:lnTo>
                <a:lnTo>
                  <a:pt x="1314196" y="392684"/>
                </a:lnTo>
                <a:close/>
              </a:path>
              <a:path w="3741292" h="402336">
                <a:moveTo>
                  <a:pt x="2225548" y="392684"/>
                </a:moveTo>
                <a:lnTo>
                  <a:pt x="2225548" y="102615"/>
                </a:lnTo>
                <a:lnTo>
                  <a:pt x="2478405" y="392684"/>
                </a:lnTo>
                <a:lnTo>
                  <a:pt x="2487041" y="392684"/>
                </a:lnTo>
                <a:lnTo>
                  <a:pt x="2487041" y="9651"/>
                </a:lnTo>
                <a:lnTo>
                  <a:pt x="2449195" y="9651"/>
                </a:lnTo>
                <a:lnTo>
                  <a:pt x="2449195" y="303275"/>
                </a:lnTo>
                <a:lnTo>
                  <a:pt x="2194306" y="9651"/>
                </a:lnTo>
                <a:lnTo>
                  <a:pt x="2185924" y="9651"/>
                </a:lnTo>
                <a:lnTo>
                  <a:pt x="2185924" y="392684"/>
                </a:lnTo>
                <a:lnTo>
                  <a:pt x="2225548" y="392684"/>
                </a:lnTo>
                <a:close/>
              </a:path>
              <a:path w="3741292" h="402336">
                <a:moveTo>
                  <a:pt x="3479800" y="392684"/>
                </a:moveTo>
                <a:lnTo>
                  <a:pt x="3479800" y="102615"/>
                </a:lnTo>
                <a:lnTo>
                  <a:pt x="3732657" y="392684"/>
                </a:lnTo>
                <a:lnTo>
                  <a:pt x="3741292" y="392684"/>
                </a:lnTo>
                <a:lnTo>
                  <a:pt x="3741292" y="9651"/>
                </a:lnTo>
                <a:lnTo>
                  <a:pt x="3703446" y="9651"/>
                </a:lnTo>
                <a:lnTo>
                  <a:pt x="3703446" y="303275"/>
                </a:lnTo>
                <a:lnTo>
                  <a:pt x="3448558" y="9651"/>
                </a:lnTo>
                <a:lnTo>
                  <a:pt x="3440176" y="9651"/>
                </a:lnTo>
                <a:lnTo>
                  <a:pt x="3440176" y="392684"/>
                </a:lnTo>
                <a:lnTo>
                  <a:pt x="3479800" y="392684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97903" y="866395"/>
            <a:ext cx="130937" cy="138683"/>
          </a:xfrm>
          <a:custGeom>
            <a:avLst/>
            <a:gdLst/>
            <a:ahLst/>
            <a:cxnLst/>
            <a:rect l="l" t="t" r="r" b="b"/>
            <a:pathLst>
              <a:path w="130937" h="138683">
                <a:moveTo>
                  <a:pt x="65659" y="0"/>
                </a:moveTo>
                <a:lnTo>
                  <a:pt x="0" y="138683"/>
                </a:lnTo>
                <a:lnTo>
                  <a:pt x="130937" y="138683"/>
                </a:lnTo>
                <a:lnTo>
                  <a:pt x="65659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72327" y="822578"/>
            <a:ext cx="247142" cy="309372"/>
          </a:xfrm>
          <a:custGeom>
            <a:avLst/>
            <a:gdLst/>
            <a:ahLst/>
            <a:cxnLst/>
            <a:rect l="l" t="t" r="r" b="b"/>
            <a:pathLst>
              <a:path w="247142" h="309372">
                <a:moveTo>
                  <a:pt x="0" y="0"/>
                </a:moveTo>
                <a:lnTo>
                  <a:pt x="0" y="309372"/>
                </a:lnTo>
                <a:lnTo>
                  <a:pt x="44323" y="309372"/>
                </a:lnTo>
                <a:lnTo>
                  <a:pt x="61930" y="309241"/>
                </a:lnTo>
                <a:lnTo>
                  <a:pt x="78251" y="308849"/>
                </a:lnTo>
                <a:lnTo>
                  <a:pt x="93284" y="308195"/>
                </a:lnTo>
                <a:lnTo>
                  <a:pt x="107030" y="307280"/>
                </a:lnTo>
                <a:lnTo>
                  <a:pt x="119489" y="306103"/>
                </a:lnTo>
                <a:lnTo>
                  <a:pt x="130661" y="304665"/>
                </a:lnTo>
                <a:lnTo>
                  <a:pt x="149144" y="301005"/>
                </a:lnTo>
                <a:lnTo>
                  <a:pt x="166976" y="294787"/>
                </a:lnTo>
                <a:lnTo>
                  <a:pt x="178696" y="289085"/>
                </a:lnTo>
                <a:lnTo>
                  <a:pt x="189591" y="282363"/>
                </a:lnTo>
                <a:lnTo>
                  <a:pt x="199658" y="274622"/>
                </a:lnTo>
                <a:lnTo>
                  <a:pt x="208894" y="265866"/>
                </a:lnTo>
                <a:lnTo>
                  <a:pt x="217296" y="256097"/>
                </a:lnTo>
                <a:lnTo>
                  <a:pt x="228776" y="238595"/>
                </a:lnTo>
                <a:lnTo>
                  <a:pt x="234133" y="227658"/>
                </a:lnTo>
                <a:lnTo>
                  <a:pt x="238571" y="216111"/>
                </a:lnTo>
                <a:lnTo>
                  <a:pt x="242088" y="203955"/>
                </a:lnTo>
                <a:lnTo>
                  <a:pt x="244684" y="191192"/>
                </a:lnTo>
                <a:lnTo>
                  <a:pt x="246354" y="177825"/>
                </a:lnTo>
                <a:lnTo>
                  <a:pt x="247099" y="163855"/>
                </a:lnTo>
                <a:lnTo>
                  <a:pt x="247142" y="159512"/>
                </a:lnTo>
                <a:lnTo>
                  <a:pt x="246697" y="145477"/>
                </a:lnTo>
                <a:lnTo>
                  <a:pt x="245364" y="131977"/>
                </a:lnTo>
                <a:lnTo>
                  <a:pt x="243141" y="119012"/>
                </a:lnTo>
                <a:lnTo>
                  <a:pt x="240024" y="106585"/>
                </a:lnTo>
                <a:lnTo>
                  <a:pt x="236014" y="94696"/>
                </a:lnTo>
                <a:lnTo>
                  <a:pt x="231108" y="83349"/>
                </a:lnTo>
                <a:lnTo>
                  <a:pt x="225305" y="72544"/>
                </a:lnTo>
                <a:lnTo>
                  <a:pt x="212535" y="54407"/>
                </a:lnTo>
                <a:lnTo>
                  <a:pt x="203928" y="44977"/>
                </a:lnTo>
                <a:lnTo>
                  <a:pt x="194524" y="36483"/>
                </a:lnTo>
                <a:lnTo>
                  <a:pt x="184322" y="28929"/>
                </a:lnTo>
                <a:lnTo>
                  <a:pt x="173323" y="22319"/>
                </a:lnTo>
                <a:lnTo>
                  <a:pt x="161526" y="16657"/>
                </a:lnTo>
                <a:lnTo>
                  <a:pt x="148932" y="11947"/>
                </a:lnTo>
                <a:lnTo>
                  <a:pt x="137454" y="8725"/>
                </a:lnTo>
                <a:lnTo>
                  <a:pt x="117847" y="5066"/>
                </a:lnTo>
                <a:lnTo>
                  <a:pt x="106455" y="3604"/>
                </a:lnTo>
                <a:lnTo>
                  <a:pt x="94004" y="2390"/>
                </a:lnTo>
                <a:lnTo>
                  <a:pt x="80495" y="1423"/>
                </a:lnTo>
                <a:lnTo>
                  <a:pt x="65926" y="704"/>
                </a:lnTo>
                <a:lnTo>
                  <a:pt x="50299" y="235"/>
                </a:lnTo>
                <a:lnTo>
                  <a:pt x="33612" y="17"/>
                </a:lnTo>
                <a:lnTo>
                  <a:pt x="27177" y="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09210" y="822579"/>
            <a:ext cx="161670" cy="130683"/>
          </a:xfrm>
          <a:custGeom>
            <a:avLst/>
            <a:gdLst/>
            <a:ahLst/>
            <a:cxnLst/>
            <a:rect l="l" t="t" r="r" b="b"/>
            <a:pathLst>
              <a:path w="161670" h="130683">
                <a:moveTo>
                  <a:pt x="0" y="0"/>
                </a:moveTo>
                <a:lnTo>
                  <a:pt x="0" y="130175"/>
                </a:lnTo>
                <a:lnTo>
                  <a:pt x="66039" y="130683"/>
                </a:lnTo>
                <a:lnTo>
                  <a:pt x="82090" y="130324"/>
                </a:lnTo>
                <a:lnTo>
                  <a:pt x="96173" y="129250"/>
                </a:lnTo>
                <a:lnTo>
                  <a:pt x="108278" y="127460"/>
                </a:lnTo>
                <a:lnTo>
                  <a:pt x="118399" y="124953"/>
                </a:lnTo>
                <a:lnTo>
                  <a:pt x="134381" y="117439"/>
                </a:lnTo>
                <a:lnTo>
                  <a:pt x="144137" y="109340"/>
                </a:lnTo>
                <a:lnTo>
                  <a:pt x="151384" y="100075"/>
                </a:lnTo>
                <a:lnTo>
                  <a:pt x="157201" y="88725"/>
                </a:lnTo>
                <a:lnTo>
                  <a:pt x="160628" y="76489"/>
                </a:lnTo>
                <a:lnTo>
                  <a:pt x="161670" y="64262"/>
                </a:lnTo>
                <a:lnTo>
                  <a:pt x="160416" y="51274"/>
                </a:lnTo>
                <a:lnTo>
                  <a:pt x="156631" y="39151"/>
                </a:lnTo>
                <a:lnTo>
                  <a:pt x="151256" y="29337"/>
                </a:lnTo>
                <a:lnTo>
                  <a:pt x="143011" y="19175"/>
                </a:lnTo>
                <a:lnTo>
                  <a:pt x="133040" y="11326"/>
                </a:lnTo>
                <a:lnTo>
                  <a:pt x="123951" y="6731"/>
                </a:lnTo>
                <a:lnTo>
                  <a:pt x="115244" y="4074"/>
                </a:lnTo>
                <a:lnTo>
                  <a:pt x="104288" y="2073"/>
                </a:lnTo>
                <a:lnTo>
                  <a:pt x="91083" y="738"/>
                </a:lnTo>
                <a:lnTo>
                  <a:pt x="75630" y="76"/>
                </a:lnTo>
                <a:lnTo>
                  <a:pt x="67563" y="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04945" y="822579"/>
            <a:ext cx="161417" cy="130683"/>
          </a:xfrm>
          <a:custGeom>
            <a:avLst/>
            <a:gdLst/>
            <a:ahLst/>
            <a:cxnLst/>
            <a:rect l="l" t="t" r="r" b="b"/>
            <a:pathLst>
              <a:path w="161417" h="130683">
                <a:moveTo>
                  <a:pt x="0" y="0"/>
                </a:moveTo>
                <a:lnTo>
                  <a:pt x="0" y="129921"/>
                </a:lnTo>
                <a:lnTo>
                  <a:pt x="64769" y="130683"/>
                </a:lnTo>
                <a:lnTo>
                  <a:pt x="81024" y="130351"/>
                </a:lnTo>
                <a:lnTo>
                  <a:pt x="95230" y="129344"/>
                </a:lnTo>
                <a:lnTo>
                  <a:pt x="107388" y="127648"/>
                </a:lnTo>
                <a:lnTo>
                  <a:pt x="117498" y="125245"/>
                </a:lnTo>
                <a:lnTo>
                  <a:pt x="133960" y="117632"/>
                </a:lnTo>
                <a:lnTo>
                  <a:pt x="143751" y="109552"/>
                </a:lnTo>
                <a:lnTo>
                  <a:pt x="151003" y="100457"/>
                </a:lnTo>
                <a:lnTo>
                  <a:pt x="156906" y="89117"/>
                </a:lnTo>
                <a:lnTo>
                  <a:pt x="160366" y="76894"/>
                </a:lnTo>
                <a:lnTo>
                  <a:pt x="161417" y="64643"/>
                </a:lnTo>
                <a:lnTo>
                  <a:pt x="160179" y="51784"/>
                </a:lnTo>
                <a:lnTo>
                  <a:pt x="156444" y="39628"/>
                </a:lnTo>
                <a:lnTo>
                  <a:pt x="151003" y="29463"/>
                </a:lnTo>
                <a:lnTo>
                  <a:pt x="142710" y="19254"/>
                </a:lnTo>
                <a:lnTo>
                  <a:pt x="132771" y="11396"/>
                </a:lnTo>
                <a:lnTo>
                  <a:pt x="123570" y="6731"/>
                </a:lnTo>
                <a:lnTo>
                  <a:pt x="114729" y="4053"/>
                </a:lnTo>
                <a:lnTo>
                  <a:pt x="103685" y="2043"/>
                </a:lnTo>
                <a:lnTo>
                  <a:pt x="90447" y="711"/>
                </a:lnTo>
                <a:lnTo>
                  <a:pt x="75024" y="64"/>
                </a:lnTo>
                <a:lnTo>
                  <a:pt x="67691" y="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906766" y="785113"/>
            <a:ext cx="301116" cy="383032"/>
          </a:xfrm>
          <a:custGeom>
            <a:avLst/>
            <a:gdLst/>
            <a:ahLst/>
            <a:cxnLst/>
            <a:rect l="l" t="t" r="r" b="b"/>
            <a:pathLst>
              <a:path w="301116" h="383032">
                <a:moveTo>
                  <a:pt x="0" y="0"/>
                </a:moveTo>
                <a:lnTo>
                  <a:pt x="8382" y="0"/>
                </a:lnTo>
                <a:lnTo>
                  <a:pt x="263270" y="293624"/>
                </a:lnTo>
                <a:lnTo>
                  <a:pt x="263270" y="0"/>
                </a:lnTo>
                <a:lnTo>
                  <a:pt x="301116" y="0"/>
                </a:lnTo>
                <a:lnTo>
                  <a:pt x="301116" y="383032"/>
                </a:lnTo>
                <a:lnTo>
                  <a:pt x="292481" y="383032"/>
                </a:lnTo>
                <a:lnTo>
                  <a:pt x="39624" y="92963"/>
                </a:lnTo>
                <a:lnTo>
                  <a:pt x="39624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77887" y="785113"/>
            <a:ext cx="369062" cy="383032"/>
          </a:xfrm>
          <a:custGeom>
            <a:avLst/>
            <a:gdLst/>
            <a:ahLst/>
            <a:cxnLst/>
            <a:rect l="l" t="t" r="r" b="b"/>
            <a:pathLst>
              <a:path w="369062" h="383032">
                <a:moveTo>
                  <a:pt x="181101" y="0"/>
                </a:moveTo>
                <a:lnTo>
                  <a:pt x="190500" y="0"/>
                </a:lnTo>
                <a:lnTo>
                  <a:pt x="369062" y="383032"/>
                </a:lnTo>
                <a:lnTo>
                  <a:pt x="327787" y="383032"/>
                </a:lnTo>
                <a:lnTo>
                  <a:pt x="267462" y="257048"/>
                </a:lnTo>
                <a:lnTo>
                  <a:pt x="102488" y="257048"/>
                </a:lnTo>
                <a:lnTo>
                  <a:pt x="42799" y="383032"/>
                </a:lnTo>
                <a:lnTo>
                  <a:pt x="0" y="383032"/>
                </a:lnTo>
                <a:lnTo>
                  <a:pt x="181101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52514" y="785113"/>
            <a:ext cx="301116" cy="383032"/>
          </a:xfrm>
          <a:custGeom>
            <a:avLst/>
            <a:gdLst/>
            <a:ahLst/>
            <a:cxnLst/>
            <a:rect l="l" t="t" r="r" b="b"/>
            <a:pathLst>
              <a:path w="301116" h="383032">
                <a:moveTo>
                  <a:pt x="0" y="0"/>
                </a:moveTo>
                <a:lnTo>
                  <a:pt x="8382" y="0"/>
                </a:lnTo>
                <a:lnTo>
                  <a:pt x="263271" y="293624"/>
                </a:lnTo>
                <a:lnTo>
                  <a:pt x="263271" y="0"/>
                </a:lnTo>
                <a:lnTo>
                  <a:pt x="301116" y="0"/>
                </a:lnTo>
                <a:lnTo>
                  <a:pt x="301116" y="383032"/>
                </a:lnTo>
                <a:lnTo>
                  <a:pt x="292481" y="383032"/>
                </a:lnTo>
                <a:lnTo>
                  <a:pt x="39624" y="92963"/>
                </a:lnTo>
                <a:lnTo>
                  <a:pt x="39624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26403" y="785113"/>
            <a:ext cx="38226" cy="383032"/>
          </a:xfrm>
          <a:custGeom>
            <a:avLst/>
            <a:gdLst/>
            <a:ahLst/>
            <a:cxnLst/>
            <a:rect l="l" t="t" r="r" b="b"/>
            <a:pathLst>
              <a:path w="38226" h="383032">
                <a:moveTo>
                  <a:pt x="0" y="0"/>
                </a:moveTo>
                <a:lnTo>
                  <a:pt x="38226" y="0"/>
                </a:lnTo>
                <a:lnTo>
                  <a:pt x="38226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35624" y="785113"/>
            <a:ext cx="322706" cy="383032"/>
          </a:xfrm>
          <a:custGeom>
            <a:avLst/>
            <a:gdLst/>
            <a:ahLst/>
            <a:cxnLst/>
            <a:rect l="l" t="t" r="r" b="b"/>
            <a:pathLst>
              <a:path w="322706" h="383032">
                <a:moveTo>
                  <a:pt x="0" y="0"/>
                </a:moveTo>
                <a:lnTo>
                  <a:pt x="79501" y="0"/>
                </a:lnTo>
                <a:lnTo>
                  <a:pt x="96411" y="140"/>
                </a:lnTo>
                <a:lnTo>
                  <a:pt x="112353" y="562"/>
                </a:lnTo>
                <a:lnTo>
                  <a:pt x="127328" y="1264"/>
                </a:lnTo>
                <a:lnTo>
                  <a:pt x="141338" y="2248"/>
                </a:lnTo>
                <a:lnTo>
                  <a:pt x="154382" y="3513"/>
                </a:lnTo>
                <a:lnTo>
                  <a:pt x="177580" y="6886"/>
                </a:lnTo>
                <a:lnTo>
                  <a:pt x="196927" y="11383"/>
                </a:lnTo>
                <a:lnTo>
                  <a:pt x="216704" y="18611"/>
                </a:lnTo>
                <a:lnTo>
                  <a:pt x="228554" y="24263"/>
                </a:lnTo>
                <a:lnTo>
                  <a:pt x="239767" y="30670"/>
                </a:lnTo>
                <a:lnTo>
                  <a:pt x="250340" y="37830"/>
                </a:lnTo>
                <a:lnTo>
                  <a:pt x="269562" y="54408"/>
                </a:lnTo>
                <a:lnTo>
                  <a:pt x="278209" y="63823"/>
                </a:lnTo>
                <a:lnTo>
                  <a:pt x="286212" y="73987"/>
                </a:lnTo>
                <a:lnTo>
                  <a:pt x="297680" y="91894"/>
                </a:lnTo>
                <a:lnTo>
                  <a:pt x="308212" y="114138"/>
                </a:lnTo>
                <a:lnTo>
                  <a:pt x="315880" y="138067"/>
                </a:lnTo>
                <a:lnTo>
                  <a:pt x="318642" y="150662"/>
                </a:lnTo>
                <a:lnTo>
                  <a:pt x="320692" y="163676"/>
                </a:lnTo>
                <a:lnTo>
                  <a:pt x="322029" y="177107"/>
                </a:lnTo>
                <a:lnTo>
                  <a:pt x="322655" y="190956"/>
                </a:lnTo>
                <a:lnTo>
                  <a:pt x="322706" y="196341"/>
                </a:lnTo>
                <a:lnTo>
                  <a:pt x="322340" y="210141"/>
                </a:lnTo>
                <a:lnTo>
                  <a:pt x="321238" y="223534"/>
                </a:lnTo>
                <a:lnTo>
                  <a:pt x="319399" y="236521"/>
                </a:lnTo>
                <a:lnTo>
                  <a:pt x="316824" y="249102"/>
                </a:lnTo>
                <a:lnTo>
                  <a:pt x="309453" y="273044"/>
                </a:lnTo>
                <a:lnTo>
                  <a:pt x="299116" y="295362"/>
                </a:lnTo>
                <a:lnTo>
                  <a:pt x="290626" y="309396"/>
                </a:lnTo>
                <a:lnTo>
                  <a:pt x="282850" y="320229"/>
                </a:lnTo>
                <a:lnTo>
                  <a:pt x="274493" y="330183"/>
                </a:lnTo>
                <a:lnTo>
                  <a:pt x="256047" y="347436"/>
                </a:lnTo>
                <a:lnTo>
                  <a:pt x="235321" y="361123"/>
                </a:lnTo>
                <a:lnTo>
                  <a:pt x="213858" y="370529"/>
                </a:lnTo>
                <a:lnTo>
                  <a:pt x="191231" y="376727"/>
                </a:lnTo>
                <a:lnTo>
                  <a:pt x="165409" y="380816"/>
                </a:lnTo>
                <a:lnTo>
                  <a:pt x="151296" y="382074"/>
                </a:lnTo>
                <a:lnTo>
                  <a:pt x="136382" y="382811"/>
                </a:lnTo>
                <a:lnTo>
                  <a:pt x="121920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41162" y="785113"/>
            <a:ext cx="301116" cy="383032"/>
          </a:xfrm>
          <a:custGeom>
            <a:avLst/>
            <a:gdLst/>
            <a:ahLst/>
            <a:cxnLst/>
            <a:rect l="l" t="t" r="r" b="b"/>
            <a:pathLst>
              <a:path w="301116" h="383032">
                <a:moveTo>
                  <a:pt x="0" y="0"/>
                </a:moveTo>
                <a:lnTo>
                  <a:pt x="8382" y="0"/>
                </a:lnTo>
                <a:lnTo>
                  <a:pt x="263271" y="293624"/>
                </a:lnTo>
                <a:lnTo>
                  <a:pt x="263271" y="0"/>
                </a:lnTo>
                <a:lnTo>
                  <a:pt x="301116" y="0"/>
                </a:lnTo>
                <a:lnTo>
                  <a:pt x="301116" y="383032"/>
                </a:lnTo>
                <a:lnTo>
                  <a:pt x="292480" y="383032"/>
                </a:lnTo>
                <a:lnTo>
                  <a:pt x="39624" y="92963"/>
                </a:lnTo>
                <a:lnTo>
                  <a:pt x="39624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93183" y="785113"/>
            <a:ext cx="253745" cy="392684"/>
          </a:xfrm>
          <a:custGeom>
            <a:avLst/>
            <a:gdLst/>
            <a:ahLst/>
            <a:cxnLst/>
            <a:rect l="l" t="t" r="r" b="b"/>
            <a:pathLst>
              <a:path w="253745" h="392684">
                <a:moveTo>
                  <a:pt x="0" y="0"/>
                </a:moveTo>
                <a:lnTo>
                  <a:pt x="38353" y="0"/>
                </a:lnTo>
                <a:lnTo>
                  <a:pt x="38353" y="231266"/>
                </a:lnTo>
                <a:lnTo>
                  <a:pt x="38447" y="249719"/>
                </a:lnTo>
                <a:lnTo>
                  <a:pt x="38727" y="264370"/>
                </a:lnTo>
                <a:lnTo>
                  <a:pt x="39846" y="282359"/>
                </a:lnTo>
                <a:lnTo>
                  <a:pt x="42450" y="296165"/>
                </a:lnTo>
                <a:lnTo>
                  <a:pt x="46548" y="308253"/>
                </a:lnTo>
                <a:lnTo>
                  <a:pt x="52174" y="318863"/>
                </a:lnTo>
                <a:lnTo>
                  <a:pt x="60695" y="329400"/>
                </a:lnTo>
                <a:lnTo>
                  <a:pt x="70378" y="337425"/>
                </a:lnTo>
                <a:lnTo>
                  <a:pt x="82261" y="344498"/>
                </a:lnTo>
                <a:lnTo>
                  <a:pt x="97519" y="350969"/>
                </a:lnTo>
                <a:lnTo>
                  <a:pt x="109892" y="354324"/>
                </a:lnTo>
                <a:lnTo>
                  <a:pt x="122284" y="356014"/>
                </a:lnTo>
                <a:lnTo>
                  <a:pt x="128650" y="356235"/>
                </a:lnTo>
                <a:lnTo>
                  <a:pt x="141390" y="355310"/>
                </a:lnTo>
                <a:lnTo>
                  <a:pt x="153778" y="352518"/>
                </a:lnTo>
                <a:lnTo>
                  <a:pt x="165226" y="348107"/>
                </a:lnTo>
                <a:lnTo>
                  <a:pt x="176581" y="341795"/>
                </a:lnTo>
                <a:lnTo>
                  <a:pt x="186593" y="333962"/>
                </a:lnTo>
                <a:lnTo>
                  <a:pt x="201363" y="315730"/>
                </a:lnTo>
                <a:lnTo>
                  <a:pt x="207050" y="304396"/>
                </a:lnTo>
                <a:lnTo>
                  <a:pt x="211399" y="291750"/>
                </a:lnTo>
                <a:lnTo>
                  <a:pt x="214126" y="273271"/>
                </a:lnTo>
                <a:lnTo>
                  <a:pt x="214886" y="260208"/>
                </a:lnTo>
                <a:lnTo>
                  <a:pt x="215303" y="244374"/>
                </a:lnTo>
                <a:lnTo>
                  <a:pt x="215391" y="231266"/>
                </a:lnTo>
                <a:lnTo>
                  <a:pt x="215391" y="0"/>
                </a:lnTo>
                <a:lnTo>
                  <a:pt x="253745" y="0"/>
                </a:lnTo>
                <a:lnTo>
                  <a:pt x="253745" y="231266"/>
                </a:lnTo>
                <a:lnTo>
                  <a:pt x="253509" y="246398"/>
                </a:lnTo>
                <a:lnTo>
                  <a:pt x="252802" y="260629"/>
                </a:lnTo>
                <a:lnTo>
                  <a:pt x="251630" y="273957"/>
                </a:lnTo>
                <a:lnTo>
                  <a:pt x="247913" y="297890"/>
                </a:lnTo>
                <a:lnTo>
                  <a:pt x="243712" y="314198"/>
                </a:lnTo>
                <a:lnTo>
                  <a:pt x="233434" y="336642"/>
                </a:lnTo>
                <a:lnTo>
                  <a:pt x="217616" y="356827"/>
                </a:lnTo>
                <a:lnTo>
                  <a:pt x="207618" y="366059"/>
                </a:lnTo>
                <a:lnTo>
                  <a:pt x="193231" y="376451"/>
                </a:lnTo>
                <a:lnTo>
                  <a:pt x="170448" y="386822"/>
                </a:lnTo>
                <a:lnTo>
                  <a:pt x="144888" y="392018"/>
                </a:lnTo>
                <a:lnTo>
                  <a:pt x="131067" y="392683"/>
                </a:lnTo>
                <a:lnTo>
                  <a:pt x="130809" y="392684"/>
                </a:lnTo>
                <a:lnTo>
                  <a:pt x="116825" y="392160"/>
                </a:lnTo>
                <a:lnTo>
                  <a:pt x="103486" y="390590"/>
                </a:lnTo>
                <a:lnTo>
                  <a:pt x="78717" y="384308"/>
                </a:lnTo>
                <a:lnTo>
                  <a:pt x="56458" y="373839"/>
                </a:lnTo>
                <a:lnTo>
                  <a:pt x="40561" y="362512"/>
                </a:lnTo>
                <a:lnTo>
                  <a:pt x="22963" y="343767"/>
                </a:lnTo>
                <a:lnTo>
                  <a:pt x="10558" y="321561"/>
                </a:lnTo>
                <a:lnTo>
                  <a:pt x="5069" y="304028"/>
                </a:lnTo>
                <a:lnTo>
                  <a:pt x="2009" y="282930"/>
                </a:lnTo>
                <a:lnTo>
                  <a:pt x="997" y="269720"/>
                </a:lnTo>
                <a:lnTo>
                  <a:pt x="335" y="254741"/>
                </a:lnTo>
                <a:lnTo>
                  <a:pt x="24" y="237995"/>
                </a:lnTo>
                <a:lnTo>
                  <a:pt x="0" y="231266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70855" y="785113"/>
            <a:ext cx="245110" cy="383032"/>
          </a:xfrm>
          <a:custGeom>
            <a:avLst/>
            <a:gdLst/>
            <a:ahLst/>
            <a:cxnLst/>
            <a:rect l="l" t="t" r="r" b="b"/>
            <a:pathLst>
              <a:path w="245110" h="383032">
                <a:moveTo>
                  <a:pt x="0" y="0"/>
                </a:moveTo>
                <a:lnTo>
                  <a:pt x="76327" y="0"/>
                </a:lnTo>
                <a:lnTo>
                  <a:pt x="94151" y="107"/>
                </a:lnTo>
                <a:lnTo>
                  <a:pt x="110207" y="432"/>
                </a:lnTo>
                <a:lnTo>
                  <a:pt x="124495" y="979"/>
                </a:lnTo>
                <a:lnTo>
                  <a:pt x="137015" y="1753"/>
                </a:lnTo>
                <a:lnTo>
                  <a:pt x="147767" y="2760"/>
                </a:lnTo>
                <a:lnTo>
                  <a:pt x="156751" y="4003"/>
                </a:lnTo>
                <a:lnTo>
                  <a:pt x="175701" y="8957"/>
                </a:lnTo>
                <a:lnTo>
                  <a:pt x="187615" y="14078"/>
                </a:lnTo>
                <a:lnTo>
                  <a:pt x="198552" y="20564"/>
                </a:lnTo>
                <a:lnTo>
                  <a:pt x="208505" y="28410"/>
                </a:lnTo>
                <a:lnTo>
                  <a:pt x="217468" y="37610"/>
                </a:lnTo>
                <a:lnTo>
                  <a:pt x="225659" y="48822"/>
                </a:lnTo>
                <a:lnTo>
                  <a:pt x="231461" y="59891"/>
                </a:lnTo>
                <a:lnTo>
                  <a:pt x="235718" y="71815"/>
                </a:lnTo>
                <a:lnTo>
                  <a:pt x="238431" y="84595"/>
                </a:lnTo>
                <a:lnTo>
                  <a:pt x="239598" y="98229"/>
                </a:lnTo>
                <a:lnTo>
                  <a:pt x="239649" y="101853"/>
                </a:lnTo>
                <a:lnTo>
                  <a:pt x="238928" y="115454"/>
                </a:lnTo>
                <a:lnTo>
                  <a:pt x="236756" y="128278"/>
                </a:lnTo>
                <a:lnTo>
                  <a:pt x="233116" y="140342"/>
                </a:lnTo>
                <a:lnTo>
                  <a:pt x="227991" y="151665"/>
                </a:lnTo>
                <a:lnTo>
                  <a:pt x="217503" y="167232"/>
                </a:lnTo>
                <a:lnTo>
                  <a:pt x="208751" y="176283"/>
                </a:lnTo>
                <a:lnTo>
                  <a:pt x="198650" y="184125"/>
                </a:lnTo>
                <a:lnTo>
                  <a:pt x="187192" y="190758"/>
                </a:lnTo>
                <a:lnTo>
                  <a:pt x="173259" y="196495"/>
                </a:lnTo>
                <a:lnTo>
                  <a:pt x="162472" y="199541"/>
                </a:lnTo>
                <a:lnTo>
                  <a:pt x="150525" y="201930"/>
                </a:lnTo>
                <a:lnTo>
                  <a:pt x="137425" y="203670"/>
                </a:lnTo>
                <a:lnTo>
                  <a:pt x="123180" y="204766"/>
                </a:lnTo>
                <a:lnTo>
                  <a:pt x="107796" y="205227"/>
                </a:lnTo>
                <a:lnTo>
                  <a:pt x="107315" y="205232"/>
                </a:lnTo>
                <a:lnTo>
                  <a:pt x="245110" y="383032"/>
                </a:lnTo>
                <a:lnTo>
                  <a:pt x="197739" y="383032"/>
                </a:lnTo>
                <a:lnTo>
                  <a:pt x="59944" y="205232"/>
                </a:lnTo>
                <a:lnTo>
                  <a:pt x="38354" y="205232"/>
                </a:lnTo>
                <a:lnTo>
                  <a:pt x="38354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82567" y="785113"/>
            <a:ext cx="219583" cy="383032"/>
          </a:xfrm>
          <a:custGeom>
            <a:avLst/>
            <a:gdLst/>
            <a:ahLst/>
            <a:cxnLst/>
            <a:rect l="l" t="t" r="r" b="b"/>
            <a:pathLst>
              <a:path w="219583" h="383032">
                <a:moveTo>
                  <a:pt x="0" y="0"/>
                </a:moveTo>
                <a:lnTo>
                  <a:pt x="219583" y="0"/>
                </a:lnTo>
                <a:lnTo>
                  <a:pt x="219583" y="37464"/>
                </a:lnTo>
                <a:lnTo>
                  <a:pt x="38354" y="37464"/>
                </a:lnTo>
                <a:lnTo>
                  <a:pt x="38354" y="157480"/>
                </a:lnTo>
                <a:lnTo>
                  <a:pt x="218059" y="157480"/>
                </a:lnTo>
                <a:lnTo>
                  <a:pt x="218059" y="195072"/>
                </a:lnTo>
                <a:lnTo>
                  <a:pt x="38354" y="195072"/>
                </a:lnTo>
                <a:lnTo>
                  <a:pt x="38354" y="345566"/>
                </a:lnTo>
                <a:lnTo>
                  <a:pt x="218059" y="345566"/>
                </a:lnTo>
                <a:lnTo>
                  <a:pt x="218059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66591" y="785113"/>
            <a:ext cx="239395" cy="383032"/>
          </a:xfrm>
          <a:custGeom>
            <a:avLst/>
            <a:gdLst/>
            <a:ahLst/>
            <a:cxnLst/>
            <a:rect l="l" t="t" r="r" b="b"/>
            <a:pathLst>
              <a:path w="239395" h="383032">
                <a:moveTo>
                  <a:pt x="0" y="0"/>
                </a:moveTo>
                <a:lnTo>
                  <a:pt x="76327" y="0"/>
                </a:lnTo>
                <a:lnTo>
                  <a:pt x="94224" y="117"/>
                </a:lnTo>
                <a:lnTo>
                  <a:pt x="110383" y="468"/>
                </a:lnTo>
                <a:lnTo>
                  <a:pt x="124799" y="1054"/>
                </a:lnTo>
                <a:lnTo>
                  <a:pt x="137468" y="1874"/>
                </a:lnTo>
                <a:lnTo>
                  <a:pt x="148385" y="2928"/>
                </a:lnTo>
                <a:lnTo>
                  <a:pt x="157546" y="4217"/>
                </a:lnTo>
                <a:lnTo>
                  <a:pt x="177552" y="9628"/>
                </a:lnTo>
                <a:lnTo>
                  <a:pt x="189302" y="14929"/>
                </a:lnTo>
                <a:lnTo>
                  <a:pt x="200096" y="21619"/>
                </a:lnTo>
                <a:lnTo>
                  <a:pt x="209934" y="29696"/>
                </a:lnTo>
                <a:lnTo>
                  <a:pt x="218567" y="38862"/>
                </a:lnTo>
                <a:lnTo>
                  <a:pt x="225750" y="48943"/>
                </a:lnTo>
                <a:lnTo>
                  <a:pt x="231425" y="59965"/>
                </a:lnTo>
                <a:lnTo>
                  <a:pt x="235588" y="71922"/>
                </a:lnTo>
                <a:lnTo>
                  <a:pt x="238232" y="84810"/>
                </a:lnTo>
                <a:lnTo>
                  <a:pt x="239353" y="98621"/>
                </a:lnTo>
                <a:lnTo>
                  <a:pt x="239395" y="101981"/>
                </a:lnTo>
                <a:lnTo>
                  <a:pt x="238644" y="116134"/>
                </a:lnTo>
                <a:lnTo>
                  <a:pt x="236401" y="129312"/>
                </a:lnTo>
                <a:lnTo>
                  <a:pt x="232675" y="141516"/>
                </a:lnTo>
                <a:lnTo>
                  <a:pt x="227477" y="152745"/>
                </a:lnTo>
                <a:lnTo>
                  <a:pt x="220817" y="162999"/>
                </a:lnTo>
                <a:lnTo>
                  <a:pt x="210557" y="174265"/>
                </a:lnTo>
                <a:lnTo>
                  <a:pt x="200883" y="182084"/>
                </a:lnTo>
                <a:lnTo>
                  <a:pt x="190054" y="188677"/>
                </a:lnTo>
                <a:lnTo>
                  <a:pt x="178068" y="194040"/>
                </a:lnTo>
                <a:lnTo>
                  <a:pt x="164926" y="198167"/>
                </a:lnTo>
                <a:lnTo>
                  <a:pt x="155509" y="200160"/>
                </a:lnTo>
                <a:lnTo>
                  <a:pt x="146418" y="201484"/>
                </a:lnTo>
                <a:lnTo>
                  <a:pt x="135795" y="202599"/>
                </a:lnTo>
                <a:lnTo>
                  <a:pt x="123643" y="203502"/>
                </a:lnTo>
                <a:lnTo>
                  <a:pt x="109962" y="204192"/>
                </a:lnTo>
                <a:lnTo>
                  <a:pt x="94755" y="204667"/>
                </a:lnTo>
                <a:lnTo>
                  <a:pt x="78023" y="204926"/>
                </a:lnTo>
                <a:lnTo>
                  <a:pt x="65659" y="204977"/>
                </a:lnTo>
                <a:lnTo>
                  <a:pt x="38354" y="204977"/>
                </a:lnTo>
                <a:lnTo>
                  <a:pt x="38354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30848" y="775462"/>
            <a:ext cx="408431" cy="402336"/>
          </a:xfrm>
          <a:custGeom>
            <a:avLst/>
            <a:gdLst/>
            <a:ahLst/>
            <a:cxnLst/>
            <a:rect l="l" t="t" r="r" b="b"/>
            <a:pathLst>
              <a:path w="408431" h="402336">
                <a:moveTo>
                  <a:pt x="210185" y="0"/>
                </a:moveTo>
                <a:lnTo>
                  <a:pt x="223341" y="324"/>
                </a:lnTo>
                <a:lnTo>
                  <a:pt x="236276" y="1297"/>
                </a:lnTo>
                <a:lnTo>
                  <a:pt x="248993" y="2919"/>
                </a:lnTo>
                <a:lnTo>
                  <a:pt x="261496" y="5189"/>
                </a:lnTo>
                <a:lnTo>
                  <a:pt x="273789" y="8108"/>
                </a:lnTo>
                <a:lnTo>
                  <a:pt x="285875" y="11676"/>
                </a:lnTo>
                <a:lnTo>
                  <a:pt x="297758" y="15893"/>
                </a:lnTo>
                <a:lnTo>
                  <a:pt x="312625" y="22269"/>
                </a:lnTo>
                <a:lnTo>
                  <a:pt x="323312" y="27687"/>
                </a:lnTo>
                <a:lnTo>
                  <a:pt x="333938" y="33780"/>
                </a:lnTo>
                <a:lnTo>
                  <a:pt x="344505" y="40547"/>
                </a:lnTo>
                <a:lnTo>
                  <a:pt x="355011" y="47988"/>
                </a:lnTo>
                <a:lnTo>
                  <a:pt x="365456" y="56104"/>
                </a:lnTo>
                <a:lnTo>
                  <a:pt x="375842" y="64894"/>
                </a:lnTo>
                <a:lnTo>
                  <a:pt x="385699" y="73913"/>
                </a:lnTo>
                <a:lnTo>
                  <a:pt x="355980" y="102108"/>
                </a:lnTo>
                <a:lnTo>
                  <a:pt x="346269" y="92995"/>
                </a:lnTo>
                <a:lnTo>
                  <a:pt x="336284" y="84576"/>
                </a:lnTo>
                <a:lnTo>
                  <a:pt x="326026" y="76846"/>
                </a:lnTo>
                <a:lnTo>
                  <a:pt x="315496" y="69801"/>
                </a:lnTo>
                <a:lnTo>
                  <a:pt x="304692" y="63433"/>
                </a:lnTo>
                <a:lnTo>
                  <a:pt x="293616" y="57740"/>
                </a:lnTo>
                <a:lnTo>
                  <a:pt x="273172" y="49275"/>
                </a:lnTo>
                <a:lnTo>
                  <a:pt x="260591" y="45214"/>
                </a:lnTo>
                <a:lnTo>
                  <a:pt x="248130" y="42050"/>
                </a:lnTo>
                <a:lnTo>
                  <a:pt x="235786" y="39786"/>
                </a:lnTo>
                <a:lnTo>
                  <a:pt x="223554" y="38426"/>
                </a:lnTo>
                <a:lnTo>
                  <a:pt x="211454" y="37973"/>
                </a:lnTo>
                <a:lnTo>
                  <a:pt x="198652" y="38426"/>
                </a:lnTo>
                <a:lnTo>
                  <a:pt x="186011" y="39787"/>
                </a:lnTo>
                <a:lnTo>
                  <a:pt x="173534" y="42054"/>
                </a:lnTo>
                <a:lnTo>
                  <a:pt x="161228" y="45229"/>
                </a:lnTo>
                <a:lnTo>
                  <a:pt x="149096" y="49311"/>
                </a:lnTo>
                <a:lnTo>
                  <a:pt x="137143" y="54299"/>
                </a:lnTo>
                <a:lnTo>
                  <a:pt x="125602" y="60071"/>
                </a:lnTo>
                <a:lnTo>
                  <a:pt x="114115" y="66892"/>
                </a:lnTo>
                <a:lnTo>
                  <a:pt x="103415" y="74366"/>
                </a:lnTo>
                <a:lnTo>
                  <a:pt x="93500" y="82497"/>
                </a:lnTo>
                <a:lnTo>
                  <a:pt x="84363" y="91289"/>
                </a:lnTo>
                <a:lnTo>
                  <a:pt x="76001" y="100748"/>
                </a:lnTo>
                <a:lnTo>
                  <a:pt x="68408" y="110878"/>
                </a:lnTo>
                <a:lnTo>
                  <a:pt x="62483" y="120141"/>
                </a:lnTo>
                <a:lnTo>
                  <a:pt x="56194" y="131814"/>
                </a:lnTo>
                <a:lnTo>
                  <a:pt x="50937" y="143684"/>
                </a:lnTo>
                <a:lnTo>
                  <a:pt x="46716" y="155754"/>
                </a:lnTo>
                <a:lnTo>
                  <a:pt x="43532" y="168029"/>
                </a:lnTo>
                <a:lnTo>
                  <a:pt x="41390" y="180509"/>
                </a:lnTo>
                <a:lnTo>
                  <a:pt x="40290" y="193198"/>
                </a:lnTo>
                <a:lnTo>
                  <a:pt x="40131" y="200278"/>
                </a:lnTo>
                <a:lnTo>
                  <a:pt x="40646" y="213046"/>
                </a:lnTo>
                <a:lnTo>
                  <a:pt x="42186" y="225616"/>
                </a:lnTo>
                <a:lnTo>
                  <a:pt x="44751" y="237994"/>
                </a:lnTo>
                <a:lnTo>
                  <a:pt x="48336" y="250185"/>
                </a:lnTo>
                <a:lnTo>
                  <a:pt x="52941" y="262193"/>
                </a:lnTo>
                <a:lnTo>
                  <a:pt x="58563" y="274023"/>
                </a:lnTo>
                <a:lnTo>
                  <a:pt x="70264" y="293245"/>
                </a:lnTo>
                <a:lnTo>
                  <a:pt x="78004" y="303367"/>
                </a:lnTo>
                <a:lnTo>
                  <a:pt x="86467" y="312813"/>
                </a:lnTo>
                <a:lnTo>
                  <a:pt x="95657" y="321579"/>
                </a:lnTo>
                <a:lnTo>
                  <a:pt x="105574" y="329665"/>
                </a:lnTo>
                <a:lnTo>
                  <a:pt x="116222" y="337066"/>
                </a:lnTo>
                <a:lnTo>
                  <a:pt x="127380" y="343662"/>
                </a:lnTo>
                <a:lnTo>
                  <a:pt x="138763" y="349373"/>
                </a:lnTo>
                <a:lnTo>
                  <a:pt x="150457" y="354234"/>
                </a:lnTo>
                <a:lnTo>
                  <a:pt x="162457" y="358246"/>
                </a:lnTo>
                <a:lnTo>
                  <a:pt x="174756" y="361413"/>
                </a:lnTo>
                <a:lnTo>
                  <a:pt x="187350" y="363736"/>
                </a:lnTo>
                <a:lnTo>
                  <a:pt x="200231" y="365217"/>
                </a:lnTo>
                <a:lnTo>
                  <a:pt x="213395" y="365857"/>
                </a:lnTo>
                <a:lnTo>
                  <a:pt x="216915" y="365887"/>
                </a:lnTo>
                <a:lnTo>
                  <a:pt x="230914" y="365406"/>
                </a:lnTo>
                <a:lnTo>
                  <a:pt x="244374" y="363962"/>
                </a:lnTo>
                <a:lnTo>
                  <a:pt x="257298" y="361554"/>
                </a:lnTo>
                <a:lnTo>
                  <a:pt x="269688" y="358181"/>
                </a:lnTo>
                <a:lnTo>
                  <a:pt x="281547" y="353842"/>
                </a:lnTo>
                <a:lnTo>
                  <a:pt x="292879" y="348534"/>
                </a:lnTo>
                <a:lnTo>
                  <a:pt x="303684" y="342257"/>
                </a:lnTo>
                <a:lnTo>
                  <a:pt x="313967" y="335010"/>
                </a:lnTo>
                <a:lnTo>
                  <a:pt x="326901" y="323743"/>
                </a:lnTo>
                <a:lnTo>
                  <a:pt x="335730" y="314222"/>
                </a:lnTo>
                <a:lnTo>
                  <a:pt x="343473" y="304051"/>
                </a:lnTo>
                <a:lnTo>
                  <a:pt x="350125" y="293229"/>
                </a:lnTo>
                <a:lnTo>
                  <a:pt x="355682" y="281756"/>
                </a:lnTo>
                <a:lnTo>
                  <a:pt x="360138" y="269633"/>
                </a:lnTo>
                <a:lnTo>
                  <a:pt x="363490" y="256859"/>
                </a:lnTo>
                <a:lnTo>
                  <a:pt x="365378" y="246125"/>
                </a:lnTo>
                <a:lnTo>
                  <a:pt x="243204" y="246125"/>
                </a:lnTo>
                <a:lnTo>
                  <a:pt x="243204" y="209041"/>
                </a:lnTo>
                <a:lnTo>
                  <a:pt x="408431" y="209041"/>
                </a:lnTo>
                <a:lnTo>
                  <a:pt x="407967" y="223777"/>
                </a:lnTo>
                <a:lnTo>
                  <a:pt x="406767" y="237988"/>
                </a:lnTo>
                <a:lnTo>
                  <a:pt x="404831" y="251675"/>
                </a:lnTo>
                <a:lnTo>
                  <a:pt x="398755" y="277477"/>
                </a:lnTo>
                <a:lnTo>
                  <a:pt x="389743" y="301187"/>
                </a:lnTo>
                <a:lnTo>
                  <a:pt x="377798" y="322810"/>
                </a:lnTo>
                <a:lnTo>
                  <a:pt x="362924" y="342348"/>
                </a:lnTo>
                <a:lnTo>
                  <a:pt x="346453" y="358650"/>
                </a:lnTo>
                <a:lnTo>
                  <a:pt x="326619" y="373402"/>
                </a:lnTo>
                <a:lnTo>
                  <a:pt x="304735" y="385126"/>
                </a:lnTo>
                <a:lnTo>
                  <a:pt x="280805" y="393821"/>
                </a:lnTo>
                <a:lnTo>
                  <a:pt x="254832" y="399488"/>
                </a:lnTo>
                <a:lnTo>
                  <a:pt x="241081" y="401186"/>
                </a:lnTo>
                <a:lnTo>
                  <a:pt x="226821" y="402127"/>
                </a:lnTo>
                <a:lnTo>
                  <a:pt x="215900" y="402336"/>
                </a:lnTo>
                <a:lnTo>
                  <a:pt x="201375" y="401988"/>
                </a:lnTo>
                <a:lnTo>
                  <a:pt x="187278" y="400944"/>
                </a:lnTo>
                <a:lnTo>
                  <a:pt x="173608" y="399204"/>
                </a:lnTo>
                <a:lnTo>
                  <a:pt x="147550" y="393637"/>
                </a:lnTo>
                <a:lnTo>
                  <a:pt x="123195" y="385286"/>
                </a:lnTo>
                <a:lnTo>
                  <a:pt x="100540" y="374152"/>
                </a:lnTo>
                <a:lnTo>
                  <a:pt x="79581" y="360235"/>
                </a:lnTo>
                <a:lnTo>
                  <a:pt x="60314" y="343533"/>
                </a:lnTo>
                <a:lnTo>
                  <a:pt x="47625" y="329946"/>
                </a:lnTo>
                <a:lnTo>
                  <a:pt x="31646" y="308726"/>
                </a:lnTo>
                <a:lnTo>
                  <a:pt x="18922" y="286329"/>
                </a:lnTo>
                <a:lnTo>
                  <a:pt x="9452" y="262752"/>
                </a:lnTo>
                <a:lnTo>
                  <a:pt x="3236" y="237989"/>
                </a:lnTo>
                <a:lnTo>
                  <a:pt x="273" y="212035"/>
                </a:lnTo>
                <a:lnTo>
                  <a:pt x="0" y="201040"/>
                </a:lnTo>
                <a:lnTo>
                  <a:pt x="401" y="187967"/>
                </a:lnTo>
                <a:lnTo>
                  <a:pt x="3608" y="162490"/>
                </a:lnTo>
                <a:lnTo>
                  <a:pt x="10012" y="137906"/>
                </a:lnTo>
                <a:lnTo>
                  <a:pt x="19602" y="114214"/>
                </a:lnTo>
                <a:lnTo>
                  <a:pt x="27304" y="99695"/>
                </a:lnTo>
                <a:lnTo>
                  <a:pt x="41773" y="78204"/>
                </a:lnTo>
                <a:lnTo>
                  <a:pt x="58610" y="59115"/>
                </a:lnTo>
                <a:lnTo>
                  <a:pt x="77815" y="42418"/>
                </a:lnTo>
                <a:lnTo>
                  <a:pt x="99388" y="28100"/>
                </a:lnTo>
                <a:lnTo>
                  <a:pt x="113423" y="20706"/>
                </a:lnTo>
                <a:lnTo>
                  <a:pt x="136533" y="11376"/>
                </a:lnTo>
                <a:lnTo>
                  <a:pt x="160959" y="4825"/>
                </a:lnTo>
                <a:lnTo>
                  <a:pt x="186702" y="1043"/>
                </a:lnTo>
                <a:lnTo>
                  <a:pt x="200068" y="189"/>
                </a:lnTo>
                <a:lnTo>
                  <a:pt x="210185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08300" y="1888710"/>
            <a:ext cx="6636750" cy="6733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05"/>
              </a:lnSpc>
              <a:spcBef>
                <a:spcPts val="135"/>
              </a:spcBef>
            </a:pPr>
            <a:r>
              <a:rPr sz="390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3900" spc="-14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390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3900" spc="-9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90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kukan</a:t>
            </a:r>
            <a:r>
              <a:rPr sz="3900" spc="-19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90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3900" spc="-9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390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eh</a:t>
            </a:r>
            <a:r>
              <a:rPr sz="3900" spc="9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90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utusan</a:t>
            </a:r>
            <a:r>
              <a:rPr sz="3900" spc="-19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90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r>
              <a:rPr sz="3900" spc="-9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90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ng</a:t>
            </a:r>
            <a:r>
              <a:rPr sz="3900" spc="9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90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ditunjuk</a:t>
            </a:r>
            <a:r>
              <a:rPr sz="3900" spc="-34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90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3900" spc="-9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390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eh</a:t>
            </a:r>
            <a:endParaRPr sz="2600">
              <a:latin typeface="Century Gothic"/>
              <a:cs typeface="Century Gothic"/>
            </a:endParaRPr>
          </a:p>
          <a:p>
            <a:pPr marL="12700" marR="60727">
              <a:lnSpc>
                <a:spcPts val="2600"/>
              </a:lnSpc>
            </a:pPr>
            <a:r>
              <a:rPr sz="3900" baseline="1045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3900" spc="-9" baseline="1045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3900" baseline="1045" dirty="0">
                <a:solidFill>
                  <a:srgbClr val="FFFFFF"/>
                </a:solidFill>
                <a:latin typeface="Century Gothic"/>
                <a:cs typeface="Century Gothic"/>
              </a:rPr>
              <a:t>esiden atau</a:t>
            </a:r>
            <a:r>
              <a:rPr sz="3900" spc="-19" baseline="10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900" baseline="1045" dirty="0">
                <a:solidFill>
                  <a:srgbClr val="FFFFFF"/>
                </a:solidFill>
                <a:latin typeface="Century Gothic"/>
                <a:cs typeface="Century Gothic"/>
              </a:rPr>
              <a:t>Me</a:t>
            </a:r>
            <a:r>
              <a:rPr sz="3900" spc="-9" baseline="1045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900" baseline="1045" dirty="0">
                <a:solidFill>
                  <a:srgbClr val="FFFFFF"/>
                </a:solidFill>
                <a:latin typeface="Century Gothic"/>
                <a:cs typeface="Century Gothic"/>
              </a:rPr>
              <a:t>Lu.</a:t>
            </a:r>
            <a:endParaRPr sz="26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23949" y="1949129"/>
            <a:ext cx="300179" cy="289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87849"/>
              </a:lnSpc>
              <a:spcBef>
                <a:spcPts val="30"/>
              </a:spcBef>
            </a:pPr>
            <a:r>
              <a:rPr sz="2050" dirty="0">
                <a:solidFill>
                  <a:srgbClr val="DDDDDD"/>
                </a:solidFill>
                <a:latin typeface="Wingdings 2"/>
                <a:cs typeface="Wingdings 2"/>
              </a:rPr>
              <a:t></a:t>
            </a:r>
            <a:endParaRPr sz="2050">
              <a:latin typeface="Wingdings 2"/>
              <a:cs typeface="Wingdings 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08301" y="2998432"/>
            <a:ext cx="7603781" cy="32095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87"/>
              </a:lnSpc>
              <a:spcBef>
                <a:spcPts val="185"/>
              </a:spcBef>
            </a:pPr>
            <a:r>
              <a:rPr sz="2600" spc="9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tusan</a:t>
            </a:r>
            <a:r>
              <a:rPr sz="2600" spc="-3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tersebut</a:t>
            </a:r>
            <a:r>
              <a:rPr sz="26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dile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gkapi dengan</a:t>
            </a:r>
            <a:r>
              <a:rPr sz="26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sur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600" spc="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kuasa </a:t>
            </a:r>
            <a:endParaRPr sz="2600">
              <a:latin typeface="Century Gothic"/>
              <a:cs typeface="Century Gothic"/>
            </a:endParaRPr>
          </a:p>
          <a:p>
            <a:pPr marL="12700">
              <a:lnSpc>
                <a:spcPts val="3187"/>
              </a:lnSpc>
            </a:pPr>
            <a:r>
              <a:rPr sz="2600" spc="-14" dirty="0">
                <a:solidFill>
                  <a:srgbClr val="FFFFFF"/>
                </a:solidFill>
                <a:latin typeface="Century Gothic"/>
                <a:cs typeface="Century Gothic"/>
              </a:rPr>
              <a:t>(</a:t>
            </a:r>
            <a:r>
              <a:rPr sz="2600" i="1" dirty="0">
                <a:solidFill>
                  <a:srgbClr val="FFFFFF"/>
                </a:solidFill>
                <a:latin typeface="Century Gothic"/>
                <a:cs typeface="Century Gothic"/>
              </a:rPr>
              <a:t>fu</a:t>
            </a:r>
            <a:r>
              <a:rPr sz="2600" i="1" spc="-19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600" i="1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600" i="1" spc="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i="1" dirty="0">
                <a:solidFill>
                  <a:srgbClr val="FFFFFF"/>
                </a:solidFill>
                <a:latin typeface="Century Gothic"/>
                <a:cs typeface="Century Gothic"/>
              </a:rPr>
              <a:t>po</a:t>
            </a:r>
            <a:r>
              <a:rPr sz="2600" i="1" spc="-9" dirty="0">
                <a:solidFill>
                  <a:srgbClr val="FFFFFF"/>
                </a:solidFill>
                <a:latin typeface="Century Gothic"/>
                <a:cs typeface="Century Gothic"/>
              </a:rPr>
              <a:t>w</a:t>
            </a:r>
            <a:r>
              <a:rPr sz="2600" i="1" dirty="0">
                <a:solidFill>
                  <a:srgbClr val="FFFFFF"/>
                </a:solidFill>
                <a:latin typeface="Century Gothic"/>
                <a:cs typeface="Century Gothic"/>
              </a:rPr>
              <a:t>er</a:t>
            </a:r>
            <a:r>
              <a:rPr sz="2600" i="1" spc="-9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600" i="1" spc="-14" dirty="0">
                <a:solidFill>
                  <a:srgbClr val="FFFFFF"/>
                </a:solidFill>
                <a:latin typeface="Century Gothic"/>
                <a:cs typeface="Century Gothic"/>
              </a:rPr>
              <a:t>)</a:t>
            </a:r>
            <a:r>
              <a:rPr sz="2600" i="1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2600" i="1" spc="4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itu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su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tu dokumen</a:t>
            </a:r>
            <a:r>
              <a:rPr sz="26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re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mi</a:t>
            </a:r>
            <a:r>
              <a:rPr sz="2600" spc="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ng </a:t>
            </a:r>
            <a:endParaRPr sz="2600">
              <a:latin typeface="Century Gothic"/>
              <a:cs typeface="Century Gothic"/>
            </a:endParaRPr>
          </a:p>
          <a:p>
            <a:pPr marL="12700">
              <a:lnSpc>
                <a:spcPts val="3187"/>
              </a:lnSpc>
            </a:pP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dikelua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kan</a:t>
            </a:r>
            <a:r>
              <a:rPr sz="26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pejabat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ber</a:t>
            </a:r>
            <a:r>
              <a:rPr sz="2600" spc="-4" dirty="0">
                <a:solidFill>
                  <a:srgbClr val="FFFFFF"/>
                </a:solidFill>
                <a:latin typeface="Century Gothic"/>
                <a:cs typeface="Century Gothic"/>
              </a:rPr>
              <a:t>w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ena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g dari</a:t>
            </a:r>
            <a:r>
              <a:rPr sz="2600" spc="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suatu </a:t>
            </a:r>
            <a:endParaRPr sz="2600">
              <a:latin typeface="Century Gothic"/>
              <a:cs typeface="Century Gothic"/>
            </a:endParaRPr>
          </a:p>
          <a:p>
            <a:pPr marL="12700">
              <a:lnSpc>
                <a:spcPts val="3187"/>
              </a:lnSpc>
            </a:pP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neg</a:t>
            </a:r>
            <a:r>
              <a:rPr sz="2600" spc="-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ra ya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2600" spc="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menunjuk</a:t>
            </a:r>
            <a:r>
              <a:rPr sz="2600" spc="-3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satu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atau</a:t>
            </a:r>
            <a:r>
              <a:rPr sz="2600" spc="-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beberapa </a:t>
            </a:r>
            <a:endParaRPr sz="2600">
              <a:latin typeface="Century Gothic"/>
              <a:cs typeface="Century Gothic"/>
            </a:endParaRPr>
          </a:p>
          <a:p>
            <a:pPr marL="12700">
              <a:lnSpc>
                <a:spcPts val="3187"/>
              </a:lnSpc>
            </a:pP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utusan</a:t>
            </a:r>
            <a:r>
              <a:rPr sz="2600" spc="-3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untuk</a:t>
            </a:r>
            <a:r>
              <a:rPr sz="26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mewaki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600" spc="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neg</a:t>
            </a:r>
            <a:r>
              <a:rPr sz="2600" spc="-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ra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ya</a:t>
            </a:r>
            <a:r>
              <a:rPr sz="2600" spc="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dalam </a:t>
            </a:r>
            <a:endParaRPr sz="2600">
              <a:latin typeface="Century Gothic"/>
              <a:cs typeface="Century Gothic"/>
            </a:endParaRPr>
          </a:p>
          <a:p>
            <a:pPr marL="12700">
              <a:lnSpc>
                <a:spcPts val="3187"/>
              </a:lnSpc>
            </a:pP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peru</a:t>
            </a:r>
            <a:r>
              <a:rPr sz="2600" spc="-4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ding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n, mener</a:t>
            </a:r>
            <a:r>
              <a:rPr sz="2600" spc="-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ma atau</a:t>
            </a:r>
            <a:r>
              <a:rPr sz="2600" spc="-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me</a:t>
            </a:r>
            <a:r>
              <a:rPr sz="2600" spc="9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buktikan </a:t>
            </a:r>
            <a:endParaRPr sz="2600">
              <a:latin typeface="Century Gothic"/>
              <a:cs typeface="Century Gothic"/>
            </a:endParaRPr>
          </a:p>
          <a:p>
            <a:pPr marL="12700">
              <a:lnSpc>
                <a:spcPts val="3187"/>
              </a:lnSpc>
            </a:pP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kea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sk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2600" spc="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pe</a:t>
            </a:r>
            <a:r>
              <a:rPr sz="2600" spc="-4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ja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ji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600" spc="-4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2600" spc="2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men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atak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n </a:t>
            </a:r>
            <a:endParaRPr sz="2600">
              <a:latin typeface="Century Gothic"/>
              <a:cs typeface="Century Gothic"/>
            </a:endParaRPr>
          </a:p>
          <a:p>
            <a:pPr marL="12700">
              <a:lnSpc>
                <a:spcPts val="3187"/>
              </a:lnSpc>
            </a:pP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persetujuan</a:t>
            </a:r>
            <a:r>
              <a:rPr sz="2600" spc="-3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suatu</a:t>
            </a:r>
            <a:r>
              <a:rPr sz="2600" spc="-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neg</a:t>
            </a:r>
            <a:r>
              <a:rPr sz="2600" spc="-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ra</a:t>
            </a:r>
            <a:r>
              <a:rPr sz="2600" spc="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untuk</a:t>
            </a:r>
            <a:r>
              <a:rPr sz="2600" spc="-2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diikat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atau </a:t>
            </a:r>
            <a:endParaRPr sz="2600">
              <a:latin typeface="Century Gothic"/>
              <a:cs typeface="Century Gothic"/>
            </a:endParaRPr>
          </a:p>
          <a:p>
            <a:pPr marL="12700">
              <a:lnSpc>
                <a:spcPts val="3187"/>
              </a:lnSpc>
            </a:pP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melaksa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akan</a:t>
            </a:r>
            <a:r>
              <a:rPr sz="2600" spc="-2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perbuatan</a:t>
            </a:r>
            <a:r>
              <a:rPr sz="26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la</a:t>
            </a:r>
            <a:r>
              <a:rPr sz="2600" spc="-1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600" spc="2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sehubu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gan </a:t>
            </a:r>
            <a:endParaRPr sz="2600">
              <a:latin typeface="Century Gothic"/>
              <a:cs typeface="Century Gothic"/>
            </a:endParaRPr>
          </a:p>
          <a:p>
            <a:pPr marL="12700">
              <a:lnSpc>
                <a:spcPts val="3187"/>
              </a:lnSpc>
            </a:pP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dengan</a:t>
            </a:r>
            <a:r>
              <a:rPr sz="2600" spc="-2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suatu</a:t>
            </a:r>
            <a:r>
              <a:rPr sz="26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perja</a:t>
            </a:r>
            <a:r>
              <a:rPr sz="2600" spc="-14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ji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n.</a:t>
            </a:r>
            <a:endParaRPr sz="26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23949" y="3058845"/>
            <a:ext cx="299861" cy="2890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87849"/>
              </a:lnSpc>
              <a:spcBef>
                <a:spcPts val="30"/>
              </a:spcBef>
            </a:pPr>
            <a:r>
              <a:rPr sz="2050" dirty="0">
                <a:solidFill>
                  <a:srgbClr val="DDDDDD"/>
                </a:solidFill>
                <a:latin typeface="Wingdings 2"/>
                <a:cs typeface="Wingdings 2"/>
              </a:rPr>
              <a:t></a:t>
            </a:r>
            <a:endParaRPr sz="2050">
              <a:latin typeface="Wingdings 2"/>
              <a:cs typeface="Wingdings 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82567" y="803847"/>
            <a:ext cx="219583" cy="1575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4782567" y="961391"/>
            <a:ext cx="218059" cy="1880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373957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31034" y="14098"/>
            <a:ext cx="9129980" cy="6836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1" y="6985"/>
            <a:ext cx="9137015" cy="6843981"/>
          </a:xfrm>
          <a:custGeom>
            <a:avLst/>
            <a:gdLst/>
            <a:ahLst/>
            <a:cxnLst/>
            <a:rect l="l" t="t" r="r" b="b"/>
            <a:pathLst>
              <a:path w="9137015" h="6843981">
                <a:moveTo>
                  <a:pt x="0" y="0"/>
                </a:moveTo>
                <a:lnTo>
                  <a:pt x="9137015" y="6843981"/>
                </a:lnTo>
              </a:path>
            </a:pathLst>
          </a:custGeom>
          <a:ln w="12700">
            <a:solidFill>
              <a:srgbClr val="B3B3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92746" y="4948429"/>
            <a:ext cx="2672969" cy="1900191"/>
          </a:xfrm>
          <a:custGeom>
            <a:avLst/>
            <a:gdLst/>
            <a:ahLst/>
            <a:cxnLst/>
            <a:rect l="l" t="t" r="r" b="b"/>
            <a:pathLst>
              <a:path w="2672969" h="1900191">
                <a:moveTo>
                  <a:pt x="2672969" y="0"/>
                </a:moveTo>
                <a:lnTo>
                  <a:pt x="0" y="1900191"/>
                </a:lnTo>
              </a:path>
            </a:pathLst>
          </a:custGeom>
          <a:ln w="12700">
            <a:solidFill>
              <a:srgbClr val="BBBBB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23948" y="1084686"/>
            <a:ext cx="7307230" cy="22355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370">
              <a:lnSpc>
                <a:spcPts val="3220"/>
              </a:lnSpc>
              <a:spcBef>
                <a:spcPts val="161"/>
              </a:spcBef>
            </a:pPr>
            <a:r>
              <a:rPr sz="2400" dirty="0">
                <a:solidFill>
                  <a:srgbClr val="DDDDDD"/>
                </a:solidFill>
                <a:latin typeface="Wingdings 2"/>
                <a:cs typeface="Wingdings 2"/>
              </a:rPr>
              <a:t></a:t>
            </a:r>
            <a:r>
              <a:rPr sz="2400" spc="289" dirty="0">
                <a:solidFill>
                  <a:srgbClr val="DDDDDD"/>
                </a:solidFill>
                <a:latin typeface="Times New Roman"/>
                <a:cs typeface="Times New Roman"/>
              </a:rPr>
              <a:t> 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Full</a:t>
            </a:r>
            <a:r>
              <a:rPr sz="3000" i="1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3000" i="1" spc="4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wers</a:t>
            </a:r>
            <a:r>
              <a:rPr sz="3000" i="1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saat ini tidak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sepe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ting</a:t>
            </a:r>
            <a:endParaRPr sz="3000">
              <a:latin typeface="Century Gothic"/>
              <a:cs typeface="Century Gothic"/>
            </a:endParaRPr>
          </a:p>
          <a:p>
            <a:pPr marL="397052" marR="32969">
              <a:lnSpc>
                <a:spcPts val="3600"/>
              </a:lnSpc>
              <a:spcBef>
                <a:spcPts val="78"/>
              </a:spcBef>
            </a:pP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dahul</a:t>
            </a:r>
            <a:r>
              <a:rPr sz="3000" spc="-4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sz="3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Utus</a:t>
            </a:r>
            <a:r>
              <a:rPr sz="3000" spc="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akan m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komu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ikasikan</a:t>
            </a:r>
            <a:r>
              <a:rPr sz="3000" spc="-2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per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3000" spc="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endParaRPr sz="3000">
              <a:latin typeface="Century Gothic"/>
              <a:cs typeface="Century Gothic"/>
            </a:endParaRPr>
          </a:p>
          <a:p>
            <a:pPr marL="397052">
              <a:lnSpc>
                <a:spcPts val="3600"/>
              </a:lnSpc>
            </a:pP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perun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3000" spc="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da n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garanya untuk m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mi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ta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instru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si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3000" spc="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3000" spc="4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123948" y="4011400"/>
            <a:ext cx="7781160" cy="1320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20"/>
              </a:lnSpc>
              <a:spcBef>
                <a:spcPts val="161"/>
              </a:spcBef>
            </a:pPr>
            <a:r>
              <a:rPr sz="2400" dirty="0">
                <a:solidFill>
                  <a:srgbClr val="DDDDDD"/>
                </a:solidFill>
                <a:latin typeface="Wingdings 2"/>
                <a:cs typeface="Wingdings 2"/>
              </a:rPr>
              <a:t></a:t>
            </a:r>
            <a:r>
              <a:rPr sz="2400" spc="289" dirty="0">
                <a:solidFill>
                  <a:srgbClr val="DDDDDD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Setelah</a:t>
            </a:r>
            <a:r>
              <a:rPr sz="3000" spc="-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kon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er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nsi berak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ir,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utusan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juga</a:t>
            </a:r>
            <a:endParaRPr sz="3000">
              <a:latin typeface="Century Gothic"/>
              <a:cs typeface="Century Gothic"/>
            </a:endParaRPr>
          </a:p>
          <a:p>
            <a:pPr marL="397052" marR="1203245">
              <a:lnSpc>
                <a:spcPts val="3600"/>
              </a:lnSpc>
              <a:spcBef>
                <a:spcPts val="78"/>
              </a:spcBef>
            </a:pP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tidak</a:t>
            </a:r>
            <a:r>
              <a:rPr sz="3000" spc="-2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langsu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nan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atangani perjanjian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yang di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asilka</a:t>
            </a:r>
            <a:r>
              <a:rPr sz="3000" spc="-4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300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2838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31034" y="14098"/>
            <a:ext cx="9129980" cy="6836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1" y="6985"/>
            <a:ext cx="9137015" cy="6843981"/>
          </a:xfrm>
          <a:custGeom>
            <a:avLst/>
            <a:gdLst/>
            <a:ahLst/>
            <a:cxnLst/>
            <a:rect l="l" t="t" r="r" b="b"/>
            <a:pathLst>
              <a:path w="9137015" h="6843981">
                <a:moveTo>
                  <a:pt x="0" y="0"/>
                </a:moveTo>
                <a:lnTo>
                  <a:pt x="9137015" y="6843981"/>
                </a:lnTo>
              </a:path>
            </a:pathLst>
          </a:custGeom>
          <a:ln w="12700">
            <a:solidFill>
              <a:srgbClr val="B3B3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92746" y="4948429"/>
            <a:ext cx="2672969" cy="1900191"/>
          </a:xfrm>
          <a:custGeom>
            <a:avLst/>
            <a:gdLst/>
            <a:ahLst/>
            <a:cxnLst/>
            <a:rect l="l" t="t" r="r" b="b"/>
            <a:pathLst>
              <a:path w="2672969" h="1900191">
                <a:moveTo>
                  <a:pt x="2672969" y="0"/>
                </a:moveTo>
                <a:lnTo>
                  <a:pt x="0" y="1900191"/>
                </a:lnTo>
              </a:path>
            </a:pathLst>
          </a:custGeom>
          <a:ln w="12700">
            <a:solidFill>
              <a:srgbClr val="BBBBB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23948" y="1160886"/>
            <a:ext cx="7975578" cy="31502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370">
              <a:lnSpc>
                <a:spcPts val="3220"/>
              </a:lnSpc>
              <a:spcBef>
                <a:spcPts val="161"/>
              </a:spcBef>
            </a:pPr>
            <a:r>
              <a:rPr sz="2400" dirty="0">
                <a:solidFill>
                  <a:srgbClr val="DDDDDD"/>
                </a:solidFill>
                <a:latin typeface="Wingdings 2"/>
                <a:cs typeface="Wingdings 2"/>
              </a:rPr>
              <a:t></a:t>
            </a:r>
            <a:r>
              <a:rPr sz="2400" spc="289" dirty="0">
                <a:solidFill>
                  <a:srgbClr val="DDDDDD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Del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gasi yang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diki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im juga dil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kapi</a:t>
            </a:r>
            <a:endParaRPr sz="3000">
              <a:latin typeface="Century Gothic"/>
              <a:cs typeface="Century Gothic"/>
            </a:endParaRPr>
          </a:p>
          <a:p>
            <a:pPr marL="397052" marR="57370">
              <a:lnSpc>
                <a:spcPts val="3600"/>
              </a:lnSpc>
              <a:spcBef>
                <a:spcPts val="18"/>
              </a:spcBef>
            </a:pP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CREDENT</a:t>
            </a:r>
            <a:r>
              <a:rPr sz="3000" i="1" spc="3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ALS </a:t>
            </a:r>
            <a:r>
              <a:rPr sz="3000" spc="4" dirty="0">
                <a:solidFill>
                  <a:srgbClr val="FFFFFF"/>
                </a:solidFill>
                <a:latin typeface="Century Gothic"/>
                <a:cs typeface="Century Gothic"/>
              </a:rPr>
              <a:t>ata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surat</a:t>
            </a:r>
            <a:endParaRPr sz="3000">
              <a:latin typeface="Century Gothic"/>
              <a:cs typeface="Century Gothic"/>
            </a:endParaRPr>
          </a:p>
          <a:p>
            <a:pPr marL="397052" marR="57370">
              <a:lnSpc>
                <a:spcPts val="3579"/>
              </a:lnSpc>
            </a:pP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percayaan</a:t>
            </a:r>
            <a:r>
              <a:rPr sz="3000" spc="-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500" baseline="-1001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3000" spc="7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mutlak</a:t>
            </a:r>
            <a:r>
              <a:rPr sz="3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untuk</a:t>
            </a:r>
            <a:endParaRPr sz="3000">
              <a:latin typeface="Century Gothic"/>
              <a:cs typeface="Century Gothic"/>
            </a:endParaRPr>
          </a:p>
          <a:p>
            <a:pPr marL="397052">
              <a:lnSpc>
                <a:spcPct val="100027"/>
              </a:lnSpc>
            </a:pP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etahui</a:t>
            </a:r>
            <a:r>
              <a:rPr sz="3000" spc="-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4" dirty="0">
                <a:solidFill>
                  <a:srgbClr val="FFFFFF"/>
                </a:solidFill>
                <a:latin typeface="Century Gothic"/>
                <a:cs typeface="Century Gothic"/>
              </a:rPr>
              <a:t>ata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dap</a:t>
            </a:r>
            <a:r>
              <a:rPr sz="3000" spc="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t juga untuk m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mutuskan</a:t>
            </a:r>
            <a:r>
              <a:rPr sz="3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legasi mana yang betu</a:t>
            </a:r>
            <a:r>
              <a:rPr sz="3000" spc="4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- betul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wakili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suatu n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gara </a:t>
            </a:r>
            <a:r>
              <a:rPr sz="3000" spc="-4" dirty="0">
                <a:solidFill>
                  <a:srgbClr val="FFFFFF"/>
                </a:solidFill>
                <a:latin typeface="Century Gothic"/>
                <a:cs typeface="Century Gothic"/>
              </a:rPr>
              <a:t>(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terutama bila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ada pem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ri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tah tandi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gan</a:t>
            </a:r>
            <a:r>
              <a:rPr sz="3000" spc="-39" dirty="0">
                <a:solidFill>
                  <a:srgbClr val="FFFFFF"/>
                </a:solidFill>
                <a:latin typeface="Century Gothic"/>
                <a:cs typeface="Century Gothic"/>
              </a:rPr>
              <a:t>).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123949" y="5002000"/>
            <a:ext cx="7658963" cy="8639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20"/>
              </a:lnSpc>
              <a:spcBef>
                <a:spcPts val="161"/>
              </a:spcBef>
            </a:pPr>
            <a:r>
              <a:rPr sz="2400" dirty="0">
                <a:solidFill>
                  <a:srgbClr val="DDDDDD"/>
                </a:solidFill>
                <a:latin typeface="Wingdings 2"/>
                <a:cs typeface="Wingdings 2"/>
              </a:rPr>
              <a:t></a:t>
            </a:r>
            <a:r>
              <a:rPr sz="2400" spc="289" dirty="0">
                <a:solidFill>
                  <a:srgbClr val="DDDDDD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Indon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sia</a:t>
            </a:r>
            <a:r>
              <a:rPr sz="3000" spc="-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mbeda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an k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gunaan 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full</a:t>
            </a:r>
            <a:endParaRPr sz="3000">
              <a:latin typeface="Century Gothic"/>
              <a:cs typeface="Century Gothic"/>
            </a:endParaRPr>
          </a:p>
          <a:p>
            <a:pPr marL="397052" marR="57150">
              <a:lnSpc>
                <a:spcPts val="3579"/>
              </a:lnSpc>
              <a:spcBef>
                <a:spcPts val="17"/>
              </a:spcBef>
            </a:pPr>
            <a:r>
              <a:rPr sz="4500" i="1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4500" i="1" spc="4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4500" i="1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wers</a:t>
            </a:r>
            <a:r>
              <a:rPr sz="4500" i="1" spc="-25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500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dan</a:t>
            </a:r>
            <a:r>
              <a:rPr sz="4500" spc="-14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500" i="1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cred</a:t>
            </a:r>
            <a:r>
              <a:rPr sz="4500" i="1" spc="-14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4500" i="1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ntials.</a:t>
            </a:r>
            <a:endParaRPr sz="300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5573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31034" y="14098"/>
            <a:ext cx="9129980" cy="6836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24001" y="6985"/>
            <a:ext cx="9137015" cy="6843981"/>
          </a:xfrm>
          <a:custGeom>
            <a:avLst/>
            <a:gdLst/>
            <a:ahLst/>
            <a:cxnLst/>
            <a:rect l="l" t="t" r="r" b="b"/>
            <a:pathLst>
              <a:path w="9137015" h="6843981">
                <a:moveTo>
                  <a:pt x="0" y="0"/>
                </a:moveTo>
                <a:lnTo>
                  <a:pt x="9137015" y="6843981"/>
                </a:lnTo>
              </a:path>
            </a:pathLst>
          </a:custGeom>
          <a:ln w="12700">
            <a:solidFill>
              <a:srgbClr val="B3B3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92746" y="4948429"/>
            <a:ext cx="2672969" cy="1900191"/>
          </a:xfrm>
          <a:custGeom>
            <a:avLst/>
            <a:gdLst/>
            <a:ahLst/>
            <a:cxnLst/>
            <a:rect l="l" t="t" r="r" b="b"/>
            <a:pathLst>
              <a:path w="2672969" h="1900191">
                <a:moveTo>
                  <a:pt x="2672969" y="0"/>
                </a:moveTo>
                <a:lnTo>
                  <a:pt x="0" y="1900191"/>
                </a:lnTo>
              </a:path>
            </a:pathLst>
          </a:custGeom>
          <a:ln w="12700">
            <a:solidFill>
              <a:srgbClr val="BBBBB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01924" y="448055"/>
            <a:ext cx="6251448" cy="842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96639" y="788162"/>
            <a:ext cx="5481320" cy="392684"/>
          </a:xfrm>
          <a:custGeom>
            <a:avLst/>
            <a:gdLst/>
            <a:ahLst/>
            <a:cxnLst/>
            <a:rect l="l" t="t" r="r" b="b"/>
            <a:pathLst>
              <a:path w="5481320" h="392684">
                <a:moveTo>
                  <a:pt x="1073912" y="233045"/>
                </a:moveTo>
                <a:lnTo>
                  <a:pt x="1047115" y="304164"/>
                </a:lnTo>
                <a:lnTo>
                  <a:pt x="1203452" y="304164"/>
                </a:lnTo>
                <a:lnTo>
                  <a:pt x="1176401" y="233045"/>
                </a:lnTo>
                <a:lnTo>
                  <a:pt x="1073912" y="233045"/>
                </a:lnTo>
                <a:close/>
              </a:path>
              <a:path w="5481320" h="392684">
                <a:moveTo>
                  <a:pt x="371602" y="311403"/>
                </a:moveTo>
                <a:lnTo>
                  <a:pt x="371602" y="210692"/>
                </a:lnTo>
                <a:lnTo>
                  <a:pt x="508381" y="210692"/>
                </a:lnTo>
                <a:lnTo>
                  <a:pt x="508381" y="140588"/>
                </a:lnTo>
                <a:lnTo>
                  <a:pt x="371602" y="140588"/>
                </a:lnTo>
                <a:lnTo>
                  <a:pt x="371602" y="71247"/>
                </a:lnTo>
                <a:lnTo>
                  <a:pt x="508381" y="71247"/>
                </a:lnTo>
                <a:lnTo>
                  <a:pt x="508381" y="0"/>
                </a:lnTo>
                <a:lnTo>
                  <a:pt x="299212" y="0"/>
                </a:lnTo>
                <a:lnTo>
                  <a:pt x="299212" y="383032"/>
                </a:lnTo>
                <a:lnTo>
                  <a:pt x="508381" y="383032"/>
                </a:lnTo>
                <a:lnTo>
                  <a:pt x="508381" y="311403"/>
                </a:lnTo>
                <a:lnTo>
                  <a:pt x="371602" y="311403"/>
                </a:lnTo>
                <a:close/>
              </a:path>
              <a:path w="5481320" h="392684">
                <a:moveTo>
                  <a:pt x="166375" y="10988"/>
                </a:moveTo>
                <a:lnTo>
                  <a:pt x="147749" y="5589"/>
                </a:lnTo>
                <a:lnTo>
                  <a:pt x="123657" y="2005"/>
                </a:lnTo>
                <a:lnTo>
                  <a:pt x="109572" y="890"/>
                </a:lnTo>
                <a:lnTo>
                  <a:pt x="94132" y="222"/>
                </a:lnTo>
                <a:lnTo>
                  <a:pt x="77343" y="0"/>
                </a:lnTo>
                <a:lnTo>
                  <a:pt x="0" y="0"/>
                </a:lnTo>
                <a:lnTo>
                  <a:pt x="0" y="383032"/>
                </a:lnTo>
                <a:lnTo>
                  <a:pt x="72898" y="383032"/>
                </a:lnTo>
                <a:lnTo>
                  <a:pt x="72898" y="220852"/>
                </a:lnTo>
                <a:lnTo>
                  <a:pt x="74162" y="220852"/>
                </a:lnTo>
                <a:lnTo>
                  <a:pt x="91475" y="220663"/>
                </a:lnTo>
                <a:lnTo>
                  <a:pt x="106891" y="220144"/>
                </a:lnTo>
                <a:lnTo>
                  <a:pt x="120418" y="219294"/>
                </a:lnTo>
                <a:lnTo>
                  <a:pt x="132063" y="218112"/>
                </a:lnTo>
                <a:lnTo>
                  <a:pt x="141832" y="216600"/>
                </a:lnTo>
                <a:lnTo>
                  <a:pt x="141224" y="143128"/>
                </a:lnTo>
                <a:lnTo>
                  <a:pt x="134112" y="145796"/>
                </a:lnTo>
                <a:lnTo>
                  <a:pt x="125022" y="147964"/>
                </a:lnTo>
                <a:lnTo>
                  <a:pt x="112360" y="149281"/>
                </a:lnTo>
                <a:lnTo>
                  <a:pt x="96012" y="149733"/>
                </a:lnTo>
                <a:lnTo>
                  <a:pt x="72898" y="149733"/>
                </a:lnTo>
                <a:lnTo>
                  <a:pt x="72898" y="70992"/>
                </a:lnTo>
                <a:lnTo>
                  <a:pt x="93472" y="70992"/>
                </a:lnTo>
                <a:lnTo>
                  <a:pt x="105513" y="71265"/>
                </a:lnTo>
                <a:lnTo>
                  <a:pt x="120064" y="72600"/>
                </a:lnTo>
                <a:lnTo>
                  <a:pt x="131492" y="75049"/>
                </a:lnTo>
                <a:lnTo>
                  <a:pt x="139827" y="78612"/>
                </a:lnTo>
                <a:lnTo>
                  <a:pt x="148734" y="86037"/>
                </a:lnTo>
                <a:lnTo>
                  <a:pt x="154912" y="97099"/>
                </a:lnTo>
                <a:lnTo>
                  <a:pt x="156972" y="110998"/>
                </a:lnTo>
                <a:lnTo>
                  <a:pt x="156972" y="119507"/>
                </a:lnTo>
                <a:lnTo>
                  <a:pt x="154940" y="126873"/>
                </a:lnTo>
                <a:lnTo>
                  <a:pt x="154282" y="213372"/>
                </a:lnTo>
                <a:lnTo>
                  <a:pt x="166864" y="208553"/>
                </a:lnTo>
                <a:lnTo>
                  <a:pt x="178385" y="202587"/>
                </a:lnTo>
                <a:lnTo>
                  <a:pt x="188849" y="195473"/>
                </a:lnTo>
                <a:lnTo>
                  <a:pt x="198262" y="187210"/>
                </a:lnTo>
                <a:lnTo>
                  <a:pt x="206629" y="177800"/>
                </a:lnTo>
                <a:lnTo>
                  <a:pt x="216513" y="162311"/>
                </a:lnTo>
                <a:lnTo>
                  <a:pt x="221356" y="150873"/>
                </a:lnTo>
                <a:lnTo>
                  <a:pt x="224816" y="138529"/>
                </a:lnTo>
                <a:lnTo>
                  <a:pt x="226892" y="125280"/>
                </a:lnTo>
                <a:lnTo>
                  <a:pt x="227584" y="111125"/>
                </a:lnTo>
                <a:lnTo>
                  <a:pt x="227582" y="110413"/>
                </a:lnTo>
                <a:lnTo>
                  <a:pt x="226892" y="96521"/>
                </a:lnTo>
                <a:lnTo>
                  <a:pt x="224947" y="83436"/>
                </a:lnTo>
                <a:lnTo>
                  <a:pt x="221747" y="71157"/>
                </a:lnTo>
                <a:lnTo>
                  <a:pt x="217292" y="59686"/>
                </a:lnTo>
                <a:lnTo>
                  <a:pt x="211582" y="49022"/>
                </a:lnTo>
                <a:lnTo>
                  <a:pt x="207613" y="43070"/>
                </a:lnTo>
                <a:lnTo>
                  <a:pt x="199371" y="33110"/>
                </a:lnTo>
                <a:lnTo>
                  <a:pt x="189982" y="24544"/>
                </a:lnTo>
                <a:lnTo>
                  <a:pt x="179448" y="17362"/>
                </a:lnTo>
                <a:lnTo>
                  <a:pt x="167767" y="11557"/>
                </a:lnTo>
                <a:lnTo>
                  <a:pt x="166375" y="10988"/>
                </a:lnTo>
                <a:close/>
              </a:path>
              <a:path w="5481320" h="392684">
                <a:moveTo>
                  <a:pt x="141224" y="143128"/>
                </a:moveTo>
                <a:lnTo>
                  <a:pt x="141832" y="216600"/>
                </a:lnTo>
                <a:lnTo>
                  <a:pt x="149733" y="214757"/>
                </a:lnTo>
                <a:lnTo>
                  <a:pt x="154282" y="213372"/>
                </a:lnTo>
                <a:lnTo>
                  <a:pt x="154940" y="126873"/>
                </a:lnTo>
                <a:lnTo>
                  <a:pt x="150876" y="132841"/>
                </a:lnTo>
                <a:lnTo>
                  <a:pt x="146812" y="138811"/>
                </a:lnTo>
                <a:lnTo>
                  <a:pt x="141224" y="143128"/>
                </a:lnTo>
                <a:close/>
              </a:path>
              <a:path w="5481320" h="392684">
                <a:moveTo>
                  <a:pt x="3607613" y="241421"/>
                </a:moveTo>
                <a:lnTo>
                  <a:pt x="3603312" y="229443"/>
                </a:lnTo>
                <a:lnTo>
                  <a:pt x="3600240" y="216942"/>
                </a:lnTo>
                <a:lnTo>
                  <a:pt x="3598397" y="203918"/>
                </a:lnTo>
                <a:lnTo>
                  <a:pt x="3597783" y="190373"/>
                </a:lnTo>
                <a:lnTo>
                  <a:pt x="3598167" y="179747"/>
                </a:lnTo>
                <a:lnTo>
                  <a:pt x="3599780" y="166631"/>
                </a:lnTo>
                <a:lnTo>
                  <a:pt x="3602651" y="154054"/>
                </a:lnTo>
                <a:lnTo>
                  <a:pt x="3606780" y="142014"/>
                </a:lnTo>
                <a:lnTo>
                  <a:pt x="3612168" y="130509"/>
                </a:lnTo>
                <a:lnTo>
                  <a:pt x="3618815" y="119537"/>
                </a:lnTo>
                <a:lnTo>
                  <a:pt x="3626719" y="109097"/>
                </a:lnTo>
                <a:lnTo>
                  <a:pt x="3635883" y="99187"/>
                </a:lnTo>
                <a:lnTo>
                  <a:pt x="3645936" y="90235"/>
                </a:lnTo>
                <a:lnTo>
                  <a:pt x="3656346" y="82662"/>
                </a:lnTo>
                <a:lnTo>
                  <a:pt x="3667321" y="76257"/>
                </a:lnTo>
                <a:lnTo>
                  <a:pt x="3678860" y="71020"/>
                </a:lnTo>
                <a:lnTo>
                  <a:pt x="3690961" y="66950"/>
                </a:lnTo>
                <a:lnTo>
                  <a:pt x="3703623" y="64044"/>
                </a:lnTo>
                <a:lnTo>
                  <a:pt x="3716845" y="62302"/>
                </a:lnTo>
                <a:lnTo>
                  <a:pt x="3730625" y="61722"/>
                </a:lnTo>
                <a:lnTo>
                  <a:pt x="3741454" y="62087"/>
                </a:lnTo>
                <a:lnTo>
                  <a:pt x="3754233" y="63501"/>
                </a:lnTo>
                <a:lnTo>
                  <a:pt x="3766677" y="65983"/>
                </a:lnTo>
                <a:lnTo>
                  <a:pt x="3778785" y="69532"/>
                </a:lnTo>
                <a:lnTo>
                  <a:pt x="3790555" y="74149"/>
                </a:lnTo>
                <a:lnTo>
                  <a:pt x="3801987" y="79835"/>
                </a:lnTo>
                <a:lnTo>
                  <a:pt x="3813078" y="86590"/>
                </a:lnTo>
                <a:lnTo>
                  <a:pt x="3823826" y="94416"/>
                </a:lnTo>
                <a:lnTo>
                  <a:pt x="3834230" y="103314"/>
                </a:lnTo>
                <a:lnTo>
                  <a:pt x="3844290" y="113284"/>
                </a:lnTo>
                <a:lnTo>
                  <a:pt x="3895725" y="62484"/>
                </a:lnTo>
                <a:lnTo>
                  <a:pt x="3885057" y="51499"/>
                </a:lnTo>
                <a:lnTo>
                  <a:pt x="3874988" y="42125"/>
                </a:lnTo>
                <a:lnTo>
                  <a:pt x="3854685" y="26079"/>
                </a:lnTo>
                <a:lnTo>
                  <a:pt x="3834172" y="13634"/>
                </a:lnTo>
                <a:lnTo>
                  <a:pt x="3817875" y="6333"/>
                </a:lnTo>
                <a:lnTo>
                  <a:pt x="3793981" y="-1510"/>
                </a:lnTo>
                <a:lnTo>
                  <a:pt x="3769187" y="-6726"/>
                </a:lnTo>
                <a:lnTo>
                  <a:pt x="3743463" y="-9327"/>
                </a:lnTo>
                <a:lnTo>
                  <a:pt x="3730244" y="-9651"/>
                </a:lnTo>
                <a:lnTo>
                  <a:pt x="3725846" y="-9616"/>
                </a:lnTo>
                <a:lnTo>
                  <a:pt x="3711826" y="-9007"/>
                </a:lnTo>
                <a:lnTo>
                  <a:pt x="3698207" y="-7645"/>
                </a:lnTo>
                <a:lnTo>
                  <a:pt x="3672175" y="-2656"/>
                </a:lnTo>
                <a:lnTo>
                  <a:pt x="3647754" y="5355"/>
                </a:lnTo>
                <a:lnTo>
                  <a:pt x="3624951" y="16395"/>
                </a:lnTo>
                <a:lnTo>
                  <a:pt x="3603769" y="30468"/>
                </a:lnTo>
                <a:lnTo>
                  <a:pt x="3584215" y="47580"/>
                </a:lnTo>
                <a:lnTo>
                  <a:pt x="3573731" y="58763"/>
                </a:lnTo>
                <a:lnTo>
                  <a:pt x="3557541" y="79661"/>
                </a:lnTo>
                <a:lnTo>
                  <a:pt x="3544590" y="101840"/>
                </a:lnTo>
                <a:lnTo>
                  <a:pt x="3534876" y="125303"/>
                </a:lnTo>
                <a:lnTo>
                  <a:pt x="3528400" y="150055"/>
                </a:lnTo>
                <a:lnTo>
                  <a:pt x="3525162" y="176101"/>
                </a:lnTo>
                <a:lnTo>
                  <a:pt x="3524758" y="189611"/>
                </a:lnTo>
                <a:lnTo>
                  <a:pt x="3524825" y="195111"/>
                </a:lnTo>
                <a:lnTo>
                  <a:pt x="3527019" y="220842"/>
                </a:lnTo>
                <a:lnTo>
                  <a:pt x="3532297" y="245725"/>
                </a:lnTo>
                <a:lnTo>
                  <a:pt x="3540648" y="269770"/>
                </a:lnTo>
                <a:lnTo>
                  <a:pt x="3552063" y="292988"/>
                </a:lnTo>
                <a:lnTo>
                  <a:pt x="3560600" y="306737"/>
                </a:lnTo>
                <a:lnTo>
                  <a:pt x="3576406" y="327131"/>
                </a:lnTo>
                <a:lnTo>
                  <a:pt x="3594510" y="344938"/>
                </a:lnTo>
                <a:lnTo>
                  <a:pt x="3614913" y="360148"/>
                </a:lnTo>
                <a:lnTo>
                  <a:pt x="3632832" y="370393"/>
                </a:lnTo>
                <a:lnTo>
                  <a:pt x="3655668" y="380145"/>
                </a:lnTo>
                <a:lnTo>
                  <a:pt x="3679869" y="387111"/>
                </a:lnTo>
                <a:lnTo>
                  <a:pt x="3705444" y="391290"/>
                </a:lnTo>
                <a:lnTo>
                  <a:pt x="3732403" y="392684"/>
                </a:lnTo>
                <a:lnTo>
                  <a:pt x="3744564" y="392393"/>
                </a:lnTo>
                <a:lnTo>
                  <a:pt x="3758070" y="391347"/>
                </a:lnTo>
                <a:lnTo>
                  <a:pt x="3783719" y="386967"/>
                </a:lnTo>
                <a:lnTo>
                  <a:pt x="3807548" y="379539"/>
                </a:lnTo>
                <a:lnTo>
                  <a:pt x="3829558" y="369062"/>
                </a:lnTo>
                <a:lnTo>
                  <a:pt x="3846190" y="358177"/>
                </a:lnTo>
                <a:lnTo>
                  <a:pt x="3865242" y="341831"/>
                </a:lnTo>
                <a:lnTo>
                  <a:pt x="3882177" y="322524"/>
                </a:lnTo>
                <a:lnTo>
                  <a:pt x="3896995" y="300227"/>
                </a:lnTo>
                <a:lnTo>
                  <a:pt x="3907543" y="279406"/>
                </a:lnTo>
                <a:lnTo>
                  <a:pt x="3916155" y="255266"/>
                </a:lnTo>
                <a:lnTo>
                  <a:pt x="3921313" y="230444"/>
                </a:lnTo>
                <a:lnTo>
                  <a:pt x="3923030" y="204977"/>
                </a:lnTo>
                <a:lnTo>
                  <a:pt x="3922522" y="188722"/>
                </a:lnTo>
                <a:lnTo>
                  <a:pt x="3729736" y="188722"/>
                </a:lnTo>
                <a:lnTo>
                  <a:pt x="3729736" y="257301"/>
                </a:lnTo>
                <a:lnTo>
                  <a:pt x="3840734" y="257301"/>
                </a:lnTo>
                <a:lnTo>
                  <a:pt x="3840048" y="258745"/>
                </a:lnTo>
                <a:lnTo>
                  <a:pt x="3833380" y="271121"/>
                </a:lnTo>
                <a:lnTo>
                  <a:pt x="3825931" y="282141"/>
                </a:lnTo>
                <a:lnTo>
                  <a:pt x="3817706" y="291795"/>
                </a:lnTo>
                <a:lnTo>
                  <a:pt x="3808710" y="300072"/>
                </a:lnTo>
                <a:lnTo>
                  <a:pt x="3798951" y="306959"/>
                </a:lnTo>
                <a:lnTo>
                  <a:pt x="3786502" y="313403"/>
                </a:lnTo>
                <a:lnTo>
                  <a:pt x="3774979" y="317584"/>
                </a:lnTo>
                <a:lnTo>
                  <a:pt x="3762591" y="320571"/>
                </a:lnTo>
                <a:lnTo>
                  <a:pt x="3749332" y="322363"/>
                </a:lnTo>
                <a:lnTo>
                  <a:pt x="3735197" y="322961"/>
                </a:lnTo>
                <a:lnTo>
                  <a:pt x="3731298" y="322917"/>
                </a:lnTo>
                <a:lnTo>
                  <a:pt x="3717646" y="322035"/>
                </a:lnTo>
                <a:lnTo>
                  <a:pt x="3704547" y="320022"/>
                </a:lnTo>
                <a:lnTo>
                  <a:pt x="3691998" y="316882"/>
                </a:lnTo>
                <a:lnTo>
                  <a:pt x="3679996" y="312616"/>
                </a:lnTo>
                <a:lnTo>
                  <a:pt x="3668539" y="307227"/>
                </a:lnTo>
                <a:lnTo>
                  <a:pt x="3657623" y="300719"/>
                </a:lnTo>
                <a:lnTo>
                  <a:pt x="3647247" y="293093"/>
                </a:lnTo>
                <a:lnTo>
                  <a:pt x="3637407" y="284352"/>
                </a:lnTo>
                <a:lnTo>
                  <a:pt x="3627887" y="274191"/>
                </a:lnTo>
                <a:lnTo>
                  <a:pt x="3619900" y="263796"/>
                </a:lnTo>
                <a:lnTo>
                  <a:pt x="3613142" y="252872"/>
                </a:lnTo>
                <a:lnTo>
                  <a:pt x="3607613" y="241421"/>
                </a:lnTo>
                <a:close/>
              </a:path>
              <a:path w="5481320" h="392684">
                <a:moveTo>
                  <a:pt x="649478" y="383032"/>
                </a:moveTo>
                <a:lnTo>
                  <a:pt x="649478" y="131699"/>
                </a:lnTo>
                <a:lnTo>
                  <a:pt x="813181" y="383032"/>
                </a:lnTo>
                <a:lnTo>
                  <a:pt x="883412" y="383032"/>
                </a:lnTo>
                <a:lnTo>
                  <a:pt x="883412" y="0"/>
                </a:lnTo>
                <a:lnTo>
                  <a:pt x="810387" y="0"/>
                </a:lnTo>
                <a:lnTo>
                  <a:pt x="810387" y="252095"/>
                </a:lnTo>
                <a:lnTo>
                  <a:pt x="646557" y="0"/>
                </a:lnTo>
                <a:lnTo>
                  <a:pt x="576580" y="0"/>
                </a:lnTo>
                <a:lnTo>
                  <a:pt x="576580" y="383032"/>
                </a:lnTo>
                <a:lnTo>
                  <a:pt x="649478" y="383032"/>
                </a:lnTo>
                <a:close/>
              </a:path>
              <a:path w="5481320" h="392684">
                <a:moveTo>
                  <a:pt x="1438910" y="383032"/>
                </a:moveTo>
                <a:lnTo>
                  <a:pt x="1438910" y="131699"/>
                </a:lnTo>
                <a:lnTo>
                  <a:pt x="1602613" y="383032"/>
                </a:lnTo>
                <a:lnTo>
                  <a:pt x="1672844" y="383032"/>
                </a:lnTo>
                <a:lnTo>
                  <a:pt x="1672844" y="0"/>
                </a:lnTo>
                <a:lnTo>
                  <a:pt x="1599819" y="0"/>
                </a:lnTo>
                <a:lnTo>
                  <a:pt x="1599819" y="252095"/>
                </a:lnTo>
                <a:lnTo>
                  <a:pt x="1435989" y="0"/>
                </a:lnTo>
                <a:lnTo>
                  <a:pt x="1366012" y="0"/>
                </a:lnTo>
                <a:lnTo>
                  <a:pt x="1366012" y="383032"/>
                </a:lnTo>
                <a:lnTo>
                  <a:pt x="1438910" y="383032"/>
                </a:lnTo>
                <a:close/>
              </a:path>
              <a:path w="5481320" h="392684">
                <a:moveTo>
                  <a:pt x="3220466" y="383032"/>
                </a:moveTo>
                <a:lnTo>
                  <a:pt x="3220466" y="131699"/>
                </a:lnTo>
                <a:lnTo>
                  <a:pt x="3384169" y="383032"/>
                </a:lnTo>
                <a:lnTo>
                  <a:pt x="3454400" y="383032"/>
                </a:lnTo>
                <a:lnTo>
                  <a:pt x="3454400" y="0"/>
                </a:lnTo>
                <a:lnTo>
                  <a:pt x="3381375" y="0"/>
                </a:lnTo>
                <a:lnTo>
                  <a:pt x="3381375" y="252095"/>
                </a:lnTo>
                <a:lnTo>
                  <a:pt x="3217545" y="0"/>
                </a:lnTo>
                <a:lnTo>
                  <a:pt x="3147568" y="0"/>
                </a:lnTo>
                <a:lnTo>
                  <a:pt x="3147568" y="383032"/>
                </a:lnTo>
                <a:lnTo>
                  <a:pt x="3220466" y="383032"/>
                </a:lnTo>
                <a:close/>
              </a:path>
              <a:path w="5481320" h="392684">
                <a:moveTo>
                  <a:pt x="4457954" y="383032"/>
                </a:moveTo>
                <a:lnTo>
                  <a:pt x="4457954" y="131699"/>
                </a:lnTo>
                <a:lnTo>
                  <a:pt x="4621657" y="383032"/>
                </a:lnTo>
                <a:lnTo>
                  <a:pt x="4691888" y="383032"/>
                </a:lnTo>
                <a:lnTo>
                  <a:pt x="4691888" y="0"/>
                </a:lnTo>
                <a:lnTo>
                  <a:pt x="4618863" y="0"/>
                </a:lnTo>
                <a:lnTo>
                  <a:pt x="4618863" y="252095"/>
                </a:lnTo>
                <a:lnTo>
                  <a:pt x="4455033" y="0"/>
                </a:lnTo>
                <a:lnTo>
                  <a:pt x="4385056" y="0"/>
                </a:lnTo>
                <a:lnTo>
                  <a:pt x="4385056" y="383032"/>
                </a:lnTo>
                <a:lnTo>
                  <a:pt x="4457954" y="383032"/>
                </a:lnTo>
                <a:close/>
              </a:path>
              <a:path w="5481320" h="392684">
                <a:moveTo>
                  <a:pt x="5247386" y="383032"/>
                </a:moveTo>
                <a:lnTo>
                  <a:pt x="5247386" y="131699"/>
                </a:lnTo>
                <a:lnTo>
                  <a:pt x="5411089" y="383032"/>
                </a:lnTo>
                <a:lnTo>
                  <a:pt x="5481320" y="383032"/>
                </a:lnTo>
                <a:lnTo>
                  <a:pt x="5481320" y="0"/>
                </a:lnTo>
                <a:lnTo>
                  <a:pt x="5408295" y="0"/>
                </a:lnTo>
                <a:lnTo>
                  <a:pt x="5408295" y="252095"/>
                </a:lnTo>
                <a:lnTo>
                  <a:pt x="5244465" y="0"/>
                </a:lnTo>
                <a:lnTo>
                  <a:pt x="5174488" y="0"/>
                </a:lnTo>
                <a:lnTo>
                  <a:pt x="5174488" y="383032"/>
                </a:lnTo>
                <a:lnTo>
                  <a:pt x="5247386" y="383032"/>
                </a:lnTo>
                <a:close/>
              </a:path>
              <a:path w="5481320" h="392684">
                <a:moveTo>
                  <a:pt x="2049652" y="278257"/>
                </a:moveTo>
                <a:lnTo>
                  <a:pt x="2055688" y="260598"/>
                </a:lnTo>
                <a:lnTo>
                  <a:pt x="2061245" y="236090"/>
                </a:lnTo>
                <a:lnTo>
                  <a:pt x="2062987" y="223338"/>
                </a:lnTo>
                <a:lnTo>
                  <a:pt x="2064035" y="210257"/>
                </a:lnTo>
                <a:lnTo>
                  <a:pt x="2064385" y="196850"/>
                </a:lnTo>
                <a:lnTo>
                  <a:pt x="2064159" y="185446"/>
                </a:lnTo>
                <a:lnTo>
                  <a:pt x="2063269" y="171845"/>
                </a:lnTo>
                <a:lnTo>
                  <a:pt x="2061702" y="158648"/>
                </a:lnTo>
                <a:lnTo>
                  <a:pt x="2059458" y="145856"/>
                </a:lnTo>
                <a:lnTo>
                  <a:pt x="2052942" y="121491"/>
                </a:lnTo>
                <a:lnTo>
                  <a:pt x="2043721" y="98761"/>
                </a:lnTo>
                <a:lnTo>
                  <a:pt x="2034703" y="82193"/>
                </a:lnTo>
                <a:lnTo>
                  <a:pt x="2027175" y="70609"/>
                </a:lnTo>
                <a:lnTo>
                  <a:pt x="2019137" y="59954"/>
                </a:lnTo>
                <a:lnTo>
                  <a:pt x="2010585" y="50232"/>
                </a:lnTo>
                <a:lnTo>
                  <a:pt x="1991925" y="33591"/>
                </a:lnTo>
                <a:lnTo>
                  <a:pt x="1971167" y="20700"/>
                </a:lnTo>
                <a:lnTo>
                  <a:pt x="1953978" y="13487"/>
                </a:lnTo>
                <a:lnTo>
                  <a:pt x="1932524" y="7577"/>
                </a:lnTo>
                <a:lnTo>
                  <a:pt x="1907566" y="3363"/>
                </a:lnTo>
                <a:lnTo>
                  <a:pt x="1893769" y="1890"/>
                </a:lnTo>
                <a:lnTo>
                  <a:pt x="1879091" y="839"/>
                </a:lnTo>
                <a:lnTo>
                  <a:pt x="1863531" y="209"/>
                </a:lnTo>
                <a:lnTo>
                  <a:pt x="1847088" y="0"/>
                </a:lnTo>
                <a:lnTo>
                  <a:pt x="1760727" y="0"/>
                </a:lnTo>
                <a:lnTo>
                  <a:pt x="1760727" y="383032"/>
                </a:lnTo>
                <a:lnTo>
                  <a:pt x="1853228" y="383022"/>
                </a:lnTo>
                <a:lnTo>
                  <a:pt x="1870236" y="382814"/>
                </a:lnTo>
                <a:lnTo>
                  <a:pt x="1867027" y="311912"/>
                </a:lnTo>
                <a:lnTo>
                  <a:pt x="1833118" y="311912"/>
                </a:lnTo>
                <a:lnTo>
                  <a:pt x="1833118" y="70230"/>
                </a:lnTo>
                <a:lnTo>
                  <a:pt x="1859988" y="70238"/>
                </a:lnTo>
                <a:lnTo>
                  <a:pt x="1876018" y="70815"/>
                </a:lnTo>
                <a:lnTo>
                  <a:pt x="1890916" y="72313"/>
                </a:lnTo>
                <a:lnTo>
                  <a:pt x="1904684" y="74727"/>
                </a:lnTo>
                <a:lnTo>
                  <a:pt x="1917321" y="78056"/>
                </a:lnTo>
                <a:lnTo>
                  <a:pt x="1928828" y="82296"/>
                </a:lnTo>
                <a:lnTo>
                  <a:pt x="1939203" y="87445"/>
                </a:lnTo>
                <a:lnTo>
                  <a:pt x="1948448" y="93499"/>
                </a:lnTo>
                <a:lnTo>
                  <a:pt x="1956562" y="100457"/>
                </a:lnTo>
                <a:lnTo>
                  <a:pt x="1964094" y="108739"/>
                </a:lnTo>
                <a:lnTo>
                  <a:pt x="1971150" y="118477"/>
                </a:lnTo>
                <a:lnTo>
                  <a:pt x="1977125" y="129080"/>
                </a:lnTo>
                <a:lnTo>
                  <a:pt x="1982017" y="140553"/>
                </a:lnTo>
                <a:lnTo>
                  <a:pt x="1985824" y="152898"/>
                </a:lnTo>
                <a:lnTo>
                  <a:pt x="1988546" y="166119"/>
                </a:lnTo>
                <a:lnTo>
                  <a:pt x="1990179" y="180218"/>
                </a:lnTo>
                <a:lnTo>
                  <a:pt x="1990725" y="195199"/>
                </a:lnTo>
                <a:lnTo>
                  <a:pt x="1990656" y="200602"/>
                </a:lnTo>
                <a:lnTo>
                  <a:pt x="1989784" y="214600"/>
                </a:lnTo>
                <a:lnTo>
                  <a:pt x="1987915" y="227727"/>
                </a:lnTo>
                <a:lnTo>
                  <a:pt x="1985054" y="239981"/>
                </a:lnTo>
                <a:lnTo>
                  <a:pt x="1981205" y="251363"/>
                </a:lnTo>
                <a:lnTo>
                  <a:pt x="1976374" y="261874"/>
                </a:lnTo>
                <a:lnTo>
                  <a:pt x="1967520" y="276147"/>
                </a:lnTo>
                <a:lnTo>
                  <a:pt x="1959118" y="286046"/>
                </a:lnTo>
                <a:lnTo>
                  <a:pt x="1953006" y="373634"/>
                </a:lnTo>
                <a:lnTo>
                  <a:pt x="1966383" y="368673"/>
                </a:lnTo>
                <a:lnTo>
                  <a:pt x="1977564" y="363162"/>
                </a:lnTo>
                <a:lnTo>
                  <a:pt x="1988413" y="356518"/>
                </a:lnTo>
                <a:lnTo>
                  <a:pt x="1998937" y="348746"/>
                </a:lnTo>
                <a:lnTo>
                  <a:pt x="2009139" y="339851"/>
                </a:lnTo>
                <a:lnTo>
                  <a:pt x="2016106" y="332800"/>
                </a:lnTo>
                <a:lnTo>
                  <a:pt x="2024150" y="323382"/>
                </a:lnTo>
                <a:lnTo>
                  <a:pt x="2031523" y="313227"/>
                </a:lnTo>
                <a:lnTo>
                  <a:pt x="2038228" y="302326"/>
                </a:lnTo>
                <a:lnTo>
                  <a:pt x="2044270" y="290672"/>
                </a:lnTo>
                <a:lnTo>
                  <a:pt x="2049652" y="278257"/>
                </a:lnTo>
                <a:close/>
              </a:path>
              <a:path w="5481320" h="392684">
                <a:moveTo>
                  <a:pt x="1867027" y="311912"/>
                </a:moveTo>
                <a:lnTo>
                  <a:pt x="1870236" y="382814"/>
                </a:lnTo>
                <a:lnTo>
                  <a:pt x="1885950" y="382336"/>
                </a:lnTo>
                <a:lnTo>
                  <a:pt x="1900370" y="381584"/>
                </a:lnTo>
                <a:lnTo>
                  <a:pt x="1913494" y="380557"/>
                </a:lnTo>
                <a:lnTo>
                  <a:pt x="1925321" y="379251"/>
                </a:lnTo>
                <a:lnTo>
                  <a:pt x="1935850" y="377663"/>
                </a:lnTo>
                <a:lnTo>
                  <a:pt x="1945078" y="375792"/>
                </a:lnTo>
                <a:lnTo>
                  <a:pt x="1953006" y="373634"/>
                </a:lnTo>
                <a:lnTo>
                  <a:pt x="1959118" y="286046"/>
                </a:lnTo>
                <a:lnTo>
                  <a:pt x="1949789" y="294154"/>
                </a:lnTo>
                <a:lnTo>
                  <a:pt x="1939544" y="300482"/>
                </a:lnTo>
                <a:lnTo>
                  <a:pt x="1932928" y="303360"/>
                </a:lnTo>
                <a:lnTo>
                  <a:pt x="1923008" y="306438"/>
                </a:lnTo>
                <a:lnTo>
                  <a:pt x="1911462" y="308833"/>
                </a:lnTo>
                <a:lnTo>
                  <a:pt x="1898285" y="310543"/>
                </a:lnTo>
                <a:lnTo>
                  <a:pt x="1883475" y="311569"/>
                </a:lnTo>
                <a:lnTo>
                  <a:pt x="1867027" y="311912"/>
                </a:lnTo>
                <a:close/>
              </a:path>
              <a:path w="5481320" h="392684">
                <a:moveTo>
                  <a:pt x="4855591" y="304164"/>
                </a:moveTo>
                <a:lnTo>
                  <a:pt x="4882388" y="233045"/>
                </a:lnTo>
                <a:lnTo>
                  <a:pt x="4933823" y="101473"/>
                </a:lnTo>
                <a:lnTo>
                  <a:pt x="4984877" y="233045"/>
                </a:lnTo>
                <a:lnTo>
                  <a:pt x="5011928" y="304164"/>
                </a:lnTo>
                <a:lnTo>
                  <a:pt x="5041900" y="383032"/>
                </a:lnTo>
                <a:lnTo>
                  <a:pt x="5117719" y="383032"/>
                </a:lnTo>
                <a:lnTo>
                  <a:pt x="4970271" y="0"/>
                </a:lnTo>
                <a:lnTo>
                  <a:pt x="4896358" y="0"/>
                </a:lnTo>
                <a:lnTo>
                  <a:pt x="4748657" y="383032"/>
                </a:lnTo>
                <a:lnTo>
                  <a:pt x="4824476" y="383032"/>
                </a:lnTo>
                <a:lnTo>
                  <a:pt x="4855591" y="304164"/>
                </a:lnTo>
                <a:close/>
              </a:path>
              <a:path w="5481320" h="392684">
                <a:moveTo>
                  <a:pt x="4882388" y="233045"/>
                </a:moveTo>
                <a:lnTo>
                  <a:pt x="4855591" y="304164"/>
                </a:lnTo>
                <a:lnTo>
                  <a:pt x="5011928" y="304164"/>
                </a:lnTo>
                <a:lnTo>
                  <a:pt x="4984877" y="233045"/>
                </a:lnTo>
                <a:lnTo>
                  <a:pt x="4882388" y="233045"/>
                </a:lnTo>
                <a:close/>
              </a:path>
              <a:path w="5481320" h="392684">
                <a:moveTo>
                  <a:pt x="4066159" y="304164"/>
                </a:moveTo>
                <a:lnTo>
                  <a:pt x="4092956" y="233045"/>
                </a:lnTo>
                <a:lnTo>
                  <a:pt x="4144391" y="101473"/>
                </a:lnTo>
                <a:lnTo>
                  <a:pt x="4195445" y="233045"/>
                </a:lnTo>
                <a:lnTo>
                  <a:pt x="4222496" y="304164"/>
                </a:lnTo>
                <a:lnTo>
                  <a:pt x="4252468" y="383032"/>
                </a:lnTo>
                <a:lnTo>
                  <a:pt x="4328287" y="383032"/>
                </a:lnTo>
                <a:lnTo>
                  <a:pt x="4180840" y="0"/>
                </a:lnTo>
                <a:lnTo>
                  <a:pt x="4106926" y="0"/>
                </a:lnTo>
                <a:lnTo>
                  <a:pt x="3959225" y="383032"/>
                </a:lnTo>
                <a:lnTo>
                  <a:pt x="4035044" y="383032"/>
                </a:lnTo>
                <a:lnTo>
                  <a:pt x="4066159" y="304164"/>
                </a:lnTo>
                <a:close/>
              </a:path>
              <a:path w="5481320" h="392684">
                <a:moveTo>
                  <a:pt x="4092956" y="233045"/>
                </a:moveTo>
                <a:lnTo>
                  <a:pt x="4066159" y="304164"/>
                </a:lnTo>
                <a:lnTo>
                  <a:pt x="4222496" y="304164"/>
                </a:lnTo>
                <a:lnTo>
                  <a:pt x="4195445" y="233045"/>
                </a:lnTo>
                <a:lnTo>
                  <a:pt x="4092956" y="233045"/>
                </a:lnTo>
                <a:close/>
              </a:path>
              <a:path w="5481320" h="392684">
                <a:moveTo>
                  <a:pt x="2828671" y="304164"/>
                </a:moveTo>
                <a:lnTo>
                  <a:pt x="2855468" y="233045"/>
                </a:lnTo>
                <a:lnTo>
                  <a:pt x="2906903" y="101473"/>
                </a:lnTo>
                <a:lnTo>
                  <a:pt x="2957957" y="233045"/>
                </a:lnTo>
                <a:lnTo>
                  <a:pt x="2985008" y="304164"/>
                </a:lnTo>
                <a:lnTo>
                  <a:pt x="3014980" y="383032"/>
                </a:lnTo>
                <a:lnTo>
                  <a:pt x="3090799" y="383032"/>
                </a:lnTo>
                <a:lnTo>
                  <a:pt x="2943352" y="0"/>
                </a:lnTo>
                <a:lnTo>
                  <a:pt x="2869438" y="0"/>
                </a:lnTo>
                <a:lnTo>
                  <a:pt x="2721737" y="383032"/>
                </a:lnTo>
                <a:lnTo>
                  <a:pt x="2797556" y="383032"/>
                </a:lnTo>
                <a:lnTo>
                  <a:pt x="2828671" y="304164"/>
                </a:lnTo>
                <a:close/>
              </a:path>
              <a:path w="5481320" h="392684">
                <a:moveTo>
                  <a:pt x="2855468" y="233045"/>
                </a:moveTo>
                <a:lnTo>
                  <a:pt x="2828671" y="304164"/>
                </a:lnTo>
                <a:lnTo>
                  <a:pt x="2985008" y="304164"/>
                </a:lnTo>
                <a:lnTo>
                  <a:pt x="2957957" y="233045"/>
                </a:lnTo>
                <a:lnTo>
                  <a:pt x="2855468" y="233045"/>
                </a:lnTo>
                <a:close/>
              </a:path>
              <a:path w="5481320" h="392684">
                <a:moveTo>
                  <a:pt x="2558796" y="383032"/>
                </a:moveTo>
                <a:lnTo>
                  <a:pt x="2632710" y="383032"/>
                </a:lnTo>
                <a:lnTo>
                  <a:pt x="2632710" y="71882"/>
                </a:lnTo>
                <a:lnTo>
                  <a:pt x="2702560" y="71882"/>
                </a:lnTo>
                <a:lnTo>
                  <a:pt x="2702560" y="0"/>
                </a:lnTo>
                <a:lnTo>
                  <a:pt x="2490724" y="0"/>
                </a:lnTo>
                <a:lnTo>
                  <a:pt x="2490724" y="71882"/>
                </a:lnTo>
                <a:lnTo>
                  <a:pt x="2558796" y="71882"/>
                </a:lnTo>
                <a:lnTo>
                  <a:pt x="2558796" y="383032"/>
                </a:lnTo>
                <a:close/>
              </a:path>
              <a:path w="5481320" h="392684">
                <a:moveTo>
                  <a:pt x="2209927" y="304164"/>
                </a:moveTo>
                <a:lnTo>
                  <a:pt x="2236724" y="233045"/>
                </a:lnTo>
                <a:lnTo>
                  <a:pt x="2288159" y="101473"/>
                </a:lnTo>
                <a:lnTo>
                  <a:pt x="2339213" y="233045"/>
                </a:lnTo>
                <a:lnTo>
                  <a:pt x="2366264" y="304164"/>
                </a:lnTo>
                <a:lnTo>
                  <a:pt x="2396236" y="383032"/>
                </a:lnTo>
                <a:lnTo>
                  <a:pt x="2472055" y="383032"/>
                </a:lnTo>
                <a:lnTo>
                  <a:pt x="2324608" y="0"/>
                </a:lnTo>
                <a:lnTo>
                  <a:pt x="2250694" y="0"/>
                </a:lnTo>
                <a:lnTo>
                  <a:pt x="2102993" y="383032"/>
                </a:lnTo>
                <a:lnTo>
                  <a:pt x="2178812" y="383032"/>
                </a:lnTo>
                <a:lnTo>
                  <a:pt x="2209927" y="304164"/>
                </a:lnTo>
                <a:close/>
              </a:path>
              <a:path w="5481320" h="392684">
                <a:moveTo>
                  <a:pt x="2236724" y="233045"/>
                </a:moveTo>
                <a:lnTo>
                  <a:pt x="2209927" y="304164"/>
                </a:lnTo>
                <a:lnTo>
                  <a:pt x="2366264" y="304164"/>
                </a:lnTo>
                <a:lnTo>
                  <a:pt x="2339213" y="233045"/>
                </a:lnTo>
                <a:lnTo>
                  <a:pt x="2236724" y="233045"/>
                </a:lnTo>
                <a:close/>
              </a:path>
              <a:path w="5481320" h="392684">
                <a:moveTo>
                  <a:pt x="1047115" y="304164"/>
                </a:moveTo>
                <a:lnTo>
                  <a:pt x="1073912" y="233045"/>
                </a:lnTo>
                <a:lnTo>
                  <a:pt x="1125347" y="101473"/>
                </a:lnTo>
                <a:lnTo>
                  <a:pt x="1176401" y="233045"/>
                </a:lnTo>
                <a:lnTo>
                  <a:pt x="1203452" y="304164"/>
                </a:lnTo>
                <a:lnTo>
                  <a:pt x="1233424" y="383032"/>
                </a:lnTo>
                <a:lnTo>
                  <a:pt x="1309243" y="383032"/>
                </a:lnTo>
                <a:lnTo>
                  <a:pt x="1161796" y="0"/>
                </a:lnTo>
                <a:lnTo>
                  <a:pt x="1087882" y="0"/>
                </a:lnTo>
                <a:lnTo>
                  <a:pt x="940181" y="383032"/>
                </a:lnTo>
                <a:lnTo>
                  <a:pt x="1016000" y="383032"/>
                </a:lnTo>
                <a:lnTo>
                  <a:pt x="1047115" y="304164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79029" y="889635"/>
            <a:ext cx="102489" cy="131572"/>
          </a:xfrm>
          <a:custGeom>
            <a:avLst/>
            <a:gdLst/>
            <a:ahLst/>
            <a:cxnLst/>
            <a:rect l="l" t="t" r="r" b="b"/>
            <a:pathLst>
              <a:path w="102489" h="131572">
                <a:moveTo>
                  <a:pt x="51435" y="0"/>
                </a:moveTo>
                <a:lnTo>
                  <a:pt x="0" y="131572"/>
                </a:lnTo>
                <a:lnTo>
                  <a:pt x="102489" y="131572"/>
                </a:lnTo>
                <a:lnTo>
                  <a:pt x="51435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89596" y="889635"/>
            <a:ext cx="102488" cy="131572"/>
          </a:xfrm>
          <a:custGeom>
            <a:avLst/>
            <a:gdLst/>
            <a:ahLst/>
            <a:cxnLst/>
            <a:rect l="l" t="t" r="r" b="b"/>
            <a:pathLst>
              <a:path w="102488" h="131572">
                <a:moveTo>
                  <a:pt x="51434" y="0"/>
                </a:moveTo>
                <a:lnTo>
                  <a:pt x="0" y="131572"/>
                </a:lnTo>
                <a:lnTo>
                  <a:pt x="102488" y="131572"/>
                </a:lnTo>
                <a:lnTo>
                  <a:pt x="51434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52108" y="889635"/>
            <a:ext cx="102488" cy="131572"/>
          </a:xfrm>
          <a:custGeom>
            <a:avLst/>
            <a:gdLst/>
            <a:ahLst/>
            <a:cxnLst/>
            <a:rect l="l" t="t" r="r" b="b"/>
            <a:pathLst>
              <a:path w="102488" h="131572">
                <a:moveTo>
                  <a:pt x="51434" y="0"/>
                </a:moveTo>
                <a:lnTo>
                  <a:pt x="0" y="131572"/>
                </a:lnTo>
                <a:lnTo>
                  <a:pt x="102488" y="131572"/>
                </a:lnTo>
                <a:lnTo>
                  <a:pt x="51434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33364" y="889635"/>
            <a:ext cx="102488" cy="131572"/>
          </a:xfrm>
          <a:custGeom>
            <a:avLst/>
            <a:gdLst/>
            <a:ahLst/>
            <a:cxnLst/>
            <a:rect l="l" t="t" r="r" b="b"/>
            <a:pathLst>
              <a:path w="102488" h="131572">
                <a:moveTo>
                  <a:pt x="51435" y="0"/>
                </a:moveTo>
                <a:lnTo>
                  <a:pt x="0" y="131572"/>
                </a:lnTo>
                <a:lnTo>
                  <a:pt x="102488" y="131572"/>
                </a:lnTo>
                <a:lnTo>
                  <a:pt x="51435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70553" y="889635"/>
            <a:ext cx="102489" cy="131572"/>
          </a:xfrm>
          <a:custGeom>
            <a:avLst/>
            <a:gdLst/>
            <a:ahLst/>
            <a:cxnLst/>
            <a:rect l="l" t="t" r="r" b="b"/>
            <a:pathLst>
              <a:path w="102489" h="131572">
                <a:moveTo>
                  <a:pt x="51435" y="0"/>
                </a:moveTo>
                <a:lnTo>
                  <a:pt x="0" y="131572"/>
                </a:lnTo>
                <a:lnTo>
                  <a:pt x="102489" y="131572"/>
                </a:lnTo>
                <a:lnTo>
                  <a:pt x="51435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69538" y="859154"/>
            <a:ext cx="84074" cy="78740"/>
          </a:xfrm>
          <a:custGeom>
            <a:avLst/>
            <a:gdLst/>
            <a:ahLst/>
            <a:cxnLst/>
            <a:rect l="l" t="t" r="r" b="b"/>
            <a:pathLst>
              <a:path w="84074" h="78740">
                <a:moveTo>
                  <a:pt x="0" y="0"/>
                </a:moveTo>
                <a:lnTo>
                  <a:pt x="0" y="78740"/>
                </a:lnTo>
                <a:lnTo>
                  <a:pt x="23113" y="78740"/>
                </a:lnTo>
                <a:lnTo>
                  <a:pt x="39462" y="78288"/>
                </a:lnTo>
                <a:lnTo>
                  <a:pt x="52124" y="76971"/>
                </a:lnTo>
                <a:lnTo>
                  <a:pt x="61213" y="74803"/>
                </a:lnTo>
                <a:lnTo>
                  <a:pt x="68325" y="72136"/>
                </a:lnTo>
                <a:lnTo>
                  <a:pt x="73913" y="67818"/>
                </a:lnTo>
                <a:lnTo>
                  <a:pt x="77978" y="61849"/>
                </a:lnTo>
                <a:lnTo>
                  <a:pt x="82042" y="55880"/>
                </a:lnTo>
                <a:lnTo>
                  <a:pt x="84074" y="48514"/>
                </a:lnTo>
                <a:lnTo>
                  <a:pt x="84074" y="40005"/>
                </a:lnTo>
                <a:lnTo>
                  <a:pt x="82014" y="26106"/>
                </a:lnTo>
                <a:lnTo>
                  <a:pt x="75836" y="15044"/>
                </a:lnTo>
                <a:lnTo>
                  <a:pt x="66929" y="7620"/>
                </a:lnTo>
                <a:lnTo>
                  <a:pt x="58594" y="4056"/>
                </a:lnTo>
                <a:lnTo>
                  <a:pt x="47166" y="1607"/>
                </a:lnTo>
                <a:lnTo>
                  <a:pt x="32615" y="272"/>
                </a:lnTo>
                <a:lnTo>
                  <a:pt x="20574" y="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29758" y="858393"/>
            <a:ext cx="157606" cy="241681"/>
          </a:xfrm>
          <a:custGeom>
            <a:avLst/>
            <a:gdLst/>
            <a:ahLst/>
            <a:cxnLst/>
            <a:rect l="l" t="t" r="r" b="b"/>
            <a:pathLst>
              <a:path w="157606" h="241681">
                <a:moveTo>
                  <a:pt x="0" y="0"/>
                </a:moveTo>
                <a:lnTo>
                  <a:pt x="0" y="241681"/>
                </a:lnTo>
                <a:lnTo>
                  <a:pt x="33908" y="241681"/>
                </a:lnTo>
                <a:lnTo>
                  <a:pt x="50357" y="241338"/>
                </a:lnTo>
                <a:lnTo>
                  <a:pt x="65167" y="240312"/>
                </a:lnTo>
                <a:lnTo>
                  <a:pt x="78344" y="238602"/>
                </a:lnTo>
                <a:lnTo>
                  <a:pt x="89890" y="236207"/>
                </a:lnTo>
                <a:lnTo>
                  <a:pt x="99810" y="233129"/>
                </a:lnTo>
                <a:lnTo>
                  <a:pt x="116671" y="223923"/>
                </a:lnTo>
                <a:lnTo>
                  <a:pt x="126000" y="215815"/>
                </a:lnTo>
                <a:lnTo>
                  <a:pt x="134402" y="205916"/>
                </a:lnTo>
                <a:lnTo>
                  <a:pt x="141867" y="194217"/>
                </a:lnTo>
                <a:lnTo>
                  <a:pt x="148087" y="181132"/>
                </a:lnTo>
                <a:lnTo>
                  <a:pt x="151936" y="169750"/>
                </a:lnTo>
                <a:lnTo>
                  <a:pt x="154797" y="157496"/>
                </a:lnTo>
                <a:lnTo>
                  <a:pt x="156666" y="144369"/>
                </a:lnTo>
                <a:lnTo>
                  <a:pt x="157538" y="130371"/>
                </a:lnTo>
                <a:lnTo>
                  <a:pt x="157606" y="124968"/>
                </a:lnTo>
                <a:lnTo>
                  <a:pt x="157061" y="109987"/>
                </a:lnTo>
                <a:lnTo>
                  <a:pt x="155428" y="95888"/>
                </a:lnTo>
                <a:lnTo>
                  <a:pt x="152706" y="82667"/>
                </a:lnTo>
                <a:lnTo>
                  <a:pt x="148899" y="70322"/>
                </a:lnTo>
                <a:lnTo>
                  <a:pt x="144007" y="58849"/>
                </a:lnTo>
                <a:lnTo>
                  <a:pt x="138032" y="48246"/>
                </a:lnTo>
                <a:lnTo>
                  <a:pt x="130976" y="38508"/>
                </a:lnTo>
                <a:lnTo>
                  <a:pt x="123443" y="30226"/>
                </a:lnTo>
                <a:lnTo>
                  <a:pt x="115330" y="23268"/>
                </a:lnTo>
                <a:lnTo>
                  <a:pt x="106085" y="17214"/>
                </a:lnTo>
                <a:lnTo>
                  <a:pt x="95710" y="12065"/>
                </a:lnTo>
                <a:lnTo>
                  <a:pt x="84203" y="7825"/>
                </a:lnTo>
                <a:lnTo>
                  <a:pt x="71566" y="4496"/>
                </a:lnTo>
                <a:lnTo>
                  <a:pt x="57798" y="2082"/>
                </a:lnTo>
                <a:lnTo>
                  <a:pt x="42900" y="584"/>
                </a:lnTo>
                <a:lnTo>
                  <a:pt x="26870" y="7"/>
                </a:lnTo>
                <a:lnTo>
                  <a:pt x="24764" y="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771129" y="788162"/>
            <a:ext cx="306831" cy="383032"/>
          </a:xfrm>
          <a:custGeom>
            <a:avLst/>
            <a:gdLst/>
            <a:ahLst/>
            <a:cxnLst/>
            <a:rect l="l" t="t" r="r" b="b"/>
            <a:pathLst>
              <a:path w="306831" h="383032">
                <a:moveTo>
                  <a:pt x="0" y="0"/>
                </a:moveTo>
                <a:lnTo>
                  <a:pt x="69976" y="0"/>
                </a:lnTo>
                <a:lnTo>
                  <a:pt x="233806" y="252095"/>
                </a:lnTo>
                <a:lnTo>
                  <a:pt x="233806" y="0"/>
                </a:lnTo>
                <a:lnTo>
                  <a:pt x="306831" y="0"/>
                </a:lnTo>
                <a:lnTo>
                  <a:pt x="306831" y="383032"/>
                </a:lnTo>
                <a:lnTo>
                  <a:pt x="236600" y="383032"/>
                </a:lnTo>
                <a:lnTo>
                  <a:pt x="72898" y="131699"/>
                </a:lnTo>
                <a:lnTo>
                  <a:pt x="72898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5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345298" y="788162"/>
            <a:ext cx="369061" cy="383032"/>
          </a:xfrm>
          <a:custGeom>
            <a:avLst/>
            <a:gdLst/>
            <a:ahLst/>
            <a:cxnLst/>
            <a:rect l="l" t="t" r="r" b="b"/>
            <a:pathLst>
              <a:path w="369061" h="383032">
                <a:moveTo>
                  <a:pt x="147700" y="0"/>
                </a:moveTo>
                <a:lnTo>
                  <a:pt x="221614" y="0"/>
                </a:lnTo>
                <a:lnTo>
                  <a:pt x="369061" y="383032"/>
                </a:lnTo>
                <a:lnTo>
                  <a:pt x="293243" y="383032"/>
                </a:lnTo>
                <a:lnTo>
                  <a:pt x="263271" y="304164"/>
                </a:lnTo>
                <a:lnTo>
                  <a:pt x="106933" y="304164"/>
                </a:lnTo>
                <a:lnTo>
                  <a:pt x="75819" y="383032"/>
                </a:lnTo>
                <a:lnTo>
                  <a:pt x="0" y="383032"/>
                </a:lnTo>
                <a:lnTo>
                  <a:pt x="147700" y="0"/>
                </a:lnTo>
                <a:close/>
              </a:path>
            </a:pathLst>
          </a:custGeom>
          <a:ln w="6095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81697" y="788162"/>
            <a:ext cx="306831" cy="383032"/>
          </a:xfrm>
          <a:custGeom>
            <a:avLst/>
            <a:gdLst/>
            <a:ahLst/>
            <a:cxnLst/>
            <a:rect l="l" t="t" r="r" b="b"/>
            <a:pathLst>
              <a:path w="306831" h="383032">
                <a:moveTo>
                  <a:pt x="0" y="0"/>
                </a:moveTo>
                <a:lnTo>
                  <a:pt x="69976" y="0"/>
                </a:lnTo>
                <a:lnTo>
                  <a:pt x="233806" y="252095"/>
                </a:lnTo>
                <a:lnTo>
                  <a:pt x="233806" y="0"/>
                </a:lnTo>
                <a:lnTo>
                  <a:pt x="306831" y="0"/>
                </a:lnTo>
                <a:lnTo>
                  <a:pt x="306831" y="383032"/>
                </a:lnTo>
                <a:lnTo>
                  <a:pt x="236600" y="383032"/>
                </a:lnTo>
                <a:lnTo>
                  <a:pt x="72898" y="131699"/>
                </a:lnTo>
                <a:lnTo>
                  <a:pt x="72898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5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55865" y="788162"/>
            <a:ext cx="369062" cy="383032"/>
          </a:xfrm>
          <a:custGeom>
            <a:avLst/>
            <a:gdLst/>
            <a:ahLst/>
            <a:cxnLst/>
            <a:rect l="l" t="t" r="r" b="b"/>
            <a:pathLst>
              <a:path w="369062" h="383032">
                <a:moveTo>
                  <a:pt x="147700" y="0"/>
                </a:moveTo>
                <a:lnTo>
                  <a:pt x="221614" y="0"/>
                </a:lnTo>
                <a:lnTo>
                  <a:pt x="369062" y="383032"/>
                </a:lnTo>
                <a:lnTo>
                  <a:pt x="293243" y="383032"/>
                </a:lnTo>
                <a:lnTo>
                  <a:pt x="263271" y="304164"/>
                </a:lnTo>
                <a:lnTo>
                  <a:pt x="106934" y="304164"/>
                </a:lnTo>
                <a:lnTo>
                  <a:pt x="75819" y="383032"/>
                </a:lnTo>
                <a:lnTo>
                  <a:pt x="0" y="383032"/>
                </a:lnTo>
                <a:lnTo>
                  <a:pt x="14770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44209" y="788162"/>
            <a:ext cx="306831" cy="383032"/>
          </a:xfrm>
          <a:custGeom>
            <a:avLst/>
            <a:gdLst/>
            <a:ahLst/>
            <a:cxnLst/>
            <a:rect l="l" t="t" r="r" b="b"/>
            <a:pathLst>
              <a:path w="306831" h="383032">
                <a:moveTo>
                  <a:pt x="0" y="0"/>
                </a:moveTo>
                <a:lnTo>
                  <a:pt x="69976" y="0"/>
                </a:lnTo>
                <a:lnTo>
                  <a:pt x="233806" y="252095"/>
                </a:lnTo>
                <a:lnTo>
                  <a:pt x="233806" y="0"/>
                </a:lnTo>
                <a:lnTo>
                  <a:pt x="306831" y="0"/>
                </a:lnTo>
                <a:lnTo>
                  <a:pt x="306831" y="383032"/>
                </a:lnTo>
                <a:lnTo>
                  <a:pt x="236600" y="383032"/>
                </a:lnTo>
                <a:lnTo>
                  <a:pt x="72897" y="131699"/>
                </a:lnTo>
                <a:lnTo>
                  <a:pt x="72897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5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18377" y="788162"/>
            <a:ext cx="369062" cy="383032"/>
          </a:xfrm>
          <a:custGeom>
            <a:avLst/>
            <a:gdLst/>
            <a:ahLst/>
            <a:cxnLst/>
            <a:rect l="l" t="t" r="r" b="b"/>
            <a:pathLst>
              <a:path w="369062" h="383032">
                <a:moveTo>
                  <a:pt x="147700" y="0"/>
                </a:moveTo>
                <a:lnTo>
                  <a:pt x="221614" y="0"/>
                </a:lnTo>
                <a:lnTo>
                  <a:pt x="369062" y="383032"/>
                </a:lnTo>
                <a:lnTo>
                  <a:pt x="293243" y="383032"/>
                </a:lnTo>
                <a:lnTo>
                  <a:pt x="263271" y="304164"/>
                </a:lnTo>
                <a:lnTo>
                  <a:pt x="106934" y="304164"/>
                </a:lnTo>
                <a:lnTo>
                  <a:pt x="75819" y="383032"/>
                </a:lnTo>
                <a:lnTo>
                  <a:pt x="0" y="383032"/>
                </a:lnTo>
                <a:lnTo>
                  <a:pt x="14770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87364" y="788162"/>
            <a:ext cx="211836" cy="383032"/>
          </a:xfrm>
          <a:custGeom>
            <a:avLst/>
            <a:gdLst/>
            <a:ahLst/>
            <a:cxnLst/>
            <a:rect l="l" t="t" r="r" b="b"/>
            <a:pathLst>
              <a:path w="211836" h="383032">
                <a:moveTo>
                  <a:pt x="0" y="0"/>
                </a:moveTo>
                <a:lnTo>
                  <a:pt x="211836" y="0"/>
                </a:lnTo>
                <a:lnTo>
                  <a:pt x="211836" y="71882"/>
                </a:lnTo>
                <a:lnTo>
                  <a:pt x="141986" y="71882"/>
                </a:lnTo>
                <a:lnTo>
                  <a:pt x="141986" y="383032"/>
                </a:lnTo>
                <a:lnTo>
                  <a:pt x="68072" y="383032"/>
                </a:lnTo>
                <a:lnTo>
                  <a:pt x="68072" y="71882"/>
                </a:lnTo>
                <a:lnTo>
                  <a:pt x="0" y="7188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99633" y="788162"/>
            <a:ext cx="369062" cy="383032"/>
          </a:xfrm>
          <a:custGeom>
            <a:avLst/>
            <a:gdLst/>
            <a:ahLst/>
            <a:cxnLst/>
            <a:rect l="l" t="t" r="r" b="b"/>
            <a:pathLst>
              <a:path w="369062" h="383032">
                <a:moveTo>
                  <a:pt x="147700" y="0"/>
                </a:moveTo>
                <a:lnTo>
                  <a:pt x="221614" y="0"/>
                </a:lnTo>
                <a:lnTo>
                  <a:pt x="369062" y="383032"/>
                </a:lnTo>
                <a:lnTo>
                  <a:pt x="293242" y="383032"/>
                </a:lnTo>
                <a:lnTo>
                  <a:pt x="263270" y="304164"/>
                </a:lnTo>
                <a:lnTo>
                  <a:pt x="106933" y="304164"/>
                </a:lnTo>
                <a:lnTo>
                  <a:pt x="75818" y="383032"/>
                </a:lnTo>
                <a:lnTo>
                  <a:pt x="0" y="383032"/>
                </a:lnTo>
                <a:lnTo>
                  <a:pt x="14770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57368" y="788162"/>
            <a:ext cx="303657" cy="383032"/>
          </a:xfrm>
          <a:custGeom>
            <a:avLst/>
            <a:gdLst/>
            <a:ahLst/>
            <a:cxnLst/>
            <a:rect l="l" t="t" r="r" b="b"/>
            <a:pathLst>
              <a:path w="303657" h="383032">
                <a:moveTo>
                  <a:pt x="0" y="0"/>
                </a:moveTo>
                <a:lnTo>
                  <a:pt x="86360" y="0"/>
                </a:lnTo>
                <a:lnTo>
                  <a:pt x="102803" y="209"/>
                </a:lnTo>
                <a:lnTo>
                  <a:pt x="118363" y="839"/>
                </a:lnTo>
                <a:lnTo>
                  <a:pt x="133041" y="1890"/>
                </a:lnTo>
                <a:lnTo>
                  <a:pt x="146838" y="3363"/>
                </a:lnTo>
                <a:lnTo>
                  <a:pt x="159756" y="5258"/>
                </a:lnTo>
                <a:lnTo>
                  <a:pt x="182960" y="10320"/>
                </a:lnTo>
                <a:lnTo>
                  <a:pt x="202667" y="17081"/>
                </a:lnTo>
                <a:lnTo>
                  <a:pt x="221082" y="26676"/>
                </a:lnTo>
                <a:lnTo>
                  <a:pt x="240787" y="41444"/>
                </a:lnTo>
                <a:lnTo>
                  <a:pt x="258409" y="59954"/>
                </a:lnTo>
                <a:lnTo>
                  <a:pt x="266447" y="70609"/>
                </a:lnTo>
                <a:lnTo>
                  <a:pt x="273975" y="82193"/>
                </a:lnTo>
                <a:lnTo>
                  <a:pt x="282993" y="98761"/>
                </a:lnTo>
                <a:lnTo>
                  <a:pt x="292214" y="121491"/>
                </a:lnTo>
                <a:lnTo>
                  <a:pt x="298730" y="145856"/>
                </a:lnTo>
                <a:lnTo>
                  <a:pt x="300974" y="158648"/>
                </a:lnTo>
                <a:lnTo>
                  <a:pt x="302541" y="171845"/>
                </a:lnTo>
                <a:lnTo>
                  <a:pt x="303431" y="185446"/>
                </a:lnTo>
                <a:lnTo>
                  <a:pt x="303657" y="196850"/>
                </a:lnTo>
                <a:lnTo>
                  <a:pt x="303307" y="210257"/>
                </a:lnTo>
                <a:lnTo>
                  <a:pt x="302259" y="223338"/>
                </a:lnTo>
                <a:lnTo>
                  <a:pt x="300517" y="236090"/>
                </a:lnTo>
                <a:lnTo>
                  <a:pt x="294960" y="260598"/>
                </a:lnTo>
                <a:lnTo>
                  <a:pt x="288925" y="278257"/>
                </a:lnTo>
                <a:lnTo>
                  <a:pt x="283542" y="290672"/>
                </a:lnTo>
                <a:lnTo>
                  <a:pt x="277500" y="302326"/>
                </a:lnTo>
                <a:lnTo>
                  <a:pt x="270795" y="313227"/>
                </a:lnTo>
                <a:lnTo>
                  <a:pt x="255378" y="332800"/>
                </a:lnTo>
                <a:lnTo>
                  <a:pt x="238209" y="348746"/>
                </a:lnTo>
                <a:lnTo>
                  <a:pt x="227685" y="356518"/>
                </a:lnTo>
                <a:lnTo>
                  <a:pt x="205655" y="368673"/>
                </a:lnTo>
                <a:lnTo>
                  <a:pt x="192278" y="373634"/>
                </a:lnTo>
                <a:lnTo>
                  <a:pt x="175122" y="377663"/>
                </a:lnTo>
                <a:lnTo>
                  <a:pt x="152766" y="380557"/>
                </a:lnTo>
                <a:lnTo>
                  <a:pt x="139642" y="381584"/>
                </a:lnTo>
                <a:lnTo>
                  <a:pt x="125222" y="382336"/>
                </a:lnTo>
                <a:lnTo>
                  <a:pt x="109508" y="382814"/>
                </a:lnTo>
                <a:lnTo>
                  <a:pt x="92500" y="383022"/>
                </a:lnTo>
                <a:lnTo>
                  <a:pt x="87630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5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62652" y="788162"/>
            <a:ext cx="306832" cy="383032"/>
          </a:xfrm>
          <a:custGeom>
            <a:avLst/>
            <a:gdLst/>
            <a:ahLst/>
            <a:cxnLst/>
            <a:rect l="l" t="t" r="r" b="b"/>
            <a:pathLst>
              <a:path w="306832" h="383032">
                <a:moveTo>
                  <a:pt x="0" y="0"/>
                </a:moveTo>
                <a:lnTo>
                  <a:pt x="69976" y="0"/>
                </a:lnTo>
                <a:lnTo>
                  <a:pt x="233807" y="252095"/>
                </a:lnTo>
                <a:lnTo>
                  <a:pt x="233807" y="0"/>
                </a:lnTo>
                <a:lnTo>
                  <a:pt x="306832" y="0"/>
                </a:lnTo>
                <a:lnTo>
                  <a:pt x="306832" y="383032"/>
                </a:lnTo>
                <a:lnTo>
                  <a:pt x="236600" y="383032"/>
                </a:lnTo>
                <a:lnTo>
                  <a:pt x="72898" y="131699"/>
                </a:lnTo>
                <a:lnTo>
                  <a:pt x="72898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36821" y="788162"/>
            <a:ext cx="369062" cy="383032"/>
          </a:xfrm>
          <a:custGeom>
            <a:avLst/>
            <a:gdLst/>
            <a:ahLst/>
            <a:cxnLst/>
            <a:rect l="l" t="t" r="r" b="b"/>
            <a:pathLst>
              <a:path w="369062" h="383032">
                <a:moveTo>
                  <a:pt x="147701" y="0"/>
                </a:moveTo>
                <a:lnTo>
                  <a:pt x="221615" y="0"/>
                </a:lnTo>
                <a:lnTo>
                  <a:pt x="369062" y="383032"/>
                </a:lnTo>
                <a:lnTo>
                  <a:pt x="293243" y="383032"/>
                </a:lnTo>
                <a:lnTo>
                  <a:pt x="263270" y="304164"/>
                </a:lnTo>
                <a:lnTo>
                  <a:pt x="106934" y="304164"/>
                </a:lnTo>
                <a:lnTo>
                  <a:pt x="75818" y="383032"/>
                </a:lnTo>
                <a:lnTo>
                  <a:pt x="0" y="383032"/>
                </a:lnTo>
                <a:lnTo>
                  <a:pt x="147701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73221" y="788162"/>
            <a:ext cx="306831" cy="383032"/>
          </a:xfrm>
          <a:custGeom>
            <a:avLst/>
            <a:gdLst/>
            <a:ahLst/>
            <a:cxnLst/>
            <a:rect l="l" t="t" r="r" b="b"/>
            <a:pathLst>
              <a:path w="306831" h="383032">
                <a:moveTo>
                  <a:pt x="0" y="0"/>
                </a:moveTo>
                <a:lnTo>
                  <a:pt x="69977" y="0"/>
                </a:lnTo>
                <a:lnTo>
                  <a:pt x="233806" y="252095"/>
                </a:lnTo>
                <a:lnTo>
                  <a:pt x="233806" y="0"/>
                </a:lnTo>
                <a:lnTo>
                  <a:pt x="306831" y="0"/>
                </a:lnTo>
                <a:lnTo>
                  <a:pt x="306831" y="383032"/>
                </a:lnTo>
                <a:lnTo>
                  <a:pt x="236600" y="383032"/>
                </a:lnTo>
                <a:lnTo>
                  <a:pt x="72898" y="131699"/>
                </a:lnTo>
                <a:lnTo>
                  <a:pt x="72898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95853" y="788162"/>
            <a:ext cx="209169" cy="383032"/>
          </a:xfrm>
          <a:custGeom>
            <a:avLst/>
            <a:gdLst/>
            <a:ahLst/>
            <a:cxnLst/>
            <a:rect l="l" t="t" r="r" b="b"/>
            <a:pathLst>
              <a:path w="209169" h="383032">
                <a:moveTo>
                  <a:pt x="0" y="0"/>
                </a:moveTo>
                <a:lnTo>
                  <a:pt x="209169" y="0"/>
                </a:lnTo>
                <a:lnTo>
                  <a:pt x="209169" y="71247"/>
                </a:lnTo>
                <a:lnTo>
                  <a:pt x="72390" y="71247"/>
                </a:lnTo>
                <a:lnTo>
                  <a:pt x="72390" y="140588"/>
                </a:lnTo>
                <a:lnTo>
                  <a:pt x="209169" y="140588"/>
                </a:lnTo>
                <a:lnTo>
                  <a:pt x="209169" y="210692"/>
                </a:lnTo>
                <a:lnTo>
                  <a:pt x="72390" y="210692"/>
                </a:lnTo>
                <a:lnTo>
                  <a:pt x="72390" y="311403"/>
                </a:lnTo>
                <a:lnTo>
                  <a:pt x="209169" y="311403"/>
                </a:lnTo>
                <a:lnTo>
                  <a:pt x="209169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96639" y="788162"/>
            <a:ext cx="227584" cy="383032"/>
          </a:xfrm>
          <a:custGeom>
            <a:avLst/>
            <a:gdLst/>
            <a:ahLst/>
            <a:cxnLst/>
            <a:rect l="l" t="t" r="r" b="b"/>
            <a:pathLst>
              <a:path w="227584" h="383032">
                <a:moveTo>
                  <a:pt x="0" y="0"/>
                </a:moveTo>
                <a:lnTo>
                  <a:pt x="77343" y="0"/>
                </a:lnTo>
                <a:lnTo>
                  <a:pt x="94132" y="222"/>
                </a:lnTo>
                <a:lnTo>
                  <a:pt x="109572" y="890"/>
                </a:lnTo>
                <a:lnTo>
                  <a:pt x="123657" y="2005"/>
                </a:lnTo>
                <a:lnTo>
                  <a:pt x="136384" y="3571"/>
                </a:lnTo>
                <a:lnTo>
                  <a:pt x="147749" y="5589"/>
                </a:lnTo>
                <a:lnTo>
                  <a:pt x="157748" y="8060"/>
                </a:lnTo>
                <a:lnTo>
                  <a:pt x="166375" y="10988"/>
                </a:lnTo>
                <a:lnTo>
                  <a:pt x="179448" y="17362"/>
                </a:lnTo>
                <a:lnTo>
                  <a:pt x="189982" y="24544"/>
                </a:lnTo>
                <a:lnTo>
                  <a:pt x="199371" y="33110"/>
                </a:lnTo>
                <a:lnTo>
                  <a:pt x="207613" y="43070"/>
                </a:lnTo>
                <a:lnTo>
                  <a:pt x="217292" y="59686"/>
                </a:lnTo>
                <a:lnTo>
                  <a:pt x="221747" y="71157"/>
                </a:lnTo>
                <a:lnTo>
                  <a:pt x="224947" y="83436"/>
                </a:lnTo>
                <a:lnTo>
                  <a:pt x="226892" y="96521"/>
                </a:lnTo>
                <a:lnTo>
                  <a:pt x="227582" y="110413"/>
                </a:lnTo>
                <a:lnTo>
                  <a:pt x="227584" y="111125"/>
                </a:lnTo>
                <a:lnTo>
                  <a:pt x="226892" y="125280"/>
                </a:lnTo>
                <a:lnTo>
                  <a:pt x="224816" y="138529"/>
                </a:lnTo>
                <a:lnTo>
                  <a:pt x="221356" y="150873"/>
                </a:lnTo>
                <a:lnTo>
                  <a:pt x="216513" y="162311"/>
                </a:lnTo>
                <a:lnTo>
                  <a:pt x="210285" y="172843"/>
                </a:lnTo>
                <a:lnTo>
                  <a:pt x="198262" y="187210"/>
                </a:lnTo>
                <a:lnTo>
                  <a:pt x="188849" y="195473"/>
                </a:lnTo>
                <a:lnTo>
                  <a:pt x="178385" y="202587"/>
                </a:lnTo>
                <a:lnTo>
                  <a:pt x="166864" y="208553"/>
                </a:lnTo>
                <a:lnTo>
                  <a:pt x="154282" y="213372"/>
                </a:lnTo>
                <a:lnTo>
                  <a:pt x="141832" y="216600"/>
                </a:lnTo>
                <a:lnTo>
                  <a:pt x="132063" y="218112"/>
                </a:lnTo>
                <a:lnTo>
                  <a:pt x="120418" y="219294"/>
                </a:lnTo>
                <a:lnTo>
                  <a:pt x="106891" y="220144"/>
                </a:lnTo>
                <a:lnTo>
                  <a:pt x="91475" y="220663"/>
                </a:lnTo>
                <a:lnTo>
                  <a:pt x="74162" y="220852"/>
                </a:lnTo>
                <a:lnTo>
                  <a:pt x="72898" y="220852"/>
                </a:lnTo>
                <a:lnTo>
                  <a:pt x="72898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121398" y="778510"/>
            <a:ext cx="398272" cy="402336"/>
          </a:xfrm>
          <a:custGeom>
            <a:avLst/>
            <a:gdLst/>
            <a:ahLst/>
            <a:cxnLst/>
            <a:rect l="l" t="t" r="r" b="b"/>
            <a:pathLst>
              <a:path w="398272" h="402336">
                <a:moveTo>
                  <a:pt x="205486" y="0"/>
                </a:moveTo>
                <a:lnTo>
                  <a:pt x="218705" y="324"/>
                </a:lnTo>
                <a:lnTo>
                  <a:pt x="231685" y="1298"/>
                </a:lnTo>
                <a:lnTo>
                  <a:pt x="244429" y="2925"/>
                </a:lnTo>
                <a:lnTo>
                  <a:pt x="256940" y="5205"/>
                </a:lnTo>
                <a:lnTo>
                  <a:pt x="269223" y="8141"/>
                </a:lnTo>
                <a:lnTo>
                  <a:pt x="281281" y="11733"/>
                </a:lnTo>
                <a:lnTo>
                  <a:pt x="293117" y="15985"/>
                </a:lnTo>
                <a:lnTo>
                  <a:pt x="299085" y="18414"/>
                </a:lnTo>
                <a:lnTo>
                  <a:pt x="309414" y="23286"/>
                </a:lnTo>
                <a:lnTo>
                  <a:pt x="319695" y="29058"/>
                </a:lnTo>
                <a:lnTo>
                  <a:pt x="329927" y="35731"/>
                </a:lnTo>
                <a:lnTo>
                  <a:pt x="340106" y="43304"/>
                </a:lnTo>
                <a:lnTo>
                  <a:pt x="350230" y="51777"/>
                </a:lnTo>
                <a:lnTo>
                  <a:pt x="360299" y="61151"/>
                </a:lnTo>
                <a:lnTo>
                  <a:pt x="370308" y="71426"/>
                </a:lnTo>
                <a:lnTo>
                  <a:pt x="370966" y="72136"/>
                </a:lnTo>
                <a:lnTo>
                  <a:pt x="319531" y="122936"/>
                </a:lnTo>
                <a:lnTo>
                  <a:pt x="309472" y="112966"/>
                </a:lnTo>
                <a:lnTo>
                  <a:pt x="299068" y="104068"/>
                </a:lnTo>
                <a:lnTo>
                  <a:pt x="288320" y="96242"/>
                </a:lnTo>
                <a:lnTo>
                  <a:pt x="277229" y="89487"/>
                </a:lnTo>
                <a:lnTo>
                  <a:pt x="265797" y="83801"/>
                </a:lnTo>
                <a:lnTo>
                  <a:pt x="254027" y="79184"/>
                </a:lnTo>
                <a:lnTo>
                  <a:pt x="241919" y="75635"/>
                </a:lnTo>
                <a:lnTo>
                  <a:pt x="229475" y="73153"/>
                </a:lnTo>
                <a:lnTo>
                  <a:pt x="216696" y="71739"/>
                </a:lnTo>
                <a:lnTo>
                  <a:pt x="205866" y="71374"/>
                </a:lnTo>
                <a:lnTo>
                  <a:pt x="192087" y="71954"/>
                </a:lnTo>
                <a:lnTo>
                  <a:pt x="178865" y="73696"/>
                </a:lnTo>
                <a:lnTo>
                  <a:pt x="166203" y="76602"/>
                </a:lnTo>
                <a:lnTo>
                  <a:pt x="154102" y="80672"/>
                </a:lnTo>
                <a:lnTo>
                  <a:pt x="142563" y="85909"/>
                </a:lnTo>
                <a:lnTo>
                  <a:pt x="131588" y="92314"/>
                </a:lnTo>
                <a:lnTo>
                  <a:pt x="121178" y="99887"/>
                </a:lnTo>
                <a:lnTo>
                  <a:pt x="111336" y="108632"/>
                </a:lnTo>
                <a:lnTo>
                  <a:pt x="101961" y="118749"/>
                </a:lnTo>
                <a:lnTo>
                  <a:pt x="94057" y="129189"/>
                </a:lnTo>
                <a:lnTo>
                  <a:pt x="87410" y="140161"/>
                </a:lnTo>
                <a:lnTo>
                  <a:pt x="82022" y="151666"/>
                </a:lnTo>
                <a:lnTo>
                  <a:pt x="77893" y="163706"/>
                </a:lnTo>
                <a:lnTo>
                  <a:pt x="75022" y="176283"/>
                </a:lnTo>
                <a:lnTo>
                  <a:pt x="73409" y="189399"/>
                </a:lnTo>
                <a:lnTo>
                  <a:pt x="73025" y="200025"/>
                </a:lnTo>
                <a:lnTo>
                  <a:pt x="73639" y="213570"/>
                </a:lnTo>
                <a:lnTo>
                  <a:pt x="75482" y="226594"/>
                </a:lnTo>
                <a:lnTo>
                  <a:pt x="78554" y="239095"/>
                </a:lnTo>
                <a:lnTo>
                  <a:pt x="82855" y="251073"/>
                </a:lnTo>
                <a:lnTo>
                  <a:pt x="88384" y="262524"/>
                </a:lnTo>
                <a:lnTo>
                  <a:pt x="95142" y="273448"/>
                </a:lnTo>
                <a:lnTo>
                  <a:pt x="103129" y="283843"/>
                </a:lnTo>
                <a:lnTo>
                  <a:pt x="112345" y="293709"/>
                </a:lnTo>
                <a:lnTo>
                  <a:pt x="122489" y="302745"/>
                </a:lnTo>
                <a:lnTo>
                  <a:pt x="132865" y="310371"/>
                </a:lnTo>
                <a:lnTo>
                  <a:pt x="143781" y="316879"/>
                </a:lnTo>
                <a:lnTo>
                  <a:pt x="155238" y="322268"/>
                </a:lnTo>
                <a:lnTo>
                  <a:pt x="167240" y="326534"/>
                </a:lnTo>
                <a:lnTo>
                  <a:pt x="179789" y="329674"/>
                </a:lnTo>
                <a:lnTo>
                  <a:pt x="192888" y="331687"/>
                </a:lnTo>
                <a:lnTo>
                  <a:pt x="206540" y="332569"/>
                </a:lnTo>
                <a:lnTo>
                  <a:pt x="210438" y="332613"/>
                </a:lnTo>
                <a:lnTo>
                  <a:pt x="224574" y="332015"/>
                </a:lnTo>
                <a:lnTo>
                  <a:pt x="237833" y="330223"/>
                </a:lnTo>
                <a:lnTo>
                  <a:pt x="250221" y="327236"/>
                </a:lnTo>
                <a:lnTo>
                  <a:pt x="261744" y="323055"/>
                </a:lnTo>
                <a:lnTo>
                  <a:pt x="272407" y="317679"/>
                </a:lnTo>
                <a:lnTo>
                  <a:pt x="283952" y="309724"/>
                </a:lnTo>
                <a:lnTo>
                  <a:pt x="292948" y="301447"/>
                </a:lnTo>
                <a:lnTo>
                  <a:pt x="301173" y="291793"/>
                </a:lnTo>
                <a:lnTo>
                  <a:pt x="308622" y="280773"/>
                </a:lnTo>
                <a:lnTo>
                  <a:pt x="315290" y="268397"/>
                </a:lnTo>
                <a:lnTo>
                  <a:pt x="315975" y="266953"/>
                </a:lnTo>
                <a:lnTo>
                  <a:pt x="204977" y="266953"/>
                </a:lnTo>
                <a:lnTo>
                  <a:pt x="204977" y="198374"/>
                </a:lnTo>
                <a:lnTo>
                  <a:pt x="397763" y="198374"/>
                </a:lnTo>
                <a:lnTo>
                  <a:pt x="398272" y="214629"/>
                </a:lnTo>
                <a:lnTo>
                  <a:pt x="397843" y="227441"/>
                </a:lnTo>
                <a:lnTo>
                  <a:pt x="394407" y="252590"/>
                </a:lnTo>
                <a:lnTo>
                  <a:pt x="387524" y="277076"/>
                </a:lnTo>
                <a:lnTo>
                  <a:pt x="377179" y="300859"/>
                </a:lnTo>
                <a:lnTo>
                  <a:pt x="365093" y="321403"/>
                </a:lnTo>
                <a:lnTo>
                  <a:pt x="349217" y="342202"/>
                </a:lnTo>
                <a:lnTo>
                  <a:pt x="331223" y="360024"/>
                </a:lnTo>
                <a:lnTo>
                  <a:pt x="311111" y="374899"/>
                </a:lnTo>
                <a:lnTo>
                  <a:pt x="294022" y="384333"/>
                </a:lnTo>
                <a:lnTo>
                  <a:pt x="271103" y="393286"/>
                </a:lnTo>
                <a:lnTo>
                  <a:pt x="246364" y="399190"/>
                </a:lnTo>
                <a:lnTo>
                  <a:pt x="219806" y="402045"/>
                </a:lnTo>
                <a:lnTo>
                  <a:pt x="207644" y="402336"/>
                </a:lnTo>
                <a:lnTo>
                  <a:pt x="193992" y="401987"/>
                </a:lnTo>
                <a:lnTo>
                  <a:pt x="167726" y="399201"/>
                </a:lnTo>
                <a:lnTo>
                  <a:pt x="142839" y="393628"/>
                </a:lnTo>
                <a:lnTo>
                  <a:pt x="119322" y="385269"/>
                </a:lnTo>
                <a:lnTo>
                  <a:pt x="101218" y="376427"/>
                </a:lnTo>
                <a:lnTo>
                  <a:pt x="79666" y="362521"/>
                </a:lnTo>
                <a:lnTo>
                  <a:pt x="60412" y="346011"/>
                </a:lnTo>
                <a:lnTo>
                  <a:pt x="43457" y="326909"/>
                </a:lnTo>
                <a:lnTo>
                  <a:pt x="28801" y="305225"/>
                </a:lnTo>
                <a:lnTo>
                  <a:pt x="21215" y="291134"/>
                </a:lnTo>
                <a:lnTo>
                  <a:pt x="11331" y="267504"/>
                </a:lnTo>
                <a:lnTo>
                  <a:pt x="4515" y="243041"/>
                </a:lnTo>
                <a:lnTo>
                  <a:pt x="778" y="217735"/>
                </a:lnTo>
                <a:lnTo>
                  <a:pt x="0" y="199262"/>
                </a:lnTo>
                <a:lnTo>
                  <a:pt x="404" y="185753"/>
                </a:lnTo>
                <a:lnTo>
                  <a:pt x="3642" y="159707"/>
                </a:lnTo>
                <a:lnTo>
                  <a:pt x="10118" y="134955"/>
                </a:lnTo>
                <a:lnTo>
                  <a:pt x="19832" y="111492"/>
                </a:lnTo>
                <a:lnTo>
                  <a:pt x="32783" y="89313"/>
                </a:lnTo>
                <a:lnTo>
                  <a:pt x="48973" y="68415"/>
                </a:lnTo>
                <a:lnTo>
                  <a:pt x="59457" y="57232"/>
                </a:lnTo>
                <a:lnTo>
                  <a:pt x="79011" y="40120"/>
                </a:lnTo>
                <a:lnTo>
                  <a:pt x="100193" y="26047"/>
                </a:lnTo>
                <a:lnTo>
                  <a:pt x="122996" y="15007"/>
                </a:lnTo>
                <a:lnTo>
                  <a:pt x="147417" y="6995"/>
                </a:lnTo>
                <a:lnTo>
                  <a:pt x="173449" y="2006"/>
                </a:lnTo>
                <a:lnTo>
                  <a:pt x="187068" y="644"/>
                </a:lnTo>
                <a:lnTo>
                  <a:pt x="201088" y="35"/>
                </a:lnTo>
                <a:lnTo>
                  <a:pt x="205486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23948" y="1976991"/>
            <a:ext cx="7278486" cy="13210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370">
              <a:lnSpc>
                <a:spcPts val="3225"/>
              </a:lnSpc>
              <a:spcBef>
                <a:spcPts val="161"/>
              </a:spcBef>
            </a:pPr>
            <a:r>
              <a:rPr sz="2400" dirty="0">
                <a:solidFill>
                  <a:srgbClr val="DDDDDD"/>
                </a:solidFill>
                <a:latin typeface="Wingdings 2"/>
                <a:cs typeface="Wingdings 2"/>
              </a:rPr>
              <a:t></a:t>
            </a:r>
            <a:r>
              <a:rPr sz="2400" spc="284" dirty="0">
                <a:solidFill>
                  <a:srgbClr val="DDDDDD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Pe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atanga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sz="3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di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aksu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kan</a:t>
            </a:r>
            <a:endParaRPr sz="3000">
              <a:latin typeface="Century Gothic"/>
              <a:cs typeface="Century Gothic"/>
            </a:endParaRPr>
          </a:p>
          <a:p>
            <a:pPr marL="397052">
              <a:lnSpc>
                <a:spcPts val="3600"/>
              </a:lnSpc>
              <a:spcBef>
                <a:spcPts val="78"/>
              </a:spcBef>
            </a:pP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sebagai</a:t>
            </a:r>
            <a:r>
              <a:rPr sz="3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otenti</a:t>
            </a:r>
            <a:r>
              <a:rPr sz="3000" spc="-4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asi nas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ah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pu</a:t>
            </a:r>
            <a:r>
              <a:rPr sz="3000" spc="4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usan hasil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perun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an.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23948" y="3989175"/>
            <a:ext cx="7434408" cy="1321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70070">
              <a:lnSpc>
                <a:spcPts val="3220"/>
              </a:lnSpc>
              <a:spcBef>
                <a:spcPts val="161"/>
              </a:spcBef>
            </a:pPr>
            <a:r>
              <a:rPr sz="2400" dirty="0">
                <a:solidFill>
                  <a:srgbClr val="DDDDDD"/>
                </a:solidFill>
                <a:latin typeface="Wingdings 2"/>
                <a:cs typeface="Wingdings 2"/>
              </a:rPr>
              <a:t></a:t>
            </a:r>
            <a:r>
              <a:rPr sz="2400" spc="289" dirty="0">
                <a:solidFill>
                  <a:srgbClr val="DDDDDD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Akibat</a:t>
            </a:r>
            <a:r>
              <a:rPr sz="3000" spc="-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4" dirty="0">
                <a:solidFill>
                  <a:srgbClr val="FFFFFF"/>
                </a:solidFill>
                <a:latin typeface="Century Gothic"/>
                <a:cs typeface="Century Gothic"/>
              </a:rPr>
              <a:t>ata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pen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aruh tanda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tangan</a:t>
            </a:r>
            <a:endParaRPr sz="3000">
              <a:latin typeface="Century Gothic"/>
              <a:cs typeface="Century Gothic"/>
            </a:endParaRPr>
          </a:p>
          <a:p>
            <a:pPr marL="397052">
              <a:lnSpc>
                <a:spcPts val="3600"/>
              </a:lnSpc>
              <a:spcBef>
                <a:spcPts val="18"/>
              </a:spcBef>
            </a:pP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terga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tung</a:t>
            </a:r>
            <a:r>
              <a:rPr sz="3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dari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000" spc="4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akah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perjanjian itu</a:t>
            </a:r>
            <a:endParaRPr sz="3000">
              <a:latin typeface="Century Gothic"/>
              <a:cs typeface="Century Gothic"/>
            </a:endParaRPr>
          </a:p>
          <a:p>
            <a:pPr marL="397052" marR="70070">
              <a:lnSpc>
                <a:spcPts val="3579"/>
              </a:lnSpc>
            </a:pPr>
            <a:r>
              <a:rPr sz="4500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tun</a:t>
            </a:r>
            <a:r>
              <a:rPr sz="4500" spc="-9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4500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uk</a:t>
            </a:r>
            <a:r>
              <a:rPr sz="4500" spc="-29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500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pada ratifi</a:t>
            </a:r>
            <a:r>
              <a:rPr sz="4500" spc="-14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4500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asi</a:t>
            </a:r>
            <a:r>
              <a:rPr sz="4500" spc="-9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500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atau</a:t>
            </a:r>
            <a:r>
              <a:rPr sz="4500" spc="-14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500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tida</a:t>
            </a:r>
            <a:r>
              <a:rPr sz="4500" spc="-4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4500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87365" y="824103"/>
            <a:ext cx="105029" cy="347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6192393" y="824103"/>
            <a:ext cx="106806" cy="347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3895853" y="788162"/>
            <a:ext cx="209169" cy="140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3895853" y="928751"/>
            <a:ext cx="209169" cy="2066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370913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31034" y="14098"/>
            <a:ext cx="9129980" cy="6836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24001" y="6985"/>
            <a:ext cx="9137015" cy="6843981"/>
          </a:xfrm>
          <a:custGeom>
            <a:avLst/>
            <a:gdLst/>
            <a:ahLst/>
            <a:cxnLst/>
            <a:rect l="l" t="t" r="r" b="b"/>
            <a:pathLst>
              <a:path w="9137015" h="6843981">
                <a:moveTo>
                  <a:pt x="0" y="0"/>
                </a:moveTo>
                <a:lnTo>
                  <a:pt x="9137015" y="6843981"/>
                </a:lnTo>
              </a:path>
            </a:pathLst>
          </a:custGeom>
          <a:ln w="12700">
            <a:solidFill>
              <a:srgbClr val="B3B3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92746" y="4948429"/>
            <a:ext cx="2672969" cy="1900191"/>
          </a:xfrm>
          <a:custGeom>
            <a:avLst/>
            <a:gdLst/>
            <a:ahLst/>
            <a:cxnLst/>
            <a:rect l="l" t="t" r="r" b="b"/>
            <a:pathLst>
              <a:path w="2672969" h="1900191">
                <a:moveTo>
                  <a:pt x="2672969" y="0"/>
                </a:moveTo>
                <a:lnTo>
                  <a:pt x="0" y="1900191"/>
                </a:lnTo>
              </a:path>
            </a:pathLst>
          </a:custGeom>
          <a:ln w="12700">
            <a:solidFill>
              <a:srgbClr val="BBBBB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26052" y="448055"/>
            <a:ext cx="4203192" cy="842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20642" y="778510"/>
            <a:ext cx="3433063" cy="402336"/>
          </a:xfrm>
          <a:custGeom>
            <a:avLst/>
            <a:gdLst/>
            <a:ahLst/>
            <a:cxnLst/>
            <a:rect l="l" t="t" r="r" b="b"/>
            <a:pathLst>
              <a:path w="3433063" h="402336">
                <a:moveTo>
                  <a:pt x="1491869" y="321055"/>
                </a:moveTo>
                <a:lnTo>
                  <a:pt x="1491869" y="220344"/>
                </a:lnTo>
                <a:lnTo>
                  <a:pt x="1628520" y="220344"/>
                </a:lnTo>
                <a:lnTo>
                  <a:pt x="1628520" y="150240"/>
                </a:lnTo>
                <a:lnTo>
                  <a:pt x="1491869" y="150240"/>
                </a:lnTo>
                <a:lnTo>
                  <a:pt x="1491869" y="80899"/>
                </a:lnTo>
                <a:lnTo>
                  <a:pt x="1628520" y="80899"/>
                </a:lnTo>
                <a:lnTo>
                  <a:pt x="1628520" y="9651"/>
                </a:lnTo>
                <a:lnTo>
                  <a:pt x="1419479" y="9651"/>
                </a:lnTo>
                <a:lnTo>
                  <a:pt x="1419479" y="392684"/>
                </a:lnTo>
                <a:lnTo>
                  <a:pt x="1628520" y="392684"/>
                </a:lnTo>
                <a:lnTo>
                  <a:pt x="1628520" y="321055"/>
                </a:lnTo>
                <a:lnTo>
                  <a:pt x="1491869" y="321055"/>
                </a:lnTo>
                <a:close/>
              </a:path>
              <a:path w="3433063" h="402336">
                <a:moveTo>
                  <a:pt x="371729" y="321055"/>
                </a:moveTo>
                <a:lnTo>
                  <a:pt x="371729" y="220344"/>
                </a:lnTo>
                <a:lnTo>
                  <a:pt x="508381" y="220344"/>
                </a:lnTo>
                <a:lnTo>
                  <a:pt x="508381" y="150240"/>
                </a:lnTo>
                <a:lnTo>
                  <a:pt x="371729" y="150240"/>
                </a:lnTo>
                <a:lnTo>
                  <a:pt x="371729" y="80899"/>
                </a:lnTo>
                <a:lnTo>
                  <a:pt x="508381" y="80899"/>
                </a:lnTo>
                <a:lnTo>
                  <a:pt x="508381" y="9651"/>
                </a:lnTo>
                <a:lnTo>
                  <a:pt x="299338" y="9651"/>
                </a:lnTo>
                <a:lnTo>
                  <a:pt x="299338" y="392684"/>
                </a:lnTo>
                <a:lnTo>
                  <a:pt x="508381" y="392684"/>
                </a:lnTo>
                <a:lnTo>
                  <a:pt x="508381" y="321055"/>
                </a:lnTo>
                <a:lnTo>
                  <a:pt x="371729" y="321055"/>
                </a:lnTo>
                <a:close/>
              </a:path>
              <a:path w="3433063" h="402336">
                <a:moveTo>
                  <a:pt x="166502" y="20640"/>
                </a:moveTo>
                <a:lnTo>
                  <a:pt x="147876" y="15241"/>
                </a:lnTo>
                <a:lnTo>
                  <a:pt x="123784" y="11657"/>
                </a:lnTo>
                <a:lnTo>
                  <a:pt x="109699" y="10542"/>
                </a:lnTo>
                <a:lnTo>
                  <a:pt x="94259" y="9874"/>
                </a:lnTo>
                <a:lnTo>
                  <a:pt x="77469" y="9651"/>
                </a:lnTo>
                <a:lnTo>
                  <a:pt x="0" y="9651"/>
                </a:lnTo>
                <a:lnTo>
                  <a:pt x="0" y="392684"/>
                </a:lnTo>
                <a:lnTo>
                  <a:pt x="73025" y="392684"/>
                </a:lnTo>
                <a:lnTo>
                  <a:pt x="73025" y="230504"/>
                </a:lnTo>
                <a:lnTo>
                  <a:pt x="74285" y="230504"/>
                </a:lnTo>
                <a:lnTo>
                  <a:pt x="91556" y="230315"/>
                </a:lnTo>
                <a:lnTo>
                  <a:pt x="106962" y="229796"/>
                </a:lnTo>
                <a:lnTo>
                  <a:pt x="120498" y="228946"/>
                </a:lnTo>
                <a:lnTo>
                  <a:pt x="132162" y="227764"/>
                </a:lnTo>
                <a:lnTo>
                  <a:pt x="141950" y="226252"/>
                </a:lnTo>
                <a:lnTo>
                  <a:pt x="141350" y="152780"/>
                </a:lnTo>
                <a:lnTo>
                  <a:pt x="134238" y="155448"/>
                </a:lnTo>
                <a:lnTo>
                  <a:pt x="125149" y="157616"/>
                </a:lnTo>
                <a:lnTo>
                  <a:pt x="112487" y="158933"/>
                </a:lnTo>
                <a:lnTo>
                  <a:pt x="96138" y="159385"/>
                </a:lnTo>
                <a:lnTo>
                  <a:pt x="73025" y="159385"/>
                </a:lnTo>
                <a:lnTo>
                  <a:pt x="73025" y="80644"/>
                </a:lnTo>
                <a:lnTo>
                  <a:pt x="93598" y="80644"/>
                </a:lnTo>
                <a:lnTo>
                  <a:pt x="105593" y="80917"/>
                </a:lnTo>
                <a:lnTo>
                  <a:pt x="120140" y="82252"/>
                </a:lnTo>
                <a:lnTo>
                  <a:pt x="131599" y="84701"/>
                </a:lnTo>
                <a:lnTo>
                  <a:pt x="139953" y="88264"/>
                </a:lnTo>
                <a:lnTo>
                  <a:pt x="148861" y="95689"/>
                </a:lnTo>
                <a:lnTo>
                  <a:pt x="155039" y="106751"/>
                </a:lnTo>
                <a:lnTo>
                  <a:pt x="157098" y="120650"/>
                </a:lnTo>
                <a:lnTo>
                  <a:pt x="157098" y="129159"/>
                </a:lnTo>
                <a:lnTo>
                  <a:pt x="155067" y="136525"/>
                </a:lnTo>
                <a:lnTo>
                  <a:pt x="154388" y="223024"/>
                </a:lnTo>
                <a:lnTo>
                  <a:pt x="166937" y="218205"/>
                </a:lnTo>
                <a:lnTo>
                  <a:pt x="178459" y="212239"/>
                </a:lnTo>
                <a:lnTo>
                  <a:pt x="188942" y="205125"/>
                </a:lnTo>
                <a:lnTo>
                  <a:pt x="198378" y="196862"/>
                </a:lnTo>
                <a:lnTo>
                  <a:pt x="206756" y="187451"/>
                </a:lnTo>
                <a:lnTo>
                  <a:pt x="216640" y="171963"/>
                </a:lnTo>
                <a:lnTo>
                  <a:pt x="221483" y="160525"/>
                </a:lnTo>
                <a:lnTo>
                  <a:pt x="224943" y="148181"/>
                </a:lnTo>
                <a:lnTo>
                  <a:pt x="227019" y="134932"/>
                </a:lnTo>
                <a:lnTo>
                  <a:pt x="227710" y="120776"/>
                </a:lnTo>
                <a:lnTo>
                  <a:pt x="227709" y="120065"/>
                </a:lnTo>
                <a:lnTo>
                  <a:pt x="227019" y="106173"/>
                </a:lnTo>
                <a:lnTo>
                  <a:pt x="225074" y="93088"/>
                </a:lnTo>
                <a:lnTo>
                  <a:pt x="221874" y="80809"/>
                </a:lnTo>
                <a:lnTo>
                  <a:pt x="217419" y="69338"/>
                </a:lnTo>
                <a:lnTo>
                  <a:pt x="211708" y="58674"/>
                </a:lnTo>
                <a:lnTo>
                  <a:pt x="207740" y="52722"/>
                </a:lnTo>
                <a:lnTo>
                  <a:pt x="199498" y="42762"/>
                </a:lnTo>
                <a:lnTo>
                  <a:pt x="190109" y="34196"/>
                </a:lnTo>
                <a:lnTo>
                  <a:pt x="179575" y="27014"/>
                </a:lnTo>
                <a:lnTo>
                  <a:pt x="167894" y="21209"/>
                </a:lnTo>
                <a:lnTo>
                  <a:pt x="166502" y="20640"/>
                </a:lnTo>
                <a:close/>
              </a:path>
              <a:path w="3433063" h="402336">
                <a:moveTo>
                  <a:pt x="141350" y="152780"/>
                </a:moveTo>
                <a:lnTo>
                  <a:pt x="141950" y="226252"/>
                </a:lnTo>
                <a:lnTo>
                  <a:pt x="149859" y="224409"/>
                </a:lnTo>
                <a:lnTo>
                  <a:pt x="154388" y="223024"/>
                </a:lnTo>
                <a:lnTo>
                  <a:pt x="155067" y="136525"/>
                </a:lnTo>
                <a:lnTo>
                  <a:pt x="151002" y="142493"/>
                </a:lnTo>
                <a:lnTo>
                  <a:pt x="146938" y="148462"/>
                </a:lnTo>
                <a:lnTo>
                  <a:pt x="141350" y="152780"/>
                </a:lnTo>
                <a:close/>
              </a:path>
              <a:path w="3433063" h="402336">
                <a:moveTo>
                  <a:pt x="1773022" y="401742"/>
                </a:moveTo>
                <a:lnTo>
                  <a:pt x="1786762" y="402336"/>
                </a:lnTo>
                <a:lnTo>
                  <a:pt x="1788440" y="402328"/>
                </a:lnTo>
                <a:lnTo>
                  <a:pt x="1802687" y="401579"/>
                </a:lnTo>
                <a:lnTo>
                  <a:pt x="1816150" y="399613"/>
                </a:lnTo>
                <a:lnTo>
                  <a:pt x="1828831" y="396432"/>
                </a:lnTo>
                <a:lnTo>
                  <a:pt x="1840729" y="392039"/>
                </a:lnTo>
                <a:lnTo>
                  <a:pt x="1851844" y="386434"/>
                </a:lnTo>
                <a:lnTo>
                  <a:pt x="1862176" y="379621"/>
                </a:lnTo>
                <a:lnTo>
                  <a:pt x="1871725" y="371601"/>
                </a:lnTo>
                <a:lnTo>
                  <a:pt x="1877790" y="365473"/>
                </a:lnTo>
                <a:lnTo>
                  <a:pt x="1885932" y="355377"/>
                </a:lnTo>
                <a:lnTo>
                  <a:pt x="1892581" y="344532"/>
                </a:lnTo>
                <a:lnTo>
                  <a:pt x="1897744" y="332941"/>
                </a:lnTo>
                <a:lnTo>
                  <a:pt x="1901426" y="320611"/>
                </a:lnTo>
                <a:lnTo>
                  <a:pt x="1903631" y="307545"/>
                </a:lnTo>
                <a:lnTo>
                  <a:pt x="1904364" y="293750"/>
                </a:lnTo>
                <a:lnTo>
                  <a:pt x="1904114" y="285847"/>
                </a:lnTo>
                <a:lnTo>
                  <a:pt x="1902554" y="273022"/>
                </a:lnTo>
                <a:lnTo>
                  <a:pt x="1899552" y="260761"/>
                </a:lnTo>
                <a:lnTo>
                  <a:pt x="1895094" y="249047"/>
                </a:lnTo>
                <a:lnTo>
                  <a:pt x="1888826" y="237374"/>
                </a:lnTo>
                <a:lnTo>
                  <a:pt x="1881926" y="227208"/>
                </a:lnTo>
                <a:lnTo>
                  <a:pt x="1873562" y="216826"/>
                </a:lnTo>
                <a:lnTo>
                  <a:pt x="1863724" y="206248"/>
                </a:lnTo>
                <a:lnTo>
                  <a:pt x="1857420" y="200276"/>
                </a:lnTo>
                <a:lnTo>
                  <a:pt x="1849843" y="193536"/>
                </a:lnTo>
                <a:lnTo>
                  <a:pt x="1839923" y="184947"/>
                </a:lnTo>
                <a:lnTo>
                  <a:pt x="1827659" y="174498"/>
                </a:lnTo>
                <a:lnTo>
                  <a:pt x="1813051" y="162178"/>
                </a:lnTo>
                <a:lnTo>
                  <a:pt x="1802410" y="153115"/>
                </a:lnTo>
                <a:lnTo>
                  <a:pt x="1789466" y="141882"/>
                </a:lnTo>
                <a:lnTo>
                  <a:pt x="1778704" y="132257"/>
                </a:lnTo>
                <a:lnTo>
                  <a:pt x="1770131" y="124240"/>
                </a:lnTo>
                <a:lnTo>
                  <a:pt x="1763755" y="117831"/>
                </a:lnTo>
                <a:lnTo>
                  <a:pt x="1759584" y="113029"/>
                </a:lnTo>
                <a:lnTo>
                  <a:pt x="1755267" y="107314"/>
                </a:lnTo>
                <a:lnTo>
                  <a:pt x="1753108" y="101218"/>
                </a:lnTo>
                <a:lnTo>
                  <a:pt x="1753108" y="88391"/>
                </a:lnTo>
                <a:lnTo>
                  <a:pt x="1756156" y="82550"/>
                </a:lnTo>
                <a:lnTo>
                  <a:pt x="1762124" y="77469"/>
                </a:lnTo>
                <a:lnTo>
                  <a:pt x="1768220" y="72262"/>
                </a:lnTo>
                <a:lnTo>
                  <a:pt x="1776095" y="69723"/>
                </a:lnTo>
                <a:lnTo>
                  <a:pt x="1785620" y="69723"/>
                </a:lnTo>
                <a:lnTo>
                  <a:pt x="1791223" y="70081"/>
                </a:lnTo>
                <a:lnTo>
                  <a:pt x="1801834" y="72742"/>
                </a:lnTo>
                <a:lnTo>
                  <a:pt x="1812371" y="77999"/>
                </a:lnTo>
                <a:lnTo>
                  <a:pt x="1822833" y="85852"/>
                </a:lnTo>
                <a:lnTo>
                  <a:pt x="1833220" y="96301"/>
                </a:lnTo>
                <a:lnTo>
                  <a:pt x="1843532" y="109347"/>
                </a:lnTo>
                <a:lnTo>
                  <a:pt x="1897633" y="61722"/>
                </a:lnTo>
                <a:lnTo>
                  <a:pt x="1888924" y="51950"/>
                </a:lnTo>
                <a:lnTo>
                  <a:pt x="1878902" y="41640"/>
                </a:lnTo>
                <a:lnTo>
                  <a:pt x="1869132" y="32615"/>
                </a:lnTo>
                <a:lnTo>
                  <a:pt x="1859618" y="24870"/>
                </a:lnTo>
                <a:lnTo>
                  <a:pt x="1850364" y="18402"/>
                </a:lnTo>
                <a:lnTo>
                  <a:pt x="1841372" y="13207"/>
                </a:lnTo>
                <a:lnTo>
                  <a:pt x="1824414" y="6092"/>
                </a:lnTo>
                <a:lnTo>
                  <a:pt x="1812160" y="2713"/>
                </a:lnTo>
                <a:lnTo>
                  <a:pt x="1799613" y="679"/>
                </a:lnTo>
                <a:lnTo>
                  <a:pt x="1786762" y="0"/>
                </a:lnTo>
                <a:lnTo>
                  <a:pt x="1782404" y="69"/>
                </a:lnTo>
                <a:lnTo>
                  <a:pt x="1768853" y="1231"/>
                </a:lnTo>
                <a:lnTo>
                  <a:pt x="1756013" y="3825"/>
                </a:lnTo>
                <a:lnTo>
                  <a:pt x="1743888" y="7846"/>
                </a:lnTo>
                <a:lnTo>
                  <a:pt x="1732481" y="13292"/>
                </a:lnTo>
                <a:lnTo>
                  <a:pt x="1721795" y="20161"/>
                </a:lnTo>
                <a:lnTo>
                  <a:pt x="1711833" y="28448"/>
                </a:lnTo>
                <a:lnTo>
                  <a:pt x="1703280" y="37390"/>
                </a:lnTo>
                <a:lnTo>
                  <a:pt x="1695412" y="47977"/>
                </a:lnTo>
                <a:lnTo>
                  <a:pt x="1689305" y="59215"/>
                </a:lnTo>
                <a:lnTo>
                  <a:pt x="1684953" y="71110"/>
                </a:lnTo>
                <a:lnTo>
                  <a:pt x="1682347" y="83669"/>
                </a:lnTo>
                <a:lnTo>
                  <a:pt x="1681480" y="96900"/>
                </a:lnTo>
                <a:lnTo>
                  <a:pt x="1681772" y="103849"/>
                </a:lnTo>
                <a:lnTo>
                  <a:pt x="1683649" y="115895"/>
                </a:lnTo>
                <a:lnTo>
                  <a:pt x="1687258" y="127975"/>
                </a:lnTo>
                <a:lnTo>
                  <a:pt x="1692591" y="140066"/>
                </a:lnTo>
                <a:lnTo>
                  <a:pt x="1699641" y="152145"/>
                </a:lnTo>
                <a:lnTo>
                  <a:pt x="1709459" y="165057"/>
                </a:lnTo>
                <a:lnTo>
                  <a:pt x="1716263" y="172718"/>
                </a:lnTo>
                <a:lnTo>
                  <a:pt x="1724188" y="180965"/>
                </a:lnTo>
                <a:lnTo>
                  <a:pt x="1733231" y="189800"/>
                </a:lnTo>
                <a:lnTo>
                  <a:pt x="1743390" y="199222"/>
                </a:lnTo>
                <a:lnTo>
                  <a:pt x="1754662" y="209232"/>
                </a:lnTo>
                <a:lnTo>
                  <a:pt x="1767046" y="219828"/>
                </a:lnTo>
                <a:lnTo>
                  <a:pt x="1780539" y="231012"/>
                </a:lnTo>
                <a:lnTo>
                  <a:pt x="1788562" y="237635"/>
                </a:lnTo>
                <a:lnTo>
                  <a:pt x="1800511" y="247902"/>
                </a:lnTo>
                <a:lnTo>
                  <a:pt x="1810237" y="256841"/>
                </a:lnTo>
                <a:lnTo>
                  <a:pt x="1817756" y="264459"/>
                </a:lnTo>
                <a:lnTo>
                  <a:pt x="1823084" y="270763"/>
                </a:lnTo>
                <a:lnTo>
                  <a:pt x="1830749" y="285008"/>
                </a:lnTo>
                <a:lnTo>
                  <a:pt x="1832736" y="296925"/>
                </a:lnTo>
                <a:lnTo>
                  <a:pt x="1832610" y="299754"/>
                </a:lnTo>
                <a:lnTo>
                  <a:pt x="1828889" y="311607"/>
                </a:lnTo>
                <a:lnTo>
                  <a:pt x="1819909" y="322072"/>
                </a:lnTo>
                <a:lnTo>
                  <a:pt x="1813462" y="326722"/>
                </a:lnTo>
                <a:lnTo>
                  <a:pt x="1801786" y="331521"/>
                </a:lnTo>
                <a:lnTo>
                  <a:pt x="1788413" y="333120"/>
                </a:lnTo>
                <a:lnTo>
                  <a:pt x="1783832" y="332911"/>
                </a:lnTo>
                <a:lnTo>
                  <a:pt x="1772972" y="330650"/>
                </a:lnTo>
                <a:lnTo>
                  <a:pt x="1762519" y="325914"/>
                </a:lnTo>
                <a:lnTo>
                  <a:pt x="1752474" y="318707"/>
                </a:lnTo>
                <a:lnTo>
                  <a:pt x="1742837" y="309035"/>
                </a:lnTo>
                <a:lnTo>
                  <a:pt x="1733608" y="296904"/>
                </a:lnTo>
                <a:lnTo>
                  <a:pt x="1724786" y="282320"/>
                </a:lnTo>
                <a:lnTo>
                  <a:pt x="1663445" y="319277"/>
                </a:lnTo>
                <a:lnTo>
                  <a:pt x="1666421" y="324994"/>
                </a:lnTo>
                <a:lnTo>
                  <a:pt x="1673552" y="337326"/>
                </a:lnTo>
                <a:lnTo>
                  <a:pt x="1681096" y="348540"/>
                </a:lnTo>
                <a:lnTo>
                  <a:pt x="1689058" y="358639"/>
                </a:lnTo>
                <a:lnTo>
                  <a:pt x="1697445" y="367624"/>
                </a:lnTo>
                <a:lnTo>
                  <a:pt x="1706262" y="375500"/>
                </a:lnTo>
                <a:lnTo>
                  <a:pt x="1715516" y="382269"/>
                </a:lnTo>
                <a:lnTo>
                  <a:pt x="1724340" y="387554"/>
                </a:lnTo>
                <a:lnTo>
                  <a:pt x="1735568" y="392865"/>
                </a:lnTo>
                <a:lnTo>
                  <a:pt x="1747425" y="397003"/>
                </a:lnTo>
                <a:lnTo>
                  <a:pt x="1759909" y="399963"/>
                </a:lnTo>
                <a:lnTo>
                  <a:pt x="1773022" y="401742"/>
                </a:lnTo>
                <a:close/>
              </a:path>
              <a:path w="3433063" h="402336">
                <a:moveTo>
                  <a:pt x="1036625" y="251073"/>
                </a:moveTo>
                <a:lnTo>
                  <a:pt x="1032324" y="239095"/>
                </a:lnTo>
                <a:lnTo>
                  <a:pt x="1029252" y="226594"/>
                </a:lnTo>
                <a:lnTo>
                  <a:pt x="1027409" y="213570"/>
                </a:lnTo>
                <a:lnTo>
                  <a:pt x="1026794" y="200025"/>
                </a:lnTo>
                <a:lnTo>
                  <a:pt x="1027186" y="189352"/>
                </a:lnTo>
                <a:lnTo>
                  <a:pt x="1028815" y="176245"/>
                </a:lnTo>
                <a:lnTo>
                  <a:pt x="1031708" y="163676"/>
                </a:lnTo>
                <a:lnTo>
                  <a:pt x="1035863" y="151643"/>
                </a:lnTo>
                <a:lnTo>
                  <a:pt x="1041274" y="140144"/>
                </a:lnTo>
                <a:lnTo>
                  <a:pt x="1047940" y="129178"/>
                </a:lnTo>
                <a:lnTo>
                  <a:pt x="1055857" y="118744"/>
                </a:lnTo>
                <a:lnTo>
                  <a:pt x="1065021" y="108838"/>
                </a:lnTo>
                <a:lnTo>
                  <a:pt x="1075070" y="99887"/>
                </a:lnTo>
                <a:lnTo>
                  <a:pt x="1085467" y="92314"/>
                </a:lnTo>
                <a:lnTo>
                  <a:pt x="1096426" y="85909"/>
                </a:lnTo>
                <a:lnTo>
                  <a:pt x="1107951" y="80672"/>
                </a:lnTo>
                <a:lnTo>
                  <a:pt x="1120044" y="76602"/>
                </a:lnTo>
                <a:lnTo>
                  <a:pt x="1132709" y="73696"/>
                </a:lnTo>
                <a:lnTo>
                  <a:pt x="1145947" y="71954"/>
                </a:lnTo>
                <a:lnTo>
                  <a:pt x="1159763" y="71374"/>
                </a:lnTo>
                <a:lnTo>
                  <a:pt x="1170591" y="71739"/>
                </a:lnTo>
                <a:lnTo>
                  <a:pt x="1183361" y="73153"/>
                </a:lnTo>
                <a:lnTo>
                  <a:pt x="1195793" y="75635"/>
                </a:lnTo>
                <a:lnTo>
                  <a:pt x="1207888" y="79184"/>
                </a:lnTo>
                <a:lnTo>
                  <a:pt x="1219647" y="83801"/>
                </a:lnTo>
                <a:lnTo>
                  <a:pt x="1231071" y="89487"/>
                </a:lnTo>
                <a:lnTo>
                  <a:pt x="1242160" y="96242"/>
                </a:lnTo>
                <a:lnTo>
                  <a:pt x="1252916" y="104068"/>
                </a:lnTo>
                <a:lnTo>
                  <a:pt x="1263338" y="112966"/>
                </a:lnTo>
                <a:lnTo>
                  <a:pt x="1273429" y="122936"/>
                </a:lnTo>
                <a:lnTo>
                  <a:pt x="1324736" y="72136"/>
                </a:lnTo>
                <a:lnTo>
                  <a:pt x="1314117" y="61151"/>
                </a:lnTo>
                <a:lnTo>
                  <a:pt x="1304079" y="51777"/>
                </a:lnTo>
                <a:lnTo>
                  <a:pt x="1283790" y="35731"/>
                </a:lnTo>
                <a:lnTo>
                  <a:pt x="1263230" y="23286"/>
                </a:lnTo>
                <a:lnTo>
                  <a:pt x="1247018" y="16027"/>
                </a:lnTo>
                <a:lnTo>
                  <a:pt x="1223162" y="8162"/>
                </a:lnTo>
                <a:lnTo>
                  <a:pt x="1198367" y="2933"/>
                </a:lnTo>
                <a:lnTo>
                  <a:pt x="1172619" y="325"/>
                </a:lnTo>
                <a:lnTo>
                  <a:pt x="1159383" y="0"/>
                </a:lnTo>
                <a:lnTo>
                  <a:pt x="1154976" y="35"/>
                </a:lnTo>
                <a:lnTo>
                  <a:pt x="1140934" y="644"/>
                </a:lnTo>
                <a:lnTo>
                  <a:pt x="1127301" y="2006"/>
                </a:lnTo>
                <a:lnTo>
                  <a:pt x="1101257" y="6995"/>
                </a:lnTo>
                <a:lnTo>
                  <a:pt x="1076843" y="15007"/>
                </a:lnTo>
                <a:lnTo>
                  <a:pt x="1054056" y="26047"/>
                </a:lnTo>
                <a:lnTo>
                  <a:pt x="1032893" y="40120"/>
                </a:lnTo>
                <a:lnTo>
                  <a:pt x="1013352" y="57232"/>
                </a:lnTo>
                <a:lnTo>
                  <a:pt x="1002870" y="68415"/>
                </a:lnTo>
                <a:lnTo>
                  <a:pt x="986680" y="89313"/>
                </a:lnTo>
                <a:lnTo>
                  <a:pt x="973729" y="111492"/>
                </a:lnTo>
                <a:lnTo>
                  <a:pt x="964015" y="134955"/>
                </a:lnTo>
                <a:lnTo>
                  <a:pt x="957539" y="159707"/>
                </a:lnTo>
                <a:lnTo>
                  <a:pt x="954301" y="185753"/>
                </a:lnTo>
                <a:lnTo>
                  <a:pt x="953896" y="199262"/>
                </a:lnTo>
                <a:lnTo>
                  <a:pt x="953964" y="204732"/>
                </a:lnTo>
                <a:lnTo>
                  <a:pt x="956152" y="230471"/>
                </a:lnTo>
                <a:lnTo>
                  <a:pt x="961414" y="255362"/>
                </a:lnTo>
                <a:lnTo>
                  <a:pt x="969728" y="279415"/>
                </a:lnTo>
                <a:lnTo>
                  <a:pt x="981074" y="302640"/>
                </a:lnTo>
                <a:lnTo>
                  <a:pt x="989656" y="316454"/>
                </a:lnTo>
                <a:lnTo>
                  <a:pt x="1005462" y="336824"/>
                </a:lnTo>
                <a:lnTo>
                  <a:pt x="1023579" y="354612"/>
                </a:lnTo>
                <a:lnTo>
                  <a:pt x="1044020" y="369806"/>
                </a:lnTo>
                <a:lnTo>
                  <a:pt x="1061947" y="380045"/>
                </a:lnTo>
                <a:lnTo>
                  <a:pt x="1084751" y="389797"/>
                </a:lnTo>
                <a:lnTo>
                  <a:pt x="1108964" y="396763"/>
                </a:lnTo>
                <a:lnTo>
                  <a:pt x="1134567" y="400942"/>
                </a:lnTo>
                <a:lnTo>
                  <a:pt x="1161542" y="402336"/>
                </a:lnTo>
                <a:lnTo>
                  <a:pt x="1173703" y="402045"/>
                </a:lnTo>
                <a:lnTo>
                  <a:pt x="1187209" y="400999"/>
                </a:lnTo>
                <a:lnTo>
                  <a:pt x="1212858" y="396619"/>
                </a:lnTo>
                <a:lnTo>
                  <a:pt x="1236687" y="389191"/>
                </a:lnTo>
                <a:lnTo>
                  <a:pt x="1258696" y="378713"/>
                </a:lnTo>
                <a:lnTo>
                  <a:pt x="1275329" y="367829"/>
                </a:lnTo>
                <a:lnTo>
                  <a:pt x="1294381" y="351483"/>
                </a:lnTo>
                <a:lnTo>
                  <a:pt x="1311316" y="332176"/>
                </a:lnTo>
                <a:lnTo>
                  <a:pt x="1326133" y="309879"/>
                </a:lnTo>
                <a:lnTo>
                  <a:pt x="1336630" y="289058"/>
                </a:lnTo>
                <a:lnTo>
                  <a:pt x="1345245" y="264918"/>
                </a:lnTo>
                <a:lnTo>
                  <a:pt x="1350433" y="240096"/>
                </a:lnTo>
                <a:lnTo>
                  <a:pt x="1352169" y="214629"/>
                </a:lnTo>
                <a:lnTo>
                  <a:pt x="1351660" y="198374"/>
                </a:lnTo>
                <a:lnTo>
                  <a:pt x="1158874" y="198374"/>
                </a:lnTo>
                <a:lnTo>
                  <a:pt x="1158874" y="266953"/>
                </a:lnTo>
                <a:lnTo>
                  <a:pt x="1269872" y="266953"/>
                </a:lnTo>
                <a:lnTo>
                  <a:pt x="1269139" y="268479"/>
                </a:lnTo>
                <a:lnTo>
                  <a:pt x="1262417" y="280832"/>
                </a:lnTo>
                <a:lnTo>
                  <a:pt x="1254939" y="291832"/>
                </a:lnTo>
                <a:lnTo>
                  <a:pt x="1246704" y="301470"/>
                </a:lnTo>
                <a:lnTo>
                  <a:pt x="1237711" y="309733"/>
                </a:lnTo>
                <a:lnTo>
                  <a:pt x="1227962" y="316611"/>
                </a:lnTo>
                <a:lnTo>
                  <a:pt x="1215581" y="323055"/>
                </a:lnTo>
                <a:lnTo>
                  <a:pt x="1204084" y="327236"/>
                </a:lnTo>
                <a:lnTo>
                  <a:pt x="1191693" y="330223"/>
                </a:lnTo>
                <a:lnTo>
                  <a:pt x="1178403" y="332015"/>
                </a:lnTo>
                <a:lnTo>
                  <a:pt x="1164208" y="332613"/>
                </a:lnTo>
                <a:lnTo>
                  <a:pt x="1160321" y="332569"/>
                </a:lnTo>
                <a:lnTo>
                  <a:pt x="1146700" y="331687"/>
                </a:lnTo>
                <a:lnTo>
                  <a:pt x="1133614" y="329674"/>
                </a:lnTo>
                <a:lnTo>
                  <a:pt x="1121065" y="326534"/>
                </a:lnTo>
                <a:lnTo>
                  <a:pt x="1109054" y="322268"/>
                </a:lnTo>
                <a:lnTo>
                  <a:pt x="1097583" y="316879"/>
                </a:lnTo>
                <a:lnTo>
                  <a:pt x="1086652" y="310371"/>
                </a:lnTo>
                <a:lnTo>
                  <a:pt x="1076264" y="302745"/>
                </a:lnTo>
                <a:lnTo>
                  <a:pt x="1066419" y="294004"/>
                </a:lnTo>
                <a:lnTo>
                  <a:pt x="1056899" y="283843"/>
                </a:lnTo>
                <a:lnTo>
                  <a:pt x="1048912" y="273448"/>
                </a:lnTo>
                <a:lnTo>
                  <a:pt x="1042154" y="262524"/>
                </a:lnTo>
                <a:lnTo>
                  <a:pt x="1036625" y="251073"/>
                </a:lnTo>
                <a:close/>
              </a:path>
              <a:path w="3433063" h="402336">
                <a:moveTo>
                  <a:pt x="649605" y="392684"/>
                </a:moveTo>
                <a:lnTo>
                  <a:pt x="649605" y="141350"/>
                </a:lnTo>
                <a:lnTo>
                  <a:pt x="813307" y="392684"/>
                </a:lnTo>
                <a:lnTo>
                  <a:pt x="883411" y="392684"/>
                </a:lnTo>
                <a:lnTo>
                  <a:pt x="883411" y="9651"/>
                </a:lnTo>
                <a:lnTo>
                  <a:pt x="810513" y="9651"/>
                </a:lnTo>
                <a:lnTo>
                  <a:pt x="810513" y="261747"/>
                </a:lnTo>
                <a:lnTo>
                  <a:pt x="646557" y="9651"/>
                </a:lnTo>
                <a:lnTo>
                  <a:pt x="576707" y="9651"/>
                </a:lnTo>
                <a:lnTo>
                  <a:pt x="576707" y="392684"/>
                </a:lnTo>
                <a:lnTo>
                  <a:pt x="649605" y="392684"/>
                </a:lnTo>
                <a:close/>
              </a:path>
              <a:path w="3433063" h="402336">
                <a:moveTo>
                  <a:pt x="3199257" y="392684"/>
                </a:moveTo>
                <a:lnTo>
                  <a:pt x="3199257" y="141350"/>
                </a:lnTo>
                <a:lnTo>
                  <a:pt x="3362959" y="392684"/>
                </a:lnTo>
                <a:lnTo>
                  <a:pt x="3433063" y="392684"/>
                </a:lnTo>
                <a:lnTo>
                  <a:pt x="3433063" y="9651"/>
                </a:lnTo>
                <a:lnTo>
                  <a:pt x="3360166" y="9651"/>
                </a:lnTo>
                <a:lnTo>
                  <a:pt x="3360166" y="261747"/>
                </a:lnTo>
                <a:lnTo>
                  <a:pt x="3196209" y="9651"/>
                </a:lnTo>
                <a:lnTo>
                  <a:pt x="3126359" y="9651"/>
                </a:lnTo>
                <a:lnTo>
                  <a:pt x="3126359" y="392684"/>
                </a:lnTo>
                <a:lnTo>
                  <a:pt x="3199257" y="392684"/>
                </a:lnTo>
                <a:close/>
              </a:path>
              <a:path w="3433063" h="402336">
                <a:moveTo>
                  <a:pt x="2807461" y="313816"/>
                </a:moveTo>
                <a:lnTo>
                  <a:pt x="2834259" y="242697"/>
                </a:lnTo>
                <a:lnTo>
                  <a:pt x="2885694" y="111125"/>
                </a:lnTo>
                <a:lnTo>
                  <a:pt x="2936747" y="242697"/>
                </a:lnTo>
                <a:lnTo>
                  <a:pt x="2963798" y="313816"/>
                </a:lnTo>
                <a:lnTo>
                  <a:pt x="2993771" y="392684"/>
                </a:lnTo>
                <a:lnTo>
                  <a:pt x="3069462" y="392684"/>
                </a:lnTo>
                <a:lnTo>
                  <a:pt x="2922143" y="9651"/>
                </a:lnTo>
                <a:lnTo>
                  <a:pt x="2848229" y="9651"/>
                </a:lnTo>
                <a:lnTo>
                  <a:pt x="2700528" y="392684"/>
                </a:lnTo>
                <a:lnTo>
                  <a:pt x="2776220" y="392684"/>
                </a:lnTo>
                <a:lnTo>
                  <a:pt x="2807461" y="313816"/>
                </a:lnTo>
                <a:close/>
              </a:path>
              <a:path w="3433063" h="402336">
                <a:moveTo>
                  <a:pt x="2834259" y="242697"/>
                </a:moveTo>
                <a:lnTo>
                  <a:pt x="2807461" y="313816"/>
                </a:lnTo>
                <a:lnTo>
                  <a:pt x="2963798" y="313816"/>
                </a:lnTo>
                <a:lnTo>
                  <a:pt x="2936747" y="242697"/>
                </a:lnTo>
                <a:lnTo>
                  <a:pt x="2834259" y="242697"/>
                </a:lnTo>
                <a:close/>
              </a:path>
              <a:path w="3433063" h="402336">
                <a:moveTo>
                  <a:pt x="2643885" y="9651"/>
                </a:moveTo>
                <a:lnTo>
                  <a:pt x="2570225" y="9651"/>
                </a:lnTo>
                <a:lnTo>
                  <a:pt x="2570225" y="154177"/>
                </a:lnTo>
                <a:lnTo>
                  <a:pt x="2442336" y="154177"/>
                </a:lnTo>
                <a:lnTo>
                  <a:pt x="2442336" y="9651"/>
                </a:lnTo>
                <a:lnTo>
                  <a:pt x="2368296" y="9651"/>
                </a:lnTo>
                <a:lnTo>
                  <a:pt x="2368296" y="392684"/>
                </a:lnTo>
                <a:lnTo>
                  <a:pt x="2442336" y="392684"/>
                </a:lnTo>
                <a:lnTo>
                  <a:pt x="2442336" y="224662"/>
                </a:lnTo>
                <a:lnTo>
                  <a:pt x="2570225" y="224662"/>
                </a:lnTo>
                <a:lnTo>
                  <a:pt x="2570225" y="392684"/>
                </a:lnTo>
                <a:lnTo>
                  <a:pt x="2643885" y="392684"/>
                </a:lnTo>
                <a:lnTo>
                  <a:pt x="2643885" y="9651"/>
                </a:lnTo>
                <a:close/>
              </a:path>
              <a:path w="3433063" h="402336">
                <a:moveTo>
                  <a:pt x="2050033" y="313816"/>
                </a:moveTo>
                <a:lnTo>
                  <a:pt x="2076831" y="242697"/>
                </a:lnTo>
                <a:lnTo>
                  <a:pt x="2128266" y="111125"/>
                </a:lnTo>
                <a:lnTo>
                  <a:pt x="2179320" y="242697"/>
                </a:lnTo>
                <a:lnTo>
                  <a:pt x="2206371" y="313816"/>
                </a:lnTo>
                <a:lnTo>
                  <a:pt x="2236343" y="392684"/>
                </a:lnTo>
                <a:lnTo>
                  <a:pt x="2312035" y="392684"/>
                </a:lnTo>
                <a:lnTo>
                  <a:pt x="2164714" y="9651"/>
                </a:lnTo>
                <a:lnTo>
                  <a:pt x="2090800" y="9651"/>
                </a:lnTo>
                <a:lnTo>
                  <a:pt x="1943099" y="392684"/>
                </a:lnTo>
                <a:lnTo>
                  <a:pt x="2018792" y="392684"/>
                </a:lnTo>
                <a:lnTo>
                  <a:pt x="2050033" y="313816"/>
                </a:lnTo>
                <a:close/>
              </a:path>
              <a:path w="3433063" h="402336">
                <a:moveTo>
                  <a:pt x="2076831" y="242697"/>
                </a:moveTo>
                <a:lnTo>
                  <a:pt x="2050033" y="313816"/>
                </a:lnTo>
                <a:lnTo>
                  <a:pt x="2206371" y="313816"/>
                </a:lnTo>
                <a:lnTo>
                  <a:pt x="2179320" y="242697"/>
                </a:lnTo>
                <a:lnTo>
                  <a:pt x="2076831" y="242697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54900" y="889635"/>
            <a:ext cx="102488" cy="131572"/>
          </a:xfrm>
          <a:custGeom>
            <a:avLst/>
            <a:gdLst/>
            <a:ahLst/>
            <a:cxnLst/>
            <a:rect l="l" t="t" r="r" b="b"/>
            <a:pathLst>
              <a:path w="102488" h="131572">
                <a:moveTo>
                  <a:pt x="51435" y="0"/>
                </a:moveTo>
                <a:lnTo>
                  <a:pt x="0" y="131572"/>
                </a:lnTo>
                <a:lnTo>
                  <a:pt x="102488" y="131572"/>
                </a:lnTo>
                <a:lnTo>
                  <a:pt x="51435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97472" y="889635"/>
            <a:ext cx="102488" cy="131572"/>
          </a:xfrm>
          <a:custGeom>
            <a:avLst/>
            <a:gdLst/>
            <a:ahLst/>
            <a:cxnLst/>
            <a:rect l="l" t="t" r="r" b="b"/>
            <a:pathLst>
              <a:path w="102488" h="131572">
                <a:moveTo>
                  <a:pt x="51435" y="0"/>
                </a:moveTo>
                <a:lnTo>
                  <a:pt x="0" y="131572"/>
                </a:lnTo>
                <a:lnTo>
                  <a:pt x="102488" y="131572"/>
                </a:lnTo>
                <a:lnTo>
                  <a:pt x="51435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93667" y="859154"/>
            <a:ext cx="84073" cy="78740"/>
          </a:xfrm>
          <a:custGeom>
            <a:avLst/>
            <a:gdLst/>
            <a:ahLst/>
            <a:cxnLst/>
            <a:rect l="l" t="t" r="r" b="b"/>
            <a:pathLst>
              <a:path w="84073" h="78740">
                <a:moveTo>
                  <a:pt x="0" y="0"/>
                </a:moveTo>
                <a:lnTo>
                  <a:pt x="0" y="78740"/>
                </a:lnTo>
                <a:lnTo>
                  <a:pt x="23113" y="78740"/>
                </a:lnTo>
                <a:lnTo>
                  <a:pt x="39462" y="78288"/>
                </a:lnTo>
                <a:lnTo>
                  <a:pt x="52124" y="76971"/>
                </a:lnTo>
                <a:lnTo>
                  <a:pt x="61213" y="74803"/>
                </a:lnTo>
                <a:lnTo>
                  <a:pt x="68325" y="72136"/>
                </a:lnTo>
                <a:lnTo>
                  <a:pt x="73913" y="67818"/>
                </a:lnTo>
                <a:lnTo>
                  <a:pt x="77977" y="61849"/>
                </a:lnTo>
                <a:lnTo>
                  <a:pt x="82042" y="55880"/>
                </a:lnTo>
                <a:lnTo>
                  <a:pt x="84073" y="48514"/>
                </a:lnTo>
                <a:lnTo>
                  <a:pt x="84073" y="40005"/>
                </a:lnTo>
                <a:lnTo>
                  <a:pt x="82014" y="26106"/>
                </a:lnTo>
                <a:lnTo>
                  <a:pt x="75836" y="15044"/>
                </a:lnTo>
                <a:lnTo>
                  <a:pt x="66928" y="7620"/>
                </a:lnTo>
                <a:lnTo>
                  <a:pt x="58574" y="4056"/>
                </a:lnTo>
                <a:lnTo>
                  <a:pt x="47115" y="1607"/>
                </a:lnTo>
                <a:lnTo>
                  <a:pt x="32568" y="272"/>
                </a:lnTo>
                <a:lnTo>
                  <a:pt x="20573" y="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747000" y="788162"/>
            <a:ext cx="306704" cy="383032"/>
          </a:xfrm>
          <a:custGeom>
            <a:avLst/>
            <a:gdLst/>
            <a:ahLst/>
            <a:cxnLst/>
            <a:rect l="l" t="t" r="r" b="b"/>
            <a:pathLst>
              <a:path w="306704" h="383032">
                <a:moveTo>
                  <a:pt x="0" y="0"/>
                </a:moveTo>
                <a:lnTo>
                  <a:pt x="69850" y="0"/>
                </a:lnTo>
                <a:lnTo>
                  <a:pt x="233807" y="252095"/>
                </a:lnTo>
                <a:lnTo>
                  <a:pt x="233807" y="0"/>
                </a:lnTo>
                <a:lnTo>
                  <a:pt x="306704" y="0"/>
                </a:lnTo>
                <a:lnTo>
                  <a:pt x="306704" y="383032"/>
                </a:lnTo>
                <a:lnTo>
                  <a:pt x="236600" y="383032"/>
                </a:lnTo>
                <a:lnTo>
                  <a:pt x="72898" y="131699"/>
                </a:lnTo>
                <a:lnTo>
                  <a:pt x="72898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5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21169" y="788162"/>
            <a:ext cx="368934" cy="383032"/>
          </a:xfrm>
          <a:custGeom>
            <a:avLst/>
            <a:gdLst/>
            <a:ahLst/>
            <a:cxnLst/>
            <a:rect l="l" t="t" r="r" b="b"/>
            <a:pathLst>
              <a:path w="368934" h="383032">
                <a:moveTo>
                  <a:pt x="147700" y="0"/>
                </a:moveTo>
                <a:lnTo>
                  <a:pt x="221614" y="0"/>
                </a:lnTo>
                <a:lnTo>
                  <a:pt x="368934" y="383032"/>
                </a:lnTo>
                <a:lnTo>
                  <a:pt x="293242" y="383032"/>
                </a:lnTo>
                <a:lnTo>
                  <a:pt x="263270" y="304164"/>
                </a:lnTo>
                <a:lnTo>
                  <a:pt x="106933" y="304164"/>
                </a:lnTo>
                <a:lnTo>
                  <a:pt x="75691" y="383032"/>
                </a:lnTo>
                <a:lnTo>
                  <a:pt x="0" y="383032"/>
                </a:lnTo>
                <a:lnTo>
                  <a:pt x="14770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88938" y="788162"/>
            <a:ext cx="275589" cy="383032"/>
          </a:xfrm>
          <a:custGeom>
            <a:avLst/>
            <a:gdLst/>
            <a:ahLst/>
            <a:cxnLst/>
            <a:rect l="l" t="t" r="r" b="b"/>
            <a:pathLst>
              <a:path w="275589" h="383032">
                <a:moveTo>
                  <a:pt x="0" y="0"/>
                </a:moveTo>
                <a:lnTo>
                  <a:pt x="74040" y="0"/>
                </a:lnTo>
                <a:lnTo>
                  <a:pt x="74040" y="144525"/>
                </a:lnTo>
                <a:lnTo>
                  <a:pt x="201929" y="144525"/>
                </a:lnTo>
                <a:lnTo>
                  <a:pt x="201929" y="0"/>
                </a:lnTo>
                <a:lnTo>
                  <a:pt x="275589" y="0"/>
                </a:lnTo>
                <a:lnTo>
                  <a:pt x="275589" y="383032"/>
                </a:lnTo>
                <a:lnTo>
                  <a:pt x="201929" y="383032"/>
                </a:lnTo>
                <a:lnTo>
                  <a:pt x="201929" y="215011"/>
                </a:lnTo>
                <a:lnTo>
                  <a:pt x="74040" y="215011"/>
                </a:lnTo>
                <a:lnTo>
                  <a:pt x="74040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63742" y="788162"/>
            <a:ext cx="368935" cy="383032"/>
          </a:xfrm>
          <a:custGeom>
            <a:avLst/>
            <a:gdLst/>
            <a:ahLst/>
            <a:cxnLst/>
            <a:rect l="l" t="t" r="r" b="b"/>
            <a:pathLst>
              <a:path w="368935" h="383032">
                <a:moveTo>
                  <a:pt x="147700" y="0"/>
                </a:moveTo>
                <a:lnTo>
                  <a:pt x="221614" y="0"/>
                </a:lnTo>
                <a:lnTo>
                  <a:pt x="368935" y="383032"/>
                </a:lnTo>
                <a:lnTo>
                  <a:pt x="293243" y="383032"/>
                </a:lnTo>
                <a:lnTo>
                  <a:pt x="263271" y="304164"/>
                </a:lnTo>
                <a:lnTo>
                  <a:pt x="106934" y="304164"/>
                </a:lnTo>
                <a:lnTo>
                  <a:pt x="75692" y="383032"/>
                </a:lnTo>
                <a:lnTo>
                  <a:pt x="0" y="383032"/>
                </a:lnTo>
                <a:lnTo>
                  <a:pt x="14770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40121" y="788162"/>
            <a:ext cx="209041" cy="383032"/>
          </a:xfrm>
          <a:custGeom>
            <a:avLst/>
            <a:gdLst/>
            <a:ahLst/>
            <a:cxnLst/>
            <a:rect l="l" t="t" r="r" b="b"/>
            <a:pathLst>
              <a:path w="209041" h="383032">
                <a:moveTo>
                  <a:pt x="0" y="0"/>
                </a:moveTo>
                <a:lnTo>
                  <a:pt x="209041" y="0"/>
                </a:lnTo>
                <a:lnTo>
                  <a:pt x="209041" y="71247"/>
                </a:lnTo>
                <a:lnTo>
                  <a:pt x="72389" y="71247"/>
                </a:lnTo>
                <a:lnTo>
                  <a:pt x="72389" y="140588"/>
                </a:lnTo>
                <a:lnTo>
                  <a:pt x="209041" y="140588"/>
                </a:lnTo>
                <a:lnTo>
                  <a:pt x="209041" y="210692"/>
                </a:lnTo>
                <a:lnTo>
                  <a:pt x="72389" y="210692"/>
                </a:lnTo>
                <a:lnTo>
                  <a:pt x="72389" y="311403"/>
                </a:lnTo>
                <a:lnTo>
                  <a:pt x="209041" y="311403"/>
                </a:lnTo>
                <a:lnTo>
                  <a:pt x="209041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97348" y="788162"/>
            <a:ext cx="306704" cy="383032"/>
          </a:xfrm>
          <a:custGeom>
            <a:avLst/>
            <a:gdLst/>
            <a:ahLst/>
            <a:cxnLst/>
            <a:rect l="l" t="t" r="r" b="b"/>
            <a:pathLst>
              <a:path w="306704" h="383032">
                <a:moveTo>
                  <a:pt x="0" y="0"/>
                </a:moveTo>
                <a:lnTo>
                  <a:pt x="69850" y="0"/>
                </a:lnTo>
                <a:lnTo>
                  <a:pt x="233806" y="252095"/>
                </a:lnTo>
                <a:lnTo>
                  <a:pt x="233806" y="0"/>
                </a:lnTo>
                <a:lnTo>
                  <a:pt x="306704" y="0"/>
                </a:lnTo>
                <a:lnTo>
                  <a:pt x="306704" y="383032"/>
                </a:lnTo>
                <a:lnTo>
                  <a:pt x="236600" y="383032"/>
                </a:lnTo>
                <a:lnTo>
                  <a:pt x="72898" y="131699"/>
                </a:lnTo>
                <a:lnTo>
                  <a:pt x="72898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5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19979" y="788162"/>
            <a:ext cx="209042" cy="383032"/>
          </a:xfrm>
          <a:custGeom>
            <a:avLst/>
            <a:gdLst/>
            <a:ahLst/>
            <a:cxnLst/>
            <a:rect l="l" t="t" r="r" b="b"/>
            <a:pathLst>
              <a:path w="209042" h="383032">
                <a:moveTo>
                  <a:pt x="0" y="0"/>
                </a:moveTo>
                <a:lnTo>
                  <a:pt x="209042" y="0"/>
                </a:lnTo>
                <a:lnTo>
                  <a:pt x="209042" y="71247"/>
                </a:lnTo>
                <a:lnTo>
                  <a:pt x="72390" y="71247"/>
                </a:lnTo>
                <a:lnTo>
                  <a:pt x="72390" y="140588"/>
                </a:lnTo>
                <a:lnTo>
                  <a:pt x="209042" y="140588"/>
                </a:lnTo>
                <a:lnTo>
                  <a:pt x="209042" y="210692"/>
                </a:lnTo>
                <a:lnTo>
                  <a:pt x="72390" y="210692"/>
                </a:lnTo>
                <a:lnTo>
                  <a:pt x="72390" y="311403"/>
                </a:lnTo>
                <a:lnTo>
                  <a:pt x="209042" y="311403"/>
                </a:lnTo>
                <a:lnTo>
                  <a:pt x="209042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20641" y="788162"/>
            <a:ext cx="227710" cy="383032"/>
          </a:xfrm>
          <a:custGeom>
            <a:avLst/>
            <a:gdLst/>
            <a:ahLst/>
            <a:cxnLst/>
            <a:rect l="l" t="t" r="r" b="b"/>
            <a:pathLst>
              <a:path w="227710" h="383032">
                <a:moveTo>
                  <a:pt x="0" y="0"/>
                </a:moveTo>
                <a:lnTo>
                  <a:pt x="77469" y="0"/>
                </a:lnTo>
                <a:lnTo>
                  <a:pt x="94259" y="222"/>
                </a:lnTo>
                <a:lnTo>
                  <a:pt x="109699" y="890"/>
                </a:lnTo>
                <a:lnTo>
                  <a:pt x="123784" y="2005"/>
                </a:lnTo>
                <a:lnTo>
                  <a:pt x="136511" y="3571"/>
                </a:lnTo>
                <a:lnTo>
                  <a:pt x="147876" y="5589"/>
                </a:lnTo>
                <a:lnTo>
                  <a:pt x="157875" y="8060"/>
                </a:lnTo>
                <a:lnTo>
                  <a:pt x="166502" y="10988"/>
                </a:lnTo>
                <a:lnTo>
                  <a:pt x="179575" y="17362"/>
                </a:lnTo>
                <a:lnTo>
                  <a:pt x="190109" y="24544"/>
                </a:lnTo>
                <a:lnTo>
                  <a:pt x="199498" y="33110"/>
                </a:lnTo>
                <a:lnTo>
                  <a:pt x="207740" y="43070"/>
                </a:lnTo>
                <a:lnTo>
                  <a:pt x="217419" y="59686"/>
                </a:lnTo>
                <a:lnTo>
                  <a:pt x="221874" y="71157"/>
                </a:lnTo>
                <a:lnTo>
                  <a:pt x="225074" y="83436"/>
                </a:lnTo>
                <a:lnTo>
                  <a:pt x="227019" y="96521"/>
                </a:lnTo>
                <a:lnTo>
                  <a:pt x="227709" y="110413"/>
                </a:lnTo>
                <a:lnTo>
                  <a:pt x="227710" y="111125"/>
                </a:lnTo>
                <a:lnTo>
                  <a:pt x="227019" y="125280"/>
                </a:lnTo>
                <a:lnTo>
                  <a:pt x="224943" y="138529"/>
                </a:lnTo>
                <a:lnTo>
                  <a:pt x="221483" y="150873"/>
                </a:lnTo>
                <a:lnTo>
                  <a:pt x="216640" y="162311"/>
                </a:lnTo>
                <a:lnTo>
                  <a:pt x="210412" y="172843"/>
                </a:lnTo>
                <a:lnTo>
                  <a:pt x="198378" y="187210"/>
                </a:lnTo>
                <a:lnTo>
                  <a:pt x="188942" y="195473"/>
                </a:lnTo>
                <a:lnTo>
                  <a:pt x="178459" y="202587"/>
                </a:lnTo>
                <a:lnTo>
                  <a:pt x="166937" y="208553"/>
                </a:lnTo>
                <a:lnTo>
                  <a:pt x="154388" y="213372"/>
                </a:lnTo>
                <a:lnTo>
                  <a:pt x="141950" y="216600"/>
                </a:lnTo>
                <a:lnTo>
                  <a:pt x="132162" y="218112"/>
                </a:lnTo>
                <a:lnTo>
                  <a:pt x="120498" y="219294"/>
                </a:lnTo>
                <a:lnTo>
                  <a:pt x="106962" y="220144"/>
                </a:lnTo>
                <a:lnTo>
                  <a:pt x="91556" y="220663"/>
                </a:lnTo>
                <a:lnTo>
                  <a:pt x="74285" y="220852"/>
                </a:lnTo>
                <a:lnTo>
                  <a:pt x="73025" y="220852"/>
                </a:lnTo>
                <a:lnTo>
                  <a:pt x="73025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84087" y="778510"/>
            <a:ext cx="240918" cy="402336"/>
          </a:xfrm>
          <a:custGeom>
            <a:avLst/>
            <a:gdLst/>
            <a:ahLst/>
            <a:cxnLst/>
            <a:rect l="l" t="t" r="r" b="b"/>
            <a:pathLst>
              <a:path w="240918" h="402336">
                <a:moveTo>
                  <a:pt x="123316" y="0"/>
                </a:moveTo>
                <a:lnTo>
                  <a:pt x="136167" y="679"/>
                </a:lnTo>
                <a:lnTo>
                  <a:pt x="148714" y="2713"/>
                </a:lnTo>
                <a:lnTo>
                  <a:pt x="160968" y="6092"/>
                </a:lnTo>
                <a:lnTo>
                  <a:pt x="172936" y="10807"/>
                </a:lnTo>
                <a:lnTo>
                  <a:pt x="177926" y="13207"/>
                </a:lnTo>
                <a:lnTo>
                  <a:pt x="186918" y="18402"/>
                </a:lnTo>
                <a:lnTo>
                  <a:pt x="196172" y="24870"/>
                </a:lnTo>
                <a:lnTo>
                  <a:pt x="205686" y="32615"/>
                </a:lnTo>
                <a:lnTo>
                  <a:pt x="215456" y="41640"/>
                </a:lnTo>
                <a:lnTo>
                  <a:pt x="225478" y="51950"/>
                </a:lnTo>
                <a:lnTo>
                  <a:pt x="234187" y="61722"/>
                </a:lnTo>
                <a:lnTo>
                  <a:pt x="180086" y="109347"/>
                </a:lnTo>
                <a:lnTo>
                  <a:pt x="169774" y="96301"/>
                </a:lnTo>
                <a:lnTo>
                  <a:pt x="159387" y="85852"/>
                </a:lnTo>
                <a:lnTo>
                  <a:pt x="148925" y="77999"/>
                </a:lnTo>
                <a:lnTo>
                  <a:pt x="138388" y="72742"/>
                </a:lnTo>
                <a:lnTo>
                  <a:pt x="127777" y="70081"/>
                </a:lnTo>
                <a:lnTo>
                  <a:pt x="122174" y="69723"/>
                </a:lnTo>
                <a:lnTo>
                  <a:pt x="112649" y="69723"/>
                </a:lnTo>
                <a:lnTo>
                  <a:pt x="104775" y="72262"/>
                </a:lnTo>
                <a:lnTo>
                  <a:pt x="98678" y="77469"/>
                </a:lnTo>
                <a:lnTo>
                  <a:pt x="92710" y="82550"/>
                </a:lnTo>
                <a:lnTo>
                  <a:pt x="89662" y="88391"/>
                </a:lnTo>
                <a:lnTo>
                  <a:pt x="89662" y="94741"/>
                </a:lnTo>
                <a:lnTo>
                  <a:pt x="89662" y="101218"/>
                </a:lnTo>
                <a:lnTo>
                  <a:pt x="91821" y="107314"/>
                </a:lnTo>
                <a:lnTo>
                  <a:pt x="96138" y="113029"/>
                </a:lnTo>
                <a:lnTo>
                  <a:pt x="100309" y="117831"/>
                </a:lnTo>
                <a:lnTo>
                  <a:pt x="106685" y="124240"/>
                </a:lnTo>
                <a:lnTo>
                  <a:pt x="115258" y="132257"/>
                </a:lnTo>
                <a:lnTo>
                  <a:pt x="126020" y="141882"/>
                </a:lnTo>
                <a:lnTo>
                  <a:pt x="138964" y="153115"/>
                </a:lnTo>
                <a:lnTo>
                  <a:pt x="149605" y="162178"/>
                </a:lnTo>
                <a:lnTo>
                  <a:pt x="164213" y="174498"/>
                </a:lnTo>
                <a:lnTo>
                  <a:pt x="176477" y="184947"/>
                </a:lnTo>
                <a:lnTo>
                  <a:pt x="186397" y="193536"/>
                </a:lnTo>
                <a:lnTo>
                  <a:pt x="193974" y="200276"/>
                </a:lnTo>
                <a:lnTo>
                  <a:pt x="200278" y="206248"/>
                </a:lnTo>
                <a:lnTo>
                  <a:pt x="210116" y="216826"/>
                </a:lnTo>
                <a:lnTo>
                  <a:pt x="218480" y="227208"/>
                </a:lnTo>
                <a:lnTo>
                  <a:pt x="225380" y="237374"/>
                </a:lnTo>
                <a:lnTo>
                  <a:pt x="230828" y="247303"/>
                </a:lnTo>
                <a:lnTo>
                  <a:pt x="236106" y="260761"/>
                </a:lnTo>
                <a:lnTo>
                  <a:pt x="239108" y="273022"/>
                </a:lnTo>
                <a:lnTo>
                  <a:pt x="240668" y="285847"/>
                </a:lnTo>
                <a:lnTo>
                  <a:pt x="240918" y="293750"/>
                </a:lnTo>
                <a:lnTo>
                  <a:pt x="240185" y="307545"/>
                </a:lnTo>
                <a:lnTo>
                  <a:pt x="237980" y="320611"/>
                </a:lnTo>
                <a:lnTo>
                  <a:pt x="234298" y="332941"/>
                </a:lnTo>
                <a:lnTo>
                  <a:pt x="229135" y="344532"/>
                </a:lnTo>
                <a:lnTo>
                  <a:pt x="222486" y="355377"/>
                </a:lnTo>
                <a:lnTo>
                  <a:pt x="214344" y="365473"/>
                </a:lnTo>
                <a:lnTo>
                  <a:pt x="208279" y="371601"/>
                </a:lnTo>
                <a:lnTo>
                  <a:pt x="198730" y="379621"/>
                </a:lnTo>
                <a:lnTo>
                  <a:pt x="188398" y="386434"/>
                </a:lnTo>
                <a:lnTo>
                  <a:pt x="177283" y="392039"/>
                </a:lnTo>
                <a:lnTo>
                  <a:pt x="165385" y="396432"/>
                </a:lnTo>
                <a:lnTo>
                  <a:pt x="152704" y="399613"/>
                </a:lnTo>
                <a:lnTo>
                  <a:pt x="139241" y="401579"/>
                </a:lnTo>
                <a:lnTo>
                  <a:pt x="124994" y="402328"/>
                </a:lnTo>
                <a:lnTo>
                  <a:pt x="123316" y="402336"/>
                </a:lnTo>
                <a:lnTo>
                  <a:pt x="109576" y="401742"/>
                </a:lnTo>
                <a:lnTo>
                  <a:pt x="96463" y="399963"/>
                </a:lnTo>
                <a:lnTo>
                  <a:pt x="83979" y="397003"/>
                </a:lnTo>
                <a:lnTo>
                  <a:pt x="72122" y="392865"/>
                </a:lnTo>
                <a:lnTo>
                  <a:pt x="60894" y="387554"/>
                </a:lnTo>
                <a:lnTo>
                  <a:pt x="52070" y="382269"/>
                </a:lnTo>
                <a:lnTo>
                  <a:pt x="42816" y="375500"/>
                </a:lnTo>
                <a:lnTo>
                  <a:pt x="33999" y="367624"/>
                </a:lnTo>
                <a:lnTo>
                  <a:pt x="25612" y="358639"/>
                </a:lnTo>
                <a:lnTo>
                  <a:pt x="17650" y="348540"/>
                </a:lnTo>
                <a:lnTo>
                  <a:pt x="10106" y="337326"/>
                </a:lnTo>
                <a:lnTo>
                  <a:pt x="2975" y="324994"/>
                </a:lnTo>
                <a:lnTo>
                  <a:pt x="0" y="319277"/>
                </a:lnTo>
                <a:lnTo>
                  <a:pt x="61340" y="282320"/>
                </a:lnTo>
                <a:lnTo>
                  <a:pt x="70162" y="296904"/>
                </a:lnTo>
                <a:lnTo>
                  <a:pt x="79391" y="309035"/>
                </a:lnTo>
                <a:lnTo>
                  <a:pt x="89028" y="318707"/>
                </a:lnTo>
                <a:lnTo>
                  <a:pt x="99073" y="325914"/>
                </a:lnTo>
                <a:lnTo>
                  <a:pt x="109526" y="330650"/>
                </a:lnTo>
                <a:lnTo>
                  <a:pt x="120386" y="332911"/>
                </a:lnTo>
                <a:lnTo>
                  <a:pt x="124967" y="333120"/>
                </a:lnTo>
                <a:lnTo>
                  <a:pt x="138340" y="331521"/>
                </a:lnTo>
                <a:lnTo>
                  <a:pt x="150016" y="326722"/>
                </a:lnTo>
                <a:lnTo>
                  <a:pt x="156463" y="322072"/>
                </a:lnTo>
                <a:lnTo>
                  <a:pt x="165443" y="311607"/>
                </a:lnTo>
                <a:lnTo>
                  <a:pt x="169164" y="299754"/>
                </a:lnTo>
                <a:lnTo>
                  <a:pt x="169290" y="296925"/>
                </a:lnTo>
                <a:lnTo>
                  <a:pt x="167303" y="285008"/>
                </a:lnTo>
                <a:lnTo>
                  <a:pt x="161292" y="273104"/>
                </a:lnTo>
                <a:lnTo>
                  <a:pt x="154310" y="264459"/>
                </a:lnTo>
                <a:lnTo>
                  <a:pt x="146791" y="256841"/>
                </a:lnTo>
                <a:lnTo>
                  <a:pt x="137065" y="247902"/>
                </a:lnTo>
                <a:lnTo>
                  <a:pt x="125116" y="237635"/>
                </a:lnTo>
                <a:lnTo>
                  <a:pt x="117093" y="231012"/>
                </a:lnTo>
                <a:lnTo>
                  <a:pt x="103600" y="219828"/>
                </a:lnTo>
                <a:lnTo>
                  <a:pt x="91216" y="209232"/>
                </a:lnTo>
                <a:lnTo>
                  <a:pt x="79944" y="199222"/>
                </a:lnTo>
                <a:lnTo>
                  <a:pt x="69785" y="189800"/>
                </a:lnTo>
                <a:lnTo>
                  <a:pt x="60742" y="180965"/>
                </a:lnTo>
                <a:lnTo>
                  <a:pt x="52817" y="172718"/>
                </a:lnTo>
                <a:lnTo>
                  <a:pt x="46013" y="165057"/>
                </a:lnTo>
                <a:lnTo>
                  <a:pt x="40331" y="157985"/>
                </a:lnTo>
                <a:lnTo>
                  <a:pt x="29145" y="140066"/>
                </a:lnTo>
                <a:lnTo>
                  <a:pt x="23812" y="127975"/>
                </a:lnTo>
                <a:lnTo>
                  <a:pt x="20203" y="115895"/>
                </a:lnTo>
                <a:lnTo>
                  <a:pt x="18326" y="103849"/>
                </a:lnTo>
                <a:lnTo>
                  <a:pt x="18034" y="96900"/>
                </a:lnTo>
                <a:lnTo>
                  <a:pt x="18901" y="83669"/>
                </a:lnTo>
                <a:lnTo>
                  <a:pt x="21507" y="71110"/>
                </a:lnTo>
                <a:lnTo>
                  <a:pt x="25859" y="59215"/>
                </a:lnTo>
                <a:lnTo>
                  <a:pt x="31966" y="47977"/>
                </a:lnTo>
                <a:lnTo>
                  <a:pt x="39834" y="37390"/>
                </a:lnTo>
                <a:lnTo>
                  <a:pt x="48387" y="28448"/>
                </a:lnTo>
                <a:lnTo>
                  <a:pt x="58349" y="20161"/>
                </a:lnTo>
                <a:lnTo>
                  <a:pt x="69035" y="13292"/>
                </a:lnTo>
                <a:lnTo>
                  <a:pt x="80442" y="7846"/>
                </a:lnTo>
                <a:lnTo>
                  <a:pt x="92567" y="3825"/>
                </a:lnTo>
                <a:lnTo>
                  <a:pt x="105407" y="1231"/>
                </a:lnTo>
                <a:lnTo>
                  <a:pt x="118958" y="69"/>
                </a:lnTo>
                <a:lnTo>
                  <a:pt x="123316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74538" y="778510"/>
            <a:ext cx="398272" cy="402336"/>
          </a:xfrm>
          <a:custGeom>
            <a:avLst/>
            <a:gdLst/>
            <a:ahLst/>
            <a:cxnLst/>
            <a:rect l="l" t="t" r="r" b="b"/>
            <a:pathLst>
              <a:path w="398272" h="402336">
                <a:moveTo>
                  <a:pt x="205486" y="0"/>
                </a:moveTo>
                <a:lnTo>
                  <a:pt x="218722" y="325"/>
                </a:lnTo>
                <a:lnTo>
                  <a:pt x="231716" y="1302"/>
                </a:lnTo>
                <a:lnTo>
                  <a:pt x="244470" y="2933"/>
                </a:lnTo>
                <a:lnTo>
                  <a:pt x="256986" y="5219"/>
                </a:lnTo>
                <a:lnTo>
                  <a:pt x="269265" y="8162"/>
                </a:lnTo>
                <a:lnTo>
                  <a:pt x="281310" y="11764"/>
                </a:lnTo>
                <a:lnTo>
                  <a:pt x="293121" y="16027"/>
                </a:lnTo>
                <a:lnTo>
                  <a:pt x="298958" y="18414"/>
                </a:lnTo>
                <a:lnTo>
                  <a:pt x="309333" y="23286"/>
                </a:lnTo>
                <a:lnTo>
                  <a:pt x="319646" y="29058"/>
                </a:lnTo>
                <a:lnTo>
                  <a:pt x="329893" y="35731"/>
                </a:lnTo>
                <a:lnTo>
                  <a:pt x="340072" y="43304"/>
                </a:lnTo>
                <a:lnTo>
                  <a:pt x="350182" y="51777"/>
                </a:lnTo>
                <a:lnTo>
                  <a:pt x="360220" y="61151"/>
                </a:lnTo>
                <a:lnTo>
                  <a:pt x="370184" y="71426"/>
                </a:lnTo>
                <a:lnTo>
                  <a:pt x="370839" y="72136"/>
                </a:lnTo>
                <a:lnTo>
                  <a:pt x="319532" y="122936"/>
                </a:lnTo>
                <a:lnTo>
                  <a:pt x="309441" y="112966"/>
                </a:lnTo>
                <a:lnTo>
                  <a:pt x="299019" y="104068"/>
                </a:lnTo>
                <a:lnTo>
                  <a:pt x="288263" y="96242"/>
                </a:lnTo>
                <a:lnTo>
                  <a:pt x="277174" y="89487"/>
                </a:lnTo>
                <a:lnTo>
                  <a:pt x="265750" y="83801"/>
                </a:lnTo>
                <a:lnTo>
                  <a:pt x="253991" y="79184"/>
                </a:lnTo>
                <a:lnTo>
                  <a:pt x="241896" y="75635"/>
                </a:lnTo>
                <a:lnTo>
                  <a:pt x="229464" y="73153"/>
                </a:lnTo>
                <a:lnTo>
                  <a:pt x="216694" y="71739"/>
                </a:lnTo>
                <a:lnTo>
                  <a:pt x="205866" y="71374"/>
                </a:lnTo>
                <a:lnTo>
                  <a:pt x="192050" y="71954"/>
                </a:lnTo>
                <a:lnTo>
                  <a:pt x="178812" y="73696"/>
                </a:lnTo>
                <a:lnTo>
                  <a:pt x="166147" y="76602"/>
                </a:lnTo>
                <a:lnTo>
                  <a:pt x="154054" y="80672"/>
                </a:lnTo>
                <a:lnTo>
                  <a:pt x="142529" y="85909"/>
                </a:lnTo>
                <a:lnTo>
                  <a:pt x="131570" y="92314"/>
                </a:lnTo>
                <a:lnTo>
                  <a:pt x="121173" y="99887"/>
                </a:lnTo>
                <a:lnTo>
                  <a:pt x="111336" y="108632"/>
                </a:lnTo>
                <a:lnTo>
                  <a:pt x="101960" y="118744"/>
                </a:lnTo>
                <a:lnTo>
                  <a:pt x="94043" y="129178"/>
                </a:lnTo>
                <a:lnTo>
                  <a:pt x="87377" y="140144"/>
                </a:lnTo>
                <a:lnTo>
                  <a:pt x="81966" y="151643"/>
                </a:lnTo>
                <a:lnTo>
                  <a:pt x="77811" y="163676"/>
                </a:lnTo>
                <a:lnTo>
                  <a:pt x="74918" y="176245"/>
                </a:lnTo>
                <a:lnTo>
                  <a:pt x="73289" y="189352"/>
                </a:lnTo>
                <a:lnTo>
                  <a:pt x="72898" y="200025"/>
                </a:lnTo>
                <a:lnTo>
                  <a:pt x="73512" y="213570"/>
                </a:lnTo>
                <a:lnTo>
                  <a:pt x="75355" y="226594"/>
                </a:lnTo>
                <a:lnTo>
                  <a:pt x="78427" y="239095"/>
                </a:lnTo>
                <a:lnTo>
                  <a:pt x="82728" y="251073"/>
                </a:lnTo>
                <a:lnTo>
                  <a:pt x="88257" y="262524"/>
                </a:lnTo>
                <a:lnTo>
                  <a:pt x="95015" y="273448"/>
                </a:lnTo>
                <a:lnTo>
                  <a:pt x="103002" y="283843"/>
                </a:lnTo>
                <a:lnTo>
                  <a:pt x="112218" y="293709"/>
                </a:lnTo>
                <a:lnTo>
                  <a:pt x="122367" y="302745"/>
                </a:lnTo>
                <a:lnTo>
                  <a:pt x="132755" y="310371"/>
                </a:lnTo>
                <a:lnTo>
                  <a:pt x="143686" y="316879"/>
                </a:lnTo>
                <a:lnTo>
                  <a:pt x="155157" y="322268"/>
                </a:lnTo>
                <a:lnTo>
                  <a:pt x="167168" y="326534"/>
                </a:lnTo>
                <a:lnTo>
                  <a:pt x="179717" y="329674"/>
                </a:lnTo>
                <a:lnTo>
                  <a:pt x="192803" y="331687"/>
                </a:lnTo>
                <a:lnTo>
                  <a:pt x="206424" y="332569"/>
                </a:lnTo>
                <a:lnTo>
                  <a:pt x="210312" y="332613"/>
                </a:lnTo>
                <a:lnTo>
                  <a:pt x="224506" y="332015"/>
                </a:lnTo>
                <a:lnTo>
                  <a:pt x="237796" y="330223"/>
                </a:lnTo>
                <a:lnTo>
                  <a:pt x="250187" y="327236"/>
                </a:lnTo>
                <a:lnTo>
                  <a:pt x="261684" y="323055"/>
                </a:lnTo>
                <a:lnTo>
                  <a:pt x="272293" y="317679"/>
                </a:lnTo>
                <a:lnTo>
                  <a:pt x="283814" y="309733"/>
                </a:lnTo>
                <a:lnTo>
                  <a:pt x="292807" y="301470"/>
                </a:lnTo>
                <a:lnTo>
                  <a:pt x="301042" y="291832"/>
                </a:lnTo>
                <a:lnTo>
                  <a:pt x="308520" y="280832"/>
                </a:lnTo>
                <a:lnTo>
                  <a:pt x="315242" y="268479"/>
                </a:lnTo>
                <a:lnTo>
                  <a:pt x="315975" y="266953"/>
                </a:lnTo>
                <a:lnTo>
                  <a:pt x="204977" y="266953"/>
                </a:lnTo>
                <a:lnTo>
                  <a:pt x="204977" y="198374"/>
                </a:lnTo>
                <a:lnTo>
                  <a:pt x="397763" y="198374"/>
                </a:lnTo>
                <a:lnTo>
                  <a:pt x="398272" y="214629"/>
                </a:lnTo>
                <a:lnTo>
                  <a:pt x="397837" y="227441"/>
                </a:lnTo>
                <a:lnTo>
                  <a:pt x="394372" y="252590"/>
                </a:lnTo>
                <a:lnTo>
                  <a:pt x="387467" y="277076"/>
                </a:lnTo>
                <a:lnTo>
                  <a:pt x="377148" y="300859"/>
                </a:lnTo>
                <a:lnTo>
                  <a:pt x="365093" y="321403"/>
                </a:lnTo>
                <a:lnTo>
                  <a:pt x="349217" y="342202"/>
                </a:lnTo>
                <a:lnTo>
                  <a:pt x="331223" y="360024"/>
                </a:lnTo>
                <a:lnTo>
                  <a:pt x="311111" y="374899"/>
                </a:lnTo>
                <a:lnTo>
                  <a:pt x="294022" y="384333"/>
                </a:lnTo>
                <a:lnTo>
                  <a:pt x="271103" y="393286"/>
                </a:lnTo>
                <a:lnTo>
                  <a:pt x="246364" y="399190"/>
                </a:lnTo>
                <a:lnTo>
                  <a:pt x="219806" y="402045"/>
                </a:lnTo>
                <a:lnTo>
                  <a:pt x="207645" y="402336"/>
                </a:lnTo>
                <a:lnTo>
                  <a:pt x="193987" y="401987"/>
                </a:lnTo>
                <a:lnTo>
                  <a:pt x="167696" y="399201"/>
                </a:lnTo>
                <a:lnTo>
                  <a:pt x="142785" y="393628"/>
                </a:lnTo>
                <a:lnTo>
                  <a:pt x="119274" y="385269"/>
                </a:lnTo>
                <a:lnTo>
                  <a:pt x="101219" y="376427"/>
                </a:lnTo>
                <a:lnTo>
                  <a:pt x="79612" y="362534"/>
                </a:lnTo>
                <a:lnTo>
                  <a:pt x="60334" y="346041"/>
                </a:lnTo>
                <a:lnTo>
                  <a:pt x="43374" y="326961"/>
                </a:lnTo>
                <a:lnTo>
                  <a:pt x="28720" y="305304"/>
                </a:lnTo>
                <a:lnTo>
                  <a:pt x="21126" y="291131"/>
                </a:lnTo>
                <a:lnTo>
                  <a:pt x="11293" y="267493"/>
                </a:lnTo>
                <a:lnTo>
                  <a:pt x="4503" y="243022"/>
                </a:lnTo>
                <a:lnTo>
                  <a:pt x="775" y="217708"/>
                </a:lnTo>
                <a:lnTo>
                  <a:pt x="0" y="199262"/>
                </a:lnTo>
                <a:lnTo>
                  <a:pt x="404" y="185753"/>
                </a:lnTo>
                <a:lnTo>
                  <a:pt x="3642" y="159707"/>
                </a:lnTo>
                <a:lnTo>
                  <a:pt x="10118" y="134955"/>
                </a:lnTo>
                <a:lnTo>
                  <a:pt x="19832" y="111492"/>
                </a:lnTo>
                <a:lnTo>
                  <a:pt x="32783" y="89313"/>
                </a:lnTo>
                <a:lnTo>
                  <a:pt x="48973" y="68415"/>
                </a:lnTo>
                <a:lnTo>
                  <a:pt x="59455" y="57232"/>
                </a:lnTo>
                <a:lnTo>
                  <a:pt x="78996" y="40120"/>
                </a:lnTo>
                <a:lnTo>
                  <a:pt x="100159" y="26047"/>
                </a:lnTo>
                <a:lnTo>
                  <a:pt x="122946" y="15007"/>
                </a:lnTo>
                <a:lnTo>
                  <a:pt x="147360" y="6995"/>
                </a:lnTo>
                <a:lnTo>
                  <a:pt x="173404" y="2006"/>
                </a:lnTo>
                <a:lnTo>
                  <a:pt x="187037" y="644"/>
                </a:lnTo>
                <a:lnTo>
                  <a:pt x="201079" y="35"/>
                </a:lnTo>
                <a:lnTo>
                  <a:pt x="205486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123949" y="1976991"/>
            <a:ext cx="7965397" cy="17785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370">
              <a:lnSpc>
                <a:spcPts val="3225"/>
              </a:lnSpc>
              <a:spcBef>
                <a:spcPts val="161"/>
              </a:spcBef>
            </a:pPr>
            <a:r>
              <a:rPr sz="2400" dirty="0">
                <a:solidFill>
                  <a:srgbClr val="DDDDDD"/>
                </a:solidFill>
                <a:latin typeface="Wingdings 2"/>
                <a:cs typeface="Wingdings 2"/>
              </a:rPr>
              <a:t></a:t>
            </a:r>
            <a:r>
              <a:rPr sz="2400" spc="284" dirty="0">
                <a:solidFill>
                  <a:srgbClr val="DDDDDD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Pe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buatan</a:t>
            </a:r>
            <a:r>
              <a:rPr sz="3000" spc="-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gara yang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dalam</a:t>
            </a:r>
            <a:r>
              <a:rPr sz="3000" spc="-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taraf</a:t>
            </a:r>
            <a:endParaRPr sz="3000">
              <a:latin typeface="Century Gothic"/>
              <a:cs typeface="Century Gothic"/>
            </a:endParaRPr>
          </a:p>
          <a:p>
            <a:pPr marL="397052">
              <a:lnSpc>
                <a:spcPts val="3600"/>
              </a:lnSpc>
              <a:spcBef>
                <a:spcPts val="78"/>
              </a:spcBef>
            </a:pP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inte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nasional</a:t>
            </a:r>
            <a:r>
              <a:rPr sz="3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ta</a:t>
            </a:r>
            <a:r>
              <a:rPr sz="3000" spc="9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kan pers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tuju</a:t>
            </a:r>
            <a:r>
              <a:rPr sz="3000" spc="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ya untuk teri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at</a:t>
            </a:r>
            <a:r>
              <a:rPr sz="3000" spc="-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3000" spc="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da suatu PI</a:t>
            </a:r>
            <a:r>
              <a:rPr sz="3000" spc="-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yang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sudah</a:t>
            </a:r>
            <a:r>
              <a:rPr sz="3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dita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datan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ani.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23948" y="4446375"/>
            <a:ext cx="7349472" cy="863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20"/>
              </a:lnSpc>
              <a:spcBef>
                <a:spcPts val="161"/>
              </a:spcBef>
            </a:pPr>
            <a:r>
              <a:rPr sz="2400" dirty="0">
                <a:solidFill>
                  <a:srgbClr val="DDDDDD"/>
                </a:solidFill>
                <a:latin typeface="Wingdings 2"/>
                <a:cs typeface="Wingdings 2"/>
              </a:rPr>
              <a:t></a:t>
            </a:r>
            <a:r>
              <a:rPr sz="2400" spc="289" dirty="0">
                <a:solidFill>
                  <a:srgbClr val="DDDDDD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3000" spc="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at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ini ratifi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asi</a:t>
            </a:r>
            <a:r>
              <a:rPr sz="3000" spc="-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njadi praktik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yang</a:t>
            </a:r>
            <a:endParaRPr sz="3000">
              <a:latin typeface="Century Gothic"/>
              <a:cs typeface="Century Gothic"/>
            </a:endParaRPr>
          </a:p>
          <a:p>
            <a:pPr marL="397052" marR="57150">
              <a:lnSpc>
                <a:spcPts val="3579"/>
              </a:lnSpc>
              <a:spcBef>
                <a:spcPts val="17"/>
              </a:spcBef>
            </a:pPr>
            <a:r>
              <a:rPr sz="4500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berla</a:t>
            </a:r>
            <a:r>
              <a:rPr sz="4500" spc="-9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4500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4500" spc="-14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500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seca</a:t>
            </a:r>
            <a:r>
              <a:rPr sz="4500" spc="-9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4500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4500" spc="-9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500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umu</a:t>
            </a:r>
            <a:r>
              <a:rPr sz="4500" spc="-14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4500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88938" y="788162"/>
            <a:ext cx="275589" cy="1797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6988938" y="967931"/>
            <a:ext cx="275589" cy="2032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040121" y="788162"/>
            <a:ext cx="209041" cy="140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6040121" y="928751"/>
            <a:ext cx="209041" cy="2066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4919979" y="788162"/>
            <a:ext cx="209042" cy="140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4919979" y="928751"/>
            <a:ext cx="209042" cy="2066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129941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31034" y="14098"/>
            <a:ext cx="9129980" cy="6836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4001" y="6985"/>
            <a:ext cx="9137015" cy="6843981"/>
          </a:xfrm>
          <a:custGeom>
            <a:avLst/>
            <a:gdLst/>
            <a:ahLst/>
            <a:cxnLst/>
            <a:rect l="l" t="t" r="r" b="b"/>
            <a:pathLst>
              <a:path w="9137015" h="6843981">
                <a:moveTo>
                  <a:pt x="0" y="0"/>
                </a:moveTo>
                <a:lnTo>
                  <a:pt x="9137015" y="6843981"/>
                </a:lnTo>
              </a:path>
            </a:pathLst>
          </a:custGeom>
          <a:ln w="12700">
            <a:solidFill>
              <a:srgbClr val="B3B3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92746" y="4948429"/>
            <a:ext cx="2672969" cy="1900191"/>
          </a:xfrm>
          <a:custGeom>
            <a:avLst/>
            <a:gdLst/>
            <a:ahLst/>
            <a:cxnLst/>
            <a:rect l="l" t="t" r="r" b="b"/>
            <a:pathLst>
              <a:path w="2672969" h="1900191">
                <a:moveTo>
                  <a:pt x="2672969" y="0"/>
                </a:moveTo>
                <a:lnTo>
                  <a:pt x="0" y="1900191"/>
                </a:lnTo>
              </a:path>
            </a:pathLst>
          </a:custGeom>
          <a:ln w="12700">
            <a:solidFill>
              <a:srgbClr val="BBBBB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23948" y="856085"/>
            <a:ext cx="4221424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00"/>
              </a:lnSpc>
              <a:spcBef>
                <a:spcPts val="160"/>
              </a:spcBef>
            </a:pPr>
            <a:r>
              <a:rPr sz="2400" dirty="0">
                <a:solidFill>
                  <a:srgbClr val="DDDDDD"/>
                </a:solidFill>
                <a:latin typeface="Wingdings 2"/>
                <a:cs typeface="Wingdings 2"/>
              </a:rPr>
              <a:t></a:t>
            </a:r>
            <a:r>
              <a:rPr sz="2400" spc="289" dirty="0">
                <a:solidFill>
                  <a:srgbClr val="DDDDDD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Pe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ting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ya ratifi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as</a:t>
            </a:r>
            <a:r>
              <a:rPr sz="3000" spc="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: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99157" y="1932141"/>
            <a:ext cx="7252269" cy="1941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027">
              <a:lnSpc>
                <a:spcPts val="2810"/>
              </a:lnSpc>
              <a:spcBef>
                <a:spcPts val="140"/>
              </a:spcBef>
            </a:pPr>
            <a:r>
              <a:rPr sz="2450" spc="9" dirty="0">
                <a:solidFill>
                  <a:srgbClr val="DDDDDD"/>
                </a:solidFill>
                <a:latin typeface="Century Gothic"/>
                <a:cs typeface="Century Gothic"/>
              </a:rPr>
              <a:t>1</a:t>
            </a:r>
            <a:r>
              <a:rPr sz="2450" dirty="0">
                <a:solidFill>
                  <a:srgbClr val="DDDDDD"/>
                </a:solidFill>
                <a:latin typeface="Century Gothic"/>
                <a:cs typeface="Century Gothic"/>
              </a:rPr>
              <a:t>. </a:t>
            </a:r>
            <a:r>
              <a:rPr sz="2450" spc="646" dirty="0">
                <a:solidFill>
                  <a:srgbClr val="DDDDDD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Pe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jan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j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ian umu</a:t>
            </a:r>
            <a:r>
              <a:rPr sz="2600" spc="9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menya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gkut</a:t>
            </a:r>
            <a:endParaRPr sz="2600">
              <a:latin typeface="Century Gothic"/>
              <a:cs typeface="Century Gothic"/>
            </a:endParaRPr>
          </a:p>
          <a:p>
            <a:pPr marL="526237">
              <a:lnSpc>
                <a:spcPts val="3120"/>
              </a:lnSpc>
              <a:spcBef>
                <a:spcPts val="70"/>
              </a:spcBef>
            </a:pP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kepenti</a:t>
            </a:r>
            <a:r>
              <a:rPr sz="2600" spc="-4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gan</a:t>
            </a:r>
            <a:r>
              <a:rPr sz="26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dan mengikat</a:t>
            </a:r>
            <a:r>
              <a:rPr sz="2600" spc="-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masa depan neg</a:t>
            </a:r>
            <a:r>
              <a:rPr sz="2600" spc="-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ra dalam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ha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-hal</a:t>
            </a:r>
            <a:r>
              <a:rPr sz="2600" spc="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tertent</a:t>
            </a:r>
            <a:r>
              <a:rPr sz="2600" spc="9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2600" spc="-2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kare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a itu ha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us </a:t>
            </a:r>
            <a:r>
              <a:rPr sz="2600" spc="4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i sa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kan</a:t>
            </a:r>
            <a:r>
              <a:rPr sz="2600" spc="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oleh kekuasa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neg</a:t>
            </a:r>
            <a:r>
              <a:rPr sz="2600" spc="-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ra tertingg</a:t>
            </a:r>
            <a:r>
              <a:rPr sz="2600" spc="-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2600">
              <a:latin typeface="Century Gothic"/>
              <a:cs typeface="Century Gothic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499157" y="4468712"/>
            <a:ext cx="7111143" cy="11490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10"/>
              </a:lnSpc>
              <a:spcBef>
                <a:spcPts val="140"/>
              </a:spcBef>
            </a:pPr>
            <a:r>
              <a:rPr sz="2450" spc="9" dirty="0">
                <a:solidFill>
                  <a:srgbClr val="DDDDDD"/>
                </a:solidFill>
                <a:latin typeface="Century Gothic"/>
                <a:cs typeface="Century Gothic"/>
              </a:rPr>
              <a:t>2</a:t>
            </a:r>
            <a:r>
              <a:rPr sz="2450" dirty="0">
                <a:solidFill>
                  <a:srgbClr val="DDDDDD"/>
                </a:solidFill>
                <a:latin typeface="Century Gothic"/>
                <a:cs typeface="Century Gothic"/>
              </a:rPr>
              <a:t>. </a:t>
            </a:r>
            <a:r>
              <a:rPr sz="2450" spc="646" dirty="0">
                <a:solidFill>
                  <a:srgbClr val="DDDDDD"/>
                </a:solidFill>
                <a:latin typeface="Century Gothic"/>
                <a:cs typeface="Century Gothic"/>
              </a:rPr>
              <a:t> </a:t>
            </a:r>
            <a:r>
              <a:rPr sz="2600" spc="9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ntuk mengh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ndark</a:t>
            </a:r>
            <a:r>
              <a:rPr sz="2600" spc="-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600" spc="-2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kontro</a:t>
            </a:r>
            <a:r>
              <a:rPr sz="2600" spc="14" dirty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r>
              <a:rPr sz="2600" spc="-14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rsi</a:t>
            </a:r>
            <a:r>
              <a:rPr sz="26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anta</a:t>
            </a:r>
            <a:r>
              <a:rPr sz="2600" spc="-4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endParaRPr sz="2600">
              <a:latin typeface="Century Gothic"/>
              <a:cs typeface="Century Gothic"/>
            </a:endParaRPr>
          </a:p>
          <a:p>
            <a:pPr marL="526237" marR="49606">
              <a:lnSpc>
                <a:spcPts val="3120"/>
              </a:lnSpc>
              <a:spcBef>
                <a:spcPts val="15"/>
              </a:spcBef>
            </a:pPr>
            <a:r>
              <a:rPr sz="390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utusan-ut</a:t>
            </a:r>
            <a:r>
              <a:rPr sz="3900" spc="-14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390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san</a:t>
            </a:r>
            <a:r>
              <a:rPr sz="3900" spc="-39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90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ya</a:t>
            </a:r>
            <a:r>
              <a:rPr sz="3900" spc="-9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90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3900" spc="14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90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beru</a:t>
            </a:r>
            <a:r>
              <a:rPr sz="3900" spc="-4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90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ding dengan</a:t>
            </a:r>
            <a:endParaRPr sz="2600">
              <a:latin typeface="Century Gothic"/>
              <a:cs typeface="Century Gothic"/>
            </a:endParaRPr>
          </a:p>
          <a:p>
            <a:pPr marL="526237" marR="49606">
              <a:lnSpc>
                <a:spcPts val="3120"/>
              </a:lnSpc>
            </a:pPr>
            <a:r>
              <a:rPr sz="390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pemer</a:t>
            </a:r>
            <a:r>
              <a:rPr sz="3900" spc="-14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390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ntah</a:t>
            </a:r>
            <a:r>
              <a:rPr sz="3900" spc="-14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90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r>
              <a:rPr sz="3900" spc="-9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90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ng</a:t>
            </a:r>
            <a:r>
              <a:rPr sz="3900" spc="9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90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mengutu</a:t>
            </a:r>
            <a:r>
              <a:rPr sz="3900" spc="-4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3900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260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1047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31034" y="14098"/>
            <a:ext cx="9129980" cy="6836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01" y="6985"/>
            <a:ext cx="9137015" cy="6843981"/>
          </a:xfrm>
          <a:custGeom>
            <a:avLst/>
            <a:gdLst/>
            <a:ahLst/>
            <a:cxnLst/>
            <a:rect l="l" t="t" r="r" b="b"/>
            <a:pathLst>
              <a:path w="9137015" h="6843981">
                <a:moveTo>
                  <a:pt x="0" y="0"/>
                </a:moveTo>
                <a:lnTo>
                  <a:pt x="9137015" y="6843981"/>
                </a:lnTo>
              </a:path>
            </a:pathLst>
          </a:custGeom>
          <a:ln w="12700">
            <a:solidFill>
              <a:srgbClr val="B3B3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92746" y="4948429"/>
            <a:ext cx="2672969" cy="1900191"/>
          </a:xfrm>
          <a:custGeom>
            <a:avLst/>
            <a:gdLst/>
            <a:ahLst/>
            <a:cxnLst/>
            <a:rect l="l" t="t" r="r" b="b"/>
            <a:pathLst>
              <a:path w="2672969" h="1900191">
                <a:moveTo>
                  <a:pt x="2672969" y="0"/>
                </a:moveTo>
                <a:lnTo>
                  <a:pt x="0" y="1900191"/>
                </a:lnTo>
              </a:path>
            </a:pathLst>
          </a:custGeom>
          <a:ln w="12700">
            <a:solidFill>
              <a:srgbClr val="BBBBB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12695" y="1967958"/>
            <a:ext cx="6754755" cy="11488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027">
              <a:lnSpc>
                <a:spcPts val="2810"/>
              </a:lnSpc>
              <a:spcBef>
                <a:spcPts val="140"/>
              </a:spcBef>
            </a:pP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u ada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ya w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ktu</a:t>
            </a:r>
            <a:r>
              <a:rPr sz="26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ag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600" spc="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sta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si</a:t>
            </a:r>
            <a:r>
              <a:rPr sz="2600" spc="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ng</a:t>
            </a:r>
            <a:endParaRPr sz="2600">
              <a:latin typeface="Century Gothic"/>
              <a:cs typeface="Century Gothic"/>
            </a:endParaRPr>
          </a:p>
          <a:p>
            <a:pPr marL="12700">
              <a:lnSpc>
                <a:spcPts val="3120"/>
              </a:lnSpc>
              <a:spcBef>
                <a:spcPts val="65"/>
              </a:spcBef>
            </a:pP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bers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ngkutan</a:t>
            </a:r>
            <a:r>
              <a:rPr sz="2600" spc="-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dapat</a:t>
            </a:r>
            <a:r>
              <a:rPr sz="26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me</a:t>
            </a:r>
            <a:r>
              <a:rPr sz="2600" spc="9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pel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jari</a:t>
            </a:r>
            <a:r>
              <a:rPr sz="26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na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kah ya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g diterima.</a:t>
            </a:r>
            <a:endParaRPr sz="26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99156" y="1981711"/>
            <a:ext cx="336026" cy="3396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70"/>
              </a:lnSpc>
              <a:spcBef>
                <a:spcPts val="133"/>
              </a:spcBef>
            </a:pPr>
            <a:r>
              <a:rPr sz="2450" spc="10" dirty="0">
                <a:solidFill>
                  <a:srgbClr val="DDDDDD"/>
                </a:solidFill>
                <a:latin typeface="Century Gothic"/>
                <a:cs typeface="Century Gothic"/>
              </a:rPr>
              <a:t>3.</a:t>
            </a:r>
            <a:endParaRPr sz="245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99156" y="3711919"/>
            <a:ext cx="349842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05"/>
              </a:lnSpc>
              <a:spcBef>
                <a:spcPts val="140"/>
              </a:spcBef>
            </a:pP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4.</a:t>
            </a:r>
            <a:endParaRPr sz="2600">
              <a:latin typeface="Century Gothic"/>
              <a:cs typeface="Century Gothic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012694" y="3711918"/>
            <a:ext cx="6855532" cy="1148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027">
              <a:lnSpc>
                <a:spcPts val="2810"/>
              </a:lnSpc>
              <a:spcBef>
                <a:spcPts val="140"/>
              </a:spcBef>
            </a:pP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Pe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garuh</a:t>
            </a:r>
            <a:r>
              <a:rPr sz="26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rez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2600" spc="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par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ementer ya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endParaRPr sz="2600">
              <a:latin typeface="Century Gothic"/>
              <a:cs typeface="Century Gothic"/>
            </a:endParaRPr>
          </a:p>
          <a:p>
            <a:pPr marL="12700">
              <a:lnSpc>
                <a:spcPts val="3120"/>
              </a:lnSpc>
              <a:spcBef>
                <a:spcPts val="65"/>
              </a:spcBef>
            </a:pP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me</a:t>
            </a:r>
            <a:r>
              <a:rPr sz="2600" spc="9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puny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600" spc="-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we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w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ena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2600" spc="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untuk</a:t>
            </a:r>
            <a:r>
              <a:rPr sz="2600" spc="-2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mengaw</a:t>
            </a:r>
            <a:r>
              <a:rPr sz="2600" spc="-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si kegiata</a:t>
            </a:r>
            <a:r>
              <a:rPr sz="2600" spc="-4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-kegiatan</a:t>
            </a:r>
            <a:r>
              <a:rPr sz="2600" spc="-5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eksekutif.</a:t>
            </a:r>
            <a:endParaRPr sz="260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2154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31034" y="14098"/>
            <a:ext cx="9129980" cy="6836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24001" y="6985"/>
            <a:ext cx="9137015" cy="6843981"/>
          </a:xfrm>
          <a:custGeom>
            <a:avLst/>
            <a:gdLst/>
            <a:ahLst/>
            <a:cxnLst/>
            <a:rect l="l" t="t" r="r" b="b"/>
            <a:pathLst>
              <a:path w="9137015" h="6843981">
                <a:moveTo>
                  <a:pt x="0" y="0"/>
                </a:moveTo>
                <a:lnTo>
                  <a:pt x="9137015" y="6843981"/>
                </a:lnTo>
              </a:path>
            </a:pathLst>
          </a:custGeom>
          <a:ln w="12700">
            <a:solidFill>
              <a:srgbClr val="B3B3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992746" y="4948429"/>
            <a:ext cx="2672969" cy="1900191"/>
          </a:xfrm>
          <a:custGeom>
            <a:avLst/>
            <a:gdLst/>
            <a:ahLst/>
            <a:cxnLst/>
            <a:rect l="l" t="t" r="r" b="b"/>
            <a:pathLst>
              <a:path w="2672969" h="1900191">
                <a:moveTo>
                  <a:pt x="2672969" y="0"/>
                </a:moveTo>
                <a:lnTo>
                  <a:pt x="0" y="1900191"/>
                </a:lnTo>
              </a:path>
            </a:pathLst>
          </a:custGeom>
          <a:ln w="12700">
            <a:solidFill>
              <a:srgbClr val="BBBBB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04160" y="128017"/>
            <a:ext cx="7197852" cy="8427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66416" y="768095"/>
            <a:ext cx="7523988" cy="8427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01924" y="455422"/>
            <a:ext cx="6278118" cy="402336"/>
          </a:xfrm>
          <a:custGeom>
            <a:avLst/>
            <a:gdLst/>
            <a:ahLst/>
            <a:cxnLst/>
            <a:rect l="l" t="t" r="r" b="b"/>
            <a:pathLst>
              <a:path w="6278118" h="402336">
                <a:moveTo>
                  <a:pt x="1155445" y="392683"/>
                </a:moveTo>
                <a:lnTo>
                  <a:pt x="1155445" y="102615"/>
                </a:lnTo>
                <a:lnTo>
                  <a:pt x="1408302" y="392683"/>
                </a:lnTo>
                <a:lnTo>
                  <a:pt x="1416939" y="392683"/>
                </a:lnTo>
                <a:lnTo>
                  <a:pt x="1416939" y="9651"/>
                </a:lnTo>
                <a:lnTo>
                  <a:pt x="1379093" y="9651"/>
                </a:lnTo>
                <a:lnTo>
                  <a:pt x="1379093" y="303275"/>
                </a:lnTo>
                <a:lnTo>
                  <a:pt x="1124203" y="9651"/>
                </a:lnTo>
                <a:lnTo>
                  <a:pt x="1115821" y="9651"/>
                </a:lnTo>
                <a:lnTo>
                  <a:pt x="1115821" y="392683"/>
                </a:lnTo>
                <a:lnTo>
                  <a:pt x="1155445" y="392683"/>
                </a:lnTo>
                <a:close/>
              </a:path>
              <a:path w="6278118" h="402336">
                <a:moveTo>
                  <a:pt x="2520950" y="392683"/>
                </a:moveTo>
                <a:lnTo>
                  <a:pt x="2520950" y="102615"/>
                </a:lnTo>
                <a:lnTo>
                  <a:pt x="2773806" y="392683"/>
                </a:lnTo>
                <a:lnTo>
                  <a:pt x="2782442" y="392683"/>
                </a:lnTo>
                <a:lnTo>
                  <a:pt x="2782442" y="9651"/>
                </a:lnTo>
                <a:lnTo>
                  <a:pt x="2744597" y="9651"/>
                </a:lnTo>
                <a:lnTo>
                  <a:pt x="2744597" y="303275"/>
                </a:lnTo>
                <a:lnTo>
                  <a:pt x="2489708" y="9651"/>
                </a:lnTo>
                <a:lnTo>
                  <a:pt x="2481326" y="9651"/>
                </a:lnTo>
                <a:lnTo>
                  <a:pt x="2481326" y="392683"/>
                </a:lnTo>
                <a:lnTo>
                  <a:pt x="2520950" y="392683"/>
                </a:lnTo>
                <a:close/>
              </a:path>
              <a:path w="6278118" h="402336">
                <a:moveTo>
                  <a:pt x="5309997" y="282828"/>
                </a:moveTo>
                <a:lnTo>
                  <a:pt x="5309883" y="277708"/>
                </a:lnTo>
                <a:lnTo>
                  <a:pt x="5308512" y="264803"/>
                </a:lnTo>
                <a:lnTo>
                  <a:pt x="5305557" y="252485"/>
                </a:lnTo>
                <a:lnTo>
                  <a:pt x="5300980" y="240791"/>
                </a:lnTo>
                <a:lnTo>
                  <a:pt x="5299454" y="237622"/>
                </a:lnTo>
                <a:lnTo>
                  <a:pt x="5292975" y="226560"/>
                </a:lnTo>
                <a:lnTo>
                  <a:pt x="5285159" y="216568"/>
                </a:lnTo>
                <a:lnTo>
                  <a:pt x="5275960" y="207644"/>
                </a:lnTo>
                <a:lnTo>
                  <a:pt x="5266543" y="200673"/>
                </a:lnTo>
                <a:lnTo>
                  <a:pt x="5256029" y="194649"/>
                </a:lnTo>
                <a:lnTo>
                  <a:pt x="5243839" y="189060"/>
                </a:lnTo>
                <a:lnTo>
                  <a:pt x="5229986" y="183895"/>
                </a:lnTo>
                <a:lnTo>
                  <a:pt x="5240809" y="177222"/>
                </a:lnTo>
                <a:lnTo>
                  <a:pt x="5238277" y="115390"/>
                </a:lnTo>
                <a:lnTo>
                  <a:pt x="5234628" y="127577"/>
                </a:lnTo>
                <a:lnTo>
                  <a:pt x="5228462" y="138937"/>
                </a:lnTo>
                <a:lnTo>
                  <a:pt x="5220391" y="148500"/>
                </a:lnTo>
                <a:lnTo>
                  <a:pt x="5210428" y="156363"/>
                </a:lnTo>
                <a:lnTo>
                  <a:pt x="5198745" y="162305"/>
                </a:lnTo>
                <a:lnTo>
                  <a:pt x="5192922" y="164282"/>
                </a:lnTo>
                <a:lnTo>
                  <a:pt x="5182589" y="166684"/>
                </a:lnTo>
                <a:lnTo>
                  <a:pt x="5170320" y="168409"/>
                </a:lnTo>
                <a:lnTo>
                  <a:pt x="5156108" y="169450"/>
                </a:lnTo>
                <a:lnTo>
                  <a:pt x="5139944" y="169799"/>
                </a:lnTo>
                <a:lnTo>
                  <a:pt x="5118100" y="169799"/>
                </a:lnTo>
                <a:lnTo>
                  <a:pt x="5118100" y="47116"/>
                </a:lnTo>
                <a:lnTo>
                  <a:pt x="5162423" y="47116"/>
                </a:lnTo>
                <a:lnTo>
                  <a:pt x="5174686" y="47495"/>
                </a:lnTo>
                <a:lnTo>
                  <a:pt x="5189160" y="49152"/>
                </a:lnTo>
                <a:lnTo>
                  <a:pt x="5201703" y="52135"/>
                </a:lnTo>
                <a:lnTo>
                  <a:pt x="5212309" y="56449"/>
                </a:lnTo>
                <a:lnTo>
                  <a:pt x="5220970" y="62102"/>
                </a:lnTo>
                <a:lnTo>
                  <a:pt x="5226313" y="67059"/>
                </a:lnTo>
                <a:lnTo>
                  <a:pt x="5237727" y="26525"/>
                </a:lnTo>
                <a:lnTo>
                  <a:pt x="5226177" y="20447"/>
                </a:lnTo>
                <a:lnTo>
                  <a:pt x="5210540" y="15170"/>
                </a:lnTo>
                <a:lnTo>
                  <a:pt x="5185993" y="11025"/>
                </a:lnTo>
                <a:lnTo>
                  <a:pt x="5171705" y="9994"/>
                </a:lnTo>
                <a:lnTo>
                  <a:pt x="5156073" y="9651"/>
                </a:lnTo>
                <a:lnTo>
                  <a:pt x="5080508" y="9651"/>
                </a:lnTo>
                <a:lnTo>
                  <a:pt x="5080508" y="392683"/>
                </a:lnTo>
                <a:lnTo>
                  <a:pt x="5118100" y="355218"/>
                </a:lnTo>
                <a:lnTo>
                  <a:pt x="5118100" y="208279"/>
                </a:lnTo>
                <a:lnTo>
                  <a:pt x="5146451" y="208304"/>
                </a:lnTo>
                <a:lnTo>
                  <a:pt x="5162736" y="208602"/>
                </a:lnTo>
                <a:lnTo>
                  <a:pt x="5177022" y="209228"/>
                </a:lnTo>
                <a:lnTo>
                  <a:pt x="5189310" y="210173"/>
                </a:lnTo>
                <a:lnTo>
                  <a:pt x="5199599" y="211426"/>
                </a:lnTo>
                <a:lnTo>
                  <a:pt x="5207889" y="212978"/>
                </a:lnTo>
                <a:lnTo>
                  <a:pt x="5223092" y="217800"/>
                </a:lnTo>
                <a:lnTo>
                  <a:pt x="5234739" y="223474"/>
                </a:lnTo>
                <a:lnTo>
                  <a:pt x="5244950" y="230542"/>
                </a:lnTo>
                <a:lnTo>
                  <a:pt x="5253735" y="239013"/>
                </a:lnTo>
                <a:lnTo>
                  <a:pt x="5259737" y="246862"/>
                </a:lnTo>
                <a:lnTo>
                  <a:pt x="5265665" y="258182"/>
                </a:lnTo>
                <a:lnTo>
                  <a:pt x="5269200" y="270425"/>
                </a:lnTo>
                <a:lnTo>
                  <a:pt x="5270373" y="283590"/>
                </a:lnTo>
                <a:lnTo>
                  <a:pt x="5270357" y="285056"/>
                </a:lnTo>
                <a:lnTo>
                  <a:pt x="5268864" y="297770"/>
                </a:lnTo>
                <a:lnTo>
                  <a:pt x="5264932" y="309854"/>
                </a:lnTo>
                <a:lnTo>
                  <a:pt x="5258561" y="321310"/>
                </a:lnTo>
                <a:lnTo>
                  <a:pt x="5248593" y="333113"/>
                </a:lnTo>
                <a:lnTo>
                  <a:pt x="5238586" y="340944"/>
                </a:lnTo>
                <a:lnTo>
                  <a:pt x="5227066" y="346963"/>
                </a:lnTo>
                <a:lnTo>
                  <a:pt x="5219209" y="349687"/>
                </a:lnTo>
                <a:lnTo>
                  <a:pt x="5208614" y="352097"/>
                </a:lnTo>
                <a:lnTo>
                  <a:pt x="5196121" y="353827"/>
                </a:lnTo>
                <a:lnTo>
                  <a:pt x="5185791" y="392683"/>
                </a:lnTo>
                <a:lnTo>
                  <a:pt x="5193931" y="392516"/>
                </a:lnTo>
                <a:lnTo>
                  <a:pt x="5208115" y="391349"/>
                </a:lnTo>
                <a:lnTo>
                  <a:pt x="5221487" y="389067"/>
                </a:lnTo>
                <a:lnTo>
                  <a:pt x="5234047" y="385667"/>
                </a:lnTo>
                <a:lnTo>
                  <a:pt x="5245799" y="381144"/>
                </a:lnTo>
                <a:lnTo>
                  <a:pt x="5256742" y="375495"/>
                </a:lnTo>
                <a:lnTo>
                  <a:pt x="5266880" y="368717"/>
                </a:lnTo>
                <a:lnTo>
                  <a:pt x="5276215" y="360806"/>
                </a:lnTo>
                <a:lnTo>
                  <a:pt x="5282856" y="354077"/>
                </a:lnTo>
                <a:lnTo>
                  <a:pt x="5291170" y="343800"/>
                </a:lnTo>
                <a:lnTo>
                  <a:pt x="5297961" y="332880"/>
                </a:lnTo>
                <a:lnTo>
                  <a:pt x="5303234" y="321321"/>
                </a:lnTo>
                <a:lnTo>
                  <a:pt x="5306994" y="309124"/>
                </a:lnTo>
                <a:lnTo>
                  <a:pt x="5309247" y="296292"/>
                </a:lnTo>
                <a:lnTo>
                  <a:pt x="5309997" y="282828"/>
                </a:lnTo>
                <a:close/>
              </a:path>
              <a:path w="6278118" h="402336">
                <a:moveTo>
                  <a:pt x="5185791" y="392683"/>
                </a:moveTo>
                <a:lnTo>
                  <a:pt x="5196121" y="353827"/>
                </a:lnTo>
                <a:lnTo>
                  <a:pt x="5181738" y="354870"/>
                </a:lnTo>
                <a:lnTo>
                  <a:pt x="5165471" y="355218"/>
                </a:lnTo>
                <a:lnTo>
                  <a:pt x="5118100" y="355218"/>
                </a:lnTo>
                <a:lnTo>
                  <a:pt x="5080508" y="392683"/>
                </a:lnTo>
                <a:lnTo>
                  <a:pt x="5185791" y="392683"/>
                </a:lnTo>
                <a:close/>
              </a:path>
              <a:path w="6278118" h="402336">
                <a:moveTo>
                  <a:pt x="5279008" y="103377"/>
                </a:moveTo>
                <a:lnTo>
                  <a:pt x="5278023" y="89253"/>
                </a:lnTo>
                <a:lnTo>
                  <a:pt x="5275333" y="76779"/>
                </a:lnTo>
                <a:lnTo>
                  <a:pt x="5270924" y="64900"/>
                </a:lnTo>
                <a:lnTo>
                  <a:pt x="5264784" y="53593"/>
                </a:lnTo>
                <a:lnTo>
                  <a:pt x="5257031" y="43097"/>
                </a:lnTo>
                <a:lnTo>
                  <a:pt x="5248020" y="34087"/>
                </a:lnTo>
                <a:lnTo>
                  <a:pt x="5237727" y="26525"/>
                </a:lnTo>
                <a:lnTo>
                  <a:pt x="5226313" y="67059"/>
                </a:lnTo>
                <a:lnTo>
                  <a:pt x="5233586" y="77364"/>
                </a:lnTo>
                <a:lnTo>
                  <a:pt x="5237938" y="89481"/>
                </a:lnTo>
                <a:lnTo>
                  <a:pt x="5239384" y="103377"/>
                </a:lnTo>
                <a:lnTo>
                  <a:pt x="5238277" y="115390"/>
                </a:lnTo>
                <a:lnTo>
                  <a:pt x="5240809" y="177222"/>
                </a:lnTo>
                <a:lnTo>
                  <a:pt x="5250920" y="169115"/>
                </a:lnTo>
                <a:lnTo>
                  <a:pt x="5259504" y="159998"/>
                </a:lnTo>
                <a:lnTo>
                  <a:pt x="5266562" y="149860"/>
                </a:lnTo>
                <a:lnTo>
                  <a:pt x="5271189" y="140935"/>
                </a:lnTo>
                <a:lnTo>
                  <a:pt x="5275524" y="129053"/>
                </a:lnTo>
                <a:lnTo>
                  <a:pt x="5278135" y="116534"/>
                </a:lnTo>
                <a:lnTo>
                  <a:pt x="5279008" y="103377"/>
                </a:lnTo>
                <a:close/>
              </a:path>
              <a:path w="6278118" h="402336">
                <a:moveTo>
                  <a:pt x="6239891" y="9651"/>
                </a:moveTo>
                <a:lnTo>
                  <a:pt x="6239891" y="392683"/>
                </a:lnTo>
                <a:lnTo>
                  <a:pt x="6278118" y="392683"/>
                </a:lnTo>
                <a:lnTo>
                  <a:pt x="6278118" y="9651"/>
                </a:lnTo>
                <a:lnTo>
                  <a:pt x="6239891" y="9651"/>
                </a:lnTo>
                <a:close/>
              </a:path>
              <a:path w="6278118" h="402336">
                <a:moveTo>
                  <a:pt x="5454396" y="266700"/>
                </a:moveTo>
                <a:lnTo>
                  <a:pt x="5471922" y="229615"/>
                </a:lnTo>
                <a:lnTo>
                  <a:pt x="5537581" y="90931"/>
                </a:lnTo>
                <a:lnTo>
                  <a:pt x="5602858" y="229615"/>
                </a:lnTo>
                <a:lnTo>
                  <a:pt x="5619369" y="266700"/>
                </a:lnTo>
                <a:lnTo>
                  <a:pt x="5679694" y="392683"/>
                </a:lnTo>
                <a:lnTo>
                  <a:pt x="5720969" y="392683"/>
                </a:lnTo>
                <a:lnTo>
                  <a:pt x="5542407" y="9651"/>
                </a:lnTo>
                <a:lnTo>
                  <a:pt x="5533008" y="9651"/>
                </a:lnTo>
                <a:lnTo>
                  <a:pt x="5351907" y="392683"/>
                </a:lnTo>
                <a:lnTo>
                  <a:pt x="5394706" y="392683"/>
                </a:lnTo>
                <a:lnTo>
                  <a:pt x="5454396" y="266700"/>
                </a:lnTo>
                <a:close/>
              </a:path>
              <a:path w="6278118" h="402336">
                <a:moveTo>
                  <a:pt x="5471922" y="229615"/>
                </a:moveTo>
                <a:lnTo>
                  <a:pt x="5454396" y="266700"/>
                </a:lnTo>
                <a:lnTo>
                  <a:pt x="5619369" y="266700"/>
                </a:lnTo>
                <a:lnTo>
                  <a:pt x="5602858" y="229615"/>
                </a:lnTo>
                <a:lnTo>
                  <a:pt x="5471922" y="229615"/>
                </a:lnTo>
                <a:close/>
              </a:path>
              <a:path w="6278118" h="402336">
                <a:moveTo>
                  <a:pt x="4355592" y="9651"/>
                </a:moveTo>
                <a:lnTo>
                  <a:pt x="4317238" y="9651"/>
                </a:lnTo>
                <a:lnTo>
                  <a:pt x="4317262" y="247647"/>
                </a:lnTo>
                <a:lnTo>
                  <a:pt x="4317573" y="264393"/>
                </a:lnTo>
                <a:lnTo>
                  <a:pt x="4318235" y="279372"/>
                </a:lnTo>
                <a:lnTo>
                  <a:pt x="4319247" y="292582"/>
                </a:lnTo>
                <a:lnTo>
                  <a:pt x="4322307" y="313680"/>
                </a:lnTo>
                <a:lnTo>
                  <a:pt x="4327796" y="331213"/>
                </a:lnTo>
                <a:lnTo>
                  <a:pt x="4340201" y="353419"/>
                </a:lnTo>
                <a:lnTo>
                  <a:pt x="4357799" y="372164"/>
                </a:lnTo>
                <a:lnTo>
                  <a:pt x="4368546" y="380238"/>
                </a:lnTo>
                <a:lnTo>
                  <a:pt x="4384514" y="389249"/>
                </a:lnTo>
                <a:lnTo>
                  <a:pt x="4408023" y="397624"/>
                </a:lnTo>
                <a:lnTo>
                  <a:pt x="4434063" y="401812"/>
                </a:lnTo>
                <a:lnTo>
                  <a:pt x="4448048" y="402336"/>
                </a:lnTo>
                <a:lnTo>
                  <a:pt x="4448305" y="402335"/>
                </a:lnTo>
                <a:lnTo>
                  <a:pt x="4462126" y="401670"/>
                </a:lnTo>
                <a:lnTo>
                  <a:pt x="4475253" y="399717"/>
                </a:lnTo>
                <a:lnTo>
                  <a:pt x="4499425" y="391937"/>
                </a:lnTo>
                <a:lnTo>
                  <a:pt x="4520819" y="378967"/>
                </a:lnTo>
                <a:lnTo>
                  <a:pt x="4534854" y="366479"/>
                </a:lnTo>
                <a:lnTo>
                  <a:pt x="4550672" y="346294"/>
                </a:lnTo>
                <a:lnTo>
                  <a:pt x="4560951" y="323850"/>
                </a:lnTo>
                <a:lnTo>
                  <a:pt x="4565151" y="307542"/>
                </a:lnTo>
                <a:lnTo>
                  <a:pt x="4568868" y="283609"/>
                </a:lnTo>
                <a:lnTo>
                  <a:pt x="4570040" y="270281"/>
                </a:lnTo>
                <a:lnTo>
                  <a:pt x="4570747" y="256050"/>
                </a:lnTo>
                <a:lnTo>
                  <a:pt x="4570984" y="240918"/>
                </a:lnTo>
                <a:lnTo>
                  <a:pt x="4570984" y="9651"/>
                </a:lnTo>
                <a:lnTo>
                  <a:pt x="4532630" y="9651"/>
                </a:lnTo>
                <a:lnTo>
                  <a:pt x="4532541" y="254026"/>
                </a:lnTo>
                <a:lnTo>
                  <a:pt x="4532124" y="269860"/>
                </a:lnTo>
                <a:lnTo>
                  <a:pt x="4531364" y="282923"/>
                </a:lnTo>
                <a:lnTo>
                  <a:pt x="4530263" y="293215"/>
                </a:lnTo>
                <a:lnTo>
                  <a:pt x="4528820" y="300736"/>
                </a:lnTo>
                <a:lnTo>
                  <a:pt x="4524288" y="314048"/>
                </a:lnTo>
                <a:lnTo>
                  <a:pt x="4518601" y="325382"/>
                </a:lnTo>
                <a:lnTo>
                  <a:pt x="4511548" y="335406"/>
                </a:lnTo>
                <a:lnTo>
                  <a:pt x="4503831" y="343614"/>
                </a:lnTo>
                <a:lnTo>
                  <a:pt x="4493819" y="351447"/>
                </a:lnTo>
                <a:lnTo>
                  <a:pt x="4482465" y="357758"/>
                </a:lnTo>
                <a:lnTo>
                  <a:pt x="4471016" y="362170"/>
                </a:lnTo>
                <a:lnTo>
                  <a:pt x="4458628" y="364962"/>
                </a:lnTo>
                <a:lnTo>
                  <a:pt x="4445889" y="365887"/>
                </a:lnTo>
                <a:lnTo>
                  <a:pt x="4439522" y="365666"/>
                </a:lnTo>
                <a:lnTo>
                  <a:pt x="4427130" y="363976"/>
                </a:lnTo>
                <a:lnTo>
                  <a:pt x="4414757" y="360621"/>
                </a:lnTo>
                <a:lnTo>
                  <a:pt x="4402455" y="355600"/>
                </a:lnTo>
                <a:lnTo>
                  <a:pt x="4387616" y="347077"/>
                </a:lnTo>
                <a:lnTo>
                  <a:pt x="4377933" y="339052"/>
                </a:lnTo>
                <a:lnTo>
                  <a:pt x="4370451" y="330073"/>
                </a:lnTo>
                <a:lnTo>
                  <a:pt x="4363786" y="317905"/>
                </a:lnTo>
                <a:lnTo>
                  <a:pt x="4359688" y="305817"/>
                </a:lnTo>
                <a:lnTo>
                  <a:pt x="4357116" y="292226"/>
                </a:lnTo>
                <a:lnTo>
                  <a:pt x="4356431" y="284894"/>
                </a:lnTo>
                <a:lnTo>
                  <a:pt x="4355965" y="274022"/>
                </a:lnTo>
                <a:lnTo>
                  <a:pt x="4355685" y="259371"/>
                </a:lnTo>
                <a:lnTo>
                  <a:pt x="4355592" y="9651"/>
                </a:lnTo>
                <a:close/>
              </a:path>
              <a:path w="6278118" h="402336">
                <a:moveTo>
                  <a:pt x="3741420" y="9651"/>
                </a:moveTo>
                <a:lnTo>
                  <a:pt x="3703066" y="9651"/>
                </a:lnTo>
                <a:lnTo>
                  <a:pt x="3703090" y="247647"/>
                </a:lnTo>
                <a:lnTo>
                  <a:pt x="3703401" y="264393"/>
                </a:lnTo>
                <a:lnTo>
                  <a:pt x="3704063" y="279372"/>
                </a:lnTo>
                <a:lnTo>
                  <a:pt x="3705075" y="292582"/>
                </a:lnTo>
                <a:lnTo>
                  <a:pt x="3708135" y="313680"/>
                </a:lnTo>
                <a:lnTo>
                  <a:pt x="3713624" y="331213"/>
                </a:lnTo>
                <a:lnTo>
                  <a:pt x="3726029" y="353419"/>
                </a:lnTo>
                <a:lnTo>
                  <a:pt x="3743627" y="372164"/>
                </a:lnTo>
                <a:lnTo>
                  <a:pt x="3754374" y="380238"/>
                </a:lnTo>
                <a:lnTo>
                  <a:pt x="3770342" y="389249"/>
                </a:lnTo>
                <a:lnTo>
                  <a:pt x="3793851" y="397624"/>
                </a:lnTo>
                <a:lnTo>
                  <a:pt x="3819891" y="401812"/>
                </a:lnTo>
                <a:lnTo>
                  <a:pt x="3833876" y="402336"/>
                </a:lnTo>
                <a:lnTo>
                  <a:pt x="3834133" y="402335"/>
                </a:lnTo>
                <a:lnTo>
                  <a:pt x="3847954" y="401670"/>
                </a:lnTo>
                <a:lnTo>
                  <a:pt x="3861081" y="399717"/>
                </a:lnTo>
                <a:lnTo>
                  <a:pt x="3885253" y="391937"/>
                </a:lnTo>
                <a:lnTo>
                  <a:pt x="3906647" y="378967"/>
                </a:lnTo>
                <a:lnTo>
                  <a:pt x="3920682" y="366479"/>
                </a:lnTo>
                <a:lnTo>
                  <a:pt x="3936500" y="346294"/>
                </a:lnTo>
                <a:lnTo>
                  <a:pt x="3946779" y="323850"/>
                </a:lnTo>
                <a:lnTo>
                  <a:pt x="3950979" y="307542"/>
                </a:lnTo>
                <a:lnTo>
                  <a:pt x="3954696" y="283609"/>
                </a:lnTo>
                <a:lnTo>
                  <a:pt x="3955868" y="270281"/>
                </a:lnTo>
                <a:lnTo>
                  <a:pt x="3956575" y="256050"/>
                </a:lnTo>
                <a:lnTo>
                  <a:pt x="3956812" y="240918"/>
                </a:lnTo>
                <a:lnTo>
                  <a:pt x="3956812" y="9651"/>
                </a:lnTo>
                <a:lnTo>
                  <a:pt x="3918458" y="9651"/>
                </a:lnTo>
                <a:lnTo>
                  <a:pt x="3918369" y="254026"/>
                </a:lnTo>
                <a:lnTo>
                  <a:pt x="3917952" y="269860"/>
                </a:lnTo>
                <a:lnTo>
                  <a:pt x="3917192" y="282923"/>
                </a:lnTo>
                <a:lnTo>
                  <a:pt x="3916091" y="293215"/>
                </a:lnTo>
                <a:lnTo>
                  <a:pt x="3914648" y="300736"/>
                </a:lnTo>
                <a:lnTo>
                  <a:pt x="3910116" y="314048"/>
                </a:lnTo>
                <a:lnTo>
                  <a:pt x="3904429" y="325382"/>
                </a:lnTo>
                <a:lnTo>
                  <a:pt x="3897376" y="335406"/>
                </a:lnTo>
                <a:lnTo>
                  <a:pt x="3889659" y="343614"/>
                </a:lnTo>
                <a:lnTo>
                  <a:pt x="3879647" y="351447"/>
                </a:lnTo>
                <a:lnTo>
                  <a:pt x="3868292" y="357758"/>
                </a:lnTo>
                <a:lnTo>
                  <a:pt x="3856844" y="362170"/>
                </a:lnTo>
                <a:lnTo>
                  <a:pt x="3844456" y="364962"/>
                </a:lnTo>
                <a:lnTo>
                  <a:pt x="3831716" y="365887"/>
                </a:lnTo>
                <a:lnTo>
                  <a:pt x="3825350" y="365666"/>
                </a:lnTo>
                <a:lnTo>
                  <a:pt x="3812958" y="363976"/>
                </a:lnTo>
                <a:lnTo>
                  <a:pt x="3800585" y="360621"/>
                </a:lnTo>
                <a:lnTo>
                  <a:pt x="3788283" y="355600"/>
                </a:lnTo>
                <a:lnTo>
                  <a:pt x="3773444" y="347077"/>
                </a:lnTo>
                <a:lnTo>
                  <a:pt x="3763761" y="339052"/>
                </a:lnTo>
                <a:lnTo>
                  <a:pt x="3756279" y="330073"/>
                </a:lnTo>
                <a:lnTo>
                  <a:pt x="3749614" y="317905"/>
                </a:lnTo>
                <a:lnTo>
                  <a:pt x="3745516" y="305817"/>
                </a:lnTo>
                <a:lnTo>
                  <a:pt x="3742943" y="292226"/>
                </a:lnTo>
                <a:lnTo>
                  <a:pt x="3742259" y="284894"/>
                </a:lnTo>
                <a:lnTo>
                  <a:pt x="3741793" y="274022"/>
                </a:lnTo>
                <a:lnTo>
                  <a:pt x="3741513" y="259371"/>
                </a:lnTo>
                <a:lnTo>
                  <a:pt x="3741420" y="9651"/>
                </a:lnTo>
                <a:close/>
              </a:path>
              <a:path w="6278118" h="402336">
                <a:moveTo>
                  <a:pt x="3608704" y="9651"/>
                </a:moveTo>
                <a:lnTo>
                  <a:pt x="3570351" y="9651"/>
                </a:lnTo>
                <a:lnTo>
                  <a:pt x="3570351" y="170306"/>
                </a:lnTo>
                <a:lnTo>
                  <a:pt x="3375279" y="170306"/>
                </a:lnTo>
                <a:lnTo>
                  <a:pt x="3375279" y="9651"/>
                </a:lnTo>
                <a:lnTo>
                  <a:pt x="3337052" y="9651"/>
                </a:lnTo>
                <a:lnTo>
                  <a:pt x="3337052" y="392683"/>
                </a:lnTo>
                <a:lnTo>
                  <a:pt x="3375279" y="392683"/>
                </a:lnTo>
                <a:lnTo>
                  <a:pt x="3375279" y="207772"/>
                </a:lnTo>
                <a:lnTo>
                  <a:pt x="3570351" y="207772"/>
                </a:lnTo>
                <a:lnTo>
                  <a:pt x="3570351" y="392683"/>
                </a:lnTo>
                <a:lnTo>
                  <a:pt x="3608704" y="392683"/>
                </a:lnTo>
                <a:lnTo>
                  <a:pt x="3608704" y="9651"/>
                </a:lnTo>
                <a:close/>
              </a:path>
              <a:path w="6278118" h="402336">
                <a:moveTo>
                  <a:pt x="3280029" y="392683"/>
                </a:moveTo>
                <a:lnTo>
                  <a:pt x="3081781" y="181482"/>
                </a:lnTo>
                <a:lnTo>
                  <a:pt x="3265804" y="9651"/>
                </a:lnTo>
                <a:lnTo>
                  <a:pt x="3214370" y="9651"/>
                </a:lnTo>
                <a:lnTo>
                  <a:pt x="3061208" y="153415"/>
                </a:lnTo>
                <a:lnTo>
                  <a:pt x="3061208" y="9651"/>
                </a:lnTo>
                <a:lnTo>
                  <a:pt x="3022091" y="9651"/>
                </a:lnTo>
                <a:lnTo>
                  <a:pt x="3022091" y="392683"/>
                </a:lnTo>
                <a:lnTo>
                  <a:pt x="3061208" y="392683"/>
                </a:lnTo>
                <a:lnTo>
                  <a:pt x="3061208" y="214249"/>
                </a:lnTo>
                <a:lnTo>
                  <a:pt x="3229102" y="392683"/>
                </a:lnTo>
                <a:lnTo>
                  <a:pt x="3280029" y="392683"/>
                </a:lnTo>
                <a:close/>
              </a:path>
              <a:path w="6278118" h="402336">
                <a:moveTo>
                  <a:pt x="2154936" y="266700"/>
                </a:moveTo>
                <a:lnTo>
                  <a:pt x="2172462" y="229615"/>
                </a:lnTo>
                <a:lnTo>
                  <a:pt x="2238121" y="90931"/>
                </a:lnTo>
                <a:lnTo>
                  <a:pt x="2303399" y="229615"/>
                </a:lnTo>
                <a:lnTo>
                  <a:pt x="2319909" y="266700"/>
                </a:lnTo>
                <a:lnTo>
                  <a:pt x="2380234" y="392683"/>
                </a:lnTo>
                <a:lnTo>
                  <a:pt x="2421509" y="392683"/>
                </a:lnTo>
                <a:lnTo>
                  <a:pt x="2242947" y="9651"/>
                </a:lnTo>
                <a:lnTo>
                  <a:pt x="2233549" y="9651"/>
                </a:lnTo>
                <a:lnTo>
                  <a:pt x="2052447" y="392683"/>
                </a:lnTo>
                <a:lnTo>
                  <a:pt x="2095246" y="392683"/>
                </a:lnTo>
                <a:lnTo>
                  <a:pt x="2154936" y="266700"/>
                </a:lnTo>
                <a:close/>
              </a:path>
              <a:path w="6278118" h="402336">
                <a:moveTo>
                  <a:pt x="2172462" y="229615"/>
                </a:moveTo>
                <a:lnTo>
                  <a:pt x="2154936" y="266700"/>
                </a:lnTo>
                <a:lnTo>
                  <a:pt x="2319909" y="266700"/>
                </a:lnTo>
                <a:lnTo>
                  <a:pt x="2303399" y="229615"/>
                </a:lnTo>
                <a:lnTo>
                  <a:pt x="2172462" y="229615"/>
                </a:lnTo>
                <a:close/>
              </a:path>
              <a:path w="6278118" h="402336">
                <a:moveTo>
                  <a:pt x="1776984" y="9651"/>
                </a:moveTo>
                <a:lnTo>
                  <a:pt x="1738629" y="9651"/>
                </a:lnTo>
                <a:lnTo>
                  <a:pt x="1738654" y="247647"/>
                </a:lnTo>
                <a:lnTo>
                  <a:pt x="1738965" y="264393"/>
                </a:lnTo>
                <a:lnTo>
                  <a:pt x="1739627" y="279372"/>
                </a:lnTo>
                <a:lnTo>
                  <a:pt x="1740639" y="292582"/>
                </a:lnTo>
                <a:lnTo>
                  <a:pt x="1743699" y="313680"/>
                </a:lnTo>
                <a:lnTo>
                  <a:pt x="1749188" y="331213"/>
                </a:lnTo>
                <a:lnTo>
                  <a:pt x="1761593" y="353419"/>
                </a:lnTo>
                <a:lnTo>
                  <a:pt x="1779191" y="372164"/>
                </a:lnTo>
                <a:lnTo>
                  <a:pt x="1789938" y="380238"/>
                </a:lnTo>
                <a:lnTo>
                  <a:pt x="1805906" y="389249"/>
                </a:lnTo>
                <a:lnTo>
                  <a:pt x="1829415" y="397624"/>
                </a:lnTo>
                <a:lnTo>
                  <a:pt x="1855455" y="401812"/>
                </a:lnTo>
                <a:lnTo>
                  <a:pt x="1869439" y="402336"/>
                </a:lnTo>
                <a:lnTo>
                  <a:pt x="1869697" y="402335"/>
                </a:lnTo>
                <a:lnTo>
                  <a:pt x="1883518" y="401670"/>
                </a:lnTo>
                <a:lnTo>
                  <a:pt x="1896645" y="399717"/>
                </a:lnTo>
                <a:lnTo>
                  <a:pt x="1920817" y="391937"/>
                </a:lnTo>
                <a:lnTo>
                  <a:pt x="1942211" y="378967"/>
                </a:lnTo>
                <a:lnTo>
                  <a:pt x="1956246" y="366479"/>
                </a:lnTo>
                <a:lnTo>
                  <a:pt x="1972064" y="346294"/>
                </a:lnTo>
                <a:lnTo>
                  <a:pt x="1982342" y="323850"/>
                </a:lnTo>
                <a:lnTo>
                  <a:pt x="1986543" y="307542"/>
                </a:lnTo>
                <a:lnTo>
                  <a:pt x="1990260" y="283609"/>
                </a:lnTo>
                <a:lnTo>
                  <a:pt x="1991432" y="270281"/>
                </a:lnTo>
                <a:lnTo>
                  <a:pt x="1992139" y="256050"/>
                </a:lnTo>
                <a:lnTo>
                  <a:pt x="1992376" y="240918"/>
                </a:lnTo>
                <a:lnTo>
                  <a:pt x="1992376" y="9651"/>
                </a:lnTo>
                <a:lnTo>
                  <a:pt x="1954022" y="9651"/>
                </a:lnTo>
                <a:lnTo>
                  <a:pt x="1953933" y="254026"/>
                </a:lnTo>
                <a:lnTo>
                  <a:pt x="1953516" y="269860"/>
                </a:lnTo>
                <a:lnTo>
                  <a:pt x="1952756" y="282923"/>
                </a:lnTo>
                <a:lnTo>
                  <a:pt x="1951655" y="293215"/>
                </a:lnTo>
                <a:lnTo>
                  <a:pt x="1950212" y="300736"/>
                </a:lnTo>
                <a:lnTo>
                  <a:pt x="1945680" y="314048"/>
                </a:lnTo>
                <a:lnTo>
                  <a:pt x="1939993" y="325382"/>
                </a:lnTo>
                <a:lnTo>
                  <a:pt x="1932939" y="335406"/>
                </a:lnTo>
                <a:lnTo>
                  <a:pt x="1925223" y="343614"/>
                </a:lnTo>
                <a:lnTo>
                  <a:pt x="1915211" y="351447"/>
                </a:lnTo>
                <a:lnTo>
                  <a:pt x="1903856" y="357758"/>
                </a:lnTo>
                <a:lnTo>
                  <a:pt x="1892408" y="362170"/>
                </a:lnTo>
                <a:lnTo>
                  <a:pt x="1880020" y="364962"/>
                </a:lnTo>
                <a:lnTo>
                  <a:pt x="1867280" y="365887"/>
                </a:lnTo>
                <a:lnTo>
                  <a:pt x="1860914" y="365666"/>
                </a:lnTo>
                <a:lnTo>
                  <a:pt x="1848522" y="363976"/>
                </a:lnTo>
                <a:lnTo>
                  <a:pt x="1836149" y="360621"/>
                </a:lnTo>
                <a:lnTo>
                  <a:pt x="1823847" y="355600"/>
                </a:lnTo>
                <a:lnTo>
                  <a:pt x="1809008" y="347077"/>
                </a:lnTo>
                <a:lnTo>
                  <a:pt x="1799325" y="339052"/>
                </a:lnTo>
                <a:lnTo>
                  <a:pt x="1791842" y="330073"/>
                </a:lnTo>
                <a:lnTo>
                  <a:pt x="1785178" y="317905"/>
                </a:lnTo>
                <a:lnTo>
                  <a:pt x="1781080" y="305817"/>
                </a:lnTo>
                <a:lnTo>
                  <a:pt x="1778508" y="292226"/>
                </a:lnTo>
                <a:lnTo>
                  <a:pt x="1777823" y="284894"/>
                </a:lnTo>
                <a:lnTo>
                  <a:pt x="1777357" y="274022"/>
                </a:lnTo>
                <a:lnTo>
                  <a:pt x="1777077" y="259371"/>
                </a:lnTo>
                <a:lnTo>
                  <a:pt x="1776984" y="9651"/>
                </a:lnTo>
                <a:close/>
              </a:path>
              <a:path w="6278118" h="402336">
                <a:moveTo>
                  <a:pt x="1557655" y="392683"/>
                </a:moveTo>
                <a:lnTo>
                  <a:pt x="1596771" y="392683"/>
                </a:lnTo>
                <a:lnTo>
                  <a:pt x="1596771" y="47116"/>
                </a:lnTo>
                <a:lnTo>
                  <a:pt x="1682241" y="47116"/>
                </a:lnTo>
                <a:lnTo>
                  <a:pt x="1682241" y="9651"/>
                </a:lnTo>
                <a:lnTo>
                  <a:pt x="1472311" y="9651"/>
                </a:lnTo>
                <a:lnTo>
                  <a:pt x="1472311" y="47116"/>
                </a:lnTo>
                <a:lnTo>
                  <a:pt x="1557655" y="47116"/>
                </a:lnTo>
                <a:lnTo>
                  <a:pt x="1557655" y="392683"/>
                </a:lnTo>
                <a:close/>
              </a:path>
              <a:path w="6278118" h="402336">
                <a:moveTo>
                  <a:pt x="867663" y="355218"/>
                </a:moveTo>
                <a:lnTo>
                  <a:pt x="867663" y="204724"/>
                </a:lnTo>
                <a:lnTo>
                  <a:pt x="1047369" y="204724"/>
                </a:lnTo>
                <a:lnTo>
                  <a:pt x="1047369" y="167131"/>
                </a:lnTo>
                <a:lnTo>
                  <a:pt x="867663" y="167131"/>
                </a:lnTo>
                <a:lnTo>
                  <a:pt x="867663" y="47116"/>
                </a:lnTo>
                <a:lnTo>
                  <a:pt x="1048893" y="47116"/>
                </a:lnTo>
                <a:lnTo>
                  <a:pt x="1048893" y="9651"/>
                </a:lnTo>
                <a:lnTo>
                  <a:pt x="829309" y="9651"/>
                </a:lnTo>
                <a:lnTo>
                  <a:pt x="829309" y="392683"/>
                </a:lnTo>
                <a:lnTo>
                  <a:pt x="1047369" y="392683"/>
                </a:lnTo>
                <a:lnTo>
                  <a:pt x="1047369" y="355218"/>
                </a:lnTo>
                <a:lnTo>
                  <a:pt x="867663" y="355218"/>
                </a:lnTo>
                <a:close/>
              </a:path>
              <a:path w="6278118" h="402336">
                <a:moveTo>
                  <a:pt x="649351" y="392683"/>
                </a:moveTo>
                <a:lnTo>
                  <a:pt x="688467" y="392683"/>
                </a:lnTo>
                <a:lnTo>
                  <a:pt x="688467" y="47116"/>
                </a:lnTo>
                <a:lnTo>
                  <a:pt x="773938" y="47116"/>
                </a:lnTo>
                <a:lnTo>
                  <a:pt x="773938" y="9651"/>
                </a:lnTo>
                <a:lnTo>
                  <a:pt x="564007" y="9651"/>
                </a:lnTo>
                <a:lnTo>
                  <a:pt x="564007" y="47116"/>
                </a:lnTo>
                <a:lnTo>
                  <a:pt x="649351" y="47116"/>
                </a:lnTo>
                <a:lnTo>
                  <a:pt x="649351" y="392683"/>
                </a:lnTo>
                <a:close/>
              </a:path>
              <a:path w="6278118" h="402336">
                <a:moveTo>
                  <a:pt x="354075" y="355218"/>
                </a:moveTo>
                <a:lnTo>
                  <a:pt x="354075" y="204724"/>
                </a:lnTo>
                <a:lnTo>
                  <a:pt x="533781" y="204724"/>
                </a:lnTo>
                <a:lnTo>
                  <a:pt x="533781" y="167131"/>
                </a:lnTo>
                <a:lnTo>
                  <a:pt x="354075" y="167131"/>
                </a:lnTo>
                <a:lnTo>
                  <a:pt x="354075" y="47116"/>
                </a:lnTo>
                <a:lnTo>
                  <a:pt x="535305" y="47116"/>
                </a:lnTo>
                <a:lnTo>
                  <a:pt x="535305" y="9651"/>
                </a:lnTo>
                <a:lnTo>
                  <a:pt x="315721" y="9651"/>
                </a:lnTo>
                <a:lnTo>
                  <a:pt x="315721" y="392683"/>
                </a:lnTo>
                <a:lnTo>
                  <a:pt x="533781" y="392683"/>
                </a:lnTo>
                <a:lnTo>
                  <a:pt x="533781" y="355218"/>
                </a:lnTo>
                <a:lnTo>
                  <a:pt x="354075" y="355218"/>
                </a:lnTo>
                <a:close/>
              </a:path>
              <a:path w="6278118" h="402336">
                <a:moveTo>
                  <a:pt x="257937" y="392683"/>
                </a:moveTo>
                <a:lnTo>
                  <a:pt x="59689" y="181482"/>
                </a:lnTo>
                <a:lnTo>
                  <a:pt x="243712" y="9651"/>
                </a:lnTo>
                <a:lnTo>
                  <a:pt x="192277" y="9651"/>
                </a:lnTo>
                <a:lnTo>
                  <a:pt x="39115" y="153415"/>
                </a:lnTo>
                <a:lnTo>
                  <a:pt x="39115" y="9651"/>
                </a:lnTo>
                <a:lnTo>
                  <a:pt x="0" y="9651"/>
                </a:lnTo>
                <a:lnTo>
                  <a:pt x="0" y="392683"/>
                </a:lnTo>
                <a:lnTo>
                  <a:pt x="39115" y="392683"/>
                </a:lnTo>
                <a:lnTo>
                  <a:pt x="39115" y="214249"/>
                </a:lnTo>
                <a:lnTo>
                  <a:pt x="207009" y="392683"/>
                </a:lnTo>
                <a:lnTo>
                  <a:pt x="257937" y="392683"/>
                </a:lnTo>
                <a:close/>
              </a:path>
              <a:path w="6278118" h="402336">
                <a:moveTo>
                  <a:pt x="5805049" y="213046"/>
                </a:moveTo>
                <a:lnTo>
                  <a:pt x="5804534" y="200278"/>
                </a:lnTo>
                <a:lnTo>
                  <a:pt x="5804693" y="193198"/>
                </a:lnTo>
                <a:lnTo>
                  <a:pt x="5805793" y="180509"/>
                </a:lnTo>
                <a:lnTo>
                  <a:pt x="5807935" y="168029"/>
                </a:lnTo>
                <a:lnTo>
                  <a:pt x="5811119" y="155754"/>
                </a:lnTo>
                <a:lnTo>
                  <a:pt x="5815340" y="143684"/>
                </a:lnTo>
                <a:lnTo>
                  <a:pt x="5820597" y="131814"/>
                </a:lnTo>
                <a:lnTo>
                  <a:pt x="5826886" y="120141"/>
                </a:lnTo>
                <a:lnTo>
                  <a:pt x="5832811" y="110878"/>
                </a:lnTo>
                <a:lnTo>
                  <a:pt x="5840404" y="100748"/>
                </a:lnTo>
                <a:lnTo>
                  <a:pt x="5848766" y="91289"/>
                </a:lnTo>
                <a:lnTo>
                  <a:pt x="5857903" y="82497"/>
                </a:lnTo>
                <a:lnTo>
                  <a:pt x="5867818" y="74366"/>
                </a:lnTo>
                <a:lnTo>
                  <a:pt x="5878518" y="66892"/>
                </a:lnTo>
                <a:lnTo>
                  <a:pt x="5890006" y="60070"/>
                </a:lnTo>
                <a:lnTo>
                  <a:pt x="5901546" y="54299"/>
                </a:lnTo>
                <a:lnTo>
                  <a:pt x="5913499" y="49311"/>
                </a:lnTo>
                <a:lnTo>
                  <a:pt x="5925631" y="45229"/>
                </a:lnTo>
                <a:lnTo>
                  <a:pt x="5937937" y="42054"/>
                </a:lnTo>
                <a:lnTo>
                  <a:pt x="5950414" y="39787"/>
                </a:lnTo>
                <a:lnTo>
                  <a:pt x="5963055" y="38426"/>
                </a:lnTo>
                <a:lnTo>
                  <a:pt x="5975858" y="37973"/>
                </a:lnTo>
                <a:lnTo>
                  <a:pt x="5987957" y="38426"/>
                </a:lnTo>
                <a:lnTo>
                  <a:pt x="6000189" y="39786"/>
                </a:lnTo>
                <a:lnTo>
                  <a:pt x="6012533" y="42050"/>
                </a:lnTo>
                <a:lnTo>
                  <a:pt x="6024994" y="45214"/>
                </a:lnTo>
                <a:lnTo>
                  <a:pt x="6037575" y="49275"/>
                </a:lnTo>
                <a:lnTo>
                  <a:pt x="6050280" y="54228"/>
                </a:lnTo>
                <a:lnTo>
                  <a:pt x="6069095" y="63433"/>
                </a:lnTo>
                <a:lnTo>
                  <a:pt x="6079899" y="69801"/>
                </a:lnTo>
                <a:lnTo>
                  <a:pt x="6090429" y="76846"/>
                </a:lnTo>
                <a:lnTo>
                  <a:pt x="6100687" y="84576"/>
                </a:lnTo>
                <a:lnTo>
                  <a:pt x="6110672" y="92995"/>
                </a:lnTo>
                <a:lnTo>
                  <a:pt x="6120383" y="102107"/>
                </a:lnTo>
                <a:lnTo>
                  <a:pt x="6150102" y="73913"/>
                </a:lnTo>
                <a:lnTo>
                  <a:pt x="6129859" y="56104"/>
                </a:lnTo>
                <a:lnTo>
                  <a:pt x="6108908" y="40547"/>
                </a:lnTo>
                <a:lnTo>
                  <a:pt x="6087715" y="27687"/>
                </a:lnTo>
                <a:lnTo>
                  <a:pt x="6066282" y="17525"/>
                </a:lnTo>
                <a:lnTo>
                  <a:pt x="6050278" y="11676"/>
                </a:lnTo>
                <a:lnTo>
                  <a:pt x="6025899" y="5189"/>
                </a:lnTo>
                <a:lnTo>
                  <a:pt x="6000679" y="1297"/>
                </a:lnTo>
                <a:lnTo>
                  <a:pt x="5974587" y="0"/>
                </a:lnTo>
                <a:lnTo>
                  <a:pt x="5964471" y="189"/>
                </a:lnTo>
                <a:lnTo>
                  <a:pt x="5938069" y="2589"/>
                </a:lnTo>
                <a:lnTo>
                  <a:pt x="5912985" y="7754"/>
                </a:lnTo>
                <a:lnTo>
                  <a:pt x="5889216" y="15693"/>
                </a:lnTo>
                <a:lnTo>
                  <a:pt x="5866765" y="26415"/>
                </a:lnTo>
                <a:lnTo>
                  <a:pt x="5852708" y="34962"/>
                </a:lnTo>
                <a:lnTo>
                  <a:pt x="5832320" y="50468"/>
                </a:lnTo>
                <a:lnTo>
                  <a:pt x="5814299" y="68360"/>
                </a:lnTo>
                <a:lnTo>
                  <a:pt x="5798646" y="88648"/>
                </a:lnTo>
                <a:lnTo>
                  <a:pt x="5789991" y="102703"/>
                </a:lnTo>
                <a:lnTo>
                  <a:pt x="5778812" y="125948"/>
                </a:lnTo>
                <a:lnTo>
                  <a:pt x="5770814" y="150087"/>
                </a:lnTo>
                <a:lnTo>
                  <a:pt x="5766007" y="175117"/>
                </a:lnTo>
                <a:lnTo>
                  <a:pt x="5764403" y="201040"/>
                </a:lnTo>
                <a:lnTo>
                  <a:pt x="5764676" y="212035"/>
                </a:lnTo>
                <a:lnTo>
                  <a:pt x="5767639" y="237989"/>
                </a:lnTo>
                <a:lnTo>
                  <a:pt x="5773855" y="262752"/>
                </a:lnTo>
                <a:lnTo>
                  <a:pt x="5783325" y="286329"/>
                </a:lnTo>
                <a:lnTo>
                  <a:pt x="5796049" y="308726"/>
                </a:lnTo>
                <a:lnTo>
                  <a:pt x="5812028" y="329945"/>
                </a:lnTo>
                <a:lnTo>
                  <a:pt x="5824717" y="343533"/>
                </a:lnTo>
                <a:lnTo>
                  <a:pt x="5843984" y="360235"/>
                </a:lnTo>
                <a:lnTo>
                  <a:pt x="5864943" y="374152"/>
                </a:lnTo>
                <a:lnTo>
                  <a:pt x="5887598" y="385286"/>
                </a:lnTo>
                <a:lnTo>
                  <a:pt x="5911953" y="393637"/>
                </a:lnTo>
                <a:lnTo>
                  <a:pt x="5938011" y="399204"/>
                </a:lnTo>
                <a:lnTo>
                  <a:pt x="5951681" y="400944"/>
                </a:lnTo>
                <a:lnTo>
                  <a:pt x="5965778" y="401988"/>
                </a:lnTo>
                <a:lnTo>
                  <a:pt x="5980303" y="402336"/>
                </a:lnTo>
                <a:lnTo>
                  <a:pt x="5991224" y="402127"/>
                </a:lnTo>
                <a:lnTo>
                  <a:pt x="6005484" y="401186"/>
                </a:lnTo>
                <a:lnTo>
                  <a:pt x="6019235" y="399488"/>
                </a:lnTo>
                <a:lnTo>
                  <a:pt x="6045208" y="393821"/>
                </a:lnTo>
                <a:lnTo>
                  <a:pt x="6069138" y="385126"/>
                </a:lnTo>
                <a:lnTo>
                  <a:pt x="6091022" y="373402"/>
                </a:lnTo>
                <a:lnTo>
                  <a:pt x="6110856" y="358650"/>
                </a:lnTo>
                <a:lnTo>
                  <a:pt x="6127327" y="342348"/>
                </a:lnTo>
                <a:lnTo>
                  <a:pt x="6142201" y="322810"/>
                </a:lnTo>
                <a:lnTo>
                  <a:pt x="6154146" y="301187"/>
                </a:lnTo>
                <a:lnTo>
                  <a:pt x="6163158" y="277477"/>
                </a:lnTo>
                <a:lnTo>
                  <a:pt x="6169234" y="251675"/>
                </a:lnTo>
                <a:lnTo>
                  <a:pt x="6171170" y="237988"/>
                </a:lnTo>
                <a:lnTo>
                  <a:pt x="6172370" y="223777"/>
                </a:lnTo>
                <a:lnTo>
                  <a:pt x="6172834" y="209041"/>
                </a:lnTo>
                <a:lnTo>
                  <a:pt x="6007608" y="209041"/>
                </a:lnTo>
                <a:lnTo>
                  <a:pt x="6007608" y="246125"/>
                </a:lnTo>
                <a:lnTo>
                  <a:pt x="6129782" y="246125"/>
                </a:lnTo>
                <a:lnTo>
                  <a:pt x="6127893" y="256859"/>
                </a:lnTo>
                <a:lnTo>
                  <a:pt x="6124541" y="269633"/>
                </a:lnTo>
                <a:lnTo>
                  <a:pt x="6120085" y="281756"/>
                </a:lnTo>
                <a:lnTo>
                  <a:pt x="6114528" y="293229"/>
                </a:lnTo>
                <a:lnTo>
                  <a:pt x="6107876" y="304051"/>
                </a:lnTo>
                <a:lnTo>
                  <a:pt x="6100133" y="314222"/>
                </a:lnTo>
                <a:lnTo>
                  <a:pt x="6091304" y="323743"/>
                </a:lnTo>
                <a:lnTo>
                  <a:pt x="6081395" y="332613"/>
                </a:lnTo>
                <a:lnTo>
                  <a:pt x="6068087" y="342257"/>
                </a:lnTo>
                <a:lnTo>
                  <a:pt x="6057282" y="348534"/>
                </a:lnTo>
                <a:lnTo>
                  <a:pt x="6045950" y="353842"/>
                </a:lnTo>
                <a:lnTo>
                  <a:pt x="6034091" y="358181"/>
                </a:lnTo>
                <a:lnTo>
                  <a:pt x="6021701" y="361554"/>
                </a:lnTo>
                <a:lnTo>
                  <a:pt x="6008777" y="363962"/>
                </a:lnTo>
                <a:lnTo>
                  <a:pt x="5995317" y="365406"/>
                </a:lnTo>
                <a:lnTo>
                  <a:pt x="5981319" y="365887"/>
                </a:lnTo>
                <a:lnTo>
                  <a:pt x="5977798" y="365857"/>
                </a:lnTo>
                <a:lnTo>
                  <a:pt x="5964634" y="365217"/>
                </a:lnTo>
                <a:lnTo>
                  <a:pt x="5951753" y="363736"/>
                </a:lnTo>
                <a:lnTo>
                  <a:pt x="5939159" y="361413"/>
                </a:lnTo>
                <a:lnTo>
                  <a:pt x="5926860" y="358246"/>
                </a:lnTo>
                <a:lnTo>
                  <a:pt x="5914860" y="354234"/>
                </a:lnTo>
                <a:lnTo>
                  <a:pt x="5903166" y="349373"/>
                </a:lnTo>
                <a:lnTo>
                  <a:pt x="5891783" y="343662"/>
                </a:lnTo>
                <a:lnTo>
                  <a:pt x="5880625" y="337066"/>
                </a:lnTo>
                <a:lnTo>
                  <a:pt x="5869977" y="329665"/>
                </a:lnTo>
                <a:lnTo>
                  <a:pt x="5860060" y="321579"/>
                </a:lnTo>
                <a:lnTo>
                  <a:pt x="5850870" y="312813"/>
                </a:lnTo>
                <a:lnTo>
                  <a:pt x="5842407" y="303367"/>
                </a:lnTo>
                <a:lnTo>
                  <a:pt x="5834667" y="293245"/>
                </a:lnTo>
                <a:lnTo>
                  <a:pt x="5827649" y="282448"/>
                </a:lnTo>
                <a:lnTo>
                  <a:pt x="5817344" y="262193"/>
                </a:lnTo>
                <a:lnTo>
                  <a:pt x="5812739" y="250185"/>
                </a:lnTo>
                <a:lnTo>
                  <a:pt x="5809154" y="237994"/>
                </a:lnTo>
                <a:lnTo>
                  <a:pt x="5806589" y="225616"/>
                </a:lnTo>
                <a:lnTo>
                  <a:pt x="5805049" y="213046"/>
                </a:lnTo>
                <a:close/>
              </a:path>
              <a:path w="6278118" h="402336">
                <a:moveTo>
                  <a:pt x="4644096" y="350793"/>
                </a:moveTo>
                <a:lnTo>
                  <a:pt x="4652205" y="360871"/>
                </a:lnTo>
                <a:lnTo>
                  <a:pt x="4660526" y="369731"/>
                </a:lnTo>
                <a:lnTo>
                  <a:pt x="4669055" y="377372"/>
                </a:lnTo>
                <a:lnTo>
                  <a:pt x="4677791" y="383793"/>
                </a:lnTo>
                <a:lnTo>
                  <a:pt x="4691144" y="391303"/>
                </a:lnTo>
                <a:lnTo>
                  <a:pt x="4702896" y="396121"/>
                </a:lnTo>
                <a:lnTo>
                  <a:pt x="4715128" y="399570"/>
                </a:lnTo>
                <a:lnTo>
                  <a:pt x="4727842" y="401643"/>
                </a:lnTo>
                <a:lnTo>
                  <a:pt x="4741037" y="402336"/>
                </a:lnTo>
                <a:lnTo>
                  <a:pt x="4748248" y="402136"/>
                </a:lnTo>
                <a:lnTo>
                  <a:pt x="4761484" y="400651"/>
                </a:lnTo>
                <a:lnTo>
                  <a:pt x="4774075" y="397721"/>
                </a:lnTo>
                <a:lnTo>
                  <a:pt x="4786022" y="393348"/>
                </a:lnTo>
                <a:lnTo>
                  <a:pt x="4797325" y="387535"/>
                </a:lnTo>
                <a:lnTo>
                  <a:pt x="4807984" y="380286"/>
                </a:lnTo>
                <a:lnTo>
                  <a:pt x="4817999" y="371601"/>
                </a:lnTo>
                <a:lnTo>
                  <a:pt x="4829188" y="359144"/>
                </a:lnTo>
                <a:lnTo>
                  <a:pt x="4836544" y="348300"/>
                </a:lnTo>
                <a:lnTo>
                  <a:pt x="4842265" y="336884"/>
                </a:lnTo>
                <a:lnTo>
                  <a:pt x="4846352" y="324898"/>
                </a:lnTo>
                <a:lnTo>
                  <a:pt x="4848804" y="312340"/>
                </a:lnTo>
                <a:lnTo>
                  <a:pt x="4849622" y="299212"/>
                </a:lnTo>
                <a:lnTo>
                  <a:pt x="4849155" y="289980"/>
                </a:lnTo>
                <a:lnTo>
                  <a:pt x="4847109" y="277855"/>
                </a:lnTo>
                <a:lnTo>
                  <a:pt x="4843424" y="265763"/>
                </a:lnTo>
                <a:lnTo>
                  <a:pt x="4838086" y="253705"/>
                </a:lnTo>
                <a:lnTo>
                  <a:pt x="4831080" y="241680"/>
                </a:lnTo>
                <a:lnTo>
                  <a:pt x="4822754" y="230256"/>
                </a:lnTo>
                <a:lnTo>
                  <a:pt x="4815597" y="221982"/>
                </a:lnTo>
                <a:lnTo>
                  <a:pt x="4807311" y="213424"/>
                </a:lnTo>
                <a:lnTo>
                  <a:pt x="4797896" y="204578"/>
                </a:lnTo>
                <a:lnTo>
                  <a:pt x="4787353" y="195441"/>
                </a:lnTo>
                <a:lnTo>
                  <a:pt x="4775681" y="186008"/>
                </a:lnTo>
                <a:lnTo>
                  <a:pt x="4762881" y="176275"/>
                </a:lnTo>
                <a:lnTo>
                  <a:pt x="4748424" y="165514"/>
                </a:lnTo>
                <a:lnTo>
                  <a:pt x="4735410" y="155696"/>
                </a:lnTo>
                <a:lnTo>
                  <a:pt x="4725244" y="147850"/>
                </a:lnTo>
                <a:lnTo>
                  <a:pt x="4717931" y="141970"/>
                </a:lnTo>
                <a:lnTo>
                  <a:pt x="4713478" y="138049"/>
                </a:lnTo>
                <a:lnTo>
                  <a:pt x="4708203" y="132509"/>
                </a:lnTo>
                <a:lnTo>
                  <a:pt x="4699922" y="122152"/>
                </a:lnTo>
                <a:lnTo>
                  <a:pt x="4694428" y="112522"/>
                </a:lnTo>
                <a:lnTo>
                  <a:pt x="4690872" y="104648"/>
                </a:lnTo>
                <a:lnTo>
                  <a:pt x="4689221" y="96647"/>
                </a:lnTo>
                <a:lnTo>
                  <a:pt x="4689221" y="88264"/>
                </a:lnTo>
                <a:lnTo>
                  <a:pt x="4690766" y="75548"/>
                </a:lnTo>
                <a:lnTo>
                  <a:pt x="4695656" y="63835"/>
                </a:lnTo>
                <a:lnTo>
                  <a:pt x="4703953" y="53593"/>
                </a:lnTo>
                <a:lnTo>
                  <a:pt x="4715999" y="45073"/>
                </a:lnTo>
                <a:lnTo>
                  <a:pt x="4728044" y="40891"/>
                </a:lnTo>
                <a:lnTo>
                  <a:pt x="4741799" y="39497"/>
                </a:lnTo>
                <a:lnTo>
                  <a:pt x="4751087" y="40133"/>
                </a:lnTo>
                <a:lnTo>
                  <a:pt x="4763455" y="43148"/>
                </a:lnTo>
                <a:lnTo>
                  <a:pt x="4775073" y="48640"/>
                </a:lnTo>
                <a:lnTo>
                  <a:pt x="4784040" y="55244"/>
                </a:lnTo>
                <a:lnTo>
                  <a:pt x="4792570" y="63384"/>
                </a:lnTo>
                <a:lnTo>
                  <a:pt x="4801850" y="73795"/>
                </a:lnTo>
                <a:lnTo>
                  <a:pt x="4811903" y="86487"/>
                </a:lnTo>
                <a:lnTo>
                  <a:pt x="4843145" y="62737"/>
                </a:lnTo>
                <a:lnTo>
                  <a:pt x="4838133" y="56050"/>
                </a:lnTo>
                <a:lnTo>
                  <a:pt x="4828804" y="44562"/>
                </a:lnTo>
                <a:lnTo>
                  <a:pt x="4819650" y="34555"/>
                </a:lnTo>
                <a:lnTo>
                  <a:pt x="4810670" y="26021"/>
                </a:lnTo>
                <a:lnTo>
                  <a:pt x="4801864" y="18951"/>
                </a:lnTo>
                <a:lnTo>
                  <a:pt x="4793234" y="13335"/>
                </a:lnTo>
                <a:lnTo>
                  <a:pt x="4780086" y="7050"/>
                </a:lnTo>
                <a:lnTo>
                  <a:pt x="4767981" y="3133"/>
                </a:lnTo>
                <a:lnTo>
                  <a:pt x="4755472" y="783"/>
                </a:lnTo>
                <a:lnTo>
                  <a:pt x="4742561" y="0"/>
                </a:lnTo>
                <a:lnTo>
                  <a:pt x="4731630" y="559"/>
                </a:lnTo>
                <a:lnTo>
                  <a:pt x="4719007" y="2703"/>
                </a:lnTo>
                <a:lnTo>
                  <a:pt x="4706903" y="6453"/>
                </a:lnTo>
                <a:lnTo>
                  <a:pt x="4695317" y="11811"/>
                </a:lnTo>
                <a:lnTo>
                  <a:pt x="4687574" y="16503"/>
                </a:lnTo>
                <a:lnTo>
                  <a:pt x="4677460" y="24443"/>
                </a:lnTo>
                <a:lnTo>
                  <a:pt x="4668775" y="33674"/>
                </a:lnTo>
                <a:lnTo>
                  <a:pt x="4661535" y="44195"/>
                </a:lnTo>
                <a:lnTo>
                  <a:pt x="4657430" y="52246"/>
                </a:lnTo>
                <a:lnTo>
                  <a:pt x="4653098" y="64127"/>
                </a:lnTo>
                <a:lnTo>
                  <a:pt x="4650477" y="76646"/>
                </a:lnTo>
                <a:lnTo>
                  <a:pt x="4649597" y="89788"/>
                </a:lnTo>
                <a:lnTo>
                  <a:pt x="4650265" y="101130"/>
                </a:lnTo>
                <a:lnTo>
                  <a:pt x="4652619" y="113509"/>
                </a:lnTo>
                <a:lnTo>
                  <a:pt x="4656674" y="125512"/>
                </a:lnTo>
                <a:lnTo>
                  <a:pt x="4662438" y="137156"/>
                </a:lnTo>
                <a:lnTo>
                  <a:pt x="4669917" y="148462"/>
                </a:lnTo>
                <a:lnTo>
                  <a:pt x="4676076" y="155685"/>
                </a:lnTo>
                <a:lnTo>
                  <a:pt x="4683075" y="162639"/>
                </a:lnTo>
                <a:lnTo>
                  <a:pt x="4691920" y="170633"/>
                </a:lnTo>
                <a:lnTo>
                  <a:pt x="4702620" y="179659"/>
                </a:lnTo>
                <a:lnTo>
                  <a:pt x="4715180" y="189713"/>
                </a:lnTo>
                <a:lnTo>
                  <a:pt x="4729607" y="200787"/>
                </a:lnTo>
                <a:lnTo>
                  <a:pt x="4730609" y="201542"/>
                </a:lnTo>
                <a:lnTo>
                  <a:pt x="4743390" y="211438"/>
                </a:lnTo>
                <a:lnTo>
                  <a:pt x="4754983" y="220933"/>
                </a:lnTo>
                <a:lnTo>
                  <a:pt x="4765389" y="230024"/>
                </a:lnTo>
                <a:lnTo>
                  <a:pt x="4774608" y="238706"/>
                </a:lnTo>
                <a:lnTo>
                  <a:pt x="4782639" y="246975"/>
                </a:lnTo>
                <a:lnTo>
                  <a:pt x="4789482" y="254826"/>
                </a:lnTo>
                <a:lnTo>
                  <a:pt x="4795139" y="262254"/>
                </a:lnTo>
                <a:lnTo>
                  <a:pt x="4802943" y="275799"/>
                </a:lnTo>
                <a:lnTo>
                  <a:pt x="4806905" y="287809"/>
                </a:lnTo>
                <a:lnTo>
                  <a:pt x="4808220" y="299974"/>
                </a:lnTo>
                <a:lnTo>
                  <a:pt x="4807733" y="307847"/>
                </a:lnTo>
                <a:lnTo>
                  <a:pt x="4804847" y="320191"/>
                </a:lnTo>
                <a:lnTo>
                  <a:pt x="4799330" y="331977"/>
                </a:lnTo>
                <a:lnTo>
                  <a:pt x="4793753" y="340025"/>
                </a:lnTo>
                <a:lnTo>
                  <a:pt x="4784703" y="348873"/>
                </a:lnTo>
                <a:lnTo>
                  <a:pt x="4773549" y="356107"/>
                </a:lnTo>
                <a:lnTo>
                  <a:pt x="4762497" y="360925"/>
                </a:lnTo>
                <a:lnTo>
                  <a:pt x="4750190" y="364070"/>
                </a:lnTo>
                <a:lnTo>
                  <a:pt x="4737354" y="365125"/>
                </a:lnTo>
                <a:lnTo>
                  <a:pt x="4726357" y="364151"/>
                </a:lnTo>
                <a:lnTo>
                  <a:pt x="4715590" y="361197"/>
                </a:lnTo>
                <a:lnTo>
                  <a:pt x="4705150" y="356262"/>
                </a:lnTo>
                <a:lnTo>
                  <a:pt x="4695042" y="349347"/>
                </a:lnTo>
                <a:lnTo>
                  <a:pt x="4685267" y="340451"/>
                </a:lnTo>
                <a:lnTo>
                  <a:pt x="4675830" y="329574"/>
                </a:lnTo>
                <a:lnTo>
                  <a:pt x="4666733" y="316717"/>
                </a:lnTo>
                <a:lnTo>
                  <a:pt x="4657979" y="301878"/>
                </a:lnTo>
                <a:lnTo>
                  <a:pt x="4625340" y="321310"/>
                </a:lnTo>
                <a:lnTo>
                  <a:pt x="4628525" y="326979"/>
                </a:lnTo>
                <a:lnTo>
                  <a:pt x="4636202" y="339496"/>
                </a:lnTo>
                <a:lnTo>
                  <a:pt x="4644096" y="350793"/>
                </a:lnTo>
                <a:close/>
              </a:path>
              <a:path w="6278118" h="402336">
                <a:moveTo>
                  <a:pt x="4029924" y="350793"/>
                </a:moveTo>
                <a:lnTo>
                  <a:pt x="4038033" y="360871"/>
                </a:lnTo>
                <a:lnTo>
                  <a:pt x="4046354" y="369731"/>
                </a:lnTo>
                <a:lnTo>
                  <a:pt x="4054883" y="377372"/>
                </a:lnTo>
                <a:lnTo>
                  <a:pt x="4063618" y="383793"/>
                </a:lnTo>
                <a:lnTo>
                  <a:pt x="4076972" y="391303"/>
                </a:lnTo>
                <a:lnTo>
                  <a:pt x="4088724" y="396121"/>
                </a:lnTo>
                <a:lnTo>
                  <a:pt x="4100956" y="399570"/>
                </a:lnTo>
                <a:lnTo>
                  <a:pt x="4113670" y="401643"/>
                </a:lnTo>
                <a:lnTo>
                  <a:pt x="4126865" y="402336"/>
                </a:lnTo>
                <a:lnTo>
                  <a:pt x="4134076" y="402136"/>
                </a:lnTo>
                <a:lnTo>
                  <a:pt x="4147312" y="400651"/>
                </a:lnTo>
                <a:lnTo>
                  <a:pt x="4159903" y="397721"/>
                </a:lnTo>
                <a:lnTo>
                  <a:pt x="4171850" y="393348"/>
                </a:lnTo>
                <a:lnTo>
                  <a:pt x="4183153" y="387535"/>
                </a:lnTo>
                <a:lnTo>
                  <a:pt x="4193812" y="380286"/>
                </a:lnTo>
                <a:lnTo>
                  <a:pt x="4203827" y="371601"/>
                </a:lnTo>
                <a:lnTo>
                  <a:pt x="4215016" y="359144"/>
                </a:lnTo>
                <a:lnTo>
                  <a:pt x="4222372" y="348300"/>
                </a:lnTo>
                <a:lnTo>
                  <a:pt x="4228093" y="336884"/>
                </a:lnTo>
                <a:lnTo>
                  <a:pt x="4232180" y="324898"/>
                </a:lnTo>
                <a:lnTo>
                  <a:pt x="4234632" y="312340"/>
                </a:lnTo>
                <a:lnTo>
                  <a:pt x="4235450" y="299212"/>
                </a:lnTo>
                <a:lnTo>
                  <a:pt x="4234983" y="289980"/>
                </a:lnTo>
                <a:lnTo>
                  <a:pt x="4232937" y="277855"/>
                </a:lnTo>
                <a:lnTo>
                  <a:pt x="4229252" y="265763"/>
                </a:lnTo>
                <a:lnTo>
                  <a:pt x="4223914" y="253705"/>
                </a:lnTo>
                <a:lnTo>
                  <a:pt x="4216908" y="241680"/>
                </a:lnTo>
                <a:lnTo>
                  <a:pt x="4208582" y="230256"/>
                </a:lnTo>
                <a:lnTo>
                  <a:pt x="4201425" y="221982"/>
                </a:lnTo>
                <a:lnTo>
                  <a:pt x="4193139" y="213424"/>
                </a:lnTo>
                <a:lnTo>
                  <a:pt x="4183724" y="204578"/>
                </a:lnTo>
                <a:lnTo>
                  <a:pt x="4173181" y="195441"/>
                </a:lnTo>
                <a:lnTo>
                  <a:pt x="4161509" y="186008"/>
                </a:lnTo>
                <a:lnTo>
                  <a:pt x="4148709" y="176275"/>
                </a:lnTo>
                <a:lnTo>
                  <a:pt x="4134252" y="165514"/>
                </a:lnTo>
                <a:lnTo>
                  <a:pt x="4121238" y="155696"/>
                </a:lnTo>
                <a:lnTo>
                  <a:pt x="4111072" y="147850"/>
                </a:lnTo>
                <a:lnTo>
                  <a:pt x="4103759" y="141970"/>
                </a:lnTo>
                <a:lnTo>
                  <a:pt x="4099305" y="138049"/>
                </a:lnTo>
                <a:lnTo>
                  <a:pt x="4094031" y="132509"/>
                </a:lnTo>
                <a:lnTo>
                  <a:pt x="4085750" y="122152"/>
                </a:lnTo>
                <a:lnTo>
                  <a:pt x="4080255" y="112522"/>
                </a:lnTo>
                <a:lnTo>
                  <a:pt x="4076700" y="104648"/>
                </a:lnTo>
                <a:lnTo>
                  <a:pt x="4075049" y="96647"/>
                </a:lnTo>
                <a:lnTo>
                  <a:pt x="4075049" y="88264"/>
                </a:lnTo>
                <a:lnTo>
                  <a:pt x="4076594" y="75548"/>
                </a:lnTo>
                <a:lnTo>
                  <a:pt x="4081484" y="63835"/>
                </a:lnTo>
                <a:lnTo>
                  <a:pt x="4089780" y="53593"/>
                </a:lnTo>
                <a:lnTo>
                  <a:pt x="4101827" y="45073"/>
                </a:lnTo>
                <a:lnTo>
                  <a:pt x="4113872" y="40891"/>
                </a:lnTo>
                <a:lnTo>
                  <a:pt x="4127627" y="39497"/>
                </a:lnTo>
                <a:lnTo>
                  <a:pt x="4136915" y="40133"/>
                </a:lnTo>
                <a:lnTo>
                  <a:pt x="4149283" y="43148"/>
                </a:lnTo>
                <a:lnTo>
                  <a:pt x="4160901" y="48640"/>
                </a:lnTo>
                <a:lnTo>
                  <a:pt x="4169868" y="55244"/>
                </a:lnTo>
                <a:lnTo>
                  <a:pt x="4178398" y="63384"/>
                </a:lnTo>
                <a:lnTo>
                  <a:pt x="4187678" y="73795"/>
                </a:lnTo>
                <a:lnTo>
                  <a:pt x="4197731" y="86487"/>
                </a:lnTo>
                <a:lnTo>
                  <a:pt x="4228973" y="62737"/>
                </a:lnTo>
                <a:lnTo>
                  <a:pt x="4223961" y="56050"/>
                </a:lnTo>
                <a:lnTo>
                  <a:pt x="4214632" y="44562"/>
                </a:lnTo>
                <a:lnTo>
                  <a:pt x="4205478" y="34555"/>
                </a:lnTo>
                <a:lnTo>
                  <a:pt x="4196498" y="26021"/>
                </a:lnTo>
                <a:lnTo>
                  <a:pt x="4187692" y="18951"/>
                </a:lnTo>
                <a:lnTo>
                  <a:pt x="4179062" y="13335"/>
                </a:lnTo>
                <a:lnTo>
                  <a:pt x="4165914" y="7050"/>
                </a:lnTo>
                <a:lnTo>
                  <a:pt x="4153809" y="3133"/>
                </a:lnTo>
                <a:lnTo>
                  <a:pt x="4141300" y="783"/>
                </a:lnTo>
                <a:lnTo>
                  <a:pt x="4128389" y="0"/>
                </a:lnTo>
                <a:lnTo>
                  <a:pt x="4117458" y="559"/>
                </a:lnTo>
                <a:lnTo>
                  <a:pt x="4104835" y="2703"/>
                </a:lnTo>
                <a:lnTo>
                  <a:pt x="4092731" y="6453"/>
                </a:lnTo>
                <a:lnTo>
                  <a:pt x="4081145" y="11811"/>
                </a:lnTo>
                <a:lnTo>
                  <a:pt x="4073402" y="16503"/>
                </a:lnTo>
                <a:lnTo>
                  <a:pt x="4063288" y="24443"/>
                </a:lnTo>
                <a:lnTo>
                  <a:pt x="4054603" y="33674"/>
                </a:lnTo>
                <a:lnTo>
                  <a:pt x="4047363" y="44195"/>
                </a:lnTo>
                <a:lnTo>
                  <a:pt x="4043258" y="52246"/>
                </a:lnTo>
                <a:lnTo>
                  <a:pt x="4038926" y="64127"/>
                </a:lnTo>
                <a:lnTo>
                  <a:pt x="4036305" y="76646"/>
                </a:lnTo>
                <a:lnTo>
                  <a:pt x="4035425" y="89788"/>
                </a:lnTo>
                <a:lnTo>
                  <a:pt x="4036093" y="101130"/>
                </a:lnTo>
                <a:lnTo>
                  <a:pt x="4038447" y="113509"/>
                </a:lnTo>
                <a:lnTo>
                  <a:pt x="4042502" y="125512"/>
                </a:lnTo>
                <a:lnTo>
                  <a:pt x="4048266" y="137156"/>
                </a:lnTo>
                <a:lnTo>
                  <a:pt x="4055745" y="148462"/>
                </a:lnTo>
                <a:lnTo>
                  <a:pt x="4061904" y="155685"/>
                </a:lnTo>
                <a:lnTo>
                  <a:pt x="4068903" y="162639"/>
                </a:lnTo>
                <a:lnTo>
                  <a:pt x="4077748" y="170633"/>
                </a:lnTo>
                <a:lnTo>
                  <a:pt x="4088448" y="179659"/>
                </a:lnTo>
                <a:lnTo>
                  <a:pt x="4101008" y="189713"/>
                </a:lnTo>
                <a:lnTo>
                  <a:pt x="4115435" y="200787"/>
                </a:lnTo>
                <a:lnTo>
                  <a:pt x="4116437" y="201542"/>
                </a:lnTo>
                <a:lnTo>
                  <a:pt x="4129218" y="211438"/>
                </a:lnTo>
                <a:lnTo>
                  <a:pt x="4140811" y="220933"/>
                </a:lnTo>
                <a:lnTo>
                  <a:pt x="4151217" y="230024"/>
                </a:lnTo>
                <a:lnTo>
                  <a:pt x="4160436" y="238706"/>
                </a:lnTo>
                <a:lnTo>
                  <a:pt x="4168467" y="246975"/>
                </a:lnTo>
                <a:lnTo>
                  <a:pt x="4175310" y="254826"/>
                </a:lnTo>
                <a:lnTo>
                  <a:pt x="4180966" y="262254"/>
                </a:lnTo>
                <a:lnTo>
                  <a:pt x="4188771" y="275799"/>
                </a:lnTo>
                <a:lnTo>
                  <a:pt x="4192733" y="287809"/>
                </a:lnTo>
                <a:lnTo>
                  <a:pt x="4194048" y="299974"/>
                </a:lnTo>
                <a:lnTo>
                  <a:pt x="4193561" y="307847"/>
                </a:lnTo>
                <a:lnTo>
                  <a:pt x="4190675" y="320191"/>
                </a:lnTo>
                <a:lnTo>
                  <a:pt x="4185158" y="331977"/>
                </a:lnTo>
                <a:lnTo>
                  <a:pt x="4179581" y="340025"/>
                </a:lnTo>
                <a:lnTo>
                  <a:pt x="4170531" y="348873"/>
                </a:lnTo>
                <a:lnTo>
                  <a:pt x="4159377" y="356107"/>
                </a:lnTo>
                <a:lnTo>
                  <a:pt x="4148325" y="360925"/>
                </a:lnTo>
                <a:lnTo>
                  <a:pt x="4136018" y="364070"/>
                </a:lnTo>
                <a:lnTo>
                  <a:pt x="4123181" y="365125"/>
                </a:lnTo>
                <a:lnTo>
                  <a:pt x="4112185" y="364151"/>
                </a:lnTo>
                <a:lnTo>
                  <a:pt x="4101418" y="361197"/>
                </a:lnTo>
                <a:lnTo>
                  <a:pt x="4090978" y="356262"/>
                </a:lnTo>
                <a:lnTo>
                  <a:pt x="4080870" y="349347"/>
                </a:lnTo>
                <a:lnTo>
                  <a:pt x="4071095" y="340451"/>
                </a:lnTo>
                <a:lnTo>
                  <a:pt x="4061658" y="329574"/>
                </a:lnTo>
                <a:lnTo>
                  <a:pt x="4052561" y="316717"/>
                </a:lnTo>
                <a:lnTo>
                  <a:pt x="4043806" y="301878"/>
                </a:lnTo>
                <a:lnTo>
                  <a:pt x="4011167" y="321310"/>
                </a:lnTo>
                <a:lnTo>
                  <a:pt x="4014353" y="326979"/>
                </a:lnTo>
                <a:lnTo>
                  <a:pt x="4022030" y="339496"/>
                </a:lnTo>
                <a:lnTo>
                  <a:pt x="4029924" y="350793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320025" y="663701"/>
            <a:ext cx="152273" cy="146938"/>
          </a:xfrm>
          <a:custGeom>
            <a:avLst/>
            <a:gdLst/>
            <a:ahLst/>
            <a:cxnLst/>
            <a:rect l="l" t="t" r="r" b="b"/>
            <a:pathLst>
              <a:path w="152273" h="146938">
                <a:moveTo>
                  <a:pt x="0" y="0"/>
                </a:moveTo>
                <a:lnTo>
                  <a:pt x="0" y="146938"/>
                </a:lnTo>
                <a:lnTo>
                  <a:pt x="47371" y="146938"/>
                </a:lnTo>
                <a:lnTo>
                  <a:pt x="63638" y="146590"/>
                </a:lnTo>
                <a:lnTo>
                  <a:pt x="78021" y="145547"/>
                </a:lnTo>
                <a:lnTo>
                  <a:pt x="90514" y="143817"/>
                </a:lnTo>
                <a:lnTo>
                  <a:pt x="101109" y="141407"/>
                </a:lnTo>
                <a:lnTo>
                  <a:pt x="108966" y="138684"/>
                </a:lnTo>
                <a:lnTo>
                  <a:pt x="120486" y="132664"/>
                </a:lnTo>
                <a:lnTo>
                  <a:pt x="130493" y="124833"/>
                </a:lnTo>
                <a:lnTo>
                  <a:pt x="138964" y="115169"/>
                </a:lnTo>
                <a:lnTo>
                  <a:pt x="146832" y="101574"/>
                </a:lnTo>
                <a:lnTo>
                  <a:pt x="150764" y="89490"/>
                </a:lnTo>
                <a:lnTo>
                  <a:pt x="152257" y="76776"/>
                </a:lnTo>
                <a:lnTo>
                  <a:pt x="152273" y="75311"/>
                </a:lnTo>
                <a:lnTo>
                  <a:pt x="151100" y="62145"/>
                </a:lnTo>
                <a:lnTo>
                  <a:pt x="147565" y="49902"/>
                </a:lnTo>
                <a:lnTo>
                  <a:pt x="141637" y="38582"/>
                </a:lnTo>
                <a:lnTo>
                  <a:pt x="135635" y="30734"/>
                </a:lnTo>
                <a:lnTo>
                  <a:pt x="126850" y="22262"/>
                </a:lnTo>
                <a:lnTo>
                  <a:pt x="116639" y="15194"/>
                </a:lnTo>
                <a:lnTo>
                  <a:pt x="104992" y="9520"/>
                </a:lnTo>
                <a:lnTo>
                  <a:pt x="91898" y="5229"/>
                </a:lnTo>
                <a:lnTo>
                  <a:pt x="81499" y="3146"/>
                </a:lnTo>
                <a:lnTo>
                  <a:pt x="71210" y="1893"/>
                </a:lnTo>
                <a:lnTo>
                  <a:pt x="58922" y="948"/>
                </a:lnTo>
                <a:lnTo>
                  <a:pt x="44636" y="322"/>
                </a:lnTo>
                <a:lnTo>
                  <a:pt x="28351" y="24"/>
                </a:lnTo>
                <a:lnTo>
                  <a:pt x="21590" y="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673846" y="546353"/>
            <a:ext cx="130936" cy="138684"/>
          </a:xfrm>
          <a:custGeom>
            <a:avLst/>
            <a:gdLst/>
            <a:ahLst/>
            <a:cxnLst/>
            <a:rect l="l" t="t" r="r" b="b"/>
            <a:pathLst>
              <a:path w="130936" h="138684">
                <a:moveTo>
                  <a:pt x="65658" y="0"/>
                </a:moveTo>
                <a:lnTo>
                  <a:pt x="0" y="138684"/>
                </a:lnTo>
                <a:lnTo>
                  <a:pt x="130936" y="138684"/>
                </a:lnTo>
                <a:lnTo>
                  <a:pt x="65658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74387" y="546353"/>
            <a:ext cx="130937" cy="138684"/>
          </a:xfrm>
          <a:custGeom>
            <a:avLst/>
            <a:gdLst/>
            <a:ahLst/>
            <a:cxnLst/>
            <a:rect l="l" t="t" r="r" b="b"/>
            <a:pathLst>
              <a:path w="130937" h="138684">
                <a:moveTo>
                  <a:pt x="65659" y="0"/>
                </a:moveTo>
                <a:lnTo>
                  <a:pt x="0" y="138684"/>
                </a:lnTo>
                <a:lnTo>
                  <a:pt x="130937" y="138684"/>
                </a:lnTo>
                <a:lnTo>
                  <a:pt x="65659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20024" y="502538"/>
            <a:ext cx="121284" cy="122682"/>
          </a:xfrm>
          <a:custGeom>
            <a:avLst/>
            <a:gdLst/>
            <a:ahLst/>
            <a:cxnLst/>
            <a:rect l="l" t="t" r="r" b="b"/>
            <a:pathLst>
              <a:path w="121284" h="122682">
                <a:moveTo>
                  <a:pt x="0" y="0"/>
                </a:moveTo>
                <a:lnTo>
                  <a:pt x="0" y="122682"/>
                </a:lnTo>
                <a:lnTo>
                  <a:pt x="21844" y="122682"/>
                </a:lnTo>
                <a:lnTo>
                  <a:pt x="38008" y="122333"/>
                </a:lnTo>
                <a:lnTo>
                  <a:pt x="52220" y="121292"/>
                </a:lnTo>
                <a:lnTo>
                  <a:pt x="64489" y="119567"/>
                </a:lnTo>
                <a:lnTo>
                  <a:pt x="74822" y="117165"/>
                </a:lnTo>
                <a:lnTo>
                  <a:pt x="80645" y="115188"/>
                </a:lnTo>
                <a:lnTo>
                  <a:pt x="92328" y="109246"/>
                </a:lnTo>
                <a:lnTo>
                  <a:pt x="102291" y="101383"/>
                </a:lnTo>
                <a:lnTo>
                  <a:pt x="110362" y="91821"/>
                </a:lnTo>
                <a:lnTo>
                  <a:pt x="116528" y="80460"/>
                </a:lnTo>
                <a:lnTo>
                  <a:pt x="120177" y="68273"/>
                </a:lnTo>
                <a:lnTo>
                  <a:pt x="121284" y="56261"/>
                </a:lnTo>
                <a:lnTo>
                  <a:pt x="119838" y="42364"/>
                </a:lnTo>
                <a:lnTo>
                  <a:pt x="115486" y="30247"/>
                </a:lnTo>
                <a:lnTo>
                  <a:pt x="108213" y="19942"/>
                </a:lnTo>
                <a:lnTo>
                  <a:pt x="102870" y="14986"/>
                </a:lnTo>
                <a:lnTo>
                  <a:pt x="94209" y="9332"/>
                </a:lnTo>
                <a:lnTo>
                  <a:pt x="83603" y="5018"/>
                </a:lnTo>
                <a:lnTo>
                  <a:pt x="71060" y="2035"/>
                </a:lnTo>
                <a:lnTo>
                  <a:pt x="56586" y="378"/>
                </a:lnTo>
                <a:lnTo>
                  <a:pt x="44323" y="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441815" y="465075"/>
            <a:ext cx="38226" cy="383031"/>
          </a:xfrm>
          <a:custGeom>
            <a:avLst/>
            <a:gdLst/>
            <a:ahLst/>
            <a:cxnLst/>
            <a:rect l="l" t="t" r="r" b="b"/>
            <a:pathLst>
              <a:path w="38226" h="383031">
                <a:moveTo>
                  <a:pt x="0" y="0"/>
                </a:moveTo>
                <a:lnTo>
                  <a:pt x="38226" y="0"/>
                </a:lnTo>
                <a:lnTo>
                  <a:pt x="38226" y="383031"/>
                </a:lnTo>
                <a:lnTo>
                  <a:pt x="0" y="383031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553831" y="465075"/>
            <a:ext cx="369062" cy="383031"/>
          </a:xfrm>
          <a:custGeom>
            <a:avLst/>
            <a:gdLst/>
            <a:ahLst/>
            <a:cxnLst/>
            <a:rect l="l" t="t" r="r" b="b"/>
            <a:pathLst>
              <a:path w="369062" h="383031">
                <a:moveTo>
                  <a:pt x="181101" y="0"/>
                </a:moveTo>
                <a:lnTo>
                  <a:pt x="190500" y="0"/>
                </a:lnTo>
                <a:lnTo>
                  <a:pt x="369062" y="383031"/>
                </a:lnTo>
                <a:lnTo>
                  <a:pt x="327787" y="383031"/>
                </a:lnTo>
                <a:lnTo>
                  <a:pt x="267462" y="257048"/>
                </a:lnTo>
                <a:lnTo>
                  <a:pt x="102489" y="257048"/>
                </a:lnTo>
                <a:lnTo>
                  <a:pt x="42799" y="383031"/>
                </a:lnTo>
                <a:lnTo>
                  <a:pt x="0" y="383031"/>
                </a:lnTo>
                <a:lnTo>
                  <a:pt x="181101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282433" y="465075"/>
            <a:ext cx="229489" cy="383031"/>
          </a:xfrm>
          <a:custGeom>
            <a:avLst/>
            <a:gdLst/>
            <a:ahLst/>
            <a:cxnLst/>
            <a:rect l="l" t="t" r="r" b="b"/>
            <a:pathLst>
              <a:path w="229489" h="383031">
                <a:moveTo>
                  <a:pt x="0" y="0"/>
                </a:moveTo>
                <a:lnTo>
                  <a:pt x="75565" y="0"/>
                </a:lnTo>
                <a:lnTo>
                  <a:pt x="91197" y="342"/>
                </a:lnTo>
                <a:lnTo>
                  <a:pt x="105485" y="1373"/>
                </a:lnTo>
                <a:lnTo>
                  <a:pt x="118431" y="3097"/>
                </a:lnTo>
                <a:lnTo>
                  <a:pt x="130032" y="5518"/>
                </a:lnTo>
                <a:lnTo>
                  <a:pt x="140290" y="8641"/>
                </a:lnTo>
                <a:lnTo>
                  <a:pt x="157219" y="16873"/>
                </a:lnTo>
                <a:lnTo>
                  <a:pt x="167512" y="24435"/>
                </a:lnTo>
                <a:lnTo>
                  <a:pt x="176523" y="33445"/>
                </a:lnTo>
                <a:lnTo>
                  <a:pt x="184276" y="43941"/>
                </a:lnTo>
                <a:lnTo>
                  <a:pt x="190416" y="55248"/>
                </a:lnTo>
                <a:lnTo>
                  <a:pt x="194825" y="67127"/>
                </a:lnTo>
                <a:lnTo>
                  <a:pt x="197515" y="79601"/>
                </a:lnTo>
                <a:lnTo>
                  <a:pt x="198495" y="92693"/>
                </a:lnTo>
                <a:lnTo>
                  <a:pt x="198500" y="93725"/>
                </a:lnTo>
                <a:lnTo>
                  <a:pt x="197627" y="106882"/>
                </a:lnTo>
                <a:lnTo>
                  <a:pt x="195016" y="119401"/>
                </a:lnTo>
                <a:lnTo>
                  <a:pt x="190681" y="131283"/>
                </a:lnTo>
                <a:lnTo>
                  <a:pt x="186054" y="140208"/>
                </a:lnTo>
                <a:lnTo>
                  <a:pt x="178996" y="150346"/>
                </a:lnTo>
                <a:lnTo>
                  <a:pt x="170412" y="159463"/>
                </a:lnTo>
                <a:lnTo>
                  <a:pt x="160301" y="167570"/>
                </a:lnTo>
                <a:lnTo>
                  <a:pt x="149478" y="174243"/>
                </a:lnTo>
                <a:lnTo>
                  <a:pt x="163331" y="179408"/>
                </a:lnTo>
                <a:lnTo>
                  <a:pt x="175521" y="184997"/>
                </a:lnTo>
                <a:lnTo>
                  <a:pt x="186035" y="191021"/>
                </a:lnTo>
                <a:lnTo>
                  <a:pt x="194863" y="197492"/>
                </a:lnTo>
                <a:lnTo>
                  <a:pt x="204651" y="206916"/>
                </a:lnTo>
                <a:lnTo>
                  <a:pt x="212467" y="216908"/>
                </a:lnTo>
                <a:lnTo>
                  <a:pt x="218946" y="227970"/>
                </a:lnTo>
                <a:lnTo>
                  <a:pt x="225049" y="242833"/>
                </a:lnTo>
                <a:lnTo>
                  <a:pt x="228004" y="255151"/>
                </a:lnTo>
                <a:lnTo>
                  <a:pt x="229375" y="268056"/>
                </a:lnTo>
                <a:lnTo>
                  <a:pt x="229489" y="273176"/>
                </a:lnTo>
                <a:lnTo>
                  <a:pt x="228739" y="286640"/>
                </a:lnTo>
                <a:lnTo>
                  <a:pt x="226486" y="299472"/>
                </a:lnTo>
                <a:lnTo>
                  <a:pt x="222726" y="311669"/>
                </a:lnTo>
                <a:lnTo>
                  <a:pt x="217453" y="323228"/>
                </a:lnTo>
                <a:lnTo>
                  <a:pt x="210662" y="334148"/>
                </a:lnTo>
                <a:lnTo>
                  <a:pt x="202348" y="344425"/>
                </a:lnTo>
                <a:lnTo>
                  <a:pt x="195707" y="351154"/>
                </a:lnTo>
                <a:lnTo>
                  <a:pt x="186372" y="359065"/>
                </a:lnTo>
                <a:lnTo>
                  <a:pt x="176234" y="365843"/>
                </a:lnTo>
                <a:lnTo>
                  <a:pt x="165291" y="371492"/>
                </a:lnTo>
                <a:lnTo>
                  <a:pt x="153539" y="376015"/>
                </a:lnTo>
                <a:lnTo>
                  <a:pt x="140979" y="379415"/>
                </a:lnTo>
                <a:lnTo>
                  <a:pt x="127607" y="381697"/>
                </a:lnTo>
                <a:lnTo>
                  <a:pt x="113423" y="382864"/>
                </a:lnTo>
                <a:lnTo>
                  <a:pt x="105283" y="383031"/>
                </a:lnTo>
                <a:lnTo>
                  <a:pt x="0" y="383031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519162" y="465074"/>
            <a:ext cx="253746" cy="392684"/>
          </a:xfrm>
          <a:custGeom>
            <a:avLst/>
            <a:gdLst/>
            <a:ahLst/>
            <a:cxnLst/>
            <a:rect l="l" t="t" r="r" b="b"/>
            <a:pathLst>
              <a:path w="253746" h="392684">
                <a:moveTo>
                  <a:pt x="0" y="0"/>
                </a:moveTo>
                <a:lnTo>
                  <a:pt x="38353" y="0"/>
                </a:lnTo>
                <a:lnTo>
                  <a:pt x="38353" y="231266"/>
                </a:lnTo>
                <a:lnTo>
                  <a:pt x="38447" y="249719"/>
                </a:lnTo>
                <a:lnTo>
                  <a:pt x="38727" y="264370"/>
                </a:lnTo>
                <a:lnTo>
                  <a:pt x="39846" y="282359"/>
                </a:lnTo>
                <a:lnTo>
                  <a:pt x="42450" y="296165"/>
                </a:lnTo>
                <a:lnTo>
                  <a:pt x="46548" y="308253"/>
                </a:lnTo>
                <a:lnTo>
                  <a:pt x="52174" y="318863"/>
                </a:lnTo>
                <a:lnTo>
                  <a:pt x="60695" y="329400"/>
                </a:lnTo>
                <a:lnTo>
                  <a:pt x="70378" y="337425"/>
                </a:lnTo>
                <a:lnTo>
                  <a:pt x="82261" y="344498"/>
                </a:lnTo>
                <a:lnTo>
                  <a:pt x="97519" y="350969"/>
                </a:lnTo>
                <a:lnTo>
                  <a:pt x="109892" y="354324"/>
                </a:lnTo>
                <a:lnTo>
                  <a:pt x="122284" y="356014"/>
                </a:lnTo>
                <a:lnTo>
                  <a:pt x="128650" y="356235"/>
                </a:lnTo>
                <a:lnTo>
                  <a:pt x="141390" y="355310"/>
                </a:lnTo>
                <a:lnTo>
                  <a:pt x="153778" y="352518"/>
                </a:lnTo>
                <a:lnTo>
                  <a:pt x="165226" y="348106"/>
                </a:lnTo>
                <a:lnTo>
                  <a:pt x="176581" y="341795"/>
                </a:lnTo>
                <a:lnTo>
                  <a:pt x="186593" y="333962"/>
                </a:lnTo>
                <a:lnTo>
                  <a:pt x="201363" y="315730"/>
                </a:lnTo>
                <a:lnTo>
                  <a:pt x="207050" y="304396"/>
                </a:lnTo>
                <a:lnTo>
                  <a:pt x="211399" y="291750"/>
                </a:lnTo>
                <a:lnTo>
                  <a:pt x="214126" y="273271"/>
                </a:lnTo>
                <a:lnTo>
                  <a:pt x="214886" y="260208"/>
                </a:lnTo>
                <a:lnTo>
                  <a:pt x="215303" y="244374"/>
                </a:lnTo>
                <a:lnTo>
                  <a:pt x="215391" y="231266"/>
                </a:lnTo>
                <a:lnTo>
                  <a:pt x="215391" y="0"/>
                </a:lnTo>
                <a:lnTo>
                  <a:pt x="253746" y="0"/>
                </a:lnTo>
                <a:lnTo>
                  <a:pt x="253746" y="231266"/>
                </a:lnTo>
                <a:lnTo>
                  <a:pt x="253509" y="246398"/>
                </a:lnTo>
                <a:lnTo>
                  <a:pt x="252802" y="260629"/>
                </a:lnTo>
                <a:lnTo>
                  <a:pt x="251630" y="273957"/>
                </a:lnTo>
                <a:lnTo>
                  <a:pt x="247913" y="297890"/>
                </a:lnTo>
                <a:lnTo>
                  <a:pt x="243712" y="314198"/>
                </a:lnTo>
                <a:lnTo>
                  <a:pt x="233434" y="336642"/>
                </a:lnTo>
                <a:lnTo>
                  <a:pt x="217616" y="356827"/>
                </a:lnTo>
                <a:lnTo>
                  <a:pt x="207618" y="366059"/>
                </a:lnTo>
                <a:lnTo>
                  <a:pt x="193231" y="376451"/>
                </a:lnTo>
                <a:lnTo>
                  <a:pt x="170448" y="386822"/>
                </a:lnTo>
                <a:lnTo>
                  <a:pt x="144888" y="392018"/>
                </a:lnTo>
                <a:lnTo>
                  <a:pt x="131067" y="392683"/>
                </a:lnTo>
                <a:lnTo>
                  <a:pt x="130810" y="392684"/>
                </a:lnTo>
                <a:lnTo>
                  <a:pt x="116825" y="392160"/>
                </a:lnTo>
                <a:lnTo>
                  <a:pt x="103486" y="390590"/>
                </a:lnTo>
                <a:lnTo>
                  <a:pt x="78717" y="384308"/>
                </a:lnTo>
                <a:lnTo>
                  <a:pt x="56458" y="373839"/>
                </a:lnTo>
                <a:lnTo>
                  <a:pt x="40561" y="362512"/>
                </a:lnTo>
                <a:lnTo>
                  <a:pt x="22963" y="343767"/>
                </a:lnTo>
                <a:lnTo>
                  <a:pt x="10558" y="321561"/>
                </a:lnTo>
                <a:lnTo>
                  <a:pt x="5069" y="304028"/>
                </a:lnTo>
                <a:lnTo>
                  <a:pt x="2009" y="282930"/>
                </a:lnTo>
                <a:lnTo>
                  <a:pt x="997" y="269720"/>
                </a:lnTo>
                <a:lnTo>
                  <a:pt x="335" y="254741"/>
                </a:lnTo>
                <a:lnTo>
                  <a:pt x="24" y="237995"/>
                </a:lnTo>
                <a:lnTo>
                  <a:pt x="0" y="231266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04990" y="465074"/>
            <a:ext cx="253746" cy="392684"/>
          </a:xfrm>
          <a:custGeom>
            <a:avLst/>
            <a:gdLst/>
            <a:ahLst/>
            <a:cxnLst/>
            <a:rect l="l" t="t" r="r" b="b"/>
            <a:pathLst>
              <a:path w="253746" h="392684">
                <a:moveTo>
                  <a:pt x="0" y="0"/>
                </a:moveTo>
                <a:lnTo>
                  <a:pt x="38354" y="0"/>
                </a:lnTo>
                <a:lnTo>
                  <a:pt x="38354" y="231266"/>
                </a:lnTo>
                <a:lnTo>
                  <a:pt x="38447" y="249719"/>
                </a:lnTo>
                <a:lnTo>
                  <a:pt x="38727" y="264370"/>
                </a:lnTo>
                <a:lnTo>
                  <a:pt x="39846" y="282359"/>
                </a:lnTo>
                <a:lnTo>
                  <a:pt x="42450" y="296165"/>
                </a:lnTo>
                <a:lnTo>
                  <a:pt x="46548" y="308253"/>
                </a:lnTo>
                <a:lnTo>
                  <a:pt x="52174" y="318863"/>
                </a:lnTo>
                <a:lnTo>
                  <a:pt x="60695" y="329400"/>
                </a:lnTo>
                <a:lnTo>
                  <a:pt x="70378" y="337425"/>
                </a:lnTo>
                <a:lnTo>
                  <a:pt x="82261" y="344498"/>
                </a:lnTo>
                <a:lnTo>
                  <a:pt x="97519" y="350969"/>
                </a:lnTo>
                <a:lnTo>
                  <a:pt x="109892" y="354324"/>
                </a:lnTo>
                <a:lnTo>
                  <a:pt x="122284" y="356014"/>
                </a:lnTo>
                <a:lnTo>
                  <a:pt x="128650" y="356235"/>
                </a:lnTo>
                <a:lnTo>
                  <a:pt x="141390" y="355310"/>
                </a:lnTo>
                <a:lnTo>
                  <a:pt x="153778" y="352518"/>
                </a:lnTo>
                <a:lnTo>
                  <a:pt x="165226" y="348106"/>
                </a:lnTo>
                <a:lnTo>
                  <a:pt x="176581" y="341795"/>
                </a:lnTo>
                <a:lnTo>
                  <a:pt x="186593" y="333962"/>
                </a:lnTo>
                <a:lnTo>
                  <a:pt x="201363" y="315730"/>
                </a:lnTo>
                <a:lnTo>
                  <a:pt x="207050" y="304396"/>
                </a:lnTo>
                <a:lnTo>
                  <a:pt x="211399" y="291750"/>
                </a:lnTo>
                <a:lnTo>
                  <a:pt x="214126" y="273271"/>
                </a:lnTo>
                <a:lnTo>
                  <a:pt x="214886" y="260208"/>
                </a:lnTo>
                <a:lnTo>
                  <a:pt x="215303" y="244374"/>
                </a:lnTo>
                <a:lnTo>
                  <a:pt x="215392" y="231266"/>
                </a:lnTo>
                <a:lnTo>
                  <a:pt x="215392" y="0"/>
                </a:lnTo>
                <a:lnTo>
                  <a:pt x="253746" y="0"/>
                </a:lnTo>
                <a:lnTo>
                  <a:pt x="253746" y="231266"/>
                </a:lnTo>
                <a:lnTo>
                  <a:pt x="253509" y="246398"/>
                </a:lnTo>
                <a:lnTo>
                  <a:pt x="252802" y="260629"/>
                </a:lnTo>
                <a:lnTo>
                  <a:pt x="251630" y="273957"/>
                </a:lnTo>
                <a:lnTo>
                  <a:pt x="247913" y="297890"/>
                </a:lnTo>
                <a:lnTo>
                  <a:pt x="243712" y="314198"/>
                </a:lnTo>
                <a:lnTo>
                  <a:pt x="233434" y="336642"/>
                </a:lnTo>
                <a:lnTo>
                  <a:pt x="217616" y="356827"/>
                </a:lnTo>
                <a:lnTo>
                  <a:pt x="207618" y="366059"/>
                </a:lnTo>
                <a:lnTo>
                  <a:pt x="193231" y="376451"/>
                </a:lnTo>
                <a:lnTo>
                  <a:pt x="170448" y="386822"/>
                </a:lnTo>
                <a:lnTo>
                  <a:pt x="144888" y="392018"/>
                </a:lnTo>
                <a:lnTo>
                  <a:pt x="131067" y="392683"/>
                </a:lnTo>
                <a:lnTo>
                  <a:pt x="130810" y="392684"/>
                </a:lnTo>
                <a:lnTo>
                  <a:pt x="116825" y="392160"/>
                </a:lnTo>
                <a:lnTo>
                  <a:pt x="103486" y="390590"/>
                </a:lnTo>
                <a:lnTo>
                  <a:pt x="78717" y="384308"/>
                </a:lnTo>
                <a:lnTo>
                  <a:pt x="56458" y="373839"/>
                </a:lnTo>
                <a:lnTo>
                  <a:pt x="40561" y="362512"/>
                </a:lnTo>
                <a:lnTo>
                  <a:pt x="22963" y="343767"/>
                </a:lnTo>
                <a:lnTo>
                  <a:pt x="10558" y="321561"/>
                </a:lnTo>
                <a:lnTo>
                  <a:pt x="5069" y="304028"/>
                </a:lnTo>
                <a:lnTo>
                  <a:pt x="2009" y="282930"/>
                </a:lnTo>
                <a:lnTo>
                  <a:pt x="997" y="269720"/>
                </a:lnTo>
                <a:lnTo>
                  <a:pt x="335" y="254741"/>
                </a:lnTo>
                <a:lnTo>
                  <a:pt x="24" y="237995"/>
                </a:lnTo>
                <a:lnTo>
                  <a:pt x="0" y="231266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538976" y="465075"/>
            <a:ext cx="271652" cy="383031"/>
          </a:xfrm>
          <a:custGeom>
            <a:avLst/>
            <a:gdLst/>
            <a:ahLst/>
            <a:cxnLst/>
            <a:rect l="l" t="t" r="r" b="b"/>
            <a:pathLst>
              <a:path w="271652" h="383031">
                <a:moveTo>
                  <a:pt x="0" y="0"/>
                </a:moveTo>
                <a:lnTo>
                  <a:pt x="38226" y="0"/>
                </a:lnTo>
                <a:lnTo>
                  <a:pt x="38226" y="160654"/>
                </a:lnTo>
                <a:lnTo>
                  <a:pt x="233299" y="160654"/>
                </a:lnTo>
                <a:lnTo>
                  <a:pt x="233299" y="0"/>
                </a:lnTo>
                <a:lnTo>
                  <a:pt x="271652" y="0"/>
                </a:lnTo>
                <a:lnTo>
                  <a:pt x="271652" y="383031"/>
                </a:lnTo>
                <a:lnTo>
                  <a:pt x="233299" y="383031"/>
                </a:lnTo>
                <a:lnTo>
                  <a:pt x="233299" y="198120"/>
                </a:lnTo>
                <a:lnTo>
                  <a:pt x="38226" y="198120"/>
                </a:lnTo>
                <a:lnTo>
                  <a:pt x="38226" y="383031"/>
                </a:lnTo>
                <a:lnTo>
                  <a:pt x="0" y="383031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224017" y="465075"/>
            <a:ext cx="257937" cy="383031"/>
          </a:xfrm>
          <a:custGeom>
            <a:avLst/>
            <a:gdLst/>
            <a:ahLst/>
            <a:cxnLst/>
            <a:rect l="l" t="t" r="r" b="b"/>
            <a:pathLst>
              <a:path w="257937" h="383031">
                <a:moveTo>
                  <a:pt x="0" y="0"/>
                </a:moveTo>
                <a:lnTo>
                  <a:pt x="39116" y="0"/>
                </a:lnTo>
                <a:lnTo>
                  <a:pt x="39116" y="143763"/>
                </a:lnTo>
                <a:lnTo>
                  <a:pt x="192278" y="0"/>
                </a:lnTo>
                <a:lnTo>
                  <a:pt x="243712" y="0"/>
                </a:lnTo>
                <a:lnTo>
                  <a:pt x="59689" y="171830"/>
                </a:lnTo>
                <a:lnTo>
                  <a:pt x="257937" y="383031"/>
                </a:lnTo>
                <a:lnTo>
                  <a:pt x="207010" y="383031"/>
                </a:lnTo>
                <a:lnTo>
                  <a:pt x="39116" y="204597"/>
                </a:lnTo>
                <a:lnTo>
                  <a:pt x="39116" y="383031"/>
                </a:lnTo>
                <a:lnTo>
                  <a:pt x="0" y="383031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683250" y="465075"/>
            <a:ext cx="301116" cy="383031"/>
          </a:xfrm>
          <a:custGeom>
            <a:avLst/>
            <a:gdLst/>
            <a:ahLst/>
            <a:cxnLst/>
            <a:rect l="l" t="t" r="r" b="b"/>
            <a:pathLst>
              <a:path w="301116" h="383031">
                <a:moveTo>
                  <a:pt x="0" y="0"/>
                </a:moveTo>
                <a:lnTo>
                  <a:pt x="8382" y="0"/>
                </a:lnTo>
                <a:lnTo>
                  <a:pt x="263271" y="293624"/>
                </a:lnTo>
                <a:lnTo>
                  <a:pt x="263271" y="0"/>
                </a:lnTo>
                <a:lnTo>
                  <a:pt x="301116" y="0"/>
                </a:lnTo>
                <a:lnTo>
                  <a:pt x="301116" y="383031"/>
                </a:lnTo>
                <a:lnTo>
                  <a:pt x="292480" y="383031"/>
                </a:lnTo>
                <a:lnTo>
                  <a:pt x="39624" y="92963"/>
                </a:lnTo>
                <a:lnTo>
                  <a:pt x="39624" y="383031"/>
                </a:lnTo>
                <a:lnTo>
                  <a:pt x="0" y="383031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254371" y="465075"/>
            <a:ext cx="369062" cy="383031"/>
          </a:xfrm>
          <a:custGeom>
            <a:avLst/>
            <a:gdLst/>
            <a:ahLst/>
            <a:cxnLst/>
            <a:rect l="l" t="t" r="r" b="b"/>
            <a:pathLst>
              <a:path w="369062" h="383031">
                <a:moveTo>
                  <a:pt x="181101" y="0"/>
                </a:moveTo>
                <a:lnTo>
                  <a:pt x="190500" y="0"/>
                </a:lnTo>
                <a:lnTo>
                  <a:pt x="369062" y="383031"/>
                </a:lnTo>
                <a:lnTo>
                  <a:pt x="327787" y="383031"/>
                </a:lnTo>
                <a:lnTo>
                  <a:pt x="267462" y="257048"/>
                </a:lnTo>
                <a:lnTo>
                  <a:pt x="102488" y="257048"/>
                </a:lnTo>
                <a:lnTo>
                  <a:pt x="42799" y="383031"/>
                </a:lnTo>
                <a:lnTo>
                  <a:pt x="0" y="383031"/>
                </a:lnTo>
                <a:lnTo>
                  <a:pt x="181101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940554" y="465074"/>
            <a:ext cx="253746" cy="392684"/>
          </a:xfrm>
          <a:custGeom>
            <a:avLst/>
            <a:gdLst/>
            <a:ahLst/>
            <a:cxnLst/>
            <a:rect l="l" t="t" r="r" b="b"/>
            <a:pathLst>
              <a:path w="253746" h="392684">
                <a:moveTo>
                  <a:pt x="0" y="0"/>
                </a:moveTo>
                <a:lnTo>
                  <a:pt x="38354" y="0"/>
                </a:lnTo>
                <a:lnTo>
                  <a:pt x="38354" y="231266"/>
                </a:lnTo>
                <a:lnTo>
                  <a:pt x="38447" y="249719"/>
                </a:lnTo>
                <a:lnTo>
                  <a:pt x="38727" y="264370"/>
                </a:lnTo>
                <a:lnTo>
                  <a:pt x="39846" y="282359"/>
                </a:lnTo>
                <a:lnTo>
                  <a:pt x="42450" y="296165"/>
                </a:lnTo>
                <a:lnTo>
                  <a:pt x="46548" y="308253"/>
                </a:lnTo>
                <a:lnTo>
                  <a:pt x="52174" y="318863"/>
                </a:lnTo>
                <a:lnTo>
                  <a:pt x="60695" y="329400"/>
                </a:lnTo>
                <a:lnTo>
                  <a:pt x="70378" y="337425"/>
                </a:lnTo>
                <a:lnTo>
                  <a:pt x="82261" y="344498"/>
                </a:lnTo>
                <a:lnTo>
                  <a:pt x="97519" y="350969"/>
                </a:lnTo>
                <a:lnTo>
                  <a:pt x="109892" y="354324"/>
                </a:lnTo>
                <a:lnTo>
                  <a:pt x="122284" y="356014"/>
                </a:lnTo>
                <a:lnTo>
                  <a:pt x="128650" y="356235"/>
                </a:lnTo>
                <a:lnTo>
                  <a:pt x="141390" y="355310"/>
                </a:lnTo>
                <a:lnTo>
                  <a:pt x="153778" y="352518"/>
                </a:lnTo>
                <a:lnTo>
                  <a:pt x="165226" y="348106"/>
                </a:lnTo>
                <a:lnTo>
                  <a:pt x="176581" y="341795"/>
                </a:lnTo>
                <a:lnTo>
                  <a:pt x="186593" y="333962"/>
                </a:lnTo>
                <a:lnTo>
                  <a:pt x="201363" y="315730"/>
                </a:lnTo>
                <a:lnTo>
                  <a:pt x="207050" y="304396"/>
                </a:lnTo>
                <a:lnTo>
                  <a:pt x="211399" y="291750"/>
                </a:lnTo>
                <a:lnTo>
                  <a:pt x="214126" y="273271"/>
                </a:lnTo>
                <a:lnTo>
                  <a:pt x="214886" y="260208"/>
                </a:lnTo>
                <a:lnTo>
                  <a:pt x="215303" y="244374"/>
                </a:lnTo>
                <a:lnTo>
                  <a:pt x="215392" y="231266"/>
                </a:lnTo>
                <a:lnTo>
                  <a:pt x="215392" y="0"/>
                </a:lnTo>
                <a:lnTo>
                  <a:pt x="253746" y="0"/>
                </a:lnTo>
                <a:lnTo>
                  <a:pt x="253746" y="231266"/>
                </a:lnTo>
                <a:lnTo>
                  <a:pt x="253509" y="246398"/>
                </a:lnTo>
                <a:lnTo>
                  <a:pt x="252802" y="260629"/>
                </a:lnTo>
                <a:lnTo>
                  <a:pt x="251630" y="273957"/>
                </a:lnTo>
                <a:lnTo>
                  <a:pt x="247913" y="297890"/>
                </a:lnTo>
                <a:lnTo>
                  <a:pt x="243712" y="314198"/>
                </a:lnTo>
                <a:lnTo>
                  <a:pt x="233434" y="336642"/>
                </a:lnTo>
                <a:lnTo>
                  <a:pt x="217616" y="356827"/>
                </a:lnTo>
                <a:lnTo>
                  <a:pt x="207618" y="366059"/>
                </a:lnTo>
                <a:lnTo>
                  <a:pt x="193231" y="376451"/>
                </a:lnTo>
                <a:lnTo>
                  <a:pt x="170448" y="386822"/>
                </a:lnTo>
                <a:lnTo>
                  <a:pt x="144888" y="392018"/>
                </a:lnTo>
                <a:lnTo>
                  <a:pt x="131067" y="392683"/>
                </a:lnTo>
                <a:lnTo>
                  <a:pt x="130810" y="392684"/>
                </a:lnTo>
                <a:lnTo>
                  <a:pt x="116825" y="392160"/>
                </a:lnTo>
                <a:lnTo>
                  <a:pt x="103486" y="390590"/>
                </a:lnTo>
                <a:lnTo>
                  <a:pt x="78717" y="384308"/>
                </a:lnTo>
                <a:lnTo>
                  <a:pt x="56458" y="373839"/>
                </a:lnTo>
                <a:lnTo>
                  <a:pt x="40561" y="362512"/>
                </a:lnTo>
                <a:lnTo>
                  <a:pt x="22963" y="343767"/>
                </a:lnTo>
                <a:lnTo>
                  <a:pt x="10558" y="321561"/>
                </a:lnTo>
                <a:lnTo>
                  <a:pt x="5069" y="304028"/>
                </a:lnTo>
                <a:lnTo>
                  <a:pt x="2009" y="282930"/>
                </a:lnTo>
                <a:lnTo>
                  <a:pt x="997" y="269720"/>
                </a:lnTo>
                <a:lnTo>
                  <a:pt x="335" y="254741"/>
                </a:lnTo>
                <a:lnTo>
                  <a:pt x="24" y="237995"/>
                </a:lnTo>
                <a:lnTo>
                  <a:pt x="0" y="231266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674235" y="465075"/>
            <a:ext cx="209930" cy="383031"/>
          </a:xfrm>
          <a:custGeom>
            <a:avLst/>
            <a:gdLst/>
            <a:ahLst/>
            <a:cxnLst/>
            <a:rect l="l" t="t" r="r" b="b"/>
            <a:pathLst>
              <a:path w="209930" h="383031">
                <a:moveTo>
                  <a:pt x="0" y="0"/>
                </a:moveTo>
                <a:lnTo>
                  <a:pt x="209930" y="0"/>
                </a:lnTo>
                <a:lnTo>
                  <a:pt x="209930" y="37464"/>
                </a:lnTo>
                <a:lnTo>
                  <a:pt x="124460" y="37464"/>
                </a:lnTo>
                <a:lnTo>
                  <a:pt x="124460" y="383031"/>
                </a:lnTo>
                <a:lnTo>
                  <a:pt x="85343" y="383031"/>
                </a:lnTo>
                <a:lnTo>
                  <a:pt x="85343" y="37464"/>
                </a:lnTo>
                <a:lnTo>
                  <a:pt x="0" y="37464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317747" y="465075"/>
            <a:ext cx="301117" cy="383031"/>
          </a:xfrm>
          <a:custGeom>
            <a:avLst/>
            <a:gdLst/>
            <a:ahLst/>
            <a:cxnLst/>
            <a:rect l="l" t="t" r="r" b="b"/>
            <a:pathLst>
              <a:path w="301117" h="383031">
                <a:moveTo>
                  <a:pt x="0" y="0"/>
                </a:moveTo>
                <a:lnTo>
                  <a:pt x="8381" y="0"/>
                </a:lnTo>
                <a:lnTo>
                  <a:pt x="263271" y="293624"/>
                </a:lnTo>
                <a:lnTo>
                  <a:pt x="263271" y="0"/>
                </a:lnTo>
                <a:lnTo>
                  <a:pt x="301117" y="0"/>
                </a:lnTo>
                <a:lnTo>
                  <a:pt x="301117" y="383031"/>
                </a:lnTo>
                <a:lnTo>
                  <a:pt x="292481" y="383031"/>
                </a:lnTo>
                <a:lnTo>
                  <a:pt x="39624" y="92963"/>
                </a:lnTo>
                <a:lnTo>
                  <a:pt x="39624" y="383031"/>
                </a:lnTo>
                <a:lnTo>
                  <a:pt x="0" y="383031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031235" y="465075"/>
            <a:ext cx="219583" cy="383031"/>
          </a:xfrm>
          <a:custGeom>
            <a:avLst/>
            <a:gdLst/>
            <a:ahLst/>
            <a:cxnLst/>
            <a:rect l="l" t="t" r="r" b="b"/>
            <a:pathLst>
              <a:path w="219583" h="383031">
                <a:moveTo>
                  <a:pt x="0" y="0"/>
                </a:moveTo>
                <a:lnTo>
                  <a:pt x="219583" y="0"/>
                </a:lnTo>
                <a:lnTo>
                  <a:pt x="219583" y="37464"/>
                </a:lnTo>
                <a:lnTo>
                  <a:pt x="38354" y="37464"/>
                </a:lnTo>
                <a:lnTo>
                  <a:pt x="38354" y="157479"/>
                </a:lnTo>
                <a:lnTo>
                  <a:pt x="218059" y="157479"/>
                </a:lnTo>
                <a:lnTo>
                  <a:pt x="218059" y="195072"/>
                </a:lnTo>
                <a:lnTo>
                  <a:pt x="38354" y="195072"/>
                </a:lnTo>
                <a:lnTo>
                  <a:pt x="38354" y="345566"/>
                </a:lnTo>
                <a:lnTo>
                  <a:pt x="218059" y="345566"/>
                </a:lnTo>
                <a:lnTo>
                  <a:pt x="218059" y="383031"/>
                </a:lnTo>
                <a:lnTo>
                  <a:pt x="0" y="383031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765932" y="465075"/>
            <a:ext cx="209931" cy="383031"/>
          </a:xfrm>
          <a:custGeom>
            <a:avLst/>
            <a:gdLst/>
            <a:ahLst/>
            <a:cxnLst/>
            <a:rect l="l" t="t" r="r" b="b"/>
            <a:pathLst>
              <a:path w="209931" h="383031">
                <a:moveTo>
                  <a:pt x="0" y="0"/>
                </a:moveTo>
                <a:lnTo>
                  <a:pt x="209931" y="0"/>
                </a:lnTo>
                <a:lnTo>
                  <a:pt x="209931" y="37464"/>
                </a:lnTo>
                <a:lnTo>
                  <a:pt x="124460" y="37464"/>
                </a:lnTo>
                <a:lnTo>
                  <a:pt x="124460" y="383031"/>
                </a:lnTo>
                <a:lnTo>
                  <a:pt x="85343" y="383031"/>
                </a:lnTo>
                <a:lnTo>
                  <a:pt x="85343" y="37464"/>
                </a:lnTo>
                <a:lnTo>
                  <a:pt x="0" y="37464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17646" y="465075"/>
            <a:ext cx="219583" cy="383031"/>
          </a:xfrm>
          <a:custGeom>
            <a:avLst/>
            <a:gdLst/>
            <a:ahLst/>
            <a:cxnLst/>
            <a:rect l="l" t="t" r="r" b="b"/>
            <a:pathLst>
              <a:path w="219583" h="383031">
                <a:moveTo>
                  <a:pt x="0" y="0"/>
                </a:moveTo>
                <a:lnTo>
                  <a:pt x="219583" y="0"/>
                </a:lnTo>
                <a:lnTo>
                  <a:pt x="219583" y="37464"/>
                </a:lnTo>
                <a:lnTo>
                  <a:pt x="38354" y="37464"/>
                </a:lnTo>
                <a:lnTo>
                  <a:pt x="38354" y="157479"/>
                </a:lnTo>
                <a:lnTo>
                  <a:pt x="218059" y="157479"/>
                </a:lnTo>
                <a:lnTo>
                  <a:pt x="218059" y="195072"/>
                </a:lnTo>
                <a:lnTo>
                  <a:pt x="38354" y="195072"/>
                </a:lnTo>
                <a:lnTo>
                  <a:pt x="38354" y="345566"/>
                </a:lnTo>
                <a:lnTo>
                  <a:pt x="218059" y="345566"/>
                </a:lnTo>
                <a:lnTo>
                  <a:pt x="218059" y="383031"/>
                </a:lnTo>
                <a:lnTo>
                  <a:pt x="0" y="383031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201925" y="465075"/>
            <a:ext cx="257937" cy="383031"/>
          </a:xfrm>
          <a:custGeom>
            <a:avLst/>
            <a:gdLst/>
            <a:ahLst/>
            <a:cxnLst/>
            <a:rect l="l" t="t" r="r" b="b"/>
            <a:pathLst>
              <a:path w="257937" h="383031">
                <a:moveTo>
                  <a:pt x="0" y="0"/>
                </a:moveTo>
                <a:lnTo>
                  <a:pt x="39115" y="0"/>
                </a:lnTo>
                <a:lnTo>
                  <a:pt x="39115" y="143763"/>
                </a:lnTo>
                <a:lnTo>
                  <a:pt x="192277" y="0"/>
                </a:lnTo>
                <a:lnTo>
                  <a:pt x="243712" y="0"/>
                </a:lnTo>
                <a:lnTo>
                  <a:pt x="59689" y="171830"/>
                </a:lnTo>
                <a:lnTo>
                  <a:pt x="257937" y="383031"/>
                </a:lnTo>
                <a:lnTo>
                  <a:pt x="207009" y="383031"/>
                </a:lnTo>
                <a:lnTo>
                  <a:pt x="39115" y="204597"/>
                </a:lnTo>
                <a:lnTo>
                  <a:pt x="39115" y="383031"/>
                </a:lnTo>
                <a:lnTo>
                  <a:pt x="0" y="383031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966328" y="455422"/>
            <a:ext cx="408431" cy="402336"/>
          </a:xfrm>
          <a:custGeom>
            <a:avLst/>
            <a:gdLst/>
            <a:ahLst/>
            <a:cxnLst/>
            <a:rect l="l" t="t" r="r" b="b"/>
            <a:pathLst>
              <a:path w="408431" h="402336">
                <a:moveTo>
                  <a:pt x="210184" y="0"/>
                </a:moveTo>
                <a:lnTo>
                  <a:pt x="223341" y="324"/>
                </a:lnTo>
                <a:lnTo>
                  <a:pt x="236276" y="1297"/>
                </a:lnTo>
                <a:lnTo>
                  <a:pt x="248993" y="2919"/>
                </a:lnTo>
                <a:lnTo>
                  <a:pt x="261496" y="5189"/>
                </a:lnTo>
                <a:lnTo>
                  <a:pt x="273789" y="8108"/>
                </a:lnTo>
                <a:lnTo>
                  <a:pt x="285875" y="11676"/>
                </a:lnTo>
                <a:lnTo>
                  <a:pt x="297758" y="15893"/>
                </a:lnTo>
                <a:lnTo>
                  <a:pt x="312625" y="22269"/>
                </a:lnTo>
                <a:lnTo>
                  <a:pt x="323312" y="27687"/>
                </a:lnTo>
                <a:lnTo>
                  <a:pt x="333938" y="33780"/>
                </a:lnTo>
                <a:lnTo>
                  <a:pt x="344505" y="40547"/>
                </a:lnTo>
                <a:lnTo>
                  <a:pt x="355011" y="47988"/>
                </a:lnTo>
                <a:lnTo>
                  <a:pt x="365456" y="56104"/>
                </a:lnTo>
                <a:lnTo>
                  <a:pt x="375842" y="64894"/>
                </a:lnTo>
                <a:lnTo>
                  <a:pt x="385699" y="73913"/>
                </a:lnTo>
                <a:lnTo>
                  <a:pt x="355980" y="102107"/>
                </a:lnTo>
                <a:lnTo>
                  <a:pt x="346269" y="92995"/>
                </a:lnTo>
                <a:lnTo>
                  <a:pt x="336284" y="84576"/>
                </a:lnTo>
                <a:lnTo>
                  <a:pt x="326026" y="76846"/>
                </a:lnTo>
                <a:lnTo>
                  <a:pt x="315496" y="69801"/>
                </a:lnTo>
                <a:lnTo>
                  <a:pt x="304692" y="63433"/>
                </a:lnTo>
                <a:lnTo>
                  <a:pt x="293616" y="57740"/>
                </a:lnTo>
                <a:lnTo>
                  <a:pt x="273172" y="49275"/>
                </a:lnTo>
                <a:lnTo>
                  <a:pt x="260591" y="45214"/>
                </a:lnTo>
                <a:lnTo>
                  <a:pt x="248130" y="42050"/>
                </a:lnTo>
                <a:lnTo>
                  <a:pt x="235786" y="39786"/>
                </a:lnTo>
                <a:lnTo>
                  <a:pt x="223554" y="38426"/>
                </a:lnTo>
                <a:lnTo>
                  <a:pt x="211454" y="37973"/>
                </a:lnTo>
                <a:lnTo>
                  <a:pt x="198652" y="38426"/>
                </a:lnTo>
                <a:lnTo>
                  <a:pt x="186011" y="39787"/>
                </a:lnTo>
                <a:lnTo>
                  <a:pt x="173534" y="42054"/>
                </a:lnTo>
                <a:lnTo>
                  <a:pt x="161228" y="45229"/>
                </a:lnTo>
                <a:lnTo>
                  <a:pt x="149096" y="49311"/>
                </a:lnTo>
                <a:lnTo>
                  <a:pt x="137143" y="54299"/>
                </a:lnTo>
                <a:lnTo>
                  <a:pt x="125602" y="60070"/>
                </a:lnTo>
                <a:lnTo>
                  <a:pt x="114115" y="66892"/>
                </a:lnTo>
                <a:lnTo>
                  <a:pt x="103415" y="74366"/>
                </a:lnTo>
                <a:lnTo>
                  <a:pt x="93500" y="82497"/>
                </a:lnTo>
                <a:lnTo>
                  <a:pt x="84363" y="91289"/>
                </a:lnTo>
                <a:lnTo>
                  <a:pt x="76001" y="100748"/>
                </a:lnTo>
                <a:lnTo>
                  <a:pt x="68408" y="110878"/>
                </a:lnTo>
                <a:lnTo>
                  <a:pt x="62483" y="120141"/>
                </a:lnTo>
                <a:lnTo>
                  <a:pt x="56194" y="131814"/>
                </a:lnTo>
                <a:lnTo>
                  <a:pt x="50937" y="143684"/>
                </a:lnTo>
                <a:lnTo>
                  <a:pt x="46716" y="155754"/>
                </a:lnTo>
                <a:lnTo>
                  <a:pt x="43532" y="168029"/>
                </a:lnTo>
                <a:lnTo>
                  <a:pt x="41390" y="180509"/>
                </a:lnTo>
                <a:lnTo>
                  <a:pt x="40290" y="193198"/>
                </a:lnTo>
                <a:lnTo>
                  <a:pt x="40131" y="200278"/>
                </a:lnTo>
                <a:lnTo>
                  <a:pt x="40646" y="213046"/>
                </a:lnTo>
                <a:lnTo>
                  <a:pt x="42186" y="225616"/>
                </a:lnTo>
                <a:lnTo>
                  <a:pt x="44751" y="237994"/>
                </a:lnTo>
                <a:lnTo>
                  <a:pt x="48336" y="250185"/>
                </a:lnTo>
                <a:lnTo>
                  <a:pt x="52941" y="262193"/>
                </a:lnTo>
                <a:lnTo>
                  <a:pt x="58563" y="274023"/>
                </a:lnTo>
                <a:lnTo>
                  <a:pt x="70264" y="293245"/>
                </a:lnTo>
                <a:lnTo>
                  <a:pt x="78004" y="303367"/>
                </a:lnTo>
                <a:lnTo>
                  <a:pt x="86467" y="312813"/>
                </a:lnTo>
                <a:lnTo>
                  <a:pt x="95657" y="321579"/>
                </a:lnTo>
                <a:lnTo>
                  <a:pt x="105574" y="329665"/>
                </a:lnTo>
                <a:lnTo>
                  <a:pt x="116222" y="337066"/>
                </a:lnTo>
                <a:lnTo>
                  <a:pt x="127380" y="343662"/>
                </a:lnTo>
                <a:lnTo>
                  <a:pt x="138763" y="349373"/>
                </a:lnTo>
                <a:lnTo>
                  <a:pt x="150457" y="354234"/>
                </a:lnTo>
                <a:lnTo>
                  <a:pt x="162457" y="358246"/>
                </a:lnTo>
                <a:lnTo>
                  <a:pt x="174756" y="361413"/>
                </a:lnTo>
                <a:lnTo>
                  <a:pt x="187350" y="363736"/>
                </a:lnTo>
                <a:lnTo>
                  <a:pt x="200231" y="365217"/>
                </a:lnTo>
                <a:lnTo>
                  <a:pt x="213395" y="365857"/>
                </a:lnTo>
                <a:lnTo>
                  <a:pt x="216916" y="365887"/>
                </a:lnTo>
                <a:lnTo>
                  <a:pt x="230914" y="365406"/>
                </a:lnTo>
                <a:lnTo>
                  <a:pt x="244374" y="363962"/>
                </a:lnTo>
                <a:lnTo>
                  <a:pt x="257298" y="361554"/>
                </a:lnTo>
                <a:lnTo>
                  <a:pt x="269688" y="358181"/>
                </a:lnTo>
                <a:lnTo>
                  <a:pt x="281547" y="353842"/>
                </a:lnTo>
                <a:lnTo>
                  <a:pt x="292879" y="348534"/>
                </a:lnTo>
                <a:lnTo>
                  <a:pt x="303684" y="342257"/>
                </a:lnTo>
                <a:lnTo>
                  <a:pt x="313967" y="335010"/>
                </a:lnTo>
                <a:lnTo>
                  <a:pt x="326901" y="323743"/>
                </a:lnTo>
                <a:lnTo>
                  <a:pt x="335730" y="314222"/>
                </a:lnTo>
                <a:lnTo>
                  <a:pt x="343473" y="304051"/>
                </a:lnTo>
                <a:lnTo>
                  <a:pt x="350125" y="293229"/>
                </a:lnTo>
                <a:lnTo>
                  <a:pt x="355682" y="281756"/>
                </a:lnTo>
                <a:lnTo>
                  <a:pt x="360138" y="269633"/>
                </a:lnTo>
                <a:lnTo>
                  <a:pt x="363490" y="256859"/>
                </a:lnTo>
                <a:lnTo>
                  <a:pt x="365378" y="246125"/>
                </a:lnTo>
                <a:lnTo>
                  <a:pt x="243204" y="246125"/>
                </a:lnTo>
                <a:lnTo>
                  <a:pt x="243204" y="209041"/>
                </a:lnTo>
                <a:lnTo>
                  <a:pt x="408431" y="209041"/>
                </a:lnTo>
                <a:lnTo>
                  <a:pt x="407967" y="223777"/>
                </a:lnTo>
                <a:lnTo>
                  <a:pt x="406767" y="237988"/>
                </a:lnTo>
                <a:lnTo>
                  <a:pt x="404831" y="251675"/>
                </a:lnTo>
                <a:lnTo>
                  <a:pt x="398755" y="277477"/>
                </a:lnTo>
                <a:lnTo>
                  <a:pt x="389743" y="301187"/>
                </a:lnTo>
                <a:lnTo>
                  <a:pt x="377798" y="322810"/>
                </a:lnTo>
                <a:lnTo>
                  <a:pt x="362924" y="342348"/>
                </a:lnTo>
                <a:lnTo>
                  <a:pt x="346453" y="358650"/>
                </a:lnTo>
                <a:lnTo>
                  <a:pt x="326619" y="373402"/>
                </a:lnTo>
                <a:lnTo>
                  <a:pt x="304735" y="385126"/>
                </a:lnTo>
                <a:lnTo>
                  <a:pt x="280805" y="393821"/>
                </a:lnTo>
                <a:lnTo>
                  <a:pt x="254832" y="399488"/>
                </a:lnTo>
                <a:lnTo>
                  <a:pt x="241081" y="401186"/>
                </a:lnTo>
                <a:lnTo>
                  <a:pt x="226821" y="402127"/>
                </a:lnTo>
                <a:lnTo>
                  <a:pt x="215900" y="402336"/>
                </a:lnTo>
                <a:lnTo>
                  <a:pt x="201375" y="401988"/>
                </a:lnTo>
                <a:lnTo>
                  <a:pt x="187278" y="400944"/>
                </a:lnTo>
                <a:lnTo>
                  <a:pt x="173608" y="399204"/>
                </a:lnTo>
                <a:lnTo>
                  <a:pt x="147550" y="393637"/>
                </a:lnTo>
                <a:lnTo>
                  <a:pt x="123195" y="385286"/>
                </a:lnTo>
                <a:lnTo>
                  <a:pt x="100540" y="374152"/>
                </a:lnTo>
                <a:lnTo>
                  <a:pt x="79581" y="360235"/>
                </a:lnTo>
                <a:lnTo>
                  <a:pt x="60314" y="343533"/>
                </a:lnTo>
                <a:lnTo>
                  <a:pt x="47625" y="329945"/>
                </a:lnTo>
                <a:lnTo>
                  <a:pt x="31646" y="308726"/>
                </a:lnTo>
                <a:lnTo>
                  <a:pt x="18922" y="286329"/>
                </a:lnTo>
                <a:lnTo>
                  <a:pt x="9452" y="262752"/>
                </a:lnTo>
                <a:lnTo>
                  <a:pt x="3236" y="237989"/>
                </a:lnTo>
                <a:lnTo>
                  <a:pt x="273" y="212035"/>
                </a:lnTo>
                <a:lnTo>
                  <a:pt x="0" y="201040"/>
                </a:lnTo>
                <a:lnTo>
                  <a:pt x="401" y="187967"/>
                </a:lnTo>
                <a:lnTo>
                  <a:pt x="3608" y="162490"/>
                </a:lnTo>
                <a:lnTo>
                  <a:pt x="10012" y="137906"/>
                </a:lnTo>
                <a:lnTo>
                  <a:pt x="19602" y="114214"/>
                </a:lnTo>
                <a:lnTo>
                  <a:pt x="27304" y="99694"/>
                </a:lnTo>
                <a:lnTo>
                  <a:pt x="41773" y="78204"/>
                </a:lnTo>
                <a:lnTo>
                  <a:pt x="58610" y="59115"/>
                </a:lnTo>
                <a:lnTo>
                  <a:pt x="77815" y="42418"/>
                </a:lnTo>
                <a:lnTo>
                  <a:pt x="99388" y="28100"/>
                </a:lnTo>
                <a:lnTo>
                  <a:pt x="113423" y="20706"/>
                </a:lnTo>
                <a:lnTo>
                  <a:pt x="136533" y="11376"/>
                </a:lnTo>
                <a:lnTo>
                  <a:pt x="160959" y="4825"/>
                </a:lnTo>
                <a:lnTo>
                  <a:pt x="186702" y="1043"/>
                </a:lnTo>
                <a:lnTo>
                  <a:pt x="200068" y="189"/>
                </a:lnTo>
                <a:lnTo>
                  <a:pt x="210184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827264" y="455422"/>
            <a:ext cx="224282" cy="402336"/>
          </a:xfrm>
          <a:custGeom>
            <a:avLst/>
            <a:gdLst/>
            <a:ahLst/>
            <a:cxnLst/>
            <a:rect l="l" t="t" r="r" b="b"/>
            <a:pathLst>
              <a:path w="224282" h="402336">
                <a:moveTo>
                  <a:pt x="117221" y="0"/>
                </a:moveTo>
                <a:lnTo>
                  <a:pt x="130132" y="783"/>
                </a:lnTo>
                <a:lnTo>
                  <a:pt x="142641" y="3133"/>
                </a:lnTo>
                <a:lnTo>
                  <a:pt x="154746" y="7050"/>
                </a:lnTo>
                <a:lnTo>
                  <a:pt x="166449" y="12533"/>
                </a:lnTo>
                <a:lnTo>
                  <a:pt x="176524" y="18951"/>
                </a:lnTo>
                <a:lnTo>
                  <a:pt x="185330" y="26021"/>
                </a:lnTo>
                <a:lnTo>
                  <a:pt x="194310" y="34555"/>
                </a:lnTo>
                <a:lnTo>
                  <a:pt x="203464" y="44562"/>
                </a:lnTo>
                <a:lnTo>
                  <a:pt x="212793" y="56050"/>
                </a:lnTo>
                <a:lnTo>
                  <a:pt x="217805" y="62737"/>
                </a:lnTo>
                <a:lnTo>
                  <a:pt x="186562" y="86487"/>
                </a:lnTo>
                <a:lnTo>
                  <a:pt x="176510" y="73795"/>
                </a:lnTo>
                <a:lnTo>
                  <a:pt x="167230" y="63384"/>
                </a:lnTo>
                <a:lnTo>
                  <a:pt x="158700" y="55244"/>
                </a:lnTo>
                <a:lnTo>
                  <a:pt x="150901" y="49364"/>
                </a:lnTo>
                <a:lnTo>
                  <a:pt x="138115" y="43148"/>
                </a:lnTo>
                <a:lnTo>
                  <a:pt x="125747" y="40133"/>
                </a:lnTo>
                <a:lnTo>
                  <a:pt x="116459" y="39497"/>
                </a:lnTo>
                <a:lnTo>
                  <a:pt x="102704" y="40891"/>
                </a:lnTo>
                <a:lnTo>
                  <a:pt x="90659" y="45073"/>
                </a:lnTo>
                <a:lnTo>
                  <a:pt x="80300" y="52043"/>
                </a:lnTo>
                <a:lnTo>
                  <a:pt x="70316" y="63835"/>
                </a:lnTo>
                <a:lnTo>
                  <a:pt x="65426" y="75548"/>
                </a:lnTo>
                <a:lnTo>
                  <a:pt x="63881" y="88264"/>
                </a:lnTo>
                <a:lnTo>
                  <a:pt x="63881" y="96647"/>
                </a:lnTo>
                <a:lnTo>
                  <a:pt x="65532" y="104648"/>
                </a:lnTo>
                <a:lnTo>
                  <a:pt x="69087" y="112522"/>
                </a:lnTo>
                <a:lnTo>
                  <a:pt x="74582" y="122152"/>
                </a:lnTo>
                <a:lnTo>
                  <a:pt x="82863" y="132509"/>
                </a:lnTo>
                <a:lnTo>
                  <a:pt x="88137" y="138049"/>
                </a:lnTo>
                <a:lnTo>
                  <a:pt x="92591" y="141970"/>
                </a:lnTo>
                <a:lnTo>
                  <a:pt x="99904" y="147850"/>
                </a:lnTo>
                <a:lnTo>
                  <a:pt x="110070" y="155696"/>
                </a:lnTo>
                <a:lnTo>
                  <a:pt x="123084" y="165514"/>
                </a:lnTo>
                <a:lnTo>
                  <a:pt x="137540" y="176275"/>
                </a:lnTo>
                <a:lnTo>
                  <a:pt x="150341" y="186008"/>
                </a:lnTo>
                <a:lnTo>
                  <a:pt x="162013" y="195441"/>
                </a:lnTo>
                <a:lnTo>
                  <a:pt x="172556" y="204578"/>
                </a:lnTo>
                <a:lnTo>
                  <a:pt x="181971" y="213424"/>
                </a:lnTo>
                <a:lnTo>
                  <a:pt x="190257" y="221982"/>
                </a:lnTo>
                <a:lnTo>
                  <a:pt x="197414" y="230256"/>
                </a:lnTo>
                <a:lnTo>
                  <a:pt x="203443" y="238249"/>
                </a:lnTo>
                <a:lnTo>
                  <a:pt x="212746" y="253705"/>
                </a:lnTo>
                <a:lnTo>
                  <a:pt x="218084" y="265763"/>
                </a:lnTo>
                <a:lnTo>
                  <a:pt x="221769" y="277855"/>
                </a:lnTo>
                <a:lnTo>
                  <a:pt x="223815" y="289980"/>
                </a:lnTo>
                <a:lnTo>
                  <a:pt x="224282" y="299212"/>
                </a:lnTo>
                <a:lnTo>
                  <a:pt x="223464" y="312340"/>
                </a:lnTo>
                <a:lnTo>
                  <a:pt x="221012" y="324898"/>
                </a:lnTo>
                <a:lnTo>
                  <a:pt x="216925" y="336884"/>
                </a:lnTo>
                <a:lnTo>
                  <a:pt x="211204" y="348300"/>
                </a:lnTo>
                <a:lnTo>
                  <a:pt x="203848" y="359144"/>
                </a:lnTo>
                <a:lnTo>
                  <a:pt x="194857" y="369417"/>
                </a:lnTo>
                <a:lnTo>
                  <a:pt x="182644" y="380286"/>
                </a:lnTo>
                <a:lnTo>
                  <a:pt x="171985" y="387535"/>
                </a:lnTo>
                <a:lnTo>
                  <a:pt x="160682" y="393348"/>
                </a:lnTo>
                <a:lnTo>
                  <a:pt x="148735" y="397721"/>
                </a:lnTo>
                <a:lnTo>
                  <a:pt x="136144" y="400651"/>
                </a:lnTo>
                <a:lnTo>
                  <a:pt x="122908" y="402136"/>
                </a:lnTo>
                <a:lnTo>
                  <a:pt x="115697" y="402336"/>
                </a:lnTo>
                <a:lnTo>
                  <a:pt x="102502" y="401643"/>
                </a:lnTo>
                <a:lnTo>
                  <a:pt x="89788" y="399570"/>
                </a:lnTo>
                <a:lnTo>
                  <a:pt x="77556" y="396121"/>
                </a:lnTo>
                <a:lnTo>
                  <a:pt x="65804" y="391303"/>
                </a:lnTo>
                <a:lnTo>
                  <a:pt x="54533" y="385119"/>
                </a:lnTo>
                <a:lnTo>
                  <a:pt x="43715" y="377372"/>
                </a:lnTo>
                <a:lnTo>
                  <a:pt x="35186" y="369731"/>
                </a:lnTo>
                <a:lnTo>
                  <a:pt x="26865" y="360871"/>
                </a:lnTo>
                <a:lnTo>
                  <a:pt x="18756" y="350793"/>
                </a:lnTo>
                <a:lnTo>
                  <a:pt x="10862" y="339496"/>
                </a:lnTo>
                <a:lnTo>
                  <a:pt x="3185" y="326979"/>
                </a:lnTo>
                <a:lnTo>
                  <a:pt x="0" y="321310"/>
                </a:lnTo>
                <a:lnTo>
                  <a:pt x="32638" y="301878"/>
                </a:lnTo>
                <a:lnTo>
                  <a:pt x="41393" y="316717"/>
                </a:lnTo>
                <a:lnTo>
                  <a:pt x="50490" y="329574"/>
                </a:lnTo>
                <a:lnTo>
                  <a:pt x="59927" y="340451"/>
                </a:lnTo>
                <a:lnTo>
                  <a:pt x="69702" y="349347"/>
                </a:lnTo>
                <a:lnTo>
                  <a:pt x="79810" y="356262"/>
                </a:lnTo>
                <a:lnTo>
                  <a:pt x="90250" y="361197"/>
                </a:lnTo>
                <a:lnTo>
                  <a:pt x="101017" y="364151"/>
                </a:lnTo>
                <a:lnTo>
                  <a:pt x="112013" y="365125"/>
                </a:lnTo>
                <a:lnTo>
                  <a:pt x="124850" y="364070"/>
                </a:lnTo>
                <a:lnTo>
                  <a:pt x="137157" y="360925"/>
                </a:lnTo>
                <a:lnTo>
                  <a:pt x="148209" y="356107"/>
                </a:lnTo>
                <a:lnTo>
                  <a:pt x="159363" y="348873"/>
                </a:lnTo>
                <a:lnTo>
                  <a:pt x="168413" y="340025"/>
                </a:lnTo>
                <a:lnTo>
                  <a:pt x="173989" y="331977"/>
                </a:lnTo>
                <a:lnTo>
                  <a:pt x="179507" y="320191"/>
                </a:lnTo>
                <a:lnTo>
                  <a:pt x="182393" y="307847"/>
                </a:lnTo>
                <a:lnTo>
                  <a:pt x="182880" y="299974"/>
                </a:lnTo>
                <a:lnTo>
                  <a:pt x="181565" y="287809"/>
                </a:lnTo>
                <a:lnTo>
                  <a:pt x="177603" y="275799"/>
                </a:lnTo>
                <a:lnTo>
                  <a:pt x="170971" y="263944"/>
                </a:lnTo>
                <a:lnTo>
                  <a:pt x="164142" y="254826"/>
                </a:lnTo>
                <a:lnTo>
                  <a:pt x="157299" y="246975"/>
                </a:lnTo>
                <a:lnTo>
                  <a:pt x="149268" y="238706"/>
                </a:lnTo>
                <a:lnTo>
                  <a:pt x="140049" y="230024"/>
                </a:lnTo>
                <a:lnTo>
                  <a:pt x="129643" y="220933"/>
                </a:lnTo>
                <a:lnTo>
                  <a:pt x="118050" y="211438"/>
                </a:lnTo>
                <a:lnTo>
                  <a:pt x="105269" y="201542"/>
                </a:lnTo>
                <a:lnTo>
                  <a:pt x="104266" y="200787"/>
                </a:lnTo>
                <a:lnTo>
                  <a:pt x="89840" y="189713"/>
                </a:lnTo>
                <a:lnTo>
                  <a:pt x="77280" y="179659"/>
                </a:lnTo>
                <a:lnTo>
                  <a:pt x="66580" y="170633"/>
                </a:lnTo>
                <a:lnTo>
                  <a:pt x="57735" y="162639"/>
                </a:lnTo>
                <a:lnTo>
                  <a:pt x="50736" y="155685"/>
                </a:lnTo>
                <a:lnTo>
                  <a:pt x="45579" y="149776"/>
                </a:lnTo>
                <a:lnTo>
                  <a:pt x="37098" y="137156"/>
                </a:lnTo>
                <a:lnTo>
                  <a:pt x="31334" y="125512"/>
                </a:lnTo>
                <a:lnTo>
                  <a:pt x="27279" y="113509"/>
                </a:lnTo>
                <a:lnTo>
                  <a:pt x="24925" y="101130"/>
                </a:lnTo>
                <a:lnTo>
                  <a:pt x="24257" y="89788"/>
                </a:lnTo>
                <a:lnTo>
                  <a:pt x="25137" y="76646"/>
                </a:lnTo>
                <a:lnTo>
                  <a:pt x="27758" y="64127"/>
                </a:lnTo>
                <a:lnTo>
                  <a:pt x="32090" y="52246"/>
                </a:lnTo>
                <a:lnTo>
                  <a:pt x="36195" y="44195"/>
                </a:lnTo>
                <a:lnTo>
                  <a:pt x="43435" y="33674"/>
                </a:lnTo>
                <a:lnTo>
                  <a:pt x="52120" y="24443"/>
                </a:lnTo>
                <a:lnTo>
                  <a:pt x="62234" y="16503"/>
                </a:lnTo>
                <a:lnTo>
                  <a:pt x="69976" y="11811"/>
                </a:lnTo>
                <a:lnTo>
                  <a:pt x="81563" y="6453"/>
                </a:lnTo>
                <a:lnTo>
                  <a:pt x="93667" y="2703"/>
                </a:lnTo>
                <a:lnTo>
                  <a:pt x="106290" y="559"/>
                </a:lnTo>
                <a:lnTo>
                  <a:pt x="117221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213092" y="455422"/>
            <a:ext cx="224282" cy="402336"/>
          </a:xfrm>
          <a:custGeom>
            <a:avLst/>
            <a:gdLst/>
            <a:ahLst/>
            <a:cxnLst/>
            <a:rect l="l" t="t" r="r" b="b"/>
            <a:pathLst>
              <a:path w="224282" h="402336">
                <a:moveTo>
                  <a:pt x="117221" y="0"/>
                </a:moveTo>
                <a:lnTo>
                  <a:pt x="130132" y="783"/>
                </a:lnTo>
                <a:lnTo>
                  <a:pt x="142641" y="3133"/>
                </a:lnTo>
                <a:lnTo>
                  <a:pt x="154746" y="7050"/>
                </a:lnTo>
                <a:lnTo>
                  <a:pt x="166449" y="12533"/>
                </a:lnTo>
                <a:lnTo>
                  <a:pt x="176524" y="18951"/>
                </a:lnTo>
                <a:lnTo>
                  <a:pt x="185330" y="26021"/>
                </a:lnTo>
                <a:lnTo>
                  <a:pt x="194310" y="34555"/>
                </a:lnTo>
                <a:lnTo>
                  <a:pt x="203464" y="44562"/>
                </a:lnTo>
                <a:lnTo>
                  <a:pt x="212793" y="56050"/>
                </a:lnTo>
                <a:lnTo>
                  <a:pt x="217805" y="62737"/>
                </a:lnTo>
                <a:lnTo>
                  <a:pt x="186562" y="86487"/>
                </a:lnTo>
                <a:lnTo>
                  <a:pt x="176510" y="73795"/>
                </a:lnTo>
                <a:lnTo>
                  <a:pt x="167230" y="63384"/>
                </a:lnTo>
                <a:lnTo>
                  <a:pt x="158700" y="55244"/>
                </a:lnTo>
                <a:lnTo>
                  <a:pt x="150901" y="49364"/>
                </a:lnTo>
                <a:lnTo>
                  <a:pt x="138115" y="43148"/>
                </a:lnTo>
                <a:lnTo>
                  <a:pt x="125747" y="40133"/>
                </a:lnTo>
                <a:lnTo>
                  <a:pt x="116459" y="39497"/>
                </a:lnTo>
                <a:lnTo>
                  <a:pt x="102704" y="40891"/>
                </a:lnTo>
                <a:lnTo>
                  <a:pt x="90659" y="45073"/>
                </a:lnTo>
                <a:lnTo>
                  <a:pt x="80300" y="52043"/>
                </a:lnTo>
                <a:lnTo>
                  <a:pt x="70316" y="63835"/>
                </a:lnTo>
                <a:lnTo>
                  <a:pt x="65426" y="75548"/>
                </a:lnTo>
                <a:lnTo>
                  <a:pt x="63881" y="88264"/>
                </a:lnTo>
                <a:lnTo>
                  <a:pt x="63881" y="96647"/>
                </a:lnTo>
                <a:lnTo>
                  <a:pt x="65532" y="104648"/>
                </a:lnTo>
                <a:lnTo>
                  <a:pt x="69087" y="112522"/>
                </a:lnTo>
                <a:lnTo>
                  <a:pt x="74582" y="122152"/>
                </a:lnTo>
                <a:lnTo>
                  <a:pt x="82863" y="132509"/>
                </a:lnTo>
                <a:lnTo>
                  <a:pt x="88137" y="138049"/>
                </a:lnTo>
                <a:lnTo>
                  <a:pt x="92591" y="141970"/>
                </a:lnTo>
                <a:lnTo>
                  <a:pt x="99904" y="147850"/>
                </a:lnTo>
                <a:lnTo>
                  <a:pt x="110070" y="155696"/>
                </a:lnTo>
                <a:lnTo>
                  <a:pt x="123084" y="165514"/>
                </a:lnTo>
                <a:lnTo>
                  <a:pt x="137541" y="176275"/>
                </a:lnTo>
                <a:lnTo>
                  <a:pt x="150341" y="186008"/>
                </a:lnTo>
                <a:lnTo>
                  <a:pt x="162013" y="195441"/>
                </a:lnTo>
                <a:lnTo>
                  <a:pt x="172556" y="204578"/>
                </a:lnTo>
                <a:lnTo>
                  <a:pt x="181971" y="213424"/>
                </a:lnTo>
                <a:lnTo>
                  <a:pt x="190257" y="221982"/>
                </a:lnTo>
                <a:lnTo>
                  <a:pt x="197414" y="230256"/>
                </a:lnTo>
                <a:lnTo>
                  <a:pt x="203443" y="238249"/>
                </a:lnTo>
                <a:lnTo>
                  <a:pt x="212746" y="253705"/>
                </a:lnTo>
                <a:lnTo>
                  <a:pt x="218084" y="265763"/>
                </a:lnTo>
                <a:lnTo>
                  <a:pt x="221769" y="277855"/>
                </a:lnTo>
                <a:lnTo>
                  <a:pt x="223815" y="289980"/>
                </a:lnTo>
                <a:lnTo>
                  <a:pt x="224282" y="299212"/>
                </a:lnTo>
                <a:lnTo>
                  <a:pt x="223464" y="312340"/>
                </a:lnTo>
                <a:lnTo>
                  <a:pt x="221012" y="324898"/>
                </a:lnTo>
                <a:lnTo>
                  <a:pt x="216925" y="336884"/>
                </a:lnTo>
                <a:lnTo>
                  <a:pt x="211204" y="348300"/>
                </a:lnTo>
                <a:lnTo>
                  <a:pt x="203848" y="359144"/>
                </a:lnTo>
                <a:lnTo>
                  <a:pt x="194857" y="369417"/>
                </a:lnTo>
                <a:lnTo>
                  <a:pt x="182644" y="380286"/>
                </a:lnTo>
                <a:lnTo>
                  <a:pt x="171985" y="387535"/>
                </a:lnTo>
                <a:lnTo>
                  <a:pt x="160682" y="393348"/>
                </a:lnTo>
                <a:lnTo>
                  <a:pt x="148735" y="397721"/>
                </a:lnTo>
                <a:lnTo>
                  <a:pt x="136144" y="400651"/>
                </a:lnTo>
                <a:lnTo>
                  <a:pt x="122908" y="402136"/>
                </a:lnTo>
                <a:lnTo>
                  <a:pt x="115697" y="402336"/>
                </a:lnTo>
                <a:lnTo>
                  <a:pt x="102502" y="401643"/>
                </a:lnTo>
                <a:lnTo>
                  <a:pt x="89788" y="399570"/>
                </a:lnTo>
                <a:lnTo>
                  <a:pt x="77556" y="396121"/>
                </a:lnTo>
                <a:lnTo>
                  <a:pt x="65804" y="391303"/>
                </a:lnTo>
                <a:lnTo>
                  <a:pt x="54533" y="385119"/>
                </a:lnTo>
                <a:lnTo>
                  <a:pt x="43715" y="377372"/>
                </a:lnTo>
                <a:lnTo>
                  <a:pt x="35186" y="369731"/>
                </a:lnTo>
                <a:lnTo>
                  <a:pt x="26865" y="360871"/>
                </a:lnTo>
                <a:lnTo>
                  <a:pt x="18756" y="350793"/>
                </a:lnTo>
                <a:lnTo>
                  <a:pt x="10862" y="339496"/>
                </a:lnTo>
                <a:lnTo>
                  <a:pt x="3185" y="326979"/>
                </a:lnTo>
                <a:lnTo>
                  <a:pt x="0" y="321310"/>
                </a:lnTo>
                <a:lnTo>
                  <a:pt x="32638" y="301878"/>
                </a:lnTo>
                <a:lnTo>
                  <a:pt x="41393" y="316717"/>
                </a:lnTo>
                <a:lnTo>
                  <a:pt x="50490" y="329574"/>
                </a:lnTo>
                <a:lnTo>
                  <a:pt x="59927" y="340451"/>
                </a:lnTo>
                <a:lnTo>
                  <a:pt x="69702" y="349347"/>
                </a:lnTo>
                <a:lnTo>
                  <a:pt x="79810" y="356262"/>
                </a:lnTo>
                <a:lnTo>
                  <a:pt x="90250" y="361197"/>
                </a:lnTo>
                <a:lnTo>
                  <a:pt x="101017" y="364151"/>
                </a:lnTo>
                <a:lnTo>
                  <a:pt x="112013" y="365125"/>
                </a:lnTo>
                <a:lnTo>
                  <a:pt x="124850" y="364070"/>
                </a:lnTo>
                <a:lnTo>
                  <a:pt x="137157" y="360925"/>
                </a:lnTo>
                <a:lnTo>
                  <a:pt x="148209" y="356107"/>
                </a:lnTo>
                <a:lnTo>
                  <a:pt x="159363" y="348873"/>
                </a:lnTo>
                <a:lnTo>
                  <a:pt x="168413" y="340025"/>
                </a:lnTo>
                <a:lnTo>
                  <a:pt x="173990" y="331977"/>
                </a:lnTo>
                <a:lnTo>
                  <a:pt x="179507" y="320191"/>
                </a:lnTo>
                <a:lnTo>
                  <a:pt x="182393" y="307847"/>
                </a:lnTo>
                <a:lnTo>
                  <a:pt x="182880" y="299974"/>
                </a:lnTo>
                <a:lnTo>
                  <a:pt x="181565" y="287809"/>
                </a:lnTo>
                <a:lnTo>
                  <a:pt x="177603" y="275799"/>
                </a:lnTo>
                <a:lnTo>
                  <a:pt x="170971" y="263944"/>
                </a:lnTo>
                <a:lnTo>
                  <a:pt x="164142" y="254826"/>
                </a:lnTo>
                <a:lnTo>
                  <a:pt x="157299" y="246975"/>
                </a:lnTo>
                <a:lnTo>
                  <a:pt x="149268" y="238706"/>
                </a:lnTo>
                <a:lnTo>
                  <a:pt x="140049" y="230024"/>
                </a:lnTo>
                <a:lnTo>
                  <a:pt x="129643" y="220933"/>
                </a:lnTo>
                <a:lnTo>
                  <a:pt x="118050" y="211438"/>
                </a:lnTo>
                <a:lnTo>
                  <a:pt x="105269" y="201542"/>
                </a:lnTo>
                <a:lnTo>
                  <a:pt x="104267" y="200787"/>
                </a:lnTo>
                <a:lnTo>
                  <a:pt x="89840" y="189713"/>
                </a:lnTo>
                <a:lnTo>
                  <a:pt x="77280" y="179659"/>
                </a:lnTo>
                <a:lnTo>
                  <a:pt x="66580" y="170633"/>
                </a:lnTo>
                <a:lnTo>
                  <a:pt x="57735" y="162639"/>
                </a:lnTo>
                <a:lnTo>
                  <a:pt x="50736" y="155685"/>
                </a:lnTo>
                <a:lnTo>
                  <a:pt x="45579" y="149776"/>
                </a:lnTo>
                <a:lnTo>
                  <a:pt x="37098" y="137156"/>
                </a:lnTo>
                <a:lnTo>
                  <a:pt x="31334" y="125512"/>
                </a:lnTo>
                <a:lnTo>
                  <a:pt x="27279" y="113509"/>
                </a:lnTo>
                <a:lnTo>
                  <a:pt x="24925" y="101130"/>
                </a:lnTo>
                <a:lnTo>
                  <a:pt x="24257" y="89788"/>
                </a:lnTo>
                <a:lnTo>
                  <a:pt x="25137" y="76646"/>
                </a:lnTo>
                <a:lnTo>
                  <a:pt x="27758" y="64127"/>
                </a:lnTo>
                <a:lnTo>
                  <a:pt x="32090" y="52246"/>
                </a:lnTo>
                <a:lnTo>
                  <a:pt x="36195" y="44195"/>
                </a:lnTo>
                <a:lnTo>
                  <a:pt x="43435" y="33674"/>
                </a:lnTo>
                <a:lnTo>
                  <a:pt x="52120" y="24443"/>
                </a:lnTo>
                <a:lnTo>
                  <a:pt x="62234" y="16503"/>
                </a:lnTo>
                <a:lnTo>
                  <a:pt x="69977" y="11811"/>
                </a:lnTo>
                <a:lnTo>
                  <a:pt x="81563" y="6453"/>
                </a:lnTo>
                <a:lnTo>
                  <a:pt x="93667" y="2703"/>
                </a:lnTo>
                <a:lnTo>
                  <a:pt x="106290" y="559"/>
                </a:lnTo>
                <a:lnTo>
                  <a:pt x="117221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963926" y="1105153"/>
            <a:ext cx="6780276" cy="392684"/>
          </a:xfrm>
          <a:custGeom>
            <a:avLst/>
            <a:gdLst/>
            <a:ahLst/>
            <a:cxnLst/>
            <a:rect l="l" t="t" r="r" b="b"/>
            <a:pathLst>
              <a:path w="6780276" h="392684">
                <a:moveTo>
                  <a:pt x="2418841" y="257048"/>
                </a:moveTo>
                <a:lnTo>
                  <a:pt x="2436368" y="219963"/>
                </a:lnTo>
                <a:lnTo>
                  <a:pt x="2502027" y="81280"/>
                </a:lnTo>
                <a:lnTo>
                  <a:pt x="2567304" y="219963"/>
                </a:lnTo>
                <a:lnTo>
                  <a:pt x="2583815" y="257048"/>
                </a:lnTo>
                <a:lnTo>
                  <a:pt x="2644140" y="383032"/>
                </a:lnTo>
                <a:lnTo>
                  <a:pt x="2685415" y="383032"/>
                </a:lnTo>
                <a:lnTo>
                  <a:pt x="2506853" y="0"/>
                </a:lnTo>
                <a:lnTo>
                  <a:pt x="2497454" y="0"/>
                </a:lnTo>
                <a:lnTo>
                  <a:pt x="2316353" y="383032"/>
                </a:lnTo>
                <a:lnTo>
                  <a:pt x="2359152" y="383032"/>
                </a:lnTo>
                <a:lnTo>
                  <a:pt x="2418841" y="257048"/>
                </a:lnTo>
                <a:close/>
              </a:path>
              <a:path w="6780276" h="392684">
                <a:moveTo>
                  <a:pt x="2436368" y="219963"/>
                </a:moveTo>
                <a:lnTo>
                  <a:pt x="2418841" y="257048"/>
                </a:lnTo>
                <a:lnTo>
                  <a:pt x="2583815" y="257048"/>
                </a:lnTo>
                <a:lnTo>
                  <a:pt x="2567304" y="219963"/>
                </a:lnTo>
                <a:lnTo>
                  <a:pt x="2436368" y="219963"/>
                </a:lnTo>
                <a:close/>
              </a:path>
              <a:path w="6780276" h="392684">
                <a:moveTo>
                  <a:pt x="2224404" y="0"/>
                </a:moveTo>
                <a:lnTo>
                  <a:pt x="2224404" y="383032"/>
                </a:lnTo>
                <a:lnTo>
                  <a:pt x="2262632" y="383032"/>
                </a:lnTo>
                <a:lnTo>
                  <a:pt x="2262632" y="0"/>
                </a:lnTo>
                <a:lnTo>
                  <a:pt x="2224404" y="0"/>
                </a:lnTo>
                <a:close/>
              </a:path>
              <a:path w="6780276" h="392684">
                <a:moveTo>
                  <a:pt x="1251458" y="257048"/>
                </a:moveTo>
                <a:lnTo>
                  <a:pt x="1268984" y="219963"/>
                </a:lnTo>
                <a:lnTo>
                  <a:pt x="1334643" y="81280"/>
                </a:lnTo>
                <a:lnTo>
                  <a:pt x="1399921" y="219963"/>
                </a:lnTo>
                <a:lnTo>
                  <a:pt x="1416431" y="257048"/>
                </a:lnTo>
                <a:lnTo>
                  <a:pt x="1476756" y="383032"/>
                </a:lnTo>
                <a:lnTo>
                  <a:pt x="1518031" y="383032"/>
                </a:lnTo>
                <a:lnTo>
                  <a:pt x="1339469" y="0"/>
                </a:lnTo>
                <a:lnTo>
                  <a:pt x="1330071" y="0"/>
                </a:lnTo>
                <a:lnTo>
                  <a:pt x="1148969" y="383032"/>
                </a:lnTo>
                <a:lnTo>
                  <a:pt x="1191768" y="383032"/>
                </a:lnTo>
                <a:lnTo>
                  <a:pt x="1251458" y="257048"/>
                </a:lnTo>
                <a:close/>
              </a:path>
              <a:path w="6780276" h="392684">
                <a:moveTo>
                  <a:pt x="1268984" y="219963"/>
                </a:moveTo>
                <a:lnTo>
                  <a:pt x="1251458" y="257048"/>
                </a:lnTo>
                <a:lnTo>
                  <a:pt x="1416431" y="257048"/>
                </a:lnTo>
                <a:lnTo>
                  <a:pt x="1399921" y="219963"/>
                </a:lnTo>
                <a:lnTo>
                  <a:pt x="1268984" y="219963"/>
                </a:lnTo>
                <a:close/>
              </a:path>
              <a:path w="6780276" h="392684">
                <a:moveTo>
                  <a:pt x="794004" y="137541"/>
                </a:moveTo>
                <a:lnTo>
                  <a:pt x="786757" y="146805"/>
                </a:lnTo>
                <a:lnTo>
                  <a:pt x="777001" y="154904"/>
                </a:lnTo>
                <a:lnTo>
                  <a:pt x="765301" y="160909"/>
                </a:lnTo>
                <a:lnTo>
                  <a:pt x="761019" y="162418"/>
                </a:lnTo>
                <a:lnTo>
                  <a:pt x="766738" y="199541"/>
                </a:lnTo>
                <a:lnTo>
                  <a:pt x="777525" y="196495"/>
                </a:lnTo>
                <a:lnTo>
                  <a:pt x="787146" y="192786"/>
                </a:lnTo>
                <a:lnTo>
                  <a:pt x="802916" y="184125"/>
                </a:lnTo>
                <a:lnTo>
                  <a:pt x="813017" y="176283"/>
                </a:lnTo>
                <a:lnTo>
                  <a:pt x="821769" y="167232"/>
                </a:lnTo>
                <a:lnTo>
                  <a:pt x="829182" y="156972"/>
                </a:lnTo>
                <a:lnTo>
                  <a:pt x="837382" y="140342"/>
                </a:lnTo>
                <a:lnTo>
                  <a:pt x="841022" y="128278"/>
                </a:lnTo>
                <a:lnTo>
                  <a:pt x="843194" y="115454"/>
                </a:lnTo>
                <a:lnTo>
                  <a:pt x="843915" y="101854"/>
                </a:lnTo>
                <a:lnTo>
                  <a:pt x="843864" y="98229"/>
                </a:lnTo>
                <a:lnTo>
                  <a:pt x="842697" y="84595"/>
                </a:lnTo>
                <a:lnTo>
                  <a:pt x="839984" y="71815"/>
                </a:lnTo>
                <a:lnTo>
                  <a:pt x="835727" y="59891"/>
                </a:lnTo>
                <a:lnTo>
                  <a:pt x="829925" y="48822"/>
                </a:lnTo>
                <a:lnTo>
                  <a:pt x="822579" y="38608"/>
                </a:lnTo>
                <a:lnTo>
                  <a:pt x="812771" y="28410"/>
                </a:lnTo>
                <a:lnTo>
                  <a:pt x="802818" y="20564"/>
                </a:lnTo>
                <a:lnTo>
                  <a:pt x="791881" y="14078"/>
                </a:lnTo>
                <a:lnTo>
                  <a:pt x="779967" y="8957"/>
                </a:lnTo>
                <a:lnTo>
                  <a:pt x="767080" y="5207"/>
                </a:lnTo>
                <a:lnTo>
                  <a:pt x="752033" y="2760"/>
                </a:lnTo>
                <a:lnTo>
                  <a:pt x="741281" y="1753"/>
                </a:lnTo>
                <a:lnTo>
                  <a:pt x="728761" y="979"/>
                </a:lnTo>
                <a:lnTo>
                  <a:pt x="714473" y="432"/>
                </a:lnTo>
                <a:lnTo>
                  <a:pt x="698417" y="107"/>
                </a:lnTo>
                <a:lnTo>
                  <a:pt x="604266" y="0"/>
                </a:lnTo>
                <a:lnTo>
                  <a:pt x="642619" y="37465"/>
                </a:lnTo>
                <a:lnTo>
                  <a:pt x="718250" y="37541"/>
                </a:lnTo>
                <a:lnTo>
                  <a:pt x="733703" y="38203"/>
                </a:lnTo>
                <a:lnTo>
                  <a:pt x="746908" y="39538"/>
                </a:lnTo>
                <a:lnTo>
                  <a:pt x="757864" y="41539"/>
                </a:lnTo>
                <a:lnTo>
                  <a:pt x="766572" y="44196"/>
                </a:lnTo>
                <a:lnTo>
                  <a:pt x="775660" y="48791"/>
                </a:lnTo>
                <a:lnTo>
                  <a:pt x="785631" y="56640"/>
                </a:lnTo>
                <a:lnTo>
                  <a:pt x="793876" y="66801"/>
                </a:lnTo>
                <a:lnTo>
                  <a:pt x="799251" y="76616"/>
                </a:lnTo>
                <a:lnTo>
                  <a:pt x="803036" y="88739"/>
                </a:lnTo>
                <a:lnTo>
                  <a:pt x="804291" y="101726"/>
                </a:lnTo>
                <a:lnTo>
                  <a:pt x="803248" y="113954"/>
                </a:lnTo>
                <a:lnTo>
                  <a:pt x="799821" y="126190"/>
                </a:lnTo>
                <a:lnTo>
                  <a:pt x="794004" y="137541"/>
                </a:lnTo>
                <a:close/>
              </a:path>
              <a:path w="6780276" h="392684">
                <a:moveTo>
                  <a:pt x="354330" y="345567"/>
                </a:moveTo>
                <a:lnTo>
                  <a:pt x="354330" y="195072"/>
                </a:lnTo>
                <a:lnTo>
                  <a:pt x="534035" y="195072"/>
                </a:lnTo>
                <a:lnTo>
                  <a:pt x="534035" y="157480"/>
                </a:lnTo>
                <a:lnTo>
                  <a:pt x="354330" y="157480"/>
                </a:lnTo>
                <a:lnTo>
                  <a:pt x="354330" y="37465"/>
                </a:lnTo>
                <a:lnTo>
                  <a:pt x="535559" y="37465"/>
                </a:lnTo>
                <a:lnTo>
                  <a:pt x="535559" y="0"/>
                </a:lnTo>
                <a:lnTo>
                  <a:pt x="315975" y="0"/>
                </a:lnTo>
                <a:lnTo>
                  <a:pt x="315975" y="383032"/>
                </a:lnTo>
                <a:lnTo>
                  <a:pt x="534035" y="383032"/>
                </a:lnTo>
                <a:lnTo>
                  <a:pt x="534035" y="345567"/>
                </a:lnTo>
                <a:lnTo>
                  <a:pt x="354330" y="345567"/>
                </a:lnTo>
                <a:close/>
              </a:path>
              <a:path w="6780276" h="392684">
                <a:moveTo>
                  <a:pt x="163068" y="198628"/>
                </a:moveTo>
                <a:lnTo>
                  <a:pt x="178068" y="194040"/>
                </a:lnTo>
                <a:lnTo>
                  <a:pt x="190054" y="188677"/>
                </a:lnTo>
                <a:lnTo>
                  <a:pt x="210557" y="174265"/>
                </a:lnTo>
                <a:lnTo>
                  <a:pt x="220817" y="162999"/>
                </a:lnTo>
                <a:lnTo>
                  <a:pt x="232675" y="141516"/>
                </a:lnTo>
                <a:lnTo>
                  <a:pt x="238644" y="116134"/>
                </a:lnTo>
                <a:lnTo>
                  <a:pt x="239394" y="101981"/>
                </a:lnTo>
                <a:lnTo>
                  <a:pt x="239353" y="98621"/>
                </a:lnTo>
                <a:lnTo>
                  <a:pt x="238232" y="84810"/>
                </a:lnTo>
                <a:lnTo>
                  <a:pt x="235588" y="71922"/>
                </a:lnTo>
                <a:lnTo>
                  <a:pt x="225750" y="48943"/>
                </a:lnTo>
                <a:lnTo>
                  <a:pt x="209934" y="29696"/>
                </a:lnTo>
                <a:lnTo>
                  <a:pt x="189302" y="14929"/>
                </a:lnTo>
                <a:lnTo>
                  <a:pt x="177552" y="9628"/>
                </a:lnTo>
                <a:lnTo>
                  <a:pt x="164846" y="5715"/>
                </a:lnTo>
                <a:lnTo>
                  <a:pt x="148385" y="2928"/>
                </a:lnTo>
                <a:lnTo>
                  <a:pt x="124799" y="1054"/>
                </a:lnTo>
                <a:lnTo>
                  <a:pt x="110383" y="468"/>
                </a:lnTo>
                <a:lnTo>
                  <a:pt x="94224" y="117"/>
                </a:lnTo>
                <a:lnTo>
                  <a:pt x="0" y="0"/>
                </a:lnTo>
                <a:lnTo>
                  <a:pt x="0" y="383032"/>
                </a:lnTo>
                <a:lnTo>
                  <a:pt x="38354" y="383032"/>
                </a:lnTo>
                <a:lnTo>
                  <a:pt x="38354" y="204978"/>
                </a:lnTo>
                <a:lnTo>
                  <a:pt x="78023" y="204926"/>
                </a:lnTo>
                <a:lnTo>
                  <a:pt x="94755" y="204667"/>
                </a:lnTo>
                <a:lnTo>
                  <a:pt x="109962" y="204192"/>
                </a:lnTo>
                <a:lnTo>
                  <a:pt x="103124" y="168148"/>
                </a:lnTo>
                <a:lnTo>
                  <a:pt x="38354" y="167386"/>
                </a:lnTo>
                <a:lnTo>
                  <a:pt x="38354" y="37465"/>
                </a:lnTo>
                <a:lnTo>
                  <a:pt x="113378" y="37529"/>
                </a:lnTo>
                <a:lnTo>
                  <a:pt x="128801" y="38176"/>
                </a:lnTo>
                <a:lnTo>
                  <a:pt x="142039" y="39508"/>
                </a:lnTo>
                <a:lnTo>
                  <a:pt x="153083" y="41518"/>
                </a:lnTo>
                <a:lnTo>
                  <a:pt x="161925" y="44196"/>
                </a:lnTo>
                <a:lnTo>
                  <a:pt x="171125" y="48861"/>
                </a:lnTo>
                <a:lnTo>
                  <a:pt x="181064" y="56719"/>
                </a:lnTo>
                <a:lnTo>
                  <a:pt x="189356" y="66929"/>
                </a:lnTo>
                <a:lnTo>
                  <a:pt x="194798" y="77093"/>
                </a:lnTo>
                <a:lnTo>
                  <a:pt x="198533" y="89249"/>
                </a:lnTo>
                <a:lnTo>
                  <a:pt x="199771" y="102108"/>
                </a:lnTo>
                <a:lnTo>
                  <a:pt x="198720" y="114359"/>
                </a:lnTo>
                <a:lnTo>
                  <a:pt x="195260" y="126582"/>
                </a:lnTo>
                <a:lnTo>
                  <a:pt x="189356" y="137922"/>
                </a:lnTo>
                <a:lnTo>
                  <a:pt x="182105" y="147017"/>
                </a:lnTo>
                <a:lnTo>
                  <a:pt x="172314" y="155097"/>
                </a:lnTo>
                <a:lnTo>
                  <a:pt x="160655" y="161036"/>
                </a:lnTo>
                <a:lnTo>
                  <a:pt x="155852" y="162710"/>
                </a:lnTo>
                <a:lnTo>
                  <a:pt x="146418" y="201484"/>
                </a:lnTo>
                <a:lnTo>
                  <a:pt x="155509" y="200160"/>
                </a:lnTo>
                <a:lnTo>
                  <a:pt x="163068" y="198628"/>
                </a:lnTo>
                <a:close/>
              </a:path>
              <a:path w="6780276" h="392684">
                <a:moveTo>
                  <a:pt x="103124" y="168148"/>
                </a:moveTo>
                <a:lnTo>
                  <a:pt x="109962" y="204192"/>
                </a:lnTo>
                <a:lnTo>
                  <a:pt x="123643" y="203502"/>
                </a:lnTo>
                <a:lnTo>
                  <a:pt x="135795" y="202599"/>
                </a:lnTo>
                <a:lnTo>
                  <a:pt x="146418" y="201484"/>
                </a:lnTo>
                <a:lnTo>
                  <a:pt x="155852" y="162710"/>
                </a:lnTo>
                <a:lnTo>
                  <a:pt x="145742" y="165113"/>
                </a:lnTo>
                <a:lnTo>
                  <a:pt x="133584" y="166809"/>
                </a:lnTo>
                <a:lnTo>
                  <a:pt x="119378" y="167816"/>
                </a:lnTo>
                <a:lnTo>
                  <a:pt x="103124" y="168148"/>
                </a:lnTo>
                <a:close/>
              </a:path>
              <a:path w="6780276" h="392684">
                <a:moveTo>
                  <a:pt x="642619" y="383032"/>
                </a:moveTo>
                <a:lnTo>
                  <a:pt x="642619" y="205232"/>
                </a:lnTo>
                <a:lnTo>
                  <a:pt x="664210" y="205232"/>
                </a:lnTo>
                <a:lnTo>
                  <a:pt x="802005" y="383032"/>
                </a:lnTo>
                <a:lnTo>
                  <a:pt x="849376" y="383032"/>
                </a:lnTo>
                <a:lnTo>
                  <a:pt x="711581" y="205232"/>
                </a:lnTo>
                <a:lnTo>
                  <a:pt x="712062" y="205227"/>
                </a:lnTo>
                <a:lnTo>
                  <a:pt x="727446" y="204766"/>
                </a:lnTo>
                <a:lnTo>
                  <a:pt x="741691" y="203670"/>
                </a:lnTo>
                <a:lnTo>
                  <a:pt x="754791" y="201930"/>
                </a:lnTo>
                <a:lnTo>
                  <a:pt x="766738" y="199541"/>
                </a:lnTo>
                <a:lnTo>
                  <a:pt x="761019" y="162418"/>
                </a:lnTo>
                <a:lnTo>
                  <a:pt x="750898" y="164925"/>
                </a:lnTo>
                <a:lnTo>
                  <a:pt x="738793" y="166715"/>
                </a:lnTo>
                <a:lnTo>
                  <a:pt x="724710" y="167789"/>
                </a:lnTo>
                <a:lnTo>
                  <a:pt x="708660" y="168148"/>
                </a:lnTo>
                <a:lnTo>
                  <a:pt x="642619" y="167640"/>
                </a:lnTo>
                <a:lnTo>
                  <a:pt x="642619" y="37465"/>
                </a:lnTo>
                <a:lnTo>
                  <a:pt x="604266" y="0"/>
                </a:lnTo>
                <a:lnTo>
                  <a:pt x="604266" y="383032"/>
                </a:lnTo>
                <a:lnTo>
                  <a:pt x="642619" y="383032"/>
                </a:lnTo>
                <a:close/>
              </a:path>
              <a:path w="6780276" h="392684">
                <a:moveTo>
                  <a:pt x="908661" y="358132"/>
                </a:moveTo>
                <a:lnTo>
                  <a:pt x="919926" y="366416"/>
                </a:lnTo>
                <a:lnTo>
                  <a:pt x="941083" y="379184"/>
                </a:lnTo>
                <a:lnTo>
                  <a:pt x="959202" y="386687"/>
                </a:lnTo>
                <a:lnTo>
                  <a:pt x="984084" y="392028"/>
                </a:lnTo>
                <a:lnTo>
                  <a:pt x="996696" y="392684"/>
                </a:lnTo>
                <a:lnTo>
                  <a:pt x="1000464" y="392631"/>
                </a:lnTo>
                <a:lnTo>
                  <a:pt x="1014105" y="391471"/>
                </a:lnTo>
                <a:lnTo>
                  <a:pt x="1038403" y="384532"/>
                </a:lnTo>
                <a:lnTo>
                  <a:pt x="1057658" y="372407"/>
                </a:lnTo>
                <a:lnTo>
                  <a:pt x="1074208" y="353135"/>
                </a:lnTo>
                <a:lnTo>
                  <a:pt x="1081430" y="337190"/>
                </a:lnTo>
                <a:lnTo>
                  <a:pt x="1085734" y="317726"/>
                </a:lnTo>
                <a:lnTo>
                  <a:pt x="1088301" y="291513"/>
                </a:lnTo>
                <a:lnTo>
                  <a:pt x="1088939" y="275882"/>
                </a:lnTo>
                <a:lnTo>
                  <a:pt x="1089152" y="258572"/>
                </a:lnTo>
                <a:lnTo>
                  <a:pt x="1089152" y="0"/>
                </a:lnTo>
                <a:lnTo>
                  <a:pt x="1050925" y="0"/>
                </a:lnTo>
                <a:lnTo>
                  <a:pt x="1050924" y="257647"/>
                </a:lnTo>
                <a:lnTo>
                  <a:pt x="1050704" y="275143"/>
                </a:lnTo>
                <a:lnTo>
                  <a:pt x="1050053" y="290213"/>
                </a:lnTo>
                <a:lnTo>
                  <a:pt x="1048967" y="302850"/>
                </a:lnTo>
                <a:lnTo>
                  <a:pt x="1047439" y="313048"/>
                </a:lnTo>
                <a:lnTo>
                  <a:pt x="1045463" y="320801"/>
                </a:lnTo>
                <a:lnTo>
                  <a:pt x="1042812" y="327518"/>
                </a:lnTo>
                <a:lnTo>
                  <a:pt x="1036011" y="338305"/>
                </a:lnTo>
                <a:lnTo>
                  <a:pt x="1026668" y="347091"/>
                </a:lnTo>
                <a:lnTo>
                  <a:pt x="1021415" y="350534"/>
                </a:lnTo>
                <a:lnTo>
                  <a:pt x="1009604" y="355381"/>
                </a:lnTo>
                <a:lnTo>
                  <a:pt x="996823" y="356997"/>
                </a:lnTo>
                <a:lnTo>
                  <a:pt x="996093" y="356992"/>
                </a:lnTo>
                <a:lnTo>
                  <a:pt x="983784" y="355484"/>
                </a:lnTo>
                <a:lnTo>
                  <a:pt x="971296" y="351282"/>
                </a:lnTo>
                <a:lnTo>
                  <a:pt x="966162" y="348932"/>
                </a:lnTo>
                <a:lnTo>
                  <a:pt x="956443" y="343893"/>
                </a:lnTo>
                <a:lnTo>
                  <a:pt x="945740" y="337652"/>
                </a:lnTo>
                <a:lnTo>
                  <a:pt x="934054" y="330209"/>
                </a:lnTo>
                <a:lnTo>
                  <a:pt x="921385" y="321563"/>
                </a:lnTo>
                <a:lnTo>
                  <a:pt x="901065" y="352044"/>
                </a:lnTo>
                <a:lnTo>
                  <a:pt x="908661" y="358132"/>
                </a:lnTo>
                <a:close/>
              </a:path>
              <a:path w="6780276" h="392684">
                <a:moveTo>
                  <a:pt x="1617472" y="383032"/>
                </a:moveTo>
                <a:lnTo>
                  <a:pt x="1617472" y="92963"/>
                </a:lnTo>
                <a:lnTo>
                  <a:pt x="1870328" y="383032"/>
                </a:lnTo>
                <a:lnTo>
                  <a:pt x="1878964" y="383032"/>
                </a:lnTo>
                <a:lnTo>
                  <a:pt x="1878964" y="0"/>
                </a:lnTo>
                <a:lnTo>
                  <a:pt x="1841119" y="0"/>
                </a:lnTo>
                <a:lnTo>
                  <a:pt x="1841119" y="293624"/>
                </a:lnTo>
                <a:lnTo>
                  <a:pt x="1586230" y="0"/>
                </a:lnTo>
                <a:lnTo>
                  <a:pt x="1577848" y="0"/>
                </a:lnTo>
                <a:lnTo>
                  <a:pt x="1577848" y="383032"/>
                </a:lnTo>
                <a:lnTo>
                  <a:pt x="1617472" y="383032"/>
                </a:lnTo>
                <a:close/>
              </a:path>
              <a:path w="6780276" h="392684">
                <a:moveTo>
                  <a:pt x="1955649" y="358132"/>
                </a:moveTo>
                <a:lnTo>
                  <a:pt x="1966914" y="366416"/>
                </a:lnTo>
                <a:lnTo>
                  <a:pt x="1988071" y="379184"/>
                </a:lnTo>
                <a:lnTo>
                  <a:pt x="2006190" y="386687"/>
                </a:lnTo>
                <a:lnTo>
                  <a:pt x="2031072" y="392028"/>
                </a:lnTo>
                <a:lnTo>
                  <a:pt x="2043684" y="392684"/>
                </a:lnTo>
                <a:lnTo>
                  <a:pt x="2047452" y="392631"/>
                </a:lnTo>
                <a:lnTo>
                  <a:pt x="2061093" y="391471"/>
                </a:lnTo>
                <a:lnTo>
                  <a:pt x="2085391" y="384532"/>
                </a:lnTo>
                <a:lnTo>
                  <a:pt x="2104646" y="372407"/>
                </a:lnTo>
                <a:lnTo>
                  <a:pt x="2121196" y="353135"/>
                </a:lnTo>
                <a:lnTo>
                  <a:pt x="2128418" y="337190"/>
                </a:lnTo>
                <a:lnTo>
                  <a:pt x="2132722" y="317726"/>
                </a:lnTo>
                <a:lnTo>
                  <a:pt x="2135289" y="291513"/>
                </a:lnTo>
                <a:lnTo>
                  <a:pt x="2135927" y="275882"/>
                </a:lnTo>
                <a:lnTo>
                  <a:pt x="2136140" y="258572"/>
                </a:lnTo>
                <a:lnTo>
                  <a:pt x="2136140" y="0"/>
                </a:lnTo>
                <a:lnTo>
                  <a:pt x="2097913" y="0"/>
                </a:lnTo>
                <a:lnTo>
                  <a:pt x="2097912" y="257647"/>
                </a:lnTo>
                <a:lnTo>
                  <a:pt x="2097692" y="275143"/>
                </a:lnTo>
                <a:lnTo>
                  <a:pt x="2097041" y="290213"/>
                </a:lnTo>
                <a:lnTo>
                  <a:pt x="2095955" y="302850"/>
                </a:lnTo>
                <a:lnTo>
                  <a:pt x="2094427" y="313048"/>
                </a:lnTo>
                <a:lnTo>
                  <a:pt x="2092452" y="320801"/>
                </a:lnTo>
                <a:lnTo>
                  <a:pt x="2089800" y="327518"/>
                </a:lnTo>
                <a:lnTo>
                  <a:pt x="2082999" y="338305"/>
                </a:lnTo>
                <a:lnTo>
                  <a:pt x="2073656" y="347091"/>
                </a:lnTo>
                <a:lnTo>
                  <a:pt x="2068403" y="350534"/>
                </a:lnTo>
                <a:lnTo>
                  <a:pt x="2056592" y="355381"/>
                </a:lnTo>
                <a:lnTo>
                  <a:pt x="2043811" y="356997"/>
                </a:lnTo>
                <a:lnTo>
                  <a:pt x="2043081" y="356992"/>
                </a:lnTo>
                <a:lnTo>
                  <a:pt x="2030772" y="355484"/>
                </a:lnTo>
                <a:lnTo>
                  <a:pt x="2018284" y="351282"/>
                </a:lnTo>
                <a:lnTo>
                  <a:pt x="2013150" y="348932"/>
                </a:lnTo>
                <a:lnTo>
                  <a:pt x="2003431" y="343893"/>
                </a:lnTo>
                <a:lnTo>
                  <a:pt x="1992728" y="337652"/>
                </a:lnTo>
                <a:lnTo>
                  <a:pt x="1981042" y="330209"/>
                </a:lnTo>
                <a:lnTo>
                  <a:pt x="1968373" y="321563"/>
                </a:lnTo>
                <a:lnTo>
                  <a:pt x="1948052" y="352044"/>
                </a:lnTo>
                <a:lnTo>
                  <a:pt x="1955649" y="358132"/>
                </a:lnTo>
                <a:close/>
              </a:path>
              <a:path w="6780276" h="392684">
                <a:moveTo>
                  <a:pt x="2784856" y="383032"/>
                </a:moveTo>
                <a:lnTo>
                  <a:pt x="2784856" y="92963"/>
                </a:lnTo>
                <a:lnTo>
                  <a:pt x="3037713" y="383032"/>
                </a:lnTo>
                <a:lnTo>
                  <a:pt x="3046349" y="383032"/>
                </a:lnTo>
                <a:lnTo>
                  <a:pt x="3046349" y="0"/>
                </a:lnTo>
                <a:lnTo>
                  <a:pt x="3008503" y="0"/>
                </a:lnTo>
                <a:lnTo>
                  <a:pt x="3008503" y="293624"/>
                </a:lnTo>
                <a:lnTo>
                  <a:pt x="2753614" y="0"/>
                </a:lnTo>
                <a:lnTo>
                  <a:pt x="2745232" y="0"/>
                </a:lnTo>
                <a:lnTo>
                  <a:pt x="2745232" y="383032"/>
                </a:lnTo>
                <a:lnTo>
                  <a:pt x="2784856" y="383032"/>
                </a:lnTo>
                <a:close/>
              </a:path>
              <a:path w="6780276" h="392684">
                <a:moveTo>
                  <a:pt x="5917183" y="383032"/>
                </a:moveTo>
                <a:lnTo>
                  <a:pt x="5917183" y="205232"/>
                </a:lnTo>
                <a:lnTo>
                  <a:pt x="5938774" y="205232"/>
                </a:lnTo>
                <a:lnTo>
                  <a:pt x="6076569" y="383032"/>
                </a:lnTo>
                <a:lnTo>
                  <a:pt x="6123940" y="383032"/>
                </a:lnTo>
                <a:lnTo>
                  <a:pt x="5986145" y="205232"/>
                </a:lnTo>
                <a:lnTo>
                  <a:pt x="5986626" y="205227"/>
                </a:lnTo>
                <a:lnTo>
                  <a:pt x="6002010" y="204766"/>
                </a:lnTo>
                <a:lnTo>
                  <a:pt x="6016255" y="203670"/>
                </a:lnTo>
                <a:lnTo>
                  <a:pt x="6029355" y="201930"/>
                </a:lnTo>
                <a:lnTo>
                  <a:pt x="6041302" y="199541"/>
                </a:lnTo>
                <a:lnTo>
                  <a:pt x="6035583" y="162418"/>
                </a:lnTo>
                <a:lnTo>
                  <a:pt x="6025462" y="164925"/>
                </a:lnTo>
                <a:lnTo>
                  <a:pt x="6013357" y="166715"/>
                </a:lnTo>
                <a:lnTo>
                  <a:pt x="5999274" y="167789"/>
                </a:lnTo>
                <a:lnTo>
                  <a:pt x="5983224" y="168148"/>
                </a:lnTo>
                <a:lnTo>
                  <a:pt x="5917183" y="167640"/>
                </a:lnTo>
                <a:lnTo>
                  <a:pt x="5917183" y="37465"/>
                </a:lnTo>
                <a:lnTo>
                  <a:pt x="5878830" y="0"/>
                </a:lnTo>
                <a:lnTo>
                  <a:pt x="5878830" y="383032"/>
                </a:lnTo>
                <a:lnTo>
                  <a:pt x="5917183" y="383032"/>
                </a:lnTo>
                <a:close/>
              </a:path>
              <a:path w="6780276" h="392684">
                <a:moveTo>
                  <a:pt x="6632956" y="346075"/>
                </a:moveTo>
                <a:lnTo>
                  <a:pt x="6632956" y="0"/>
                </a:lnTo>
                <a:lnTo>
                  <a:pt x="6594602" y="0"/>
                </a:lnTo>
                <a:lnTo>
                  <a:pt x="6594602" y="383032"/>
                </a:lnTo>
                <a:lnTo>
                  <a:pt x="6780276" y="383032"/>
                </a:lnTo>
                <a:lnTo>
                  <a:pt x="6780276" y="346075"/>
                </a:lnTo>
                <a:lnTo>
                  <a:pt x="6632956" y="346075"/>
                </a:lnTo>
                <a:close/>
              </a:path>
              <a:path w="6780276" h="392684">
                <a:moveTo>
                  <a:pt x="6268466" y="257048"/>
                </a:moveTo>
                <a:lnTo>
                  <a:pt x="6285992" y="219963"/>
                </a:lnTo>
                <a:lnTo>
                  <a:pt x="6351651" y="81280"/>
                </a:lnTo>
                <a:lnTo>
                  <a:pt x="6416929" y="219963"/>
                </a:lnTo>
                <a:lnTo>
                  <a:pt x="6433439" y="257048"/>
                </a:lnTo>
                <a:lnTo>
                  <a:pt x="6493764" y="383032"/>
                </a:lnTo>
                <a:lnTo>
                  <a:pt x="6535039" y="383032"/>
                </a:lnTo>
                <a:lnTo>
                  <a:pt x="6356477" y="0"/>
                </a:lnTo>
                <a:lnTo>
                  <a:pt x="6347079" y="0"/>
                </a:lnTo>
                <a:lnTo>
                  <a:pt x="6165977" y="383032"/>
                </a:lnTo>
                <a:lnTo>
                  <a:pt x="6208776" y="383032"/>
                </a:lnTo>
                <a:lnTo>
                  <a:pt x="6268466" y="257048"/>
                </a:lnTo>
                <a:close/>
              </a:path>
              <a:path w="6780276" h="392684">
                <a:moveTo>
                  <a:pt x="6285992" y="219963"/>
                </a:moveTo>
                <a:lnTo>
                  <a:pt x="6268466" y="257048"/>
                </a:lnTo>
                <a:lnTo>
                  <a:pt x="6433439" y="257048"/>
                </a:lnTo>
                <a:lnTo>
                  <a:pt x="6416929" y="219963"/>
                </a:lnTo>
                <a:lnTo>
                  <a:pt x="6285992" y="219963"/>
                </a:lnTo>
                <a:close/>
              </a:path>
              <a:path w="6780276" h="392684">
                <a:moveTo>
                  <a:pt x="6068568" y="137541"/>
                </a:moveTo>
                <a:lnTo>
                  <a:pt x="6061321" y="146805"/>
                </a:lnTo>
                <a:lnTo>
                  <a:pt x="6051565" y="154904"/>
                </a:lnTo>
                <a:lnTo>
                  <a:pt x="6039866" y="160909"/>
                </a:lnTo>
                <a:lnTo>
                  <a:pt x="6035583" y="162418"/>
                </a:lnTo>
                <a:lnTo>
                  <a:pt x="6041302" y="199541"/>
                </a:lnTo>
                <a:lnTo>
                  <a:pt x="6052089" y="196495"/>
                </a:lnTo>
                <a:lnTo>
                  <a:pt x="6061709" y="192786"/>
                </a:lnTo>
                <a:lnTo>
                  <a:pt x="6077480" y="184125"/>
                </a:lnTo>
                <a:lnTo>
                  <a:pt x="6087581" y="176283"/>
                </a:lnTo>
                <a:lnTo>
                  <a:pt x="6096333" y="167232"/>
                </a:lnTo>
                <a:lnTo>
                  <a:pt x="6103747" y="156972"/>
                </a:lnTo>
                <a:lnTo>
                  <a:pt x="6111946" y="140342"/>
                </a:lnTo>
                <a:lnTo>
                  <a:pt x="6115586" y="128278"/>
                </a:lnTo>
                <a:lnTo>
                  <a:pt x="6117758" y="115454"/>
                </a:lnTo>
                <a:lnTo>
                  <a:pt x="6118479" y="101854"/>
                </a:lnTo>
                <a:lnTo>
                  <a:pt x="6118428" y="98229"/>
                </a:lnTo>
                <a:lnTo>
                  <a:pt x="6117261" y="84595"/>
                </a:lnTo>
                <a:lnTo>
                  <a:pt x="6114548" y="71815"/>
                </a:lnTo>
                <a:lnTo>
                  <a:pt x="6110291" y="59891"/>
                </a:lnTo>
                <a:lnTo>
                  <a:pt x="6104489" y="48822"/>
                </a:lnTo>
                <a:lnTo>
                  <a:pt x="6097143" y="38608"/>
                </a:lnTo>
                <a:lnTo>
                  <a:pt x="6087335" y="28410"/>
                </a:lnTo>
                <a:lnTo>
                  <a:pt x="6077382" y="20564"/>
                </a:lnTo>
                <a:lnTo>
                  <a:pt x="6066445" y="14078"/>
                </a:lnTo>
                <a:lnTo>
                  <a:pt x="6054531" y="8957"/>
                </a:lnTo>
                <a:lnTo>
                  <a:pt x="6041644" y="5207"/>
                </a:lnTo>
                <a:lnTo>
                  <a:pt x="6026597" y="2760"/>
                </a:lnTo>
                <a:lnTo>
                  <a:pt x="6015845" y="1753"/>
                </a:lnTo>
                <a:lnTo>
                  <a:pt x="6003325" y="979"/>
                </a:lnTo>
                <a:lnTo>
                  <a:pt x="5989037" y="432"/>
                </a:lnTo>
                <a:lnTo>
                  <a:pt x="5972981" y="107"/>
                </a:lnTo>
                <a:lnTo>
                  <a:pt x="5878830" y="0"/>
                </a:lnTo>
                <a:lnTo>
                  <a:pt x="5917183" y="37465"/>
                </a:lnTo>
                <a:lnTo>
                  <a:pt x="5992814" y="37541"/>
                </a:lnTo>
                <a:lnTo>
                  <a:pt x="6008267" y="38203"/>
                </a:lnTo>
                <a:lnTo>
                  <a:pt x="6021472" y="39538"/>
                </a:lnTo>
                <a:lnTo>
                  <a:pt x="6032428" y="41539"/>
                </a:lnTo>
                <a:lnTo>
                  <a:pt x="6041135" y="44196"/>
                </a:lnTo>
                <a:lnTo>
                  <a:pt x="6050224" y="48791"/>
                </a:lnTo>
                <a:lnTo>
                  <a:pt x="6060195" y="56640"/>
                </a:lnTo>
                <a:lnTo>
                  <a:pt x="6068441" y="66801"/>
                </a:lnTo>
                <a:lnTo>
                  <a:pt x="6073815" y="76616"/>
                </a:lnTo>
                <a:lnTo>
                  <a:pt x="6077600" y="88739"/>
                </a:lnTo>
                <a:lnTo>
                  <a:pt x="6078855" y="101726"/>
                </a:lnTo>
                <a:lnTo>
                  <a:pt x="6077812" y="113954"/>
                </a:lnTo>
                <a:lnTo>
                  <a:pt x="6074385" y="126190"/>
                </a:lnTo>
                <a:lnTo>
                  <a:pt x="6068568" y="137541"/>
                </a:lnTo>
                <a:close/>
              </a:path>
              <a:path w="6780276" h="392684">
                <a:moveTo>
                  <a:pt x="5628894" y="345567"/>
                </a:moveTo>
                <a:lnTo>
                  <a:pt x="5628894" y="195072"/>
                </a:lnTo>
                <a:lnTo>
                  <a:pt x="5808599" y="195072"/>
                </a:lnTo>
                <a:lnTo>
                  <a:pt x="5808599" y="157480"/>
                </a:lnTo>
                <a:lnTo>
                  <a:pt x="5628894" y="157480"/>
                </a:lnTo>
                <a:lnTo>
                  <a:pt x="5628894" y="37465"/>
                </a:lnTo>
                <a:lnTo>
                  <a:pt x="5810123" y="37465"/>
                </a:lnTo>
                <a:lnTo>
                  <a:pt x="5810123" y="0"/>
                </a:lnTo>
                <a:lnTo>
                  <a:pt x="5590540" y="0"/>
                </a:lnTo>
                <a:lnTo>
                  <a:pt x="5590540" y="383032"/>
                </a:lnTo>
                <a:lnTo>
                  <a:pt x="5808599" y="383032"/>
                </a:lnTo>
                <a:lnTo>
                  <a:pt x="5808599" y="345567"/>
                </a:lnTo>
                <a:lnTo>
                  <a:pt x="5628894" y="345567"/>
                </a:lnTo>
                <a:close/>
              </a:path>
              <a:path w="6780276" h="392684">
                <a:moveTo>
                  <a:pt x="5410581" y="383032"/>
                </a:moveTo>
                <a:lnTo>
                  <a:pt x="5449697" y="383032"/>
                </a:lnTo>
                <a:lnTo>
                  <a:pt x="5449697" y="37465"/>
                </a:lnTo>
                <a:lnTo>
                  <a:pt x="5535168" y="37465"/>
                </a:lnTo>
                <a:lnTo>
                  <a:pt x="5535168" y="0"/>
                </a:lnTo>
                <a:lnTo>
                  <a:pt x="5325237" y="0"/>
                </a:lnTo>
                <a:lnTo>
                  <a:pt x="5325237" y="37465"/>
                </a:lnTo>
                <a:lnTo>
                  <a:pt x="5410581" y="37465"/>
                </a:lnTo>
                <a:lnTo>
                  <a:pt x="5410581" y="383032"/>
                </a:lnTo>
                <a:close/>
              </a:path>
              <a:path w="6780276" h="392684">
                <a:moveTo>
                  <a:pt x="5037074" y="257048"/>
                </a:moveTo>
                <a:lnTo>
                  <a:pt x="5054600" y="219963"/>
                </a:lnTo>
                <a:lnTo>
                  <a:pt x="5120258" y="81280"/>
                </a:lnTo>
                <a:lnTo>
                  <a:pt x="5185537" y="219963"/>
                </a:lnTo>
                <a:lnTo>
                  <a:pt x="5202047" y="257048"/>
                </a:lnTo>
                <a:lnTo>
                  <a:pt x="5262372" y="383032"/>
                </a:lnTo>
                <a:lnTo>
                  <a:pt x="5303647" y="383032"/>
                </a:lnTo>
                <a:lnTo>
                  <a:pt x="5125084" y="0"/>
                </a:lnTo>
                <a:lnTo>
                  <a:pt x="5115687" y="0"/>
                </a:lnTo>
                <a:lnTo>
                  <a:pt x="4934585" y="383032"/>
                </a:lnTo>
                <a:lnTo>
                  <a:pt x="4977384" y="383032"/>
                </a:lnTo>
                <a:lnTo>
                  <a:pt x="5037074" y="257048"/>
                </a:lnTo>
                <a:close/>
              </a:path>
              <a:path w="6780276" h="392684">
                <a:moveTo>
                  <a:pt x="5054600" y="219963"/>
                </a:moveTo>
                <a:lnTo>
                  <a:pt x="5037074" y="257048"/>
                </a:lnTo>
                <a:lnTo>
                  <a:pt x="5202047" y="257048"/>
                </a:lnTo>
                <a:lnTo>
                  <a:pt x="5185537" y="219963"/>
                </a:lnTo>
                <a:lnTo>
                  <a:pt x="5054600" y="219963"/>
                </a:lnTo>
                <a:close/>
              </a:path>
              <a:path w="6780276" h="392684">
                <a:moveTo>
                  <a:pt x="4759960" y="346075"/>
                </a:moveTo>
                <a:lnTo>
                  <a:pt x="4759960" y="0"/>
                </a:lnTo>
                <a:lnTo>
                  <a:pt x="4721606" y="0"/>
                </a:lnTo>
                <a:lnTo>
                  <a:pt x="4721606" y="383032"/>
                </a:lnTo>
                <a:lnTo>
                  <a:pt x="4907280" y="383032"/>
                </a:lnTo>
                <a:lnTo>
                  <a:pt x="4907280" y="346075"/>
                </a:lnTo>
                <a:lnTo>
                  <a:pt x="4759960" y="346075"/>
                </a:lnTo>
                <a:close/>
              </a:path>
              <a:path w="6780276" h="392684">
                <a:moveTo>
                  <a:pt x="4595749" y="0"/>
                </a:moveTo>
                <a:lnTo>
                  <a:pt x="4595749" y="383032"/>
                </a:lnTo>
                <a:lnTo>
                  <a:pt x="4633976" y="383032"/>
                </a:lnTo>
                <a:lnTo>
                  <a:pt x="4633976" y="0"/>
                </a:lnTo>
                <a:lnTo>
                  <a:pt x="4595749" y="0"/>
                </a:lnTo>
                <a:close/>
              </a:path>
              <a:path w="6780276" h="392684">
                <a:moveTo>
                  <a:pt x="4421505" y="383032"/>
                </a:moveTo>
                <a:lnTo>
                  <a:pt x="4460621" y="383032"/>
                </a:lnTo>
                <a:lnTo>
                  <a:pt x="4460621" y="37465"/>
                </a:lnTo>
                <a:lnTo>
                  <a:pt x="4546092" y="37465"/>
                </a:lnTo>
                <a:lnTo>
                  <a:pt x="4546092" y="0"/>
                </a:lnTo>
                <a:lnTo>
                  <a:pt x="4336161" y="0"/>
                </a:lnTo>
                <a:lnTo>
                  <a:pt x="4336161" y="37465"/>
                </a:lnTo>
                <a:lnTo>
                  <a:pt x="4421505" y="37465"/>
                </a:lnTo>
                <a:lnTo>
                  <a:pt x="4421505" y="383032"/>
                </a:lnTo>
                <a:close/>
              </a:path>
              <a:path w="6780276" h="392684">
                <a:moveTo>
                  <a:pt x="4165600" y="346075"/>
                </a:moveTo>
                <a:lnTo>
                  <a:pt x="4165600" y="0"/>
                </a:lnTo>
                <a:lnTo>
                  <a:pt x="4127246" y="0"/>
                </a:lnTo>
                <a:lnTo>
                  <a:pt x="4127246" y="383032"/>
                </a:lnTo>
                <a:lnTo>
                  <a:pt x="4312920" y="383032"/>
                </a:lnTo>
                <a:lnTo>
                  <a:pt x="4312920" y="346075"/>
                </a:lnTo>
                <a:lnTo>
                  <a:pt x="4165600" y="346075"/>
                </a:lnTo>
                <a:close/>
              </a:path>
              <a:path w="6780276" h="392684">
                <a:moveTo>
                  <a:pt x="3817874" y="0"/>
                </a:moveTo>
                <a:lnTo>
                  <a:pt x="3779520" y="0"/>
                </a:lnTo>
                <a:lnTo>
                  <a:pt x="3779544" y="237995"/>
                </a:lnTo>
                <a:lnTo>
                  <a:pt x="3779855" y="254741"/>
                </a:lnTo>
                <a:lnTo>
                  <a:pt x="3780517" y="269720"/>
                </a:lnTo>
                <a:lnTo>
                  <a:pt x="3781529" y="282930"/>
                </a:lnTo>
                <a:lnTo>
                  <a:pt x="3784589" y="304028"/>
                </a:lnTo>
                <a:lnTo>
                  <a:pt x="3790078" y="321561"/>
                </a:lnTo>
                <a:lnTo>
                  <a:pt x="3802483" y="343767"/>
                </a:lnTo>
                <a:lnTo>
                  <a:pt x="3820081" y="362512"/>
                </a:lnTo>
                <a:lnTo>
                  <a:pt x="3830828" y="370586"/>
                </a:lnTo>
                <a:lnTo>
                  <a:pt x="3846796" y="379597"/>
                </a:lnTo>
                <a:lnTo>
                  <a:pt x="3870305" y="387972"/>
                </a:lnTo>
                <a:lnTo>
                  <a:pt x="3896345" y="392160"/>
                </a:lnTo>
                <a:lnTo>
                  <a:pt x="3910329" y="392684"/>
                </a:lnTo>
                <a:lnTo>
                  <a:pt x="3910587" y="392683"/>
                </a:lnTo>
                <a:lnTo>
                  <a:pt x="3924408" y="392018"/>
                </a:lnTo>
                <a:lnTo>
                  <a:pt x="3937535" y="390065"/>
                </a:lnTo>
                <a:lnTo>
                  <a:pt x="3961707" y="382285"/>
                </a:lnTo>
                <a:lnTo>
                  <a:pt x="3983101" y="369316"/>
                </a:lnTo>
                <a:lnTo>
                  <a:pt x="3997136" y="356827"/>
                </a:lnTo>
                <a:lnTo>
                  <a:pt x="4012954" y="336642"/>
                </a:lnTo>
                <a:lnTo>
                  <a:pt x="4023233" y="314198"/>
                </a:lnTo>
                <a:lnTo>
                  <a:pt x="4027433" y="297890"/>
                </a:lnTo>
                <a:lnTo>
                  <a:pt x="4031150" y="273957"/>
                </a:lnTo>
                <a:lnTo>
                  <a:pt x="4032322" y="260629"/>
                </a:lnTo>
                <a:lnTo>
                  <a:pt x="4033029" y="246398"/>
                </a:lnTo>
                <a:lnTo>
                  <a:pt x="4033266" y="231267"/>
                </a:lnTo>
                <a:lnTo>
                  <a:pt x="4033266" y="0"/>
                </a:lnTo>
                <a:lnTo>
                  <a:pt x="3994912" y="0"/>
                </a:lnTo>
                <a:lnTo>
                  <a:pt x="3994823" y="244374"/>
                </a:lnTo>
                <a:lnTo>
                  <a:pt x="3994406" y="260208"/>
                </a:lnTo>
                <a:lnTo>
                  <a:pt x="3993646" y="273271"/>
                </a:lnTo>
                <a:lnTo>
                  <a:pt x="3992545" y="283563"/>
                </a:lnTo>
                <a:lnTo>
                  <a:pt x="3991102" y="291084"/>
                </a:lnTo>
                <a:lnTo>
                  <a:pt x="3986570" y="304396"/>
                </a:lnTo>
                <a:lnTo>
                  <a:pt x="3980883" y="315730"/>
                </a:lnTo>
                <a:lnTo>
                  <a:pt x="3973829" y="325755"/>
                </a:lnTo>
                <a:lnTo>
                  <a:pt x="3966113" y="333962"/>
                </a:lnTo>
                <a:lnTo>
                  <a:pt x="3956101" y="341795"/>
                </a:lnTo>
                <a:lnTo>
                  <a:pt x="3944747" y="348107"/>
                </a:lnTo>
                <a:lnTo>
                  <a:pt x="3933298" y="352518"/>
                </a:lnTo>
                <a:lnTo>
                  <a:pt x="3920910" y="355310"/>
                </a:lnTo>
                <a:lnTo>
                  <a:pt x="3908171" y="356235"/>
                </a:lnTo>
                <a:lnTo>
                  <a:pt x="3901804" y="356014"/>
                </a:lnTo>
                <a:lnTo>
                  <a:pt x="3889412" y="354324"/>
                </a:lnTo>
                <a:lnTo>
                  <a:pt x="3877039" y="350969"/>
                </a:lnTo>
                <a:lnTo>
                  <a:pt x="3864737" y="345948"/>
                </a:lnTo>
                <a:lnTo>
                  <a:pt x="3849898" y="337425"/>
                </a:lnTo>
                <a:lnTo>
                  <a:pt x="3840215" y="329400"/>
                </a:lnTo>
                <a:lnTo>
                  <a:pt x="3832733" y="320421"/>
                </a:lnTo>
                <a:lnTo>
                  <a:pt x="3826068" y="308253"/>
                </a:lnTo>
                <a:lnTo>
                  <a:pt x="3821970" y="296165"/>
                </a:lnTo>
                <a:lnTo>
                  <a:pt x="3819398" y="282575"/>
                </a:lnTo>
                <a:lnTo>
                  <a:pt x="3818713" y="275242"/>
                </a:lnTo>
                <a:lnTo>
                  <a:pt x="3818247" y="264370"/>
                </a:lnTo>
                <a:lnTo>
                  <a:pt x="3817967" y="249719"/>
                </a:lnTo>
                <a:lnTo>
                  <a:pt x="3817874" y="0"/>
                </a:lnTo>
                <a:close/>
              </a:path>
              <a:path w="6780276" h="392684">
                <a:moveTo>
                  <a:pt x="3324987" y="0"/>
                </a:moveTo>
                <a:lnTo>
                  <a:pt x="3270123" y="383032"/>
                </a:lnTo>
                <a:lnTo>
                  <a:pt x="3307079" y="383032"/>
                </a:lnTo>
                <a:lnTo>
                  <a:pt x="3344672" y="106934"/>
                </a:lnTo>
                <a:lnTo>
                  <a:pt x="3481832" y="383032"/>
                </a:lnTo>
                <a:lnTo>
                  <a:pt x="3491611" y="383032"/>
                </a:lnTo>
                <a:lnTo>
                  <a:pt x="3626993" y="109093"/>
                </a:lnTo>
                <a:lnTo>
                  <a:pt x="3664839" y="383032"/>
                </a:lnTo>
                <a:lnTo>
                  <a:pt x="3702431" y="383032"/>
                </a:lnTo>
                <a:lnTo>
                  <a:pt x="3647313" y="0"/>
                </a:lnTo>
                <a:lnTo>
                  <a:pt x="3641216" y="0"/>
                </a:lnTo>
                <a:lnTo>
                  <a:pt x="3486912" y="314325"/>
                </a:lnTo>
                <a:lnTo>
                  <a:pt x="3331210" y="0"/>
                </a:lnTo>
                <a:lnTo>
                  <a:pt x="3324987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578788" y="1105153"/>
            <a:ext cx="0" cy="383032"/>
          </a:xfrm>
          <a:custGeom>
            <a:avLst/>
            <a:gdLst/>
            <a:ahLst/>
            <a:cxnLst/>
            <a:rect l="l" t="t" r="r" b="b"/>
            <a:pathLst>
              <a:path h="383032">
                <a:moveTo>
                  <a:pt x="0" y="0"/>
                </a:moveTo>
                <a:lnTo>
                  <a:pt x="0" y="383032"/>
                </a:lnTo>
              </a:path>
            </a:pathLst>
          </a:custGeom>
          <a:ln w="39496">
            <a:solidFill>
              <a:srgbClr val="E2E2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207444" y="1105153"/>
            <a:ext cx="0" cy="383032"/>
          </a:xfrm>
          <a:custGeom>
            <a:avLst/>
            <a:gdLst/>
            <a:ahLst/>
            <a:cxnLst/>
            <a:rect l="l" t="t" r="r" b="b"/>
            <a:pathLst>
              <a:path h="383032">
                <a:moveTo>
                  <a:pt x="0" y="0"/>
                </a:moveTo>
                <a:lnTo>
                  <a:pt x="0" y="383032"/>
                </a:lnTo>
              </a:path>
            </a:pathLst>
          </a:custGeom>
          <a:ln w="39497">
            <a:solidFill>
              <a:srgbClr val="E2E2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249918" y="1186435"/>
            <a:ext cx="130936" cy="138683"/>
          </a:xfrm>
          <a:custGeom>
            <a:avLst/>
            <a:gdLst/>
            <a:ahLst/>
            <a:cxnLst/>
            <a:rect l="l" t="t" r="r" b="b"/>
            <a:pathLst>
              <a:path w="130936" h="138683">
                <a:moveTo>
                  <a:pt x="65658" y="0"/>
                </a:moveTo>
                <a:lnTo>
                  <a:pt x="0" y="138683"/>
                </a:lnTo>
                <a:lnTo>
                  <a:pt x="130936" y="138683"/>
                </a:lnTo>
                <a:lnTo>
                  <a:pt x="65658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018527" y="1186435"/>
            <a:ext cx="130937" cy="138683"/>
          </a:xfrm>
          <a:custGeom>
            <a:avLst/>
            <a:gdLst/>
            <a:ahLst/>
            <a:cxnLst/>
            <a:rect l="l" t="t" r="r" b="b"/>
            <a:pathLst>
              <a:path w="130937" h="138683">
                <a:moveTo>
                  <a:pt x="65658" y="0"/>
                </a:moveTo>
                <a:lnTo>
                  <a:pt x="0" y="138683"/>
                </a:lnTo>
                <a:lnTo>
                  <a:pt x="130937" y="138683"/>
                </a:lnTo>
                <a:lnTo>
                  <a:pt x="65658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400294" y="1186435"/>
            <a:ext cx="130936" cy="138683"/>
          </a:xfrm>
          <a:custGeom>
            <a:avLst/>
            <a:gdLst/>
            <a:ahLst/>
            <a:cxnLst/>
            <a:rect l="l" t="t" r="r" b="b"/>
            <a:pathLst>
              <a:path w="130936" h="138683">
                <a:moveTo>
                  <a:pt x="65658" y="0"/>
                </a:moveTo>
                <a:lnTo>
                  <a:pt x="0" y="138683"/>
                </a:lnTo>
                <a:lnTo>
                  <a:pt x="130936" y="138683"/>
                </a:lnTo>
                <a:lnTo>
                  <a:pt x="65658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232911" y="1186435"/>
            <a:ext cx="130937" cy="138683"/>
          </a:xfrm>
          <a:custGeom>
            <a:avLst/>
            <a:gdLst/>
            <a:ahLst/>
            <a:cxnLst/>
            <a:rect l="l" t="t" r="r" b="b"/>
            <a:pathLst>
              <a:path w="130937" h="138683">
                <a:moveTo>
                  <a:pt x="65658" y="0"/>
                </a:moveTo>
                <a:lnTo>
                  <a:pt x="0" y="138683"/>
                </a:lnTo>
                <a:lnTo>
                  <a:pt x="130937" y="138683"/>
                </a:lnTo>
                <a:lnTo>
                  <a:pt x="65658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881110" y="1142619"/>
            <a:ext cx="161671" cy="130682"/>
          </a:xfrm>
          <a:custGeom>
            <a:avLst/>
            <a:gdLst/>
            <a:ahLst/>
            <a:cxnLst/>
            <a:rect l="l" t="t" r="r" b="b"/>
            <a:pathLst>
              <a:path w="161671" h="130682">
                <a:moveTo>
                  <a:pt x="0" y="0"/>
                </a:moveTo>
                <a:lnTo>
                  <a:pt x="0" y="130175"/>
                </a:lnTo>
                <a:lnTo>
                  <a:pt x="66040" y="130682"/>
                </a:lnTo>
                <a:lnTo>
                  <a:pt x="82090" y="130324"/>
                </a:lnTo>
                <a:lnTo>
                  <a:pt x="96173" y="129250"/>
                </a:lnTo>
                <a:lnTo>
                  <a:pt x="108278" y="127460"/>
                </a:lnTo>
                <a:lnTo>
                  <a:pt x="118399" y="124953"/>
                </a:lnTo>
                <a:lnTo>
                  <a:pt x="134381" y="117439"/>
                </a:lnTo>
                <a:lnTo>
                  <a:pt x="144137" y="109340"/>
                </a:lnTo>
                <a:lnTo>
                  <a:pt x="151384" y="100075"/>
                </a:lnTo>
                <a:lnTo>
                  <a:pt x="157201" y="88725"/>
                </a:lnTo>
                <a:lnTo>
                  <a:pt x="160628" y="76489"/>
                </a:lnTo>
                <a:lnTo>
                  <a:pt x="161671" y="64261"/>
                </a:lnTo>
                <a:lnTo>
                  <a:pt x="160416" y="51274"/>
                </a:lnTo>
                <a:lnTo>
                  <a:pt x="156631" y="39151"/>
                </a:lnTo>
                <a:lnTo>
                  <a:pt x="151257" y="29336"/>
                </a:lnTo>
                <a:lnTo>
                  <a:pt x="143011" y="19175"/>
                </a:lnTo>
                <a:lnTo>
                  <a:pt x="133040" y="11326"/>
                </a:lnTo>
                <a:lnTo>
                  <a:pt x="123951" y="6730"/>
                </a:lnTo>
                <a:lnTo>
                  <a:pt x="115244" y="4074"/>
                </a:lnTo>
                <a:lnTo>
                  <a:pt x="104288" y="2073"/>
                </a:lnTo>
                <a:lnTo>
                  <a:pt x="91083" y="738"/>
                </a:lnTo>
                <a:lnTo>
                  <a:pt x="75630" y="76"/>
                </a:lnTo>
                <a:lnTo>
                  <a:pt x="67564" y="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606546" y="1142619"/>
            <a:ext cx="161671" cy="130682"/>
          </a:xfrm>
          <a:custGeom>
            <a:avLst/>
            <a:gdLst/>
            <a:ahLst/>
            <a:cxnLst/>
            <a:rect l="l" t="t" r="r" b="b"/>
            <a:pathLst>
              <a:path w="161671" h="130682">
                <a:moveTo>
                  <a:pt x="0" y="0"/>
                </a:moveTo>
                <a:lnTo>
                  <a:pt x="0" y="130175"/>
                </a:lnTo>
                <a:lnTo>
                  <a:pt x="66040" y="130682"/>
                </a:lnTo>
                <a:lnTo>
                  <a:pt x="82090" y="130324"/>
                </a:lnTo>
                <a:lnTo>
                  <a:pt x="96173" y="129250"/>
                </a:lnTo>
                <a:lnTo>
                  <a:pt x="108278" y="127460"/>
                </a:lnTo>
                <a:lnTo>
                  <a:pt x="118399" y="124953"/>
                </a:lnTo>
                <a:lnTo>
                  <a:pt x="134381" y="117439"/>
                </a:lnTo>
                <a:lnTo>
                  <a:pt x="144137" y="109340"/>
                </a:lnTo>
                <a:lnTo>
                  <a:pt x="151384" y="100075"/>
                </a:lnTo>
                <a:lnTo>
                  <a:pt x="157201" y="88725"/>
                </a:lnTo>
                <a:lnTo>
                  <a:pt x="160628" y="76489"/>
                </a:lnTo>
                <a:lnTo>
                  <a:pt x="161671" y="64261"/>
                </a:lnTo>
                <a:lnTo>
                  <a:pt x="160416" y="51274"/>
                </a:lnTo>
                <a:lnTo>
                  <a:pt x="156631" y="39151"/>
                </a:lnTo>
                <a:lnTo>
                  <a:pt x="151256" y="29336"/>
                </a:lnTo>
                <a:lnTo>
                  <a:pt x="143011" y="19175"/>
                </a:lnTo>
                <a:lnTo>
                  <a:pt x="133040" y="11326"/>
                </a:lnTo>
                <a:lnTo>
                  <a:pt x="123952" y="6730"/>
                </a:lnTo>
                <a:lnTo>
                  <a:pt x="115244" y="4074"/>
                </a:lnTo>
                <a:lnTo>
                  <a:pt x="104288" y="2073"/>
                </a:lnTo>
                <a:lnTo>
                  <a:pt x="91083" y="738"/>
                </a:lnTo>
                <a:lnTo>
                  <a:pt x="75630" y="76"/>
                </a:lnTo>
                <a:lnTo>
                  <a:pt x="67564" y="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002281" y="1142619"/>
            <a:ext cx="161417" cy="130682"/>
          </a:xfrm>
          <a:custGeom>
            <a:avLst/>
            <a:gdLst/>
            <a:ahLst/>
            <a:cxnLst/>
            <a:rect l="l" t="t" r="r" b="b"/>
            <a:pathLst>
              <a:path w="161417" h="130682">
                <a:moveTo>
                  <a:pt x="0" y="0"/>
                </a:moveTo>
                <a:lnTo>
                  <a:pt x="0" y="129920"/>
                </a:lnTo>
                <a:lnTo>
                  <a:pt x="64769" y="130682"/>
                </a:lnTo>
                <a:lnTo>
                  <a:pt x="81024" y="130351"/>
                </a:lnTo>
                <a:lnTo>
                  <a:pt x="95230" y="129344"/>
                </a:lnTo>
                <a:lnTo>
                  <a:pt x="107388" y="127648"/>
                </a:lnTo>
                <a:lnTo>
                  <a:pt x="117498" y="125245"/>
                </a:lnTo>
                <a:lnTo>
                  <a:pt x="133960" y="117632"/>
                </a:lnTo>
                <a:lnTo>
                  <a:pt x="143751" y="109552"/>
                </a:lnTo>
                <a:lnTo>
                  <a:pt x="151002" y="100456"/>
                </a:lnTo>
                <a:lnTo>
                  <a:pt x="156906" y="89117"/>
                </a:lnTo>
                <a:lnTo>
                  <a:pt x="160366" y="76894"/>
                </a:lnTo>
                <a:lnTo>
                  <a:pt x="161417" y="64642"/>
                </a:lnTo>
                <a:lnTo>
                  <a:pt x="160179" y="51784"/>
                </a:lnTo>
                <a:lnTo>
                  <a:pt x="156444" y="39628"/>
                </a:lnTo>
                <a:lnTo>
                  <a:pt x="151002" y="29463"/>
                </a:lnTo>
                <a:lnTo>
                  <a:pt x="142710" y="19254"/>
                </a:lnTo>
                <a:lnTo>
                  <a:pt x="132771" y="11396"/>
                </a:lnTo>
                <a:lnTo>
                  <a:pt x="123570" y="6730"/>
                </a:lnTo>
                <a:lnTo>
                  <a:pt x="114729" y="4053"/>
                </a:lnTo>
                <a:lnTo>
                  <a:pt x="103685" y="2043"/>
                </a:lnTo>
                <a:lnTo>
                  <a:pt x="90447" y="711"/>
                </a:lnTo>
                <a:lnTo>
                  <a:pt x="75024" y="64"/>
                </a:lnTo>
                <a:lnTo>
                  <a:pt x="67690" y="0"/>
                </a:lnTo>
                <a:lnTo>
                  <a:pt x="0" y="0"/>
                </a:lnTo>
                <a:close/>
              </a:path>
            </a:pathLst>
          </a:custGeom>
          <a:ln w="6095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558528" y="1105153"/>
            <a:ext cx="185674" cy="383032"/>
          </a:xfrm>
          <a:custGeom>
            <a:avLst/>
            <a:gdLst/>
            <a:ahLst/>
            <a:cxnLst/>
            <a:rect l="l" t="t" r="r" b="b"/>
            <a:pathLst>
              <a:path w="185674" h="383032">
                <a:moveTo>
                  <a:pt x="0" y="0"/>
                </a:moveTo>
                <a:lnTo>
                  <a:pt x="38353" y="0"/>
                </a:lnTo>
                <a:lnTo>
                  <a:pt x="38353" y="346075"/>
                </a:lnTo>
                <a:lnTo>
                  <a:pt x="185674" y="346075"/>
                </a:lnTo>
                <a:lnTo>
                  <a:pt x="185674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129903" y="1105153"/>
            <a:ext cx="369062" cy="383032"/>
          </a:xfrm>
          <a:custGeom>
            <a:avLst/>
            <a:gdLst/>
            <a:ahLst/>
            <a:cxnLst/>
            <a:rect l="l" t="t" r="r" b="b"/>
            <a:pathLst>
              <a:path w="369062" h="383032">
                <a:moveTo>
                  <a:pt x="181101" y="0"/>
                </a:moveTo>
                <a:lnTo>
                  <a:pt x="190500" y="0"/>
                </a:lnTo>
                <a:lnTo>
                  <a:pt x="369062" y="383032"/>
                </a:lnTo>
                <a:lnTo>
                  <a:pt x="327787" y="383032"/>
                </a:lnTo>
                <a:lnTo>
                  <a:pt x="267462" y="257048"/>
                </a:lnTo>
                <a:lnTo>
                  <a:pt x="102489" y="257048"/>
                </a:lnTo>
                <a:lnTo>
                  <a:pt x="42799" y="383032"/>
                </a:lnTo>
                <a:lnTo>
                  <a:pt x="0" y="383032"/>
                </a:lnTo>
                <a:lnTo>
                  <a:pt x="181101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842756" y="1105153"/>
            <a:ext cx="245110" cy="383032"/>
          </a:xfrm>
          <a:custGeom>
            <a:avLst/>
            <a:gdLst/>
            <a:ahLst/>
            <a:cxnLst/>
            <a:rect l="l" t="t" r="r" b="b"/>
            <a:pathLst>
              <a:path w="245110" h="383032">
                <a:moveTo>
                  <a:pt x="0" y="0"/>
                </a:moveTo>
                <a:lnTo>
                  <a:pt x="76326" y="0"/>
                </a:lnTo>
                <a:lnTo>
                  <a:pt x="94151" y="107"/>
                </a:lnTo>
                <a:lnTo>
                  <a:pt x="110207" y="432"/>
                </a:lnTo>
                <a:lnTo>
                  <a:pt x="124495" y="979"/>
                </a:lnTo>
                <a:lnTo>
                  <a:pt x="137015" y="1753"/>
                </a:lnTo>
                <a:lnTo>
                  <a:pt x="147767" y="2760"/>
                </a:lnTo>
                <a:lnTo>
                  <a:pt x="156751" y="4003"/>
                </a:lnTo>
                <a:lnTo>
                  <a:pt x="175701" y="8957"/>
                </a:lnTo>
                <a:lnTo>
                  <a:pt x="187615" y="14078"/>
                </a:lnTo>
                <a:lnTo>
                  <a:pt x="198552" y="20564"/>
                </a:lnTo>
                <a:lnTo>
                  <a:pt x="208505" y="28410"/>
                </a:lnTo>
                <a:lnTo>
                  <a:pt x="217468" y="37610"/>
                </a:lnTo>
                <a:lnTo>
                  <a:pt x="225659" y="48822"/>
                </a:lnTo>
                <a:lnTo>
                  <a:pt x="231461" y="59891"/>
                </a:lnTo>
                <a:lnTo>
                  <a:pt x="235718" y="71815"/>
                </a:lnTo>
                <a:lnTo>
                  <a:pt x="238431" y="84595"/>
                </a:lnTo>
                <a:lnTo>
                  <a:pt x="239598" y="98229"/>
                </a:lnTo>
                <a:lnTo>
                  <a:pt x="239649" y="101854"/>
                </a:lnTo>
                <a:lnTo>
                  <a:pt x="238928" y="115454"/>
                </a:lnTo>
                <a:lnTo>
                  <a:pt x="236756" y="128278"/>
                </a:lnTo>
                <a:lnTo>
                  <a:pt x="233116" y="140342"/>
                </a:lnTo>
                <a:lnTo>
                  <a:pt x="227991" y="151665"/>
                </a:lnTo>
                <a:lnTo>
                  <a:pt x="217503" y="167232"/>
                </a:lnTo>
                <a:lnTo>
                  <a:pt x="208751" y="176283"/>
                </a:lnTo>
                <a:lnTo>
                  <a:pt x="198650" y="184125"/>
                </a:lnTo>
                <a:lnTo>
                  <a:pt x="187192" y="190758"/>
                </a:lnTo>
                <a:lnTo>
                  <a:pt x="173259" y="196495"/>
                </a:lnTo>
                <a:lnTo>
                  <a:pt x="162472" y="199541"/>
                </a:lnTo>
                <a:lnTo>
                  <a:pt x="150525" y="201930"/>
                </a:lnTo>
                <a:lnTo>
                  <a:pt x="137425" y="203670"/>
                </a:lnTo>
                <a:lnTo>
                  <a:pt x="123180" y="204766"/>
                </a:lnTo>
                <a:lnTo>
                  <a:pt x="107796" y="205227"/>
                </a:lnTo>
                <a:lnTo>
                  <a:pt x="107315" y="205232"/>
                </a:lnTo>
                <a:lnTo>
                  <a:pt x="245110" y="383032"/>
                </a:lnTo>
                <a:lnTo>
                  <a:pt x="197739" y="383032"/>
                </a:lnTo>
                <a:lnTo>
                  <a:pt x="59944" y="205232"/>
                </a:lnTo>
                <a:lnTo>
                  <a:pt x="38353" y="205232"/>
                </a:lnTo>
                <a:lnTo>
                  <a:pt x="38353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554466" y="1105153"/>
            <a:ext cx="219582" cy="383032"/>
          </a:xfrm>
          <a:custGeom>
            <a:avLst/>
            <a:gdLst/>
            <a:ahLst/>
            <a:cxnLst/>
            <a:rect l="l" t="t" r="r" b="b"/>
            <a:pathLst>
              <a:path w="219582" h="383032">
                <a:moveTo>
                  <a:pt x="0" y="0"/>
                </a:moveTo>
                <a:lnTo>
                  <a:pt x="219582" y="0"/>
                </a:lnTo>
                <a:lnTo>
                  <a:pt x="219582" y="37465"/>
                </a:lnTo>
                <a:lnTo>
                  <a:pt x="38353" y="37465"/>
                </a:lnTo>
                <a:lnTo>
                  <a:pt x="38353" y="157480"/>
                </a:lnTo>
                <a:lnTo>
                  <a:pt x="218058" y="157480"/>
                </a:lnTo>
                <a:lnTo>
                  <a:pt x="218058" y="195072"/>
                </a:lnTo>
                <a:lnTo>
                  <a:pt x="38353" y="195072"/>
                </a:lnTo>
                <a:lnTo>
                  <a:pt x="38353" y="345567"/>
                </a:lnTo>
                <a:lnTo>
                  <a:pt x="218058" y="345567"/>
                </a:lnTo>
                <a:lnTo>
                  <a:pt x="218058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289163" y="1105153"/>
            <a:ext cx="209930" cy="383032"/>
          </a:xfrm>
          <a:custGeom>
            <a:avLst/>
            <a:gdLst/>
            <a:ahLst/>
            <a:cxnLst/>
            <a:rect l="l" t="t" r="r" b="b"/>
            <a:pathLst>
              <a:path w="209930" h="383032">
                <a:moveTo>
                  <a:pt x="0" y="0"/>
                </a:moveTo>
                <a:lnTo>
                  <a:pt x="209930" y="0"/>
                </a:lnTo>
                <a:lnTo>
                  <a:pt x="209930" y="37465"/>
                </a:lnTo>
                <a:lnTo>
                  <a:pt x="124459" y="37465"/>
                </a:lnTo>
                <a:lnTo>
                  <a:pt x="124459" y="383032"/>
                </a:lnTo>
                <a:lnTo>
                  <a:pt x="85343" y="383032"/>
                </a:lnTo>
                <a:lnTo>
                  <a:pt x="85343" y="37465"/>
                </a:lnTo>
                <a:lnTo>
                  <a:pt x="0" y="37465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898511" y="1105153"/>
            <a:ext cx="369062" cy="383032"/>
          </a:xfrm>
          <a:custGeom>
            <a:avLst/>
            <a:gdLst/>
            <a:ahLst/>
            <a:cxnLst/>
            <a:rect l="l" t="t" r="r" b="b"/>
            <a:pathLst>
              <a:path w="369062" h="383032">
                <a:moveTo>
                  <a:pt x="181102" y="0"/>
                </a:moveTo>
                <a:lnTo>
                  <a:pt x="190499" y="0"/>
                </a:lnTo>
                <a:lnTo>
                  <a:pt x="369062" y="383032"/>
                </a:lnTo>
                <a:lnTo>
                  <a:pt x="327787" y="383032"/>
                </a:lnTo>
                <a:lnTo>
                  <a:pt x="267462" y="257048"/>
                </a:lnTo>
                <a:lnTo>
                  <a:pt x="102488" y="257048"/>
                </a:lnTo>
                <a:lnTo>
                  <a:pt x="42799" y="383032"/>
                </a:lnTo>
                <a:lnTo>
                  <a:pt x="0" y="383032"/>
                </a:lnTo>
                <a:lnTo>
                  <a:pt x="181102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685533" y="1105153"/>
            <a:ext cx="185673" cy="383032"/>
          </a:xfrm>
          <a:custGeom>
            <a:avLst/>
            <a:gdLst/>
            <a:ahLst/>
            <a:cxnLst/>
            <a:rect l="l" t="t" r="r" b="b"/>
            <a:pathLst>
              <a:path w="185673" h="383032">
                <a:moveTo>
                  <a:pt x="0" y="0"/>
                </a:moveTo>
                <a:lnTo>
                  <a:pt x="38353" y="0"/>
                </a:lnTo>
                <a:lnTo>
                  <a:pt x="38353" y="346075"/>
                </a:lnTo>
                <a:lnTo>
                  <a:pt x="185673" y="346075"/>
                </a:lnTo>
                <a:lnTo>
                  <a:pt x="185673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559675" y="1105153"/>
            <a:ext cx="38226" cy="383032"/>
          </a:xfrm>
          <a:custGeom>
            <a:avLst/>
            <a:gdLst/>
            <a:ahLst/>
            <a:cxnLst/>
            <a:rect l="l" t="t" r="r" b="b"/>
            <a:pathLst>
              <a:path w="38226" h="383032">
                <a:moveTo>
                  <a:pt x="0" y="0"/>
                </a:moveTo>
                <a:lnTo>
                  <a:pt x="38226" y="0"/>
                </a:lnTo>
                <a:lnTo>
                  <a:pt x="38226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300087" y="1105153"/>
            <a:ext cx="209930" cy="383032"/>
          </a:xfrm>
          <a:custGeom>
            <a:avLst/>
            <a:gdLst/>
            <a:ahLst/>
            <a:cxnLst/>
            <a:rect l="l" t="t" r="r" b="b"/>
            <a:pathLst>
              <a:path w="209930" h="383032">
                <a:moveTo>
                  <a:pt x="0" y="0"/>
                </a:moveTo>
                <a:lnTo>
                  <a:pt x="209930" y="0"/>
                </a:lnTo>
                <a:lnTo>
                  <a:pt x="209930" y="37465"/>
                </a:lnTo>
                <a:lnTo>
                  <a:pt x="124460" y="37465"/>
                </a:lnTo>
                <a:lnTo>
                  <a:pt x="124460" y="383032"/>
                </a:lnTo>
                <a:lnTo>
                  <a:pt x="85343" y="383032"/>
                </a:lnTo>
                <a:lnTo>
                  <a:pt x="85343" y="37465"/>
                </a:lnTo>
                <a:lnTo>
                  <a:pt x="0" y="37465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091172" y="1105153"/>
            <a:ext cx="185674" cy="383032"/>
          </a:xfrm>
          <a:custGeom>
            <a:avLst/>
            <a:gdLst/>
            <a:ahLst/>
            <a:cxnLst/>
            <a:rect l="l" t="t" r="r" b="b"/>
            <a:pathLst>
              <a:path w="185674" h="383032">
                <a:moveTo>
                  <a:pt x="0" y="0"/>
                </a:moveTo>
                <a:lnTo>
                  <a:pt x="38353" y="0"/>
                </a:lnTo>
                <a:lnTo>
                  <a:pt x="38353" y="346075"/>
                </a:lnTo>
                <a:lnTo>
                  <a:pt x="185674" y="346075"/>
                </a:lnTo>
                <a:lnTo>
                  <a:pt x="185674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743447" y="1105153"/>
            <a:ext cx="253745" cy="392684"/>
          </a:xfrm>
          <a:custGeom>
            <a:avLst/>
            <a:gdLst/>
            <a:ahLst/>
            <a:cxnLst/>
            <a:rect l="l" t="t" r="r" b="b"/>
            <a:pathLst>
              <a:path w="253745" h="392684">
                <a:moveTo>
                  <a:pt x="0" y="0"/>
                </a:moveTo>
                <a:lnTo>
                  <a:pt x="38353" y="0"/>
                </a:lnTo>
                <a:lnTo>
                  <a:pt x="38353" y="231267"/>
                </a:lnTo>
                <a:lnTo>
                  <a:pt x="38447" y="249719"/>
                </a:lnTo>
                <a:lnTo>
                  <a:pt x="38727" y="264370"/>
                </a:lnTo>
                <a:lnTo>
                  <a:pt x="39846" y="282359"/>
                </a:lnTo>
                <a:lnTo>
                  <a:pt x="42450" y="296165"/>
                </a:lnTo>
                <a:lnTo>
                  <a:pt x="46548" y="308253"/>
                </a:lnTo>
                <a:lnTo>
                  <a:pt x="52174" y="318863"/>
                </a:lnTo>
                <a:lnTo>
                  <a:pt x="60695" y="329400"/>
                </a:lnTo>
                <a:lnTo>
                  <a:pt x="70378" y="337425"/>
                </a:lnTo>
                <a:lnTo>
                  <a:pt x="82261" y="344498"/>
                </a:lnTo>
                <a:lnTo>
                  <a:pt x="97519" y="350969"/>
                </a:lnTo>
                <a:lnTo>
                  <a:pt x="109892" y="354324"/>
                </a:lnTo>
                <a:lnTo>
                  <a:pt x="122284" y="356014"/>
                </a:lnTo>
                <a:lnTo>
                  <a:pt x="128650" y="356235"/>
                </a:lnTo>
                <a:lnTo>
                  <a:pt x="141390" y="355310"/>
                </a:lnTo>
                <a:lnTo>
                  <a:pt x="153778" y="352518"/>
                </a:lnTo>
                <a:lnTo>
                  <a:pt x="165226" y="348107"/>
                </a:lnTo>
                <a:lnTo>
                  <a:pt x="176581" y="341795"/>
                </a:lnTo>
                <a:lnTo>
                  <a:pt x="186593" y="333962"/>
                </a:lnTo>
                <a:lnTo>
                  <a:pt x="201363" y="315730"/>
                </a:lnTo>
                <a:lnTo>
                  <a:pt x="207050" y="304396"/>
                </a:lnTo>
                <a:lnTo>
                  <a:pt x="211399" y="291750"/>
                </a:lnTo>
                <a:lnTo>
                  <a:pt x="214126" y="273271"/>
                </a:lnTo>
                <a:lnTo>
                  <a:pt x="214886" y="260208"/>
                </a:lnTo>
                <a:lnTo>
                  <a:pt x="215303" y="244374"/>
                </a:lnTo>
                <a:lnTo>
                  <a:pt x="215391" y="231267"/>
                </a:lnTo>
                <a:lnTo>
                  <a:pt x="215391" y="0"/>
                </a:lnTo>
                <a:lnTo>
                  <a:pt x="253745" y="0"/>
                </a:lnTo>
                <a:lnTo>
                  <a:pt x="253745" y="231267"/>
                </a:lnTo>
                <a:lnTo>
                  <a:pt x="253509" y="246398"/>
                </a:lnTo>
                <a:lnTo>
                  <a:pt x="252802" y="260629"/>
                </a:lnTo>
                <a:lnTo>
                  <a:pt x="251630" y="273957"/>
                </a:lnTo>
                <a:lnTo>
                  <a:pt x="247913" y="297890"/>
                </a:lnTo>
                <a:lnTo>
                  <a:pt x="243712" y="314198"/>
                </a:lnTo>
                <a:lnTo>
                  <a:pt x="233434" y="336642"/>
                </a:lnTo>
                <a:lnTo>
                  <a:pt x="217616" y="356827"/>
                </a:lnTo>
                <a:lnTo>
                  <a:pt x="207618" y="366059"/>
                </a:lnTo>
                <a:lnTo>
                  <a:pt x="193231" y="376451"/>
                </a:lnTo>
                <a:lnTo>
                  <a:pt x="170448" y="386822"/>
                </a:lnTo>
                <a:lnTo>
                  <a:pt x="144888" y="392018"/>
                </a:lnTo>
                <a:lnTo>
                  <a:pt x="131067" y="392683"/>
                </a:lnTo>
                <a:lnTo>
                  <a:pt x="130809" y="392684"/>
                </a:lnTo>
                <a:lnTo>
                  <a:pt x="116825" y="392160"/>
                </a:lnTo>
                <a:lnTo>
                  <a:pt x="103486" y="390590"/>
                </a:lnTo>
                <a:lnTo>
                  <a:pt x="78717" y="384308"/>
                </a:lnTo>
                <a:lnTo>
                  <a:pt x="56458" y="373839"/>
                </a:lnTo>
                <a:lnTo>
                  <a:pt x="40561" y="362512"/>
                </a:lnTo>
                <a:lnTo>
                  <a:pt x="22963" y="343767"/>
                </a:lnTo>
                <a:lnTo>
                  <a:pt x="10558" y="321561"/>
                </a:lnTo>
                <a:lnTo>
                  <a:pt x="5069" y="304028"/>
                </a:lnTo>
                <a:lnTo>
                  <a:pt x="2009" y="282930"/>
                </a:lnTo>
                <a:lnTo>
                  <a:pt x="997" y="269720"/>
                </a:lnTo>
                <a:lnTo>
                  <a:pt x="335" y="254741"/>
                </a:lnTo>
                <a:lnTo>
                  <a:pt x="24" y="237995"/>
                </a:lnTo>
                <a:lnTo>
                  <a:pt x="0" y="231267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234049" y="1105153"/>
            <a:ext cx="432308" cy="383032"/>
          </a:xfrm>
          <a:custGeom>
            <a:avLst/>
            <a:gdLst/>
            <a:ahLst/>
            <a:cxnLst/>
            <a:rect l="l" t="t" r="r" b="b"/>
            <a:pathLst>
              <a:path w="432308" h="383032">
                <a:moveTo>
                  <a:pt x="54863" y="0"/>
                </a:moveTo>
                <a:lnTo>
                  <a:pt x="61087" y="0"/>
                </a:lnTo>
                <a:lnTo>
                  <a:pt x="216788" y="314325"/>
                </a:lnTo>
                <a:lnTo>
                  <a:pt x="371093" y="0"/>
                </a:lnTo>
                <a:lnTo>
                  <a:pt x="377189" y="0"/>
                </a:lnTo>
                <a:lnTo>
                  <a:pt x="432308" y="383032"/>
                </a:lnTo>
                <a:lnTo>
                  <a:pt x="394715" y="383032"/>
                </a:lnTo>
                <a:lnTo>
                  <a:pt x="356870" y="109093"/>
                </a:lnTo>
                <a:lnTo>
                  <a:pt x="221487" y="383032"/>
                </a:lnTo>
                <a:lnTo>
                  <a:pt x="211709" y="383032"/>
                </a:lnTo>
                <a:lnTo>
                  <a:pt x="74549" y="106934"/>
                </a:lnTo>
                <a:lnTo>
                  <a:pt x="36956" y="383032"/>
                </a:lnTo>
                <a:lnTo>
                  <a:pt x="0" y="383032"/>
                </a:lnTo>
                <a:lnTo>
                  <a:pt x="54863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709158" y="1105153"/>
            <a:ext cx="301116" cy="383032"/>
          </a:xfrm>
          <a:custGeom>
            <a:avLst/>
            <a:gdLst/>
            <a:ahLst/>
            <a:cxnLst/>
            <a:rect l="l" t="t" r="r" b="b"/>
            <a:pathLst>
              <a:path w="301116" h="383032">
                <a:moveTo>
                  <a:pt x="0" y="0"/>
                </a:moveTo>
                <a:lnTo>
                  <a:pt x="8381" y="0"/>
                </a:lnTo>
                <a:lnTo>
                  <a:pt x="263270" y="293624"/>
                </a:lnTo>
                <a:lnTo>
                  <a:pt x="263270" y="0"/>
                </a:lnTo>
                <a:lnTo>
                  <a:pt x="301116" y="0"/>
                </a:lnTo>
                <a:lnTo>
                  <a:pt x="301116" y="383032"/>
                </a:lnTo>
                <a:lnTo>
                  <a:pt x="292480" y="383032"/>
                </a:lnTo>
                <a:lnTo>
                  <a:pt x="39624" y="92963"/>
                </a:lnTo>
                <a:lnTo>
                  <a:pt x="39624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280279" y="1105153"/>
            <a:ext cx="369062" cy="383032"/>
          </a:xfrm>
          <a:custGeom>
            <a:avLst/>
            <a:gdLst/>
            <a:ahLst/>
            <a:cxnLst/>
            <a:rect l="l" t="t" r="r" b="b"/>
            <a:pathLst>
              <a:path w="369062" h="383032">
                <a:moveTo>
                  <a:pt x="181101" y="0"/>
                </a:moveTo>
                <a:lnTo>
                  <a:pt x="190500" y="0"/>
                </a:lnTo>
                <a:lnTo>
                  <a:pt x="369062" y="383032"/>
                </a:lnTo>
                <a:lnTo>
                  <a:pt x="327787" y="383032"/>
                </a:lnTo>
                <a:lnTo>
                  <a:pt x="267462" y="257048"/>
                </a:lnTo>
                <a:lnTo>
                  <a:pt x="102488" y="257048"/>
                </a:lnTo>
                <a:lnTo>
                  <a:pt x="42799" y="383032"/>
                </a:lnTo>
                <a:lnTo>
                  <a:pt x="0" y="383032"/>
                </a:lnTo>
                <a:lnTo>
                  <a:pt x="181101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188331" y="1105153"/>
            <a:ext cx="38227" cy="383032"/>
          </a:xfrm>
          <a:custGeom>
            <a:avLst/>
            <a:gdLst/>
            <a:ahLst/>
            <a:cxnLst/>
            <a:rect l="l" t="t" r="r" b="b"/>
            <a:pathLst>
              <a:path w="38227" h="383032">
                <a:moveTo>
                  <a:pt x="0" y="0"/>
                </a:moveTo>
                <a:lnTo>
                  <a:pt x="38227" y="0"/>
                </a:lnTo>
                <a:lnTo>
                  <a:pt x="38227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911980" y="1105153"/>
            <a:ext cx="188087" cy="392684"/>
          </a:xfrm>
          <a:custGeom>
            <a:avLst/>
            <a:gdLst/>
            <a:ahLst/>
            <a:cxnLst/>
            <a:rect l="l" t="t" r="r" b="b"/>
            <a:pathLst>
              <a:path w="188087" h="392684">
                <a:moveTo>
                  <a:pt x="149860" y="0"/>
                </a:moveTo>
                <a:lnTo>
                  <a:pt x="188087" y="0"/>
                </a:lnTo>
                <a:lnTo>
                  <a:pt x="188087" y="258572"/>
                </a:lnTo>
                <a:lnTo>
                  <a:pt x="187874" y="275882"/>
                </a:lnTo>
                <a:lnTo>
                  <a:pt x="187236" y="291513"/>
                </a:lnTo>
                <a:lnTo>
                  <a:pt x="186168" y="305462"/>
                </a:lnTo>
                <a:lnTo>
                  <a:pt x="182736" y="328303"/>
                </a:lnTo>
                <a:lnTo>
                  <a:pt x="178816" y="341503"/>
                </a:lnTo>
                <a:lnTo>
                  <a:pt x="165736" y="363427"/>
                </a:lnTo>
                <a:lnTo>
                  <a:pt x="147955" y="378713"/>
                </a:lnTo>
                <a:lnTo>
                  <a:pt x="125693" y="388778"/>
                </a:lnTo>
                <a:lnTo>
                  <a:pt x="99399" y="392631"/>
                </a:lnTo>
                <a:lnTo>
                  <a:pt x="95631" y="392684"/>
                </a:lnTo>
                <a:lnTo>
                  <a:pt x="83019" y="392028"/>
                </a:lnTo>
                <a:lnTo>
                  <a:pt x="58137" y="386687"/>
                </a:lnTo>
                <a:lnTo>
                  <a:pt x="40018" y="379184"/>
                </a:lnTo>
                <a:lnTo>
                  <a:pt x="18861" y="366416"/>
                </a:lnTo>
                <a:lnTo>
                  <a:pt x="7596" y="358132"/>
                </a:lnTo>
                <a:lnTo>
                  <a:pt x="0" y="352044"/>
                </a:lnTo>
                <a:lnTo>
                  <a:pt x="20320" y="321563"/>
                </a:lnTo>
                <a:lnTo>
                  <a:pt x="32989" y="330209"/>
                </a:lnTo>
                <a:lnTo>
                  <a:pt x="44675" y="337652"/>
                </a:lnTo>
                <a:lnTo>
                  <a:pt x="55378" y="343893"/>
                </a:lnTo>
                <a:lnTo>
                  <a:pt x="65097" y="348932"/>
                </a:lnTo>
                <a:lnTo>
                  <a:pt x="70231" y="351282"/>
                </a:lnTo>
                <a:lnTo>
                  <a:pt x="82719" y="355484"/>
                </a:lnTo>
                <a:lnTo>
                  <a:pt x="95028" y="356992"/>
                </a:lnTo>
                <a:lnTo>
                  <a:pt x="95758" y="356997"/>
                </a:lnTo>
                <a:lnTo>
                  <a:pt x="108539" y="355381"/>
                </a:lnTo>
                <a:lnTo>
                  <a:pt x="120350" y="350534"/>
                </a:lnTo>
                <a:lnTo>
                  <a:pt x="125603" y="347091"/>
                </a:lnTo>
                <a:lnTo>
                  <a:pt x="134946" y="338305"/>
                </a:lnTo>
                <a:lnTo>
                  <a:pt x="141747" y="327518"/>
                </a:lnTo>
                <a:lnTo>
                  <a:pt x="144399" y="320801"/>
                </a:lnTo>
                <a:lnTo>
                  <a:pt x="146374" y="313048"/>
                </a:lnTo>
                <a:lnTo>
                  <a:pt x="147902" y="302850"/>
                </a:lnTo>
                <a:lnTo>
                  <a:pt x="148988" y="290213"/>
                </a:lnTo>
                <a:lnTo>
                  <a:pt x="149639" y="275143"/>
                </a:lnTo>
                <a:lnTo>
                  <a:pt x="149859" y="257647"/>
                </a:lnTo>
                <a:lnTo>
                  <a:pt x="149860" y="257301"/>
                </a:lnTo>
                <a:lnTo>
                  <a:pt x="14986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541774" y="1105153"/>
            <a:ext cx="301116" cy="383032"/>
          </a:xfrm>
          <a:custGeom>
            <a:avLst/>
            <a:gdLst/>
            <a:ahLst/>
            <a:cxnLst/>
            <a:rect l="l" t="t" r="r" b="b"/>
            <a:pathLst>
              <a:path w="301116" h="383032">
                <a:moveTo>
                  <a:pt x="0" y="0"/>
                </a:moveTo>
                <a:lnTo>
                  <a:pt x="8381" y="0"/>
                </a:lnTo>
                <a:lnTo>
                  <a:pt x="263271" y="293624"/>
                </a:lnTo>
                <a:lnTo>
                  <a:pt x="263271" y="0"/>
                </a:lnTo>
                <a:lnTo>
                  <a:pt x="301116" y="0"/>
                </a:lnTo>
                <a:lnTo>
                  <a:pt x="301116" y="383032"/>
                </a:lnTo>
                <a:lnTo>
                  <a:pt x="292480" y="383032"/>
                </a:lnTo>
                <a:lnTo>
                  <a:pt x="39624" y="92963"/>
                </a:lnTo>
                <a:lnTo>
                  <a:pt x="39624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112895" y="1105153"/>
            <a:ext cx="369062" cy="383032"/>
          </a:xfrm>
          <a:custGeom>
            <a:avLst/>
            <a:gdLst/>
            <a:ahLst/>
            <a:cxnLst/>
            <a:rect l="l" t="t" r="r" b="b"/>
            <a:pathLst>
              <a:path w="369062" h="383032">
                <a:moveTo>
                  <a:pt x="181102" y="0"/>
                </a:moveTo>
                <a:lnTo>
                  <a:pt x="190500" y="0"/>
                </a:lnTo>
                <a:lnTo>
                  <a:pt x="369062" y="383032"/>
                </a:lnTo>
                <a:lnTo>
                  <a:pt x="327787" y="383032"/>
                </a:lnTo>
                <a:lnTo>
                  <a:pt x="267462" y="257048"/>
                </a:lnTo>
                <a:lnTo>
                  <a:pt x="102488" y="257048"/>
                </a:lnTo>
                <a:lnTo>
                  <a:pt x="42799" y="383032"/>
                </a:lnTo>
                <a:lnTo>
                  <a:pt x="0" y="383032"/>
                </a:lnTo>
                <a:lnTo>
                  <a:pt x="181102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864991" y="1105153"/>
            <a:ext cx="188086" cy="392684"/>
          </a:xfrm>
          <a:custGeom>
            <a:avLst/>
            <a:gdLst/>
            <a:ahLst/>
            <a:cxnLst/>
            <a:rect l="l" t="t" r="r" b="b"/>
            <a:pathLst>
              <a:path w="188086" h="392684">
                <a:moveTo>
                  <a:pt x="149859" y="0"/>
                </a:moveTo>
                <a:lnTo>
                  <a:pt x="188086" y="0"/>
                </a:lnTo>
                <a:lnTo>
                  <a:pt x="188086" y="258572"/>
                </a:lnTo>
                <a:lnTo>
                  <a:pt x="187874" y="275882"/>
                </a:lnTo>
                <a:lnTo>
                  <a:pt x="187236" y="291513"/>
                </a:lnTo>
                <a:lnTo>
                  <a:pt x="186168" y="305462"/>
                </a:lnTo>
                <a:lnTo>
                  <a:pt x="182736" y="328303"/>
                </a:lnTo>
                <a:lnTo>
                  <a:pt x="178815" y="341503"/>
                </a:lnTo>
                <a:lnTo>
                  <a:pt x="165736" y="363427"/>
                </a:lnTo>
                <a:lnTo>
                  <a:pt x="147954" y="378713"/>
                </a:lnTo>
                <a:lnTo>
                  <a:pt x="125693" y="388778"/>
                </a:lnTo>
                <a:lnTo>
                  <a:pt x="99399" y="392631"/>
                </a:lnTo>
                <a:lnTo>
                  <a:pt x="95631" y="392684"/>
                </a:lnTo>
                <a:lnTo>
                  <a:pt x="83019" y="392028"/>
                </a:lnTo>
                <a:lnTo>
                  <a:pt x="58137" y="386687"/>
                </a:lnTo>
                <a:lnTo>
                  <a:pt x="40018" y="379184"/>
                </a:lnTo>
                <a:lnTo>
                  <a:pt x="18861" y="366416"/>
                </a:lnTo>
                <a:lnTo>
                  <a:pt x="7596" y="358132"/>
                </a:lnTo>
                <a:lnTo>
                  <a:pt x="0" y="352044"/>
                </a:lnTo>
                <a:lnTo>
                  <a:pt x="20319" y="321563"/>
                </a:lnTo>
                <a:lnTo>
                  <a:pt x="32989" y="330209"/>
                </a:lnTo>
                <a:lnTo>
                  <a:pt x="44675" y="337652"/>
                </a:lnTo>
                <a:lnTo>
                  <a:pt x="55378" y="343893"/>
                </a:lnTo>
                <a:lnTo>
                  <a:pt x="65097" y="348932"/>
                </a:lnTo>
                <a:lnTo>
                  <a:pt x="70231" y="351282"/>
                </a:lnTo>
                <a:lnTo>
                  <a:pt x="82719" y="355484"/>
                </a:lnTo>
                <a:lnTo>
                  <a:pt x="95028" y="356992"/>
                </a:lnTo>
                <a:lnTo>
                  <a:pt x="95757" y="356997"/>
                </a:lnTo>
                <a:lnTo>
                  <a:pt x="108539" y="355381"/>
                </a:lnTo>
                <a:lnTo>
                  <a:pt x="120350" y="350534"/>
                </a:lnTo>
                <a:lnTo>
                  <a:pt x="125602" y="347091"/>
                </a:lnTo>
                <a:lnTo>
                  <a:pt x="134946" y="338305"/>
                </a:lnTo>
                <a:lnTo>
                  <a:pt x="141747" y="327518"/>
                </a:lnTo>
                <a:lnTo>
                  <a:pt x="144398" y="320801"/>
                </a:lnTo>
                <a:lnTo>
                  <a:pt x="146374" y="313048"/>
                </a:lnTo>
                <a:lnTo>
                  <a:pt x="147902" y="302850"/>
                </a:lnTo>
                <a:lnTo>
                  <a:pt x="148988" y="290213"/>
                </a:lnTo>
                <a:lnTo>
                  <a:pt x="149639" y="275143"/>
                </a:lnTo>
                <a:lnTo>
                  <a:pt x="149859" y="257647"/>
                </a:lnTo>
                <a:lnTo>
                  <a:pt x="149859" y="257301"/>
                </a:lnTo>
                <a:lnTo>
                  <a:pt x="149859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568193" y="1105153"/>
            <a:ext cx="245109" cy="383032"/>
          </a:xfrm>
          <a:custGeom>
            <a:avLst/>
            <a:gdLst/>
            <a:ahLst/>
            <a:cxnLst/>
            <a:rect l="l" t="t" r="r" b="b"/>
            <a:pathLst>
              <a:path w="245109" h="383032">
                <a:moveTo>
                  <a:pt x="0" y="0"/>
                </a:moveTo>
                <a:lnTo>
                  <a:pt x="76326" y="0"/>
                </a:lnTo>
                <a:lnTo>
                  <a:pt x="94151" y="107"/>
                </a:lnTo>
                <a:lnTo>
                  <a:pt x="110207" y="432"/>
                </a:lnTo>
                <a:lnTo>
                  <a:pt x="124495" y="979"/>
                </a:lnTo>
                <a:lnTo>
                  <a:pt x="137015" y="1753"/>
                </a:lnTo>
                <a:lnTo>
                  <a:pt x="147767" y="2760"/>
                </a:lnTo>
                <a:lnTo>
                  <a:pt x="156751" y="4003"/>
                </a:lnTo>
                <a:lnTo>
                  <a:pt x="175701" y="8957"/>
                </a:lnTo>
                <a:lnTo>
                  <a:pt x="187615" y="14078"/>
                </a:lnTo>
                <a:lnTo>
                  <a:pt x="198552" y="20564"/>
                </a:lnTo>
                <a:lnTo>
                  <a:pt x="208505" y="28410"/>
                </a:lnTo>
                <a:lnTo>
                  <a:pt x="217468" y="37610"/>
                </a:lnTo>
                <a:lnTo>
                  <a:pt x="225659" y="48822"/>
                </a:lnTo>
                <a:lnTo>
                  <a:pt x="231461" y="59891"/>
                </a:lnTo>
                <a:lnTo>
                  <a:pt x="235718" y="71815"/>
                </a:lnTo>
                <a:lnTo>
                  <a:pt x="238431" y="84595"/>
                </a:lnTo>
                <a:lnTo>
                  <a:pt x="239598" y="98229"/>
                </a:lnTo>
                <a:lnTo>
                  <a:pt x="239649" y="101854"/>
                </a:lnTo>
                <a:lnTo>
                  <a:pt x="238928" y="115454"/>
                </a:lnTo>
                <a:lnTo>
                  <a:pt x="236756" y="128278"/>
                </a:lnTo>
                <a:lnTo>
                  <a:pt x="233116" y="140342"/>
                </a:lnTo>
                <a:lnTo>
                  <a:pt x="227991" y="151665"/>
                </a:lnTo>
                <a:lnTo>
                  <a:pt x="217503" y="167232"/>
                </a:lnTo>
                <a:lnTo>
                  <a:pt x="208751" y="176283"/>
                </a:lnTo>
                <a:lnTo>
                  <a:pt x="198650" y="184125"/>
                </a:lnTo>
                <a:lnTo>
                  <a:pt x="187192" y="190758"/>
                </a:lnTo>
                <a:lnTo>
                  <a:pt x="173259" y="196495"/>
                </a:lnTo>
                <a:lnTo>
                  <a:pt x="162472" y="199541"/>
                </a:lnTo>
                <a:lnTo>
                  <a:pt x="150525" y="201930"/>
                </a:lnTo>
                <a:lnTo>
                  <a:pt x="137425" y="203670"/>
                </a:lnTo>
                <a:lnTo>
                  <a:pt x="123180" y="204766"/>
                </a:lnTo>
                <a:lnTo>
                  <a:pt x="107796" y="205227"/>
                </a:lnTo>
                <a:lnTo>
                  <a:pt x="107314" y="205232"/>
                </a:lnTo>
                <a:lnTo>
                  <a:pt x="245109" y="383032"/>
                </a:lnTo>
                <a:lnTo>
                  <a:pt x="197738" y="383032"/>
                </a:lnTo>
                <a:lnTo>
                  <a:pt x="59943" y="205232"/>
                </a:lnTo>
                <a:lnTo>
                  <a:pt x="38353" y="205232"/>
                </a:lnTo>
                <a:lnTo>
                  <a:pt x="38353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279903" y="1105153"/>
            <a:ext cx="219583" cy="383032"/>
          </a:xfrm>
          <a:custGeom>
            <a:avLst/>
            <a:gdLst/>
            <a:ahLst/>
            <a:cxnLst/>
            <a:rect l="l" t="t" r="r" b="b"/>
            <a:pathLst>
              <a:path w="219583" h="383032">
                <a:moveTo>
                  <a:pt x="0" y="0"/>
                </a:moveTo>
                <a:lnTo>
                  <a:pt x="219583" y="0"/>
                </a:lnTo>
                <a:lnTo>
                  <a:pt x="219583" y="37465"/>
                </a:lnTo>
                <a:lnTo>
                  <a:pt x="38354" y="37465"/>
                </a:lnTo>
                <a:lnTo>
                  <a:pt x="38354" y="157480"/>
                </a:lnTo>
                <a:lnTo>
                  <a:pt x="218059" y="157480"/>
                </a:lnTo>
                <a:lnTo>
                  <a:pt x="218059" y="195072"/>
                </a:lnTo>
                <a:lnTo>
                  <a:pt x="38354" y="195072"/>
                </a:lnTo>
                <a:lnTo>
                  <a:pt x="38354" y="345567"/>
                </a:lnTo>
                <a:lnTo>
                  <a:pt x="218059" y="345567"/>
                </a:lnTo>
                <a:lnTo>
                  <a:pt x="218059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963926" y="1105153"/>
            <a:ext cx="239394" cy="383032"/>
          </a:xfrm>
          <a:custGeom>
            <a:avLst/>
            <a:gdLst/>
            <a:ahLst/>
            <a:cxnLst/>
            <a:rect l="l" t="t" r="r" b="b"/>
            <a:pathLst>
              <a:path w="239394" h="383032">
                <a:moveTo>
                  <a:pt x="0" y="0"/>
                </a:moveTo>
                <a:lnTo>
                  <a:pt x="76327" y="0"/>
                </a:lnTo>
                <a:lnTo>
                  <a:pt x="94224" y="117"/>
                </a:lnTo>
                <a:lnTo>
                  <a:pt x="110383" y="468"/>
                </a:lnTo>
                <a:lnTo>
                  <a:pt x="124799" y="1054"/>
                </a:lnTo>
                <a:lnTo>
                  <a:pt x="137468" y="1874"/>
                </a:lnTo>
                <a:lnTo>
                  <a:pt x="148385" y="2928"/>
                </a:lnTo>
                <a:lnTo>
                  <a:pt x="157546" y="4217"/>
                </a:lnTo>
                <a:lnTo>
                  <a:pt x="177552" y="9628"/>
                </a:lnTo>
                <a:lnTo>
                  <a:pt x="189302" y="14929"/>
                </a:lnTo>
                <a:lnTo>
                  <a:pt x="200096" y="21619"/>
                </a:lnTo>
                <a:lnTo>
                  <a:pt x="209934" y="29696"/>
                </a:lnTo>
                <a:lnTo>
                  <a:pt x="218567" y="38862"/>
                </a:lnTo>
                <a:lnTo>
                  <a:pt x="225750" y="48943"/>
                </a:lnTo>
                <a:lnTo>
                  <a:pt x="231425" y="59965"/>
                </a:lnTo>
                <a:lnTo>
                  <a:pt x="235588" y="71922"/>
                </a:lnTo>
                <a:lnTo>
                  <a:pt x="238232" y="84810"/>
                </a:lnTo>
                <a:lnTo>
                  <a:pt x="239353" y="98621"/>
                </a:lnTo>
                <a:lnTo>
                  <a:pt x="239394" y="101981"/>
                </a:lnTo>
                <a:lnTo>
                  <a:pt x="238644" y="116134"/>
                </a:lnTo>
                <a:lnTo>
                  <a:pt x="236401" y="129312"/>
                </a:lnTo>
                <a:lnTo>
                  <a:pt x="232675" y="141516"/>
                </a:lnTo>
                <a:lnTo>
                  <a:pt x="227477" y="152745"/>
                </a:lnTo>
                <a:lnTo>
                  <a:pt x="220817" y="162999"/>
                </a:lnTo>
                <a:lnTo>
                  <a:pt x="210557" y="174265"/>
                </a:lnTo>
                <a:lnTo>
                  <a:pt x="200883" y="182084"/>
                </a:lnTo>
                <a:lnTo>
                  <a:pt x="190054" y="188677"/>
                </a:lnTo>
                <a:lnTo>
                  <a:pt x="178068" y="194040"/>
                </a:lnTo>
                <a:lnTo>
                  <a:pt x="164926" y="198167"/>
                </a:lnTo>
                <a:lnTo>
                  <a:pt x="155509" y="200160"/>
                </a:lnTo>
                <a:lnTo>
                  <a:pt x="146418" y="201484"/>
                </a:lnTo>
                <a:lnTo>
                  <a:pt x="135795" y="202599"/>
                </a:lnTo>
                <a:lnTo>
                  <a:pt x="123643" y="203502"/>
                </a:lnTo>
                <a:lnTo>
                  <a:pt x="109962" y="204192"/>
                </a:lnTo>
                <a:lnTo>
                  <a:pt x="94755" y="204667"/>
                </a:lnTo>
                <a:lnTo>
                  <a:pt x="78023" y="204926"/>
                </a:lnTo>
                <a:lnTo>
                  <a:pt x="65659" y="204978"/>
                </a:lnTo>
                <a:lnTo>
                  <a:pt x="38354" y="204978"/>
                </a:lnTo>
                <a:lnTo>
                  <a:pt x="38354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123949" y="2380466"/>
            <a:ext cx="2313301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00"/>
              </a:lnSpc>
              <a:spcBef>
                <a:spcPts val="160"/>
              </a:spcBef>
            </a:pPr>
            <a:r>
              <a:rPr sz="2400" dirty="0">
                <a:solidFill>
                  <a:srgbClr val="DDDDDD"/>
                </a:solidFill>
                <a:latin typeface="Wingdings 2"/>
                <a:cs typeface="Wingdings 2"/>
              </a:rPr>
              <a:t></a:t>
            </a:r>
            <a:r>
              <a:rPr sz="2400" spc="289" dirty="0">
                <a:solidFill>
                  <a:srgbClr val="DDDDDD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AKSEPTASI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123948" y="3477746"/>
            <a:ext cx="1645364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00"/>
              </a:lnSpc>
              <a:spcBef>
                <a:spcPts val="160"/>
              </a:spcBef>
            </a:pPr>
            <a:r>
              <a:rPr sz="2400" dirty="0">
                <a:solidFill>
                  <a:srgbClr val="DDDDDD"/>
                </a:solidFill>
                <a:latin typeface="Wingdings 2"/>
                <a:cs typeface="Wingdings 2"/>
              </a:rPr>
              <a:t></a:t>
            </a:r>
            <a:r>
              <a:rPr sz="2400" spc="289" dirty="0">
                <a:solidFill>
                  <a:srgbClr val="DDDDDD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AKSE</a:t>
            </a:r>
            <a:r>
              <a:rPr sz="3000" spc="14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123949" y="4575280"/>
            <a:ext cx="2355167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00"/>
              </a:lnSpc>
              <a:spcBef>
                <a:spcPts val="160"/>
              </a:spcBef>
            </a:pPr>
            <a:r>
              <a:rPr sz="2400" dirty="0">
                <a:solidFill>
                  <a:srgbClr val="DDDDDD"/>
                </a:solidFill>
                <a:latin typeface="Wingdings 2"/>
                <a:cs typeface="Wingdings 2"/>
              </a:rPr>
              <a:t></a:t>
            </a:r>
            <a:r>
              <a:rPr sz="2400" spc="289" dirty="0">
                <a:solidFill>
                  <a:srgbClr val="DDDDDD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RESE</a:t>
            </a:r>
            <a:r>
              <a:rPr sz="3000" spc="9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VA</a:t>
            </a:r>
            <a:r>
              <a:rPr sz="3000" spc="9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577706" y="1105154"/>
            <a:ext cx="166497" cy="3645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" name="object 21"/>
          <p:cNvSpPr txBox="1"/>
          <p:nvPr/>
        </p:nvSpPr>
        <p:spPr>
          <a:xfrm>
            <a:off x="8289164" y="1105153"/>
            <a:ext cx="104901" cy="3830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8394065" y="1105153"/>
            <a:ext cx="160400" cy="3830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8554466" y="1105154"/>
            <a:ext cx="219582" cy="1762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8554466" y="1281430"/>
            <a:ext cx="219582" cy="1880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7300088" y="1105153"/>
            <a:ext cx="104901" cy="3830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7404990" y="1105153"/>
            <a:ext cx="173799" cy="3830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7578788" y="1105153"/>
            <a:ext cx="125920" cy="3830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7704709" y="1105154"/>
            <a:ext cx="166496" cy="3645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7110350" y="1105154"/>
            <a:ext cx="166497" cy="3645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3279903" y="1123887"/>
            <a:ext cx="219583" cy="1575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3279903" y="1281430"/>
            <a:ext cx="218059" cy="1880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6538976" y="465075"/>
            <a:ext cx="271652" cy="1793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6538976" y="644461"/>
            <a:ext cx="271652" cy="2036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4674236" y="465075"/>
            <a:ext cx="104901" cy="3830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4779137" y="465075"/>
            <a:ext cx="105028" cy="3830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3517646" y="483807"/>
            <a:ext cx="353187" cy="1575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3870833" y="483807"/>
            <a:ext cx="160400" cy="364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4031235" y="483807"/>
            <a:ext cx="219583" cy="1575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3517646" y="641351"/>
            <a:ext cx="353187" cy="1880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4031235" y="641351"/>
            <a:ext cx="218059" cy="1880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176558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31034" y="14098"/>
            <a:ext cx="9129980" cy="6836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24001" y="6985"/>
            <a:ext cx="9137015" cy="6843981"/>
          </a:xfrm>
          <a:custGeom>
            <a:avLst/>
            <a:gdLst/>
            <a:ahLst/>
            <a:cxnLst/>
            <a:rect l="l" t="t" r="r" b="b"/>
            <a:pathLst>
              <a:path w="9137015" h="6843981">
                <a:moveTo>
                  <a:pt x="0" y="0"/>
                </a:moveTo>
                <a:lnTo>
                  <a:pt x="9137015" y="6843981"/>
                </a:lnTo>
              </a:path>
            </a:pathLst>
          </a:custGeom>
          <a:ln w="12700">
            <a:solidFill>
              <a:srgbClr val="B3B3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92746" y="4948429"/>
            <a:ext cx="2672969" cy="1900191"/>
          </a:xfrm>
          <a:custGeom>
            <a:avLst/>
            <a:gdLst/>
            <a:ahLst/>
            <a:cxnLst/>
            <a:rect l="l" t="t" r="r" b="b"/>
            <a:pathLst>
              <a:path w="2672969" h="1900191">
                <a:moveTo>
                  <a:pt x="2672969" y="0"/>
                </a:moveTo>
                <a:lnTo>
                  <a:pt x="0" y="1900191"/>
                </a:lnTo>
              </a:path>
            </a:pathLst>
          </a:custGeom>
          <a:ln w="12700">
            <a:solidFill>
              <a:srgbClr val="BBBBB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74109" y="448055"/>
            <a:ext cx="3307079" cy="842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38216" y="778510"/>
            <a:ext cx="2573020" cy="402336"/>
          </a:xfrm>
          <a:custGeom>
            <a:avLst/>
            <a:gdLst/>
            <a:ahLst/>
            <a:cxnLst/>
            <a:rect l="l" t="t" r="r" b="b"/>
            <a:pathLst>
              <a:path w="2573020" h="402336">
                <a:moveTo>
                  <a:pt x="1639824" y="392684"/>
                </a:moveTo>
                <a:lnTo>
                  <a:pt x="1713865" y="392684"/>
                </a:lnTo>
                <a:lnTo>
                  <a:pt x="1713865" y="81534"/>
                </a:lnTo>
                <a:lnTo>
                  <a:pt x="1783588" y="81534"/>
                </a:lnTo>
                <a:lnTo>
                  <a:pt x="1783588" y="9651"/>
                </a:lnTo>
                <a:lnTo>
                  <a:pt x="1571879" y="9651"/>
                </a:lnTo>
                <a:lnTo>
                  <a:pt x="1571879" y="81534"/>
                </a:lnTo>
                <a:lnTo>
                  <a:pt x="1639824" y="81534"/>
                </a:lnTo>
                <a:lnTo>
                  <a:pt x="1639824" y="392684"/>
                </a:lnTo>
                <a:close/>
              </a:path>
              <a:path w="2573020" h="402336">
                <a:moveTo>
                  <a:pt x="1477142" y="20640"/>
                </a:moveTo>
                <a:lnTo>
                  <a:pt x="1458516" y="15241"/>
                </a:lnTo>
                <a:lnTo>
                  <a:pt x="1434424" y="11657"/>
                </a:lnTo>
                <a:lnTo>
                  <a:pt x="1420339" y="10542"/>
                </a:lnTo>
                <a:lnTo>
                  <a:pt x="1404899" y="9874"/>
                </a:lnTo>
                <a:lnTo>
                  <a:pt x="1388110" y="9651"/>
                </a:lnTo>
                <a:lnTo>
                  <a:pt x="1310640" y="9651"/>
                </a:lnTo>
                <a:lnTo>
                  <a:pt x="1310640" y="392684"/>
                </a:lnTo>
                <a:lnTo>
                  <a:pt x="1383665" y="392684"/>
                </a:lnTo>
                <a:lnTo>
                  <a:pt x="1383665" y="230504"/>
                </a:lnTo>
                <a:lnTo>
                  <a:pt x="1384925" y="230504"/>
                </a:lnTo>
                <a:lnTo>
                  <a:pt x="1402196" y="230315"/>
                </a:lnTo>
                <a:lnTo>
                  <a:pt x="1417602" y="229796"/>
                </a:lnTo>
                <a:lnTo>
                  <a:pt x="1431138" y="228946"/>
                </a:lnTo>
                <a:lnTo>
                  <a:pt x="1442802" y="227764"/>
                </a:lnTo>
                <a:lnTo>
                  <a:pt x="1452590" y="226252"/>
                </a:lnTo>
                <a:lnTo>
                  <a:pt x="1451991" y="152780"/>
                </a:lnTo>
                <a:lnTo>
                  <a:pt x="1444879" y="155448"/>
                </a:lnTo>
                <a:lnTo>
                  <a:pt x="1435789" y="157616"/>
                </a:lnTo>
                <a:lnTo>
                  <a:pt x="1423127" y="158933"/>
                </a:lnTo>
                <a:lnTo>
                  <a:pt x="1406779" y="159385"/>
                </a:lnTo>
                <a:lnTo>
                  <a:pt x="1383665" y="159385"/>
                </a:lnTo>
                <a:lnTo>
                  <a:pt x="1383665" y="80644"/>
                </a:lnTo>
                <a:lnTo>
                  <a:pt x="1404239" y="80644"/>
                </a:lnTo>
                <a:lnTo>
                  <a:pt x="1416233" y="80917"/>
                </a:lnTo>
                <a:lnTo>
                  <a:pt x="1430780" y="82252"/>
                </a:lnTo>
                <a:lnTo>
                  <a:pt x="1442239" y="84701"/>
                </a:lnTo>
                <a:lnTo>
                  <a:pt x="1450594" y="88264"/>
                </a:lnTo>
                <a:lnTo>
                  <a:pt x="1459501" y="95689"/>
                </a:lnTo>
                <a:lnTo>
                  <a:pt x="1465679" y="106751"/>
                </a:lnTo>
                <a:lnTo>
                  <a:pt x="1467739" y="120650"/>
                </a:lnTo>
                <a:lnTo>
                  <a:pt x="1467739" y="129159"/>
                </a:lnTo>
                <a:lnTo>
                  <a:pt x="1465707" y="136525"/>
                </a:lnTo>
                <a:lnTo>
                  <a:pt x="1465028" y="223024"/>
                </a:lnTo>
                <a:lnTo>
                  <a:pt x="1477577" y="218205"/>
                </a:lnTo>
                <a:lnTo>
                  <a:pt x="1489099" y="212239"/>
                </a:lnTo>
                <a:lnTo>
                  <a:pt x="1499582" y="205125"/>
                </a:lnTo>
                <a:lnTo>
                  <a:pt x="1509018" y="196862"/>
                </a:lnTo>
                <a:lnTo>
                  <a:pt x="1517396" y="187451"/>
                </a:lnTo>
                <a:lnTo>
                  <a:pt x="1527280" y="171963"/>
                </a:lnTo>
                <a:lnTo>
                  <a:pt x="1532123" y="160525"/>
                </a:lnTo>
                <a:lnTo>
                  <a:pt x="1535583" y="148181"/>
                </a:lnTo>
                <a:lnTo>
                  <a:pt x="1537659" y="134932"/>
                </a:lnTo>
                <a:lnTo>
                  <a:pt x="1538351" y="120776"/>
                </a:lnTo>
                <a:lnTo>
                  <a:pt x="1538349" y="120065"/>
                </a:lnTo>
                <a:lnTo>
                  <a:pt x="1537659" y="106173"/>
                </a:lnTo>
                <a:lnTo>
                  <a:pt x="1535714" y="93088"/>
                </a:lnTo>
                <a:lnTo>
                  <a:pt x="1532514" y="80809"/>
                </a:lnTo>
                <a:lnTo>
                  <a:pt x="1528059" y="69338"/>
                </a:lnTo>
                <a:lnTo>
                  <a:pt x="1522349" y="58674"/>
                </a:lnTo>
                <a:lnTo>
                  <a:pt x="1518380" y="52722"/>
                </a:lnTo>
                <a:lnTo>
                  <a:pt x="1510138" y="42762"/>
                </a:lnTo>
                <a:lnTo>
                  <a:pt x="1500749" y="34196"/>
                </a:lnTo>
                <a:lnTo>
                  <a:pt x="1490215" y="27014"/>
                </a:lnTo>
                <a:lnTo>
                  <a:pt x="1478534" y="21209"/>
                </a:lnTo>
                <a:lnTo>
                  <a:pt x="1477142" y="20640"/>
                </a:lnTo>
                <a:close/>
              </a:path>
              <a:path w="2573020" h="402336">
                <a:moveTo>
                  <a:pt x="1451991" y="152780"/>
                </a:moveTo>
                <a:lnTo>
                  <a:pt x="1452590" y="226252"/>
                </a:lnTo>
                <a:lnTo>
                  <a:pt x="1460500" y="224409"/>
                </a:lnTo>
                <a:lnTo>
                  <a:pt x="1465028" y="223024"/>
                </a:lnTo>
                <a:lnTo>
                  <a:pt x="1465707" y="136525"/>
                </a:lnTo>
                <a:lnTo>
                  <a:pt x="1461643" y="142493"/>
                </a:lnTo>
                <a:lnTo>
                  <a:pt x="1457579" y="148462"/>
                </a:lnTo>
                <a:lnTo>
                  <a:pt x="1451991" y="152780"/>
                </a:lnTo>
                <a:close/>
              </a:path>
              <a:path w="2573020" h="402336">
                <a:moveTo>
                  <a:pt x="1106297" y="321055"/>
                </a:moveTo>
                <a:lnTo>
                  <a:pt x="1106297" y="220344"/>
                </a:lnTo>
                <a:lnTo>
                  <a:pt x="1242949" y="220344"/>
                </a:lnTo>
                <a:lnTo>
                  <a:pt x="1242949" y="150240"/>
                </a:lnTo>
                <a:lnTo>
                  <a:pt x="1106297" y="150240"/>
                </a:lnTo>
                <a:lnTo>
                  <a:pt x="1106297" y="80899"/>
                </a:lnTo>
                <a:lnTo>
                  <a:pt x="1242949" y="80899"/>
                </a:lnTo>
                <a:lnTo>
                  <a:pt x="1242949" y="9651"/>
                </a:lnTo>
                <a:lnTo>
                  <a:pt x="1033907" y="9651"/>
                </a:lnTo>
                <a:lnTo>
                  <a:pt x="1033907" y="392684"/>
                </a:lnTo>
                <a:lnTo>
                  <a:pt x="1242949" y="392684"/>
                </a:lnTo>
                <a:lnTo>
                  <a:pt x="1242949" y="321055"/>
                </a:lnTo>
                <a:lnTo>
                  <a:pt x="1106297" y="321055"/>
                </a:lnTo>
                <a:close/>
              </a:path>
              <a:path w="2573020" h="402336">
                <a:moveTo>
                  <a:pt x="704342" y="392684"/>
                </a:moveTo>
                <a:lnTo>
                  <a:pt x="557530" y="180593"/>
                </a:lnTo>
                <a:lnTo>
                  <a:pt x="691261" y="9651"/>
                </a:lnTo>
                <a:lnTo>
                  <a:pt x="603758" y="9651"/>
                </a:lnTo>
                <a:lnTo>
                  <a:pt x="499745" y="141731"/>
                </a:lnTo>
                <a:lnTo>
                  <a:pt x="499745" y="9651"/>
                </a:lnTo>
                <a:lnTo>
                  <a:pt x="426085" y="9651"/>
                </a:lnTo>
                <a:lnTo>
                  <a:pt x="426085" y="392684"/>
                </a:lnTo>
                <a:lnTo>
                  <a:pt x="499745" y="392684"/>
                </a:lnTo>
                <a:lnTo>
                  <a:pt x="499745" y="222503"/>
                </a:lnTo>
                <a:lnTo>
                  <a:pt x="617855" y="392684"/>
                </a:lnTo>
                <a:lnTo>
                  <a:pt x="704342" y="392684"/>
                </a:lnTo>
                <a:close/>
              </a:path>
              <a:path w="2573020" h="402336">
                <a:moveTo>
                  <a:pt x="106934" y="313816"/>
                </a:moveTo>
                <a:lnTo>
                  <a:pt x="133731" y="242697"/>
                </a:lnTo>
                <a:lnTo>
                  <a:pt x="185166" y="111125"/>
                </a:lnTo>
                <a:lnTo>
                  <a:pt x="236220" y="242697"/>
                </a:lnTo>
                <a:lnTo>
                  <a:pt x="263271" y="313816"/>
                </a:lnTo>
                <a:lnTo>
                  <a:pt x="293243" y="392684"/>
                </a:lnTo>
                <a:lnTo>
                  <a:pt x="368935" y="392684"/>
                </a:lnTo>
                <a:lnTo>
                  <a:pt x="221615" y="9651"/>
                </a:lnTo>
                <a:lnTo>
                  <a:pt x="147700" y="9651"/>
                </a:lnTo>
                <a:lnTo>
                  <a:pt x="0" y="392684"/>
                </a:lnTo>
                <a:lnTo>
                  <a:pt x="75692" y="392684"/>
                </a:lnTo>
                <a:lnTo>
                  <a:pt x="106934" y="313816"/>
                </a:lnTo>
                <a:close/>
              </a:path>
              <a:path w="2573020" h="402336">
                <a:moveTo>
                  <a:pt x="133731" y="242697"/>
                </a:moveTo>
                <a:lnTo>
                  <a:pt x="106934" y="313816"/>
                </a:lnTo>
                <a:lnTo>
                  <a:pt x="263271" y="313816"/>
                </a:lnTo>
                <a:lnTo>
                  <a:pt x="236220" y="242697"/>
                </a:lnTo>
                <a:lnTo>
                  <a:pt x="133731" y="242697"/>
                </a:lnTo>
                <a:close/>
              </a:path>
              <a:path w="2573020" h="402336">
                <a:moveTo>
                  <a:pt x="2304898" y="401742"/>
                </a:moveTo>
                <a:lnTo>
                  <a:pt x="2318639" y="402336"/>
                </a:lnTo>
                <a:lnTo>
                  <a:pt x="2320316" y="402328"/>
                </a:lnTo>
                <a:lnTo>
                  <a:pt x="2334563" y="401579"/>
                </a:lnTo>
                <a:lnTo>
                  <a:pt x="2348026" y="399613"/>
                </a:lnTo>
                <a:lnTo>
                  <a:pt x="2360707" y="396432"/>
                </a:lnTo>
                <a:lnTo>
                  <a:pt x="2372605" y="392039"/>
                </a:lnTo>
                <a:lnTo>
                  <a:pt x="2383720" y="386434"/>
                </a:lnTo>
                <a:lnTo>
                  <a:pt x="2394052" y="379621"/>
                </a:lnTo>
                <a:lnTo>
                  <a:pt x="2403602" y="371601"/>
                </a:lnTo>
                <a:lnTo>
                  <a:pt x="2409666" y="365473"/>
                </a:lnTo>
                <a:lnTo>
                  <a:pt x="2417808" y="355377"/>
                </a:lnTo>
                <a:lnTo>
                  <a:pt x="2424457" y="344532"/>
                </a:lnTo>
                <a:lnTo>
                  <a:pt x="2429620" y="332941"/>
                </a:lnTo>
                <a:lnTo>
                  <a:pt x="2433302" y="320611"/>
                </a:lnTo>
                <a:lnTo>
                  <a:pt x="2435507" y="307545"/>
                </a:lnTo>
                <a:lnTo>
                  <a:pt x="2436241" y="293750"/>
                </a:lnTo>
                <a:lnTo>
                  <a:pt x="2435990" y="285847"/>
                </a:lnTo>
                <a:lnTo>
                  <a:pt x="2434430" y="273022"/>
                </a:lnTo>
                <a:lnTo>
                  <a:pt x="2431428" y="260761"/>
                </a:lnTo>
                <a:lnTo>
                  <a:pt x="2426970" y="249047"/>
                </a:lnTo>
                <a:lnTo>
                  <a:pt x="2420758" y="237374"/>
                </a:lnTo>
                <a:lnTo>
                  <a:pt x="2413847" y="227208"/>
                </a:lnTo>
                <a:lnTo>
                  <a:pt x="2405454" y="216826"/>
                </a:lnTo>
                <a:lnTo>
                  <a:pt x="2395601" y="206248"/>
                </a:lnTo>
                <a:lnTo>
                  <a:pt x="2389296" y="200276"/>
                </a:lnTo>
                <a:lnTo>
                  <a:pt x="2381719" y="193536"/>
                </a:lnTo>
                <a:lnTo>
                  <a:pt x="2371799" y="184947"/>
                </a:lnTo>
                <a:lnTo>
                  <a:pt x="2359535" y="174498"/>
                </a:lnTo>
                <a:lnTo>
                  <a:pt x="2344928" y="162178"/>
                </a:lnTo>
                <a:lnTo>
                  <a:pt x="2334286" y="153115"/>
                </a:lnTo>
                <a:lnTo>
                  <a:pt x="2321342" y="141882"/>
                </a:lnTo>
                <a:lnTo>
                  <a:pt x="2310580" y="132257"/>
                </a:lnTo>
                <a:lnTo>
                  <a:pt x="2302007" y="124240"/>
                </a:lnTo>
                <a:lnTo>
                  <a:pt x="2295631" y="117831"/>
                </a:lnTo>
                <a:lnTo>
                  <a:pt x="2291461" y="113029"/>
                </a:lnTo>
                <a:lnTo>
                  <a:pt x="2287143" y="107314"/>
                </a:lnTo>
                <a:lnTo>
                  <a:pt x="2284984" y="101218"/>
                </a:lnTo>
                <a:lnTo>
                  <a:pt x="2284984" y="88391"/>
                </a:lnTo>
                <a:lnTo>
                  <a:pt x="2288032" y="82550"/>
                </a:lnTo>
                <a:lnTo>
                  <a:pt x="2294001" y="77469"/>
                </a:lnTo>
                <a:lnTo>
                  <a:pt x="2300097" y="72262"/>
                </a:lnTo>
                <a:lnTo>
                  <a:pt x="2307971" y="69723"/>
                </a:lnTo>
                <a:lnTo>
                  <a:pt x="2317496" y="69723"/>
                </a:lnTo>
                <a:lnTo>
                  <a:pt x="2323099" y="70081"/>
                </a:lnTo>
                <a:lnTo>
                  <a:pt x="2333710" y="72742"/>
                </a:lnTo>
                <a:lnTo>
                  <a:pt x="2344247" y="77999"/>
                </a:lnTo>
                <a:lnTo>
                  <a:pt x="2354709" y="85852"/>
                </a:lnTo>
                <a:lnTo>
                  <a:pt x="2365096" y="96301"/>
                </a:lnTo>
                <a:lnTo>
                  <a:pt x="2375408" y="109347"/>
                </a:lnTo>
                <a:lnTo>
                  <a:pt x="2429510" y="61722"/>
                </a:lnTo>
                <a:lnTo>
                  <a:pt x="2420800" y="51950"/>
                </a:lnTo>
                <a:lnTo>
                  <a:pt x="2410778" y="41640"/>
                </a:lnTo>
                <a:lnTo>
                  <a:pt x="2401008" y="32615"/>
                </a:lnTo>
                <a:lnTo>
                  <a:pt x="2391494" y="24870"/>
                </a:lnTo>
                <a:lnTo>
                  <a:pt x="2382240" y="18402"/>
                </a:lnTo>
                <a:lnTo>
                  <a:pt x="2373249" y="13207"/>
                </a:lnTo>
                <a:lnTo>
                  <a:pt x="2356290" y="6092"/>
                </a:lnTo>
                <a:lnTo>
                  <a:pt x="2344036" y="2713"/>
                </a:lnTo>
                <a:lnTo>
                  <a:pt x="2331489" y="679"/>
                </a:lnTo>
                <a:lnTo>
                  <a:pt x="2318639" y="0"/>
                </a:lnTo>
                <a:lnTo>
                  <a:pt x="2314280" y="69"/>
                </a:lnTo>
                <a:lnTo>
                  <a:pt x="2300729" y="1231"/>
                </a:lnTo>
                <a:lnTo>
                  <a:pt x="2287889" y="3825"/>
                </a:lnTo>
                <a:lnTo>
                  <a:pt x="2275764" y="7846"/>
                </a:lnTo>
                <a:lnTo>
                  <a:pt x="2264357" y="13292"/>
                </a:lnTo>
                <a:lnTo>
                  <a:pt x="2253671" y="20161"/>
                </a:lnTo>
                <a:lnTo>
                  <a:pt x="2243709" y="28448"/>
                </a:lnTo>
                <a:lnTo>
                  <a:pt x="2235156" y="37390"/>
                </a:lnTo>
                <a:lnTo>
                  <a:pt x="2227288" y="47977"/>
                </a:lnTo>
                <a:lnTo>
                  <a:pt x="2221181" y="59215"/>
                </a:lnTo>
                <a:lnTo>
                  <a:pt x="2216829" y="71110"/>
                </a:lnTo>
                <a:lnTo>
                  <a:pt x="2214223" y="83669"/>
                </a:lnTo>
                <a:lnTo>
                  <a:pt x="2213356" y="96900"/>
                </a:lnTo>
                <a:lnTo>
                  <a:pt x="2213648" y="103849"/>
                </a:lnTo>
                <a:lnTo>
                  <a:pt x="2215525" y="115895"/>
                </a:lnTo>
                <a:lnTo>
                  <a:pt x="2219134" y="127975"/>
                </a:lnTo>
                <a:lnTo>
                  <a:pt x="2224467" y="140066"/>
                </a:lnTo>
                <a:lnTo>
                  <a:pt x="2231517" y="152145"/>
                </a:lnTo>
                <a:lnTo>
                  <a:pt x="2241335" y="165057"/>
                </a:lnTo>
                <a:lnTo>
                  <a:pt x="2248139" y="172718"/>
                </a:lnTo>
                <a:lnTo>
                  <a:pt x="2256064" y="180965"/>
                </a:lnTo>
                <a:lnTo>
                  <a:pt x="2265107" y="189800"/>
                </a:lnTo>
                <a:lnTo>
                  <a:pt x="2275266" y="199222"/>
                </a:lnTo>
                <a:lnTo>
                  <a:pt x="2286538" y="209232"/>
                </a:lnTo>
                <a:lnTo>
                  <a:pt x="2298922" y="219828"/>
                </a:lnTo>
                <a:lnTo>
                  <a:pt x="2312416" y="231012"/>
                </a:lnTo>
                <a:lnTo>
                  <a:pt x="2320438" y="237635"/>
                </a:lnTo>
                <a:lnTo>
                  <a:pt x="2332387" y="247902"/>
                </a:lnTo>
                <a:lnTo>
                  <a:pt x="2342113" y="256841"/>
                </a:lnTo>
                <a:lnTo>
                  <a:pt x="2349632" y="264459"/>
                </a:lnTo>
                <a:lnTo>
                  <a:pt x="2354961" y="270763"/>
                </a:lnTo>
                <a:lnTo>
                  <a:pt x="2362625" y="285008"/>
                </a:lnTo>
                <a:lnTo>
                  <a:pt x="2364613" y="296925"/>
                </a:lnTo>
                <a:lnTo>
                  <a:pt x="2364486" y="299754"/>
                </a:lnTo>
                <a:lnTo>
                  <a:pt x="2360765" y="311607"/>
                </a:lnTo>
                <a:lnTo>
                  <a:pt x="2351786" y="322072"/>
                </a:lnTo>
                <a:lnTo>
                  <a:pt x="2345338" y="326722"/>
                </a:lnTo>
                <a:lnTo>
                  <a:pt x="2333662" y="331521"/>
                </a:lnTo>
                <a:lnTo>
                  <a:pt x="2320290" y="333120"/>
                </a:lnTo>
                <a:lnTo>
                  <a:pt x="2315708" y="332911"/>
                </a:lnTo>
                <a:lnTo>
                  <a:pt x="2304848" y="330650"/>
                </a:lnTo>
                <a:lnTo>
                  <a:pt x="2294395" y="325914"/>
                </a:lnTo>
                <a:lnTo>
                  <a:pt x="2284350" y="318707"/>
                </a:lnTo>
                <a:lnTo>
                  <a:pt x="2274713" y="309035"/>
                </a:lnTo>
                <a:lnTo>
                  <a:pt x="2265484" y="296904"/>
                </a:lnTo>
                <a:lnTo>
                  <a:pt x="2256663" y="282320"/>
                </a:lnTo>
                <a:lnTo>
                  <a:pt x="2195322" y="319277"/>
                </a:lnTo>
                <a:lnTo>
                  <a:pt x="2198297" y="324994"/>
                </a:lnTo>
                <a:lnTo>
                  <a:pt x="2205428" y="337326"/>
                </a:lnTo>
                <a:lnTo>
                  <a:pt x="2212972" y="348540"/>
                </a:lnTo>
                <a:lnTo>
                  <a:pt x="2220934" y="358639"/>
                </a:lnTo>
                <a:lnTo>
                  <a:pt x="2229321" y="367624"/>
                </a:lnTo>
                <a:lnTo>
                  <a:pt x="2238138" y="375500"/>
                </a:lnTo>
                <a:lnTo>
                  <a:pt x="2247392" y="382269"/>
                </a:lnTo>
                <a:lnTo>
                  <a:pt x="2256216" y="387554"/>
                </a:lnTo>
                <a:lnTo>
                  <a:pt x="2267444" y="392865"/>
                </a:lnTo>
                <a:lnTo>
                  <a:pt x="2279301" y="397003"/>
                </a:lnTo>
                <a:lnTo>
                  <a:pt x="2291785" y="399963"/>
                </a:lnTo>
                <a:lnTo>
                  <a:pt x="2304898" y="401742"/>
                </a:lnTo>
                <a:close/>
              </a:path>
              <a:path w="2573020" h="402336">
                <a:moveTo>
                  <a:pt x="832714" y="401742"/>
                </a:moveTo>
                <a:lnTo>
                  <a:pt x="846455" y="402336"/>
                </a:lnTo>
                <a:lnTo>
                  <a:pt x="848132" y="402328"/>
                </a:lnTo>
                <a:lnTo>
                  <a:pt x="862379" y="401579"/>
                </a:lnTo>
                <a:lnTo>
                  <a:pt x="875842" y="399613"/>
                </a:lnTo>
                <a:lnTo>
                  <a:pt x="888523" y="396432"/>
                </a:lnTo>
                <a:lnTo>
                  <a:pt x="900421" y="392039"/>
                </a:lnTo>
                <a:lnTo>
                  <a:pt x="911536" y="386434"/>
                </a:lnTo>
                <a:lnTo>
                  <a:pt x="921868" y="379621"/>
                </a:lnTo>
                <a:lnTo>
                  <a:pt x="931418" y="371601"/>
                </a:lnTo>
                <a:lnTo>
                  <a:pt x="937482" y="365473"/>
                </a:lnTo>
                <a:lnTo>
                  <a:pt x="945624" y="355377"/>
                </a:lnTo>
                <a:lnTo>
                  <a:pt x="952273" y="344532"/>
                </a:lnTo>
                <a:lnTo>
                  <a:pt x="957436" y="332941"/>
                </a:lnTo>
                <a:lnTo>
                  <a:pt x="961118" y="320611"/>
                </a:lnTo>
                <a:lnTo>
                  <a:pt x="963323" y="307545"/>
                </a:lnTo>
                <a:lnTo>
                  <a:pt x="964057" y="293750"/>
                </a:lnTo>
                <a:lnTo>
                  <a:pt x="963806" y="285847"/>
                </a:lnTo>
                <a:lnTo>
                  <a:pt x="962246" y="273022"/>
                </a:lnTo>
                <a:lnTo>
                  <a:pt x="959244" y="260761"/>
                </a:lnTo>
                <a:lnTo>
                  <a:pt x="954786" y="249047"/>
                </a:lnTo>
                <a:lnTo>
                  <a:pt x="948574" y="237374"/>
                </a:lnTo>
                <a:lnTo>
                  <a:pt x="941663" y="227208"/>
                </a:lnTo>
                <a:lnTo>
                  <a:pt x="933270" y="216826"/>
                </a:lnTo>
                <a:lnTo>
                  <a:pt x="923417" y="206248"/>
                </a:lnTo>
                <a:lnTo>
                  <a:pt x="917112" y="200276"/>
                </a:lnTo>
                <a:lnTo>
                  <a:pt x="909535" y="193536"/>
                </a:lnTo>
                <a:lnTo>
                  <a:pt x="899615" y="184947"/>
                </a:lnTo>
                <a:lnTo>
                  <a:pt x="887351" y="174498"/>
                </a:lnTo>
                <a:lnTo>
                  <a:pt x="872744" y="162178"/>
                </a:lnTo>
                <a:lnTo>
                  <a:pt x="862102" y="153115"/>
                </a:lnTo>
                <a:lnTo>
                  <a:pt x="849158" y="141882"/>
                </a:lnTo>
                <a:lnTo>
                  <a:pt x="838396" y="132257"/>
                </a:lnTo>
                <a:lnTo>
                  <a:pt x="829823" y="124240"/>
                </a:lnTo>
                <a:lnTo>
                  <a:pt x="823447" y="117831"/>
                </a:lnTo>
                <a:lnTo>
                  <a:pt x="819277" y="113029"/>
                </a:lnTo>
                <a:lnTo>
                  <a:pt x="814959" y="107314"/>
                </a:lnTo>
                <a:lnTo>
                  <a:pt x="812800" y="101218"/>
                </a:lnTo>
                <a:lnTo>
                  <a:pt x="812800" y="88391"/>
                </a:lnTo>
                <a:lnTo>
                  <a:pt x="815848" y="82550"/>
                </a:lnTo>
                <a:lnTo>
                  <a:pt x="821817" y="77469"/>
                </a:lnTo>
                <a:lnTo>
                  <a:pt x="827913" y="72262"/>
                </a:lnTo>
                <a:lnTo>
                  <a:pt x="835787" y="69723"/>
                </a:lnTo>
                <a:lnTo>
                  <a:pt x="845312" y="69723"/>
                </a:lnTo>
                <a:lnTo>
                  <a:pt x="850915" y="70081"/>
                </a:lnTo>
                <a:lnTo>
                  <a:pt x="861526" y="72742"/>
                </a:lnTo>
                <a:lnTo>
                  <a:pt x="872063" y="77999"/>
                </a:lnTo>
                <a:lnTo>
                  <a:pt x="882525" y="85852"/>
                </a:lnTo>
                <a:lnTo>
                  <a:pt x="892912" y="96301"/>
                </a:lnTo>
                <a:lnTo>
                  <a:pt x="903224" y="109347"/>
                </a:lnTo>
                <a:lnTo>
                  <a:pt x="957326" y="61722"/>
                </a:lnTo>
                <a:lnTo>
                  <a:pt x="948616" y="51950"/>
                </a:lnTo>
                <a:lnTo>
                  <a:pt x="938594" y="41640"/>
                </a:lnTo>
                <a:lnTo>
                  <a:pt x="928824" y="32615"/>
                </a:lnTo>
                <a:lnTo>
                  <a:pt x="919310" y="24870"/>
                </a:lnTo>
                <a:lnTo>
                  <a:pt x="910056" y="18402"/>
                </a:lnTo>
                <a:lnTo>
                  <a:pt x="901065" y="13207"/>
                </a:lnTo>
                <a:lnTo>
                  <a:pt x="884106" y="6092"/>
                </a:lnTo>
                <a:lnTo>
                  <a:pt x="871852" y="2713"/>
                </a:lnTo>
                <a:lnTo>
                  <a:pt x="859305" y="679"/>
                </a:lnTo>
                <a:lnTo>
                  <a:pt x="846455" y="0"/>
                </a:lnTo>
                <a:lnTo>
                  <a:pt x="842096" y="69"/>
                </a:lnTo>
                <a:lnTo>
                  <a:pt x="828545" y="1231"/>
                </a:lnTo>
                <a:lnTo>
                  <a:pt x="815705" y="3825"/>
                </a:lnTo>
                <a:lnTo>
                  <a:pt x="803580" y="7846"/>
                </a:lnTo>
                <a:lnTo>
                  <a:pt x="792173" y="13292"/>
                </a:lnTo>
                <a:lnTo>
                  <a:pt x="781487" y="20161"/>
                </a:lnTo>
                <a:lnTo>
                  <a:pt x="771525" y="28448"/>
                </a:lnTo>
                <a:lnTo>
                  <a:pt x="762972" y="37390"/>
                </a:lnTo>
                <a:lnTo>
                  <a:pt x="755104" y="47977"/>
                </a:lnTo>
                <a:lnTo>
                  <a:pt x="748997" y="59215"/>
                </a:lnTo>
                <a:lnTo>
                  <a:pt x="744645" y="71110"/>
                </a:lnTo>
                <a:lnTo>
                  <a:pt x="742039" y="83669"/>
                </a:lnTo>
                <a:lnTo>
                  <a:pt x="741172" y="96900"/>
                </a:lnTo>
                <a:lnTo>
                  <a:pt x="741464" y="103849"/>
                </a:lnTo>
                <a:lnTo>
                  <a:pt x="743341" y="115895"/>
                </a:lnTo>
                <a:lnTo>
                  <a:pt x="746950" y="127975"/>
                </a:lnTo>
                <a:lnTo>
                  <a:pt x="752283" y="140066"/>
                </a:lnTo>
                <a:lnTo>
                  <a:pt x="759333" y="152145"/>
                </a:lnTo>
                <a:lnTo>
                  <a:pt x="769151" y="165057"/>
                </a:lnTo>
                <a:lnTo>
                  <a:pt x="775955" y="172718"/>
                </a:lnTo>
                <a:lnTo>
                  <a:pt x="783880" y="180965"/>
                </a:lnTo>
                <a:lnTo>
                  <a:pt x="792923" y="189800"/>
                </a:lnTo>
                <a:lnTo>
                  <a:pt x="803082" y="199222"/>
                </a:lnTo>
                <a:lnTo>
                  <a:pt x="814354" y="209232"/>
                </a:lnTo>
                <a:lnTo>
                  <a:pt x="826738" y="219828"/>
                </a:lnTo>
                <a:lnTo>
                  <a:pt x="840232" y="231012"/>
                </a:lnTo>
                <a:lnTo>
                  <a:pt x="848254" y="237635"/>
                </a:lnTo>
                <a:lnTo>
                  <a:pt x="860203" y="247902"/>
                </a:lnTo>
                <a:lnTo>
                  <a:pt x="869929" y="256841"/>
                </a:lnTo>
                <a:lnTo>
                  <a:pt x="877448" y="264459"/>
                </a:lnTo>
                <a:lnTo>
                  <a:pt x="882777" y="270763"/>
                </a:lnTo>
                <a:lnTo>
                  <a:pt x="890441" y="285008"/>
                </a:lnTo>
                <a:lnTo>
                  <a:pt x="892429" y="296925"/>
                </a:lnTo>
                <a:lnTo>
                  <a:pt x="892302" y="299754"/>
                </a:lnTo>
                <a:lnTo>
                  <a:pt x="888581" y="311607"/>
                </a:lnTo>
                <a:lnTo>
                  <a:pt x="879602" y="322072"/>
                </a:lnTo>
                <a:lnTo>
                  <a:pt x="873154" y="326722"/>
                </a:lnTo>
                <a:lnTo>
                  <a:pt x="861478" y="331521"/>
                </a:lnTo>
                <a:lnTo>
                  <a:pt x="848106" y="333120"/>
                </a:lnTo>
                <a:lnTo>
                  <a:pt x="843524" y="332911"/>
                </a:lnTo>
                <a:lnTo>
                  <a:pt x="832664" y="330650"/>
                </a:lnTo>
                <a:lnTo>
                  <a:pt x="822211" y="325914"/>
                </a:lnTo>
                <a:lnTo>
                  <a:pt x="812166" y="318707"/>
                </a:lnTo>
                <a:lnTo>
                  <a:pt x="802529" y="309035"/>
                </a:lnTo>
                <a:lnTo>
                  <a:pt x="793300" y="296904"/>
                </a:lnTo>
                <a:lnTo>
                  <a:pt x="784479" y="282320"/>
                </a:lnTo>
                <a:lnTo>
                  <a:pt x="723138" y="319277"/>
                </a:lnTo>
                <a:lnTo>
                  <a:pt x="726113" y="324994"/>
                </a:lnTo>
                <a:lnTo>
                  <a:pt x="733244" y="337326"/>
                </a:lnTo>
                <a:lnTo>
                  <a:pt x="740788" y="348540"/>
                </a:lnTo>
                <a:lnTo>
                  <a:pt x="748750" y="358639"/>
                </a:lnTo>
                <a:lnTo>
                  <a:pt x="757137" y="367624"/>
                </a:lnTo>
                <a:lnTo>
                  <a:pt x="765954" y="375500"/>
                </a:lnTo>
                <a:lnTo>
                  <a:pt x="775208" y="382269"/>
                </a:lnTo>
                <a:lnTo>
                  <a:pt x="784032" y="387554"/>
                </a:lnTo>
                <a:lnTo>
                  <a:pt x="795260" y="392865"/>
                </a:lnTo>
                <a:lnTo>
                  <a:pt x="807117" y="397003"/>
                </a:lnTo>
                <a:lnTo>
                  <a:pt x="819601" y="399963"/>
                </a:lnTo>
                <a:lnTo>
                  <a:pt x="832714" y="401742"/>
                </a:lnTo>
                <a:close/>
              </a:path>
              <a:path w="2573020" h="402336">
                <a:moveTo>
                  <a:pt x="2500630" y="9651"/>
                </a:moveTo>
                <a:lnTo>
                  <a:pt x="2500630" y="392684"/>
                </a:lnTo>
                <a:lnTo>
                  <a:pt x="2573020" y="392684"/>
                </a:lnTo>
                <a:lnTo>
                  <a:pt x="2573020" y="9651"/>
                </a:lnTo>
                <a:lnTo>
                  <a:pt x="2500630" y="9651"/>
                </a:lnTo>
                <a:close/>
              </a:path>
              <a:path w="2573020" h="402336">
                <a:moveTo>
                  <a:pt x="1909826" y="313816"/>
                </a:moveTo>
                <a:lnTo>
                  <a:pt x="1936623" y="242697"/>
                </a:lnTo>
                <a:lnTo>
                  <a:pt x="1988058" y="111125"/>
                </a:lnTo>
                <a:lnTo>
                  <a:pt x="2039112" y="242697"/>
                </a:lnTo>
                <a:lnTo>
                  <a:pt x="2066163" y="313816"/>
                </a:lnTo>
                <a:lnTo>
                  <a:pt x="2096135" y="392684"/>
                </a:lnTo>
                <a:lnTo>
                  <a:pt x="2171827" y="392684"/>
                </a:lnTo>
                <a:lnTo>
                  <a:pt x="2024507" y="9651"/>
                </a:lnTo>
                <a:lnTo>
                  <a:pt x="1950593" y="9651"/>
                </a:lnTo>
                <a:lnTo>
                  <a:pt x="1802892" y="392684"/>
                </a:lnTo>
                <a:lnTo>
                  <a:pt x="1878584" y="392684"/>
                </a:lnTo>
                <a:lnTo>
                  <a:pt x="1909826" y="313816"/>
                </a:lnTo>
                <a:close/>
              </a:path>
              <a:path w="2573020" h="402336">
                <a:moveTo>
                  <a:pt x="1936623" y="242697"/>
                </a:moveTo>
                <a:lnTo>
                  <a:pt x="1909826" y="313816"/>
                </a:lnTo>
                <a:lnTo>
                  <a:pt x="2066163" y="313816"/>
                </a:lnTo>
                <a:lnTo>
                  <a:pt x="2039112" y="242697"/>
                </a:lnTo>
                <a:lnTo>
                  <a:pt x="1936623" y="242697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74840" y="889635"/>
            <a:ext cx="102488" cy="131572"/>
          </a:xfrm>
          <a:custGeom>
            <a:avLst/>
            <a:gdLst/>
            <a:ahLst/>
            <a:cxnLst/>
            <a:rect l="l" t="t" r="r" b="b"/>
            <a:pathLst>
              <a:path w="102488" h="131572">
                <a:moveTo>
                  <a:pt x="51435" y="0"/>
                </a:moveTo>
                <a:lnTo>
                  <a:pt x="0" y="131572"/>
                </a:lnTo>
                <a:lnTo>
                  <a:pt x="102488" y="131572"/>
                </a:lnTo>
                <a:lnTo>
                  <a:pt x="51435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71948" y="889635"/>
            <a:ext cx="102488" cy="131572"/>
          </a:xfrm>
          <a:custGeom>
            <a:avLst/>
            <a:gdLst/>
            <a:ahLst/>
            <a:cxnLst/>
            <a:rect l="l" t="t" r="r" b="b"/>
            <a:pathLst>
              <a:path w="102488" h="131572">
                <a:moveTo>
                  <a:pt x="51435" y="0"/>
                </a:moveTo>
                <a:lnTo>
                  <a:pt x="0" y="131572"/>
                </a:lnTo>
                <a:lnTo>
                  <a:pt x="102488" y="131572"/>
                </a:lnTo>
                <a:lnTo>
                  <a:pt x="51435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21883" y="859154"/>
            <a:ext cx="84073" cy="78740"/>
          </a:xfrm>
          <a:custGeom>
            <a:avLst/>
            <a:gdLst/>
            <a:ahLst/>
            <a:cxnLst/>
            <a:rect l="l" t="t" r="r" b="b"/>
            <a:pathLst>
              <a:path w="84073" h="78740">
                <a:moveTo>
                  <a:pt x="0" y="0"/>
                </a:moveTo>
                <a:lnTo>
                  <a:pt x="0" y="78740"/>
                </a:lnTo>
                <a:lnTo>
                  <a:pt x="23113" y="78740"/>
                </a:lnTo>
                <a:lnTo>
                  <a:pt x="39462" y="78288"/>
                </a:lnTo>
                <a:lnTo>
                  <a:pt x="52124" y="76971"/>
                </a:lnTo>
                <a:lnTo>
                  <a:pt x="61213" y="74803"/>
                </a:lnTo>
                <a:lnTo>
                  <a:pt x="68325" y="72136"/>
                </a:lnTo>
                <a:lnTo>
                  <a:pt x="73913" y="67818"/>
                </a:lnTo>
                <a:lnTo>
                  <a:pt x="77977" y="61849"/>
                </a:lnTo>
                <a:lnTo>
                  <a:pt x="82041" y="55880"/>
                </a:lnTo>
                <a:lnTo>
                  <a:pt x="84073" y="48514"/>
                </a:lnTo>
                <a:lnTo>
                  <a:pt x="84073" y="40005"/>
                </a:lnTo>
                <a:lnTo>
                  <a:pt x="82014" y="26106"/>
                </a:lnTo>
                <a:lnTo>
                  <a:pt x="75836" y="15044"/>
                </a:lnTo>
                <a:lnTo>
                  <a:pt x="66928" y="7620"/>
                </a:lnTo>
                <a:lnTo>
                  <a:pt x="58574" y="4056"/>
                </a:lnTo>
                <a:lnTo>
                  <a:pt x="47115" y="1607"/>
                </a:lnTo>
                <a:lnTo>
                  <a:pt x="32568" y="272"/>
                </a:lnTo>
                <a:lnTo>
                  <a:pt x="20573" y="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38848" y="788162"/>
            <a:ext cx="72389" cy="383032"/>
          </a:xfrm>
          <a:custGeom>
            <a:avLst/>
            <a:gdLst/>
            <a:ahLst/>
            <a:cxnLst/>
            <a:rect l="l" t="t" r="r" b="b"/>
            <a:pathLst>
              <a:path w="72389" h="383032">
                <a:moveTo>
                  <a:pt x="0" y="0"/>
                </a:moveTo>
                <a:lnTo>
                  <a:pt x="72389" y="0"/>
                </a:lnTo>
                <a:lnTo>
                  <a:pt x="72389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41110" y="788162"/>
            <a:ext cx="368935" cy="383032"/>
          </a:xfrm>
          <a:custGeom>
            <a:avLst/>
            <a:gdLst/>
            <a:ahLst/>
            <a:cxnLst/>
            <a:rect l="l" t="t" r="r" b="b"/>
            <a:pathLst>
              <a:path w="368935" h="383032">
                <a:moveTo>
                  <a:pt x="147700" y="0"/>
                </a:moveTo>
                <a:lnTo>
                  <a:pt x="221614" y="0"/>
                </a:lnTo>
                <a:lnTo>
                  <a:pt x="368935" y="383032"/>
                </a:lnTo>
                <a:lnTo>
                  <a:pt x="293242" y="383032"/>
                </a:lnTo>
                <a:lnTo>
                  <a:pt x="263270" y="304164"/>
                </a:lnTo>
                <a:lnTo>
                  <a:pt x="106933" y="304164"/>
                </a:lnTo>
                <a:lnTo>
                  <a:pt x="75691" y="383032"/>
                </a:lnTo>
                <a:lnTo>
                  <a:pt x="0" y="383032"/>
                </a:lnTo>
                <a:lnTo>
                  <a:pt x="14770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610096" y="788162"/>
            <a:ext cx="211708" cy="383032"/>
          </a:xfrm>
          <a:custGeom>
            <a:avLst/>
            <a:gdLst/>
            <a:ahLst/>
            <a:cxnLst/>
            <a:rect l="l" t="t" r="r" b="b"/>
            <a:pathLst>
              <a:path w="211708" h="383032">
                <a:moveTo>
                  <a:pt x="0" y="0"/>
                </a:moveTo>
                <a:lnTo>
                  <a:pt x="211708" y="0"/>
                </a:lnTo>
                <a:lnTo>
                  <a:pt x="211708" y="71882"/>
                </a:lnTo>
                <a:lnTo>
                  <a:pt x="141986" y="71882"/>
                </a:lnTo>
                <a:lnTo>
                  <a:pt x="141986" y="383032"/>
                </a:lnTo>
                <a:lnTo>
                  <a:pt x="67944" y="383032"/>
                </a:lnTo>
                <a:lnTo>
                  <a:pt x="67944" y="71882"/>
                </a:lnTo>
                <a:lnTo>
                  <a:pt x="0" y="7188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48857" y="788162"/>
            <a:ext cx="227710" cy="383032"/>
          </a:xfrm>
          <a:custGeom>
            <a:avLst/>
            <a:gdLst/>
            <a:ahLst/>
            <a:cxnLst/>
            <a:rect l="l" t="t" r="r" b="b"/>
            <a:pathLst>
              <a:path w="227710" h="383032">
                <a:moveTo>
                  <a:pt x="0" y="0"/>
                </a:moveTo>
                <a:lnTo>
                  <a:pt x="77469" y="0"/>
                </a:lnTo>
                <a:lnTo>
                  <a:pt x="94259" y="222"/>
                </a:lnTo>
                <a:lnTo>
                  <a:pt x="109699" y="890"/>
                </a:lnTo>
                <a:lnTo>
                  <a:pt x="123784" y="2005"/>
                </a:lnTo>
                <a:lnTo>
                  <a:pt x="136511" y="3571"/>
                </a:lnTo>
                <a:lnTo>
                  <a:pt x="147876" y="5589"/>
                </a:lnTo>
                <a:lnTo>
                  <a:pt x="157875" y="8060"/>
                </a:lnTo>
                <a:lnTo>
                  <a:pt x="166502" y="10988"/>
                </a:lnTo>
                <a:lnTo>
                  <a:pt x="179575" y="17362"/>
                </a:lnTo>
                <a:lnTo>
                  <a:pt x="190109" y="24544"/>
                </a:lnTo>
                <a:lnTo>
                  <a:pt x="199498" y="33110"/>
                </a:lnTo>
                <a:lnTo>
                  <a:pt x="207740" y="43070"/>
                </a:lnTo>
                <a:lnTo>
                  <a:pt x="217419" y="59686"/>
                </a:lnTo>
                <a:lnTo>
                  <a:pt x="221874" y="71157"/>
                </a:lnTo>
                <a:lnTo>
                  <a:pt x="225074" y="83436"/>
                </a:lnTo>
                <a:lnTo>
                  <a:pt x="227019" y="96521"/>
                </a:lnTo>
                <a:lnTo>
                  <a:pt x="227709" y="110413"/>
                </a:lnTo>
                <a:lnTo>
                  <a:pt x="227710" y="111125"/>
                </a:lnTo>
                <a:lnTo>
                  <a:pt x="227019" y="125280"/>
                </a:lnTo>
                <a:lnTo>
                  <a:pt x="224943" y="138529"/>
                </a:lnTo>
                <a:lnTo>
                  <a:pt x="221483" y="150873"/>
                </a:lnTo>
                <a:lnTo>
                  <a:pt x="216640" y="162311"/>
                </a:lnTo>
                <a:lnTo>
                  <a:pt x="210412" y="172843"/>
                </a:lnTo>
                <a:lnTo>
                  <a:pt x="198378" y="187210"/>
                </a:lnTo>
                <a:lnTo>
                  <a:pt x="188942" y="195473"/>
                </a:lnTo>
                <a:lnTo>
                  <a:pt x="178459" y="202587"/>
                </a:lnTo>
                <a:lnTo>
                  <a:pt x="166937" y="208553"/>
                </a:lnTo>
                <a:lnTo>
                  <a:pt x="154388" y="213372"/>
                </a:lnTo>
                <a:lnTo>
                  <a:pt x="141950" y="216600"/>
                </a:lnTo>
                <a:lnTo>
                  <a:pt x="132162" y="218112"/>
                </a:lnTo>
                <a:lnTo>
                  <a:pt x="120498" y="219294"/>
                </a:lnTo>
                <a:lnTo>
                  <a:pt x="106962" y="220144"/>
                </a:lnTo>
                <a:lnTo>
                  <a:pt x="91556" y="220663"/>
                </a:lnTo>
                <a:lnTo>
                  <a:pt x="74285" y="220852"/>
                </a:lnTo>
                <a:lnTo>
                  <a:pt x="73025" y="220852"/>
                </a:lnTo>
                <a:lnTo>
                  <a:pt x="73025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72125" y="788162"/>
            <a:ext cx="209041" cy="383032"/>
          </a:xfrm>
          <a:custGeom>
            <a:avLst/>
            <a:gdLst/>
            <a:ahLst/>
            <a:cxnLst/>
            <a:rect l="l" t="t" r="r" b="b"/>
            <a:pathLst>
              <a:path w="209041" h="383032">
                <a:moveTo>
                  <a:pt x="0" y="0"/>
                </a:moveTo>
                <a:lnTo>
                  <a:pt x="209041" y="0"/>
                </a:lnTo>
                <a:lnTo>
                  <a:pt x="209041" y="71247"/>
                </a:lnTo>
                <a:lnTo>
                  <a:pt x="72389" y="71247"/>
                </a:lnTo>
                <a:lnTo>
                  <a:pt x="72389" y="140588"/>
                </a:lnTo>
                <a:lnTo>
                  <a:pt x="209041" y="140588"/>
                </a:lnTo>
                <a:lnTo>
                  <a:pt x="209041" y="210692"/>
                </a:lnTo>
                <a:lnTo>
                  <a:pt x="72389" y="210692"/>
                </a:lnTo>
                <a:lnTo>
                  <a:pt x="72389" y="311403"/>
                </a:lnTo>
                <a:lnTo>
                  <a:pt x="209041" y="311403"/>
                </a:lnTo>
                <a:lnTo>
                  <a:pt x="209041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64303" y="788162"/>
            <a:ext cx="278257" cy="383032"/>
          </a:xfrm>
          <a:custGeom>
            <a:avLst/>
            <a:gdLst/>
            <a:ahLst/>
            <a:cxnLst/>
            <a:rect l="l" t="t" r="r" b="b"/>
            <a:pathLst>
              <a:path w="278257" h="383032">
                <a:moveTo>
                  <a:pt x="0" y="0"/>
                </a:moveTo>
                <a:lnTo>
                  <a:pt x="73660" y="0"/>
                </a:lnTo>
                <a:lnTo>
                  <a:pt x="73660" y="132079"/>
                </a:lnTo>
                <a:lnTo>
                  <a:pt x="177673" y="0"/>
                </a:lnTo>
                <a:lnTo>
                  <a:pt x="265175" y="0"/>
                </a:lnTo>
                <a:lnTo>
                  <a:pt x="131445" y="170941"/>
                </a:lnTo>
                <a:lnTo>
                  <a:pt x="278257" y="383032"/>
                </a:lnTo>
                <a:lnTo>
                  <a:pt x="191770" y="383032"/>
                </a:lnTo>
                <a:lnTo>
                  <a:pt x="73660" y="212851"/>
                </a:lnTo>
                <a:lnTo>
                  <a:pt x="73660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38217" y="788162"/>
            <a:ext cx="368935" cy="383032"/>
          </a:xfrm>
          <a:custGeom>
            <a:avLst/>
            <a:gdLst/>
            <a:ahLst/>
            <a:cxnLst/>
            <a:rect l="l" t="t" r="r" b="b"/>
            <a:pathLst>
              <a:path w="368935" h="383032">
                <a:moveTo>
                  <a:pt x="147700" y="0"/>
                </a:moveTo>
                <a:lnTo>
                  <a:pt x="221615" y="0"/>
                </a:lnTo>
                <a:lnTo>
                  <a:pt x="368935" y="383032"/>
                </a:lnTo>
                <a:lnTo>
                  <a:pt x="293243" y="383032"/>
                </a:lnTo>
                <a:lnTo>
                  <a:pt x="263271" y="304164"/>
                </a:lnTo>
                <a:lnTo>
                  <a:pt x="106934" y="304164"/>
                </a:lnTo>
                <a:lnTo>
                  <a:pt x="75692" y="383032"/>
                </a:lnTo>
                <a:lnTo>
                  <a:pt x="0" y="383032"/>
                </a:lnTo>
                <a:lnTo>
                  <a:pt x="14770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33540" y="778510"/>
            <a:ext cx="240919" cy="402336"/>
          </a:xfrm>
          <a:custGeom>
            <a:avLst/>
            <a:gdLst/>
            <a:ahLst/>
            <a:cxnLst/>
            <a:rect l="l" t="t" r="r" b="b"/>
            <a:pathLst>
              <a:path w="240919" h="402336">
                <a:moveTo>
                  <a:pt x="123316" y="0"/>
                </a:moveTo>
                <a:lnTo>
                  <a:pt x="136167" y="679"/>
                </a:lnTo>
                <a:lnTo>
                  <a:pt x="148714" y="2713"/>
                </a:lnTo>
                <a:lnTo>
                  <a:pt x="160968" y="6092"/>
                </a:lnTo>
                <a:lnTo>
                  <a:pt x="172936" y="10807"/>
                </a:lnTo>
                <a:lnTo>
                  <a:pt x="177926" y="13207"/>
                </a:lnTo>
                <a:lnTo>
                  <a:pt x="186918" y="18402"/>
                </a:lnTo>
                <a:lnTo>
                  <a:pt x="196172" y="24870"/>
                </a:lnTo>
                <a:lnTo>
                  <a:pt x="205686" y="32615"/>
                </a:lnTo>
                <a:lnTo>
                  <a:pt x="215456" y="41640"/>
                </a:lnTo>
                <a:lnTo>
                  <a:pt x="225478" y="51950"/>
                </a:lnTo>
                <a:lnTo>
                  <a:pt x="234187" y="61722"/>
                </a:lnTo>
                <a:lnTo>
                  <a:pt x="180086" y="109347"/>
                </a:lnTo>
                <a:lnTo>
                  <a:pt x="169774" y="96301"/>
                </a:lnTo>
                <a:lnTo>
                  <a:pt x="159387" y="85852"/>
                </a:lnTo>
                <a:lnTo>
                  <a:pt x="148925" y="77999"/>
                </a:lnTo>
                <a:lnTo>
                  <a:pt x="138388" y="72742"/>
                </a:lnTo>
                <a:lnTo>
                  <a:pt x="127777" y="70081"/>
                </a:lnTo>
                <a:lnTo>
                  <a:pt x="122174" y="69723"/>
                </a:lnTo>
                <a:lnTo>
                  <a:pt x="112649" y="69723"/>
                </a:lnTo>
                <a:lnTo>
                  <a:pt x="104775" y="72262"/>
                </a:lnTo>
                <a:lnTo>
                  <a:pt x="98678" y="77469"/>
                </a:lnTo>
                <a:lnTo>
                  <a:pt x="92710" y="82550"/>
                </a:lnTo>
                <a:lnTo>
                  <a:pt x="89662" y="88391"/>
                </a:lnTo>
                <a:lnTo>
                  <a:pt x="89662" y="94741"/>
                </a:lnTo>
                <a:lnTo>
                  <a:pt x="89662" y="101218"/>
                </a:lnTo>
                <a:lnTo>
                  <a:pt x="91821" y="107314"/>
                </a:lnTo>
                <a:lnTo>
                  <a:pt x="96138" y="113029"/>
                </a:lnTo>
                <a:lnTo>
                  <a:pt x="100309" y="117831"/>
                </a:lnTo>
                <a:lnTo>
                  <a:pt x="106685" y="124240"/>
                </a:lnTo>
                <a:lnTo>
                  <a:pt x="115258" y="132257"/>
                </a:lnTo>
                <a:lnTo>
                  <a:pt x="126020" y="141882"/>
                </a:lnTo>
                <a:lnTo>
                  <a:pt x="138964" y="153115"/>
                </a:lnTo>
                <a:lnTo>
                  <a:pt x="149606" y="162178"/>
                </a:lnTo>
                <a:lnTo>
                  <a:pt x="164213" y="174498"/>
                </a:lnTo>
                <a:lnTo>
                  <a:pt x="176477" y="184947"/>
                </a:lnTo>
                <a:lnTo>
                  <a:pt x="186397" y="193536"/>
                </a:lnTo>
                <a:lnTo>
                  <a:pt x="193974" y="200276"/>
                </a:lnTo>
                <a:lnTo>
                  <a:pt x="200278" y="206248"/>
                </a:lnTo>
                <a:lnTo>
                  <a:pt x="210132" y="216826"/>
                </a:lnTo>
                <a:lnTo>
                  <a:pt x="218525" y="227208"/>
                </a:lnTo>
                <a:lnTo>
                  <a:pt x="225436" y="237374"/>
                </a:lnTo>
                <a:lnTo>
                  <a:pt x="230843" y="247303"/>
                </a:lnTo>
                <a:lnTo>
                  <a:pt x="236106" y="260761"/>
                </a:lnTo>
                <a:lnTo>
                  <a:pt x="239108" y="273022"/>
                </a:lnTo>
                <a:lnTo>
                  <a:pt x="240668" y="285847"/>
                </a:lnTo>
                <a:lnTo>
                  <a:pt x="240919" y="293750"/>
                </a:lnTo>
                <a:lnTo>
                  <a:pt x="240185" y="307545"/>
                </a:lnTo>
                <a:lnTo>
                  <a:pt x="237980" y="320611"/>
                </a:lnTo>
                <a:lnTo>
                  <a:pt x="234298" y="332941"/>
                </a:lnTo>
                <a:lnTo>
                  <a:pt x="229135" y="344532"/>
                </a:lnTo>
                <a:lnTo>
                  <a:pt x="222486" y="355377"/>
                </a:lnTo>
                <a:lnTo>
                  <a:pt x="214344" y="365473"/>
                </a:lnTo>
                <a:lnTo>
                  <a:pt x="208280" y="371601"/>
                </a:lnTo>
                <a:lnTo>
                  <a:pt x="198730" y="379621"/>
                </a:lnTo>
                <a:lnTo>
                  <a:pt x="188398" y="386434"/>
                </a:lnTo>
                <a:lnTo>
                  <a:pt x="177283" y="392039"/>
                </a:lnTo>
                <a:lnTo>
                  <a:pt x="165385" y="396432"/>
                </a:lnTo>
                <a:lnTo>
                  <a:pt x="152704" y="399613"/>
                </a:lnTo>
                <a:lnTo>
                  <a:pt x="139241" y="401579"/>
                </a:lnTo>
                <a:lnTo>
                  <a:pt x="124994" y="402328"/>
                </a:lnTo>
                <a:lnTo>
                  <a:pt x="123316" y="402336"/>
                </a:lnTo>
                <a:lnTo>
                  <a:pt x="109576" y="401742"/>
                </a:lnTo>
                <a:lnTo>
                  <a:pt x="96463" y="399963"/>
                </a:lnTo>
                <a:lnTo>
                  <a:pt x="83979" y="397003"/>
                </a:lnTo>
                <a:lnTo>
                  <a:pt x="72122" y="392865"/>
                </a:lnTo>
                <a:lnTo>
                  <a:pt x="60894" y="387554"/>
                </a:lnTo>
                <a:lnTo>
                  <a:pt x="52070" y="382269"/>
                </a:lnTo>
                <a:lnTo>
                  <a:pt x="42816" y="375500"/>
                </a:lnTo>
                <a:lnTo>
                  <a:pt x="33999" y="367624"/>
                </a:lnTo>
                <a:lnTo>
                  <a:pt x="25612" y="358639"/>
                </a:lnTo>
                <a:lnTo>
                  <a:pt x="17650" y="348540"/>
                </a:lnTo>
                <a:lnTo>
                  <a:pt x="10106" y="337326"/>
                </a:lnTo>
                <a:lnTo>
                  <a:pt x="2975" y="324994"/>
                </a:lnTo>
                <a:lnTo>
                  <a:pt x="0" y="319277"/>
                </a:lnTo>
                <a:lnTo>
                  <a:pt x="61340" y="282320"/>
                </a:lnTo>
                <a:lnTo>
                  <a:pt x="70162" y="296904"/>
                </a:lnTo>
                <a:lnTo>
                  <a:pt x="79391" y="309035"/>
                </a:lnTo>
                <a:lnTo>
                  <a:pt x="89028" y="318707"/>
                </a:lnTo>
                <a:lnTo>
                  <a:pt x="99073" y="325914"/>
                </a:lnTo>
                <a:lnTo>
                  <a:pt x="109526" y="330650"/>
                </a:lnTo>
                <a:lnTo>
                  <a:pt x="120386" y="332911"/>
                </a:lnTo>
                <a:lnTo>
                  <a:pt x="124968" y="333120"/>
                </a:lnTo>
                <a:lnTo>
                  <a:pt x="138340" y="331521"/>
                </a:lnTo>
                <a:lnTo>
                  <a:pt x="150016" y="326722"/>
                </a:lnTo>
                <a:lnTo>
                  <a:pt x="156463" y="322072"/>
                </a:lnTo>
                <a:lnTo>
                  <a:pt x="165443" y="311607"/>
                </a:lnTo>
                <a:lnTo>
                  <a:pt x="169164" y="299754"/>
                </a:lnTo>
                <a:lnTo>
                  <a:pt x="169290" y="296925"/>
                </a:lnTo>
                <a:lnTo>
                  <a:pt x="167303" y="285008"/>
                </a:lnTo>
                <a:lnTo>
                  <a:pt x="161292" y="273104"/>
                </a:lnTo>
                <a:lnTo>
                  <a:pt x="154310" y="264459"/>
                </a:lnTo>
                <a:lnTo>
                  <a:pt x="146791" y="256841"/>
                </a:lnTo>
                <a:lnTo>
                  <a:pt x="137065" y="247902"/>
                </a:lnTo>
                <a:lnTo>
                  <a:pt x="125116" y="237635"/>
                </a:lnTo>
                <a:lnTo>
                  <a:pt x="117094" y="231012"/>
                </a:lnTo>
                <a:lnTo>
                  <a:pt x="103600" y="219828"/>
                </a:lnTo>
                <a:lnTo>
                  <a:pt x="91216" y="209232"/>
                </a:lnTo>
                <a:lnTo>
                  <a:pt x="79944" y="199222"/>
                </a:lnTo>
                <a:lnTo>
                  <a:pt x="69785" y="189800"/>
                </a:lnTo>
                <a:lnTo>
                  <a:pt x="60742" y="180965"/>
                </a:lnTo>
                <a:lnTo>
                  <a:pt x="52817" y="172718"/>
                </a:lnTo>
                <a:lnTo>
                  <a:pt x="46013" y="165057"/>
                </a:lnTo>
                <a:lnTo>
                  <a:pt x="40331" y="157985"/>
                </a:lnTo>
                <a:lnTo>
                  <a:pt x="29145" y="140066"/>
                </a:lnTo>
                <a:lnTo>
                  <a:pt x="23812" y="127975"/>
                </a:lnTo>
                <a:lnTo>
                  <a:pt x="20203" y="115895"/>
                </a:lnTo>
                <a:lnTo>
                  <a:pt x="18326" y="103849"/>
                </a:lnTo>
                <a:lnTo>
                  <a:pt x="18034" y="96900"/>
                </a:lnTo>
                <a:lnTo>
                  <a:pt x="18901" y="83669"/>
                </a:lnTo>
                <a:lnTo>
                  <a:pt x="21507" y="71110"/>
                </a:lnTo>
                <a:lnTo>
                  <a:pt x="25859" y="59215"/>
                </a:lnTo>
                <a:lnTo>
                  <a:pt x="31966" y="47977"/>
                </a:lnTo>
                <a:lnTo>
                  <a:pt x="39834" y="37390"/>
                </a:lnTo>
                <a:lnTo>
                  <a:pt x="48387" y="28448"/>
                </a:lnTo>
                <a:lnTo>
                  <a:pt x="58349" y="20161"/>
                </a:lnTo>
                <a:lnTo>
                  <a:pt x="69035" y="13292"/>
                </a:lnTo>
                <a:lnTo>
                  <a:pt x="80442" y="7846"/>
                </a:lnTo>
                <a:lnTo>
                  <a:pt x="92567" y="3825"/>
                </a:lnTo>
                <a:lnTo>
                  <a:pt x="105407" y="1231"/>
                </a:lnTo>
                <a:lnTo>
                  <a:pt x="118958" y="69"/>
                </a:lnTo>
                <a:lnTo>
                  <a:pt x="123316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61356" y="778510"/>
            <a:ext cx="240919" cy="402336"/>
          </a:xfrm>
          <a:custGeom>
            <a:avLst/>
            <a:gdLst/>
            <a:ahLst/>
            <a:cxnLst/>
            <a:rect l="l" t="t" r="r" b="b"/>
            <a:pathLst>
              <a:path w="240919" h="402336">
                <a:moveTo>
                  <a:pt x="123317" y="0"/>
                </a:moveTo>
                <a:lnTo>
                  <a:pt x="136167" y="679"/>
                </a:lnTo>
                <a:lnTo>
                  <a:pt x="148714" y="2713"/>
                </a:lnTo>
                <a:lnTo>
                  <a:pt x="160968" y="6092"/>
                </a:lnTo>
                <a:lnTo>
                  <a:pt x="172936" y="10807"/>
                </a:lnTo>
                <a:lnTo>
                  <a:pt x="177927" y="13207"/>
                </a:lnTo>
                <a:lnTo>
                  <a:pt x="186918" y="18402"/>
                </a:lnTo>
                <a:lnTo>
                  <a:pt x="196172" y="24870"/>
                </a:lnTo>
                <a:lnTo>
                  <a:pt x="205686" y="32615"/>
                </a:lnTo>
                <a:lnTo>
                  <a:pt x="215456" y="41640"/>
                </a:lnTo>
                <a:lnTo>
                  <a:pt x="225478" y="51950"/>
                </a:lnTo>
                <a:lnTo>
                  <a:pt x="234187" y="61722"/>
                </a:lnTo>
                <a:lnTo>
                  <a:pt x="180086" y="109347"/>
                </a:lnTo>
                <a:lnTo>
                  <a:pt x="169774" y="96301"/>
                </a:lnTo>
                <a:lnTo>
                  <a:pt x="159387" y="85852"/>
                </a:lnTo>
                <a:lnTo>
                  <a:pt x="148925" y="77999"/>
                </a:lnTo>
                <a:lnTo>
                  <a:pt x="138388" y="72742"/>
                </a:lnTo>
                <a:lnTo>
                  <a:pt x="127777" y="70081"/>
                </a:lnTo>
                <a:lnTo>
                  <a:pt x="122174" y="69723"/>
                </a:lnTo>
                <a:lnTo>
                  <a:pt x="112649" y="69723"/>
                </a:lnTo>
                <a:lnTo>
                  <a:pt x="104775" y="72262"/>
                </a:lnTo>
                <a:lnTo>
                  <a:pt x="98679" y="77469"/>
                </a:lnTo>
                <a:lnTo>
                  <a:pt x="92710" y="82550"/>
                </a:lnTo>
                <a:lnTo>
                  <a:pt x="89662" y="88391"/>
                </a:lnTo>
                <a:lnTo>
                  <a:pt x="89662" y="94741"/>
                </a:lnTo>
                <a:lnTo>
                  <a:pt x="89662" y="101218"/>
                </a:lnTo>
                <a:lnTo>
                  <a:pt x="91821" y="107314"/>
                </a:lnTo>
                <a:lnTo>
                  <a:pt x="96139" y="113029"/>
                </a:lnTo>
                <a:lnTo>
                  <a:pt x="100309" y="117831"/>
                </a:lnTo>
                <a:lnTo>
                  <a:pt x="106685" y="124240"/>
                </a:lnTo>
                <a:lnTo>
                  <a:pt x="115258" y="132257"/>
                </a:lnTo>
                <a:lnTo>
                  <a:pt x="126020" y="141882"/>
                </a:lnTo>
                <a:lnTo>
                  <a:pt x="138964" y="153115"/>
                </a:lnTo>
                <a:lnTo>
                  <a:pt x="149606" y="162178"/>
                </a:lnTo>
                <a:lnTo>
                  <a:pt x="164213" y="174498"/>
                </a:lnTo>
                <a:lnTo>
                  <a:pt x="176477" y="184947"/>
                </a:lnTo>
                <a:lnTo>
                  <a:pt x="186397" y="193536"/>
                </a:lnTo>
                <a:lnTo>
                  <a:pt x="193974" y="200276"/>
                </a:lnTo>
                <a:lnTo>
                  <a:pt x="200279" y="206248"/>
                </a:lnTo>
                <a:lnTo>
                  <a:pt x="210132" y="216826"/>
                </a:lnTo>
                <a:lnTo>
                  <a:pt x="218525" y="227208"/>
                </a:lnTo>
                <a:lnTo>
                  <a:pt x="225436" y="237374"/>
                </a:lnTo>
                <a:lnTo>
                  <a:pt x="230843" y="247303"/>
                </a:lnTo>
                <a:lnTo>
                  <a:pt x="236106" y="260761"/>
                </a:lnTo>
                <a:lnTo>
                  <a:pt x="239108" y="273022"/>
                </a:lnTo>
                <a:lnTo>
                  <a:pt x="240668" y="285847"/>
                </a:lnTo>
                <a:lnTo>
                  <a:pt x="240919" y="293750"/>
                </a:lnTo>
                <a:lnTo>
                  <a:pt x="240185" y="307545"/>
                </a:lnTo>
                <a:lnTo>
                  <a:pt x="237980" y="320611"/>
                </a:lnTo>
                <a:lnTo>
                  <a:pt x="234298" y="332941"/>
                </a:lnTo>
                <a:lnTo>
                  <a:pt x="229135" y="344532"/>
                </a:lnTo>
                <a:lnTo>
                  <a:pt x="222486" y="355377"/>
                </a:lnTo>
                <a:lnTo>
                  <a:pt x="214344" y="365473"/>
                </a:lnTo>
                <a:lnTo>
                  <a:pt x="208280" y="371601"/>
                </a:lnTo>
                <a:lnTo>
                  <a:pt x="198730" y="379621"/>
                </a:lnTo>
                <a:lnTo>
                  <a:pt x="188398" y="386434"/>
                </a:lnTo>
                <a:lnTo>
                  <a:pt x="177283" y="392039"/>
                </a:lnTo>
                <a:lnTo>
                  <a:pt x="165385" y="396432"/>
                </a:lnTo>
                <a:lnTo>
                  <a:pt x="152704" y="399613"/>
                </a:lnTo>
                <a:lnTo>
                  <a:pt x="139241" y="401579"/>
                </a:lnTo>
                <a:lnTo>
                  <a:pt x="124994" y="402328"/>
                </a:lnTo>
                <a:lnTo>
                  <a:pt x="123317" y="402336"/>
                </a:lnTo>
                <a:lnTo>
                  <a:pt x="109576" y="401742"/>
                </a:lnTo>
                <a:lnTo>
                  <a:pt x="96463" y="399963"/>
                </a:lnTo>
                <a:lnTo>
                  <a:pt x="83979" y="397003"/>
                </a:lnTo>
                <a:lnTo>
                  <a:pt x="72122" y="392865"/>
                </a:lnTo>
                <a:lnTo>
                  <a:pt x="60894" y="387554"/>
                </a:lnTo>
                <a:lnTo>
                  <a:pt x="52070" y="382269"/>
                </a:lnTo>
                <a:lnTo>
                  <a:pt x="42816" y="375500"/>
                </a:lnTo>
                <a:lnTo>
                  <a:pt x="33999" y="367624"/>
                </a:lnTo>
                <a:lnTo>
                  <a:pt x="25612" y="358639"/>
                </a:lnTo>
                <a:lnTo>
                  <a:pt x="17650" y="348540"/>
                </a:lnTo>
                <a:lnTo>
                  <a:pt x="10106" y="337326"/>
                </a:lnTo>
                <a:lnTo>
                  <a:pt x="2975" y="324994"/>
                </a:lnTo>
                <a:lnTo>
                  <a:pt x="0" y="319277"/>
                </a:lnTo>
                <a:lnTo>
                  <a:pt x="61341" y="282320"/>
                </a:lnTo>
                <a:lnTo>
                  <a:pt x="70162" y="296904"/>
                </a:lnTo>
                <a:lnTo>
                  <a:pt x="79391" y="309035"/>
                </a:lnTo>
                <a:lnTo>
                  <a:pt x="89028" y="318707"/>
                </a:lnTo>
                <a:lnTo>
                  <a:pt x="99073" y="325914"/>
                </a:lnTo>
                <a:lnTo>
                  <a:pt x="109526" y="330650"/>
                </a:lnTo>
                <a:lnTo>
                  <a:pt x="120386" y="332911"/>
                </a:lnTo>
                <a:lnTo>
                  <a:pt x="124968" y="333120"/>
                </a:lnTo>
                <a:lnTo>
                  <a:pt x="138340" y="331521"/>
                </a:lnTo>
                <a:lnTo>
                  <a:pt x="150016" y="326722"/>
                </a:lnTo>
                <a:lnTo>
                  <a:pt x="156464" y="322072"/>
                </a:lnTo>
                <a:lnTo>
                  <a:pt x="165443" y="311607"/>
                </a:lnTo>
                <a:lnTo>
                  <a:pt x="169164" y="299754"/>
                </a:lnTo>
                <a:lnTo>
                  <a:pt x="169291" y="296925"/>
                </a:lnTo>
                <a:lnTo>
                  <a:pt x="167303" y="285008"/>
                </a:lnTo>
                <a:lnTo>
                  <a:pt x="161292" y="273104"/>
                </a:lnTo>
                <a:lnTo>
                  <a:pt x="154310" y="264459"/>
                </a:lnTo>
                <a:lnTo>
                  <a:pt x="146791" y="256841"/>
                </a:lnTo>
                <a:lnTo>
                  <a:pt x="137065" y="247902"/>
                </a:lnTo>
                <a:lnTo>
                  <a:pt x="125116" y="237635"/>
                </a:lnTo>
                <a:lnTo>
                  <a:pt x="117094" y="231012"/>
                </a:lnTo>
                <a:lnTo>
                  <a:pt x="103600" y="219828"/>
                </a:lnTo>
                <a:lnTo>
                  <a:pt x="91216" y="209232"/>
                </a:lnTo>
                <a:lnTo>
                  <a:pt x="79944" y="199222"/>
                </a:lnTo>
                <a:lnTo>
                  <a:pt x="69785" y="189800"/>
                </a:lnTo>
                <a:lnTo>
                  <a:pt x="60742" y="180965"/>
                </a:lnTo>
                <a:lnTo>
                  <a:pt x="52817" y="172718"/>
                </a:lnTo>
                <a:lnTo>
                  <a:pt x="46013" y="165057"/>
                </a:lnTo>
                <a:lnTo>
                  <a:pt x="40331" y="157985"/>
                </a:lnTo>
                <a:lnTo>
                  <a:pt x="29145" y="140066"/>
                </a:lnTo>
                <a:lnTo>
                  <a:pt x="23812" y="127975"/>
                </a:lnTo>
                <a:lnTo>
                  <a:pt x="20203" y="115895"/>
                </a:lnTo>
                <a:lnTo>
                  <a:pt x="18326" y="103849"/>
                </a:lnTo>
                <a:lnTo>
                  <a:pt x="18034" y="96900"/>
                </a:lnTo>
                <a:lnTo>
                  <a:pt x="18901" y="83669"/>
                </a:lnTo>
                <a:lnTo>
                  <a:pt x="21507" y="71110"/>
                </a:lnTo>
                <a:lnTo>
                  <a:pt x="25859" y="59215"/>
                </a:lnTo>
                <a:lnTo>
                  <a:pt x="31966" y="47977"/>
                </a:lnTo>
                <a:lnTo>
                  <a:pt x="39834" y="37390"/>
                </a:lnTo>
                <a:lnTo>
                  <a:pt x="48387" y="28448"/>
                </a:lnTo>
                <a:lnTo>
                  <a:pt x="58349" y="20161"/>
                </a:lnTo>
                <a:lnTo>
                  <a:pt x="69035" y="13292"/>
                </a:lnTo>
                <a:lnTo>
                  <a:pt x="80442" y="7846"/>
                </a:lnTo>
                <a:lnTo>
                  <a:pt x="92567" y="3825"/>
                </a:lnTo>
                <a:lnTo>
                  <a:pt x="105407" y="1231"/>
                </a:lnTo>
                <a:lnTo>
                  <a:pt x="118958" y="69"/>
                </a:lnTo>
                <a:lnTo>
                  <a:pt x="123317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23948" y="2227816"/>
            <a:ext cx="7803336" cy="406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00"/>
              </a:lnSpc>
              <a:spcBef>
                <a:spcPts val="160"/>
              </a:spcBef>
            </a:pPr>
            <a:r>
              <a:rPr sz="2400" dirty="0">
                <a:solidFill>
                  <a:srgbClr val="DDDDDD"/>
                </a:solidFill>
                <a:latin typeface="Wingdings 2"/>
                <a:cs typeface="Wingdings 2"/>
              </a:rPr>
              <a:t></a:t>
            </a:r>
            <a:r>
              <a:rPr sz="2400" spc="284" dirty="0">
                <a:solidFill>
                  <a:srgbClr val="DDDDDD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Ti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ak</a:t>
            </a:r>
            <a:r>
              <a:rPr sz="3000" spc="-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ada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perb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daan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an ratifi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asi.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23948" y="3325346"/>
            <a:ext cx="7128424" cy="863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195">
              <a:lnSpc>
                <a:spcPts val="3220"/>
              </a:lnSpc>
              <a:spcBef>
                <a:spcPts val="161"/>
              </a:spcBef>
            </a:pPr>
            <a:r>
              <a:rPr sz="2400" dirty="0">
                <a:solidFill>
                  <a:srgbClr val="DDDDDD"/>
                </a:solidFill>
                <a:latin typeface="Wingdings 2"/>
                <a:cs typeface="Wingdings 2"/>
              </a:rPr>
              <a:t></a:t>
            </a:r>
            <a:r>
              <a:rPr sz="2400" spc="289" dirty="0">
                <a:solidFill>
                  <a:srgbClr val="DDDDDD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Ada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pula kon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titusi</a:t>
            </a:r>
            <a:r>
              <a:rPr sz="3000" spc="-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gara yang</a:t>
            </a:r>
            <a:endParaRPr sz="3000">
              <a:latin typeface="Century Gothic"/>
              <a:cs typeface="Century Gothic"/>
            </a:endParaRPr>
          </a:p>
          <a:p>
            <a:pPr marL="397052">
              <a:lnSpc>
                <a:spcPts val="3579"/>
              </a:lnSpc>
              <a:spcBef>
                <a:spcPts val="17"/>
              </a:spcBef>
            </a:pPr>
            <a:r>
              <a:rPr sz="4500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4500" spc="-9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4500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ny</a:t>
            </a:r>
            <a:r>
              <a:rPr sz="4500" spc="-14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4500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but d</a:t>
            </a:r>
            <a:r>
              <a:rPr sz="4500" spc="-9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4500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4500" spc="-9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4500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an istilah</a:t>
            </a:r>
            <a:r>
              <a:rPr sz="4500" spc="-19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500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APROBASI.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10097" y="788162"/>
            <a:ext cx="104965" cy="3830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6715062" y="788162"/>
            <a:ext cx="106743" cy="3830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072125" y="788162"/>
            <a:ext cx="209041" cy="140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072125" y="928751"/>
            <a:ext cx="209041" cy="2066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271722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31034" y="14098"/>
            <a:ext cx="9129980" cy="6836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01" y="6985"/>
            <a:ext cx="9137015" cy="6843981"/>
          </a:xfrm>
          <a:custGeom>
            <a:avLst/>
            <a:gdLst/>
            <a:ahLst/>
            <a:cxnLst/>
            <a:rect l="l" t="t" r="r" b="b"/>
            <a:pathLst>
              <a:path w="9137015" h="6843981">
                <a:moveTo>
                  <a:pt x="0" y="0"/>
                </a:moveTo>
                <a:lnTo>
                  <a:pt x="9137015" y="6843981"/>
                </a:lnTo>
              </a:path>
            </a:pathLst>
          </a:custGeom>
          <a:ln w="12700">
            <a:solidFill>
              <a:srgbClr val="B3B3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92746" y="4948429"/>
            <a:ext cx="2672969" cy="1900191"/>
          </a:xfrm>
          <a:custGeom>
            <a:avLst/>
            <a:gdLst/>
            <a:ahLst/>
            <a:cxnLst/>
            <a:rect l="l" t="t" r="r" b="b"/>
            <a:pathLst>
              <a:path w="2672969" h="1900191">
                <a:moveTo>
                  <a:pt x="2672969" y="0"/>
                </a:moveTo>
                <a:lnTo>
                  <a:pt x="0" y="1900191"/>
                </a:lnTo>
              </a:path>
            </a:pathLst>
          </a:custGeom>
          <a:ln w="12700">
            <a:solidFill>
              <a:srgbClr val="BBBBB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32832" y="448055"/>
            <a:ext cx="2389632" cy="842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96941" y="778510"/>
            <a:ext cx="1655572" cy="402336"/>
          </a:xfrm>
          <a:custGeom>
            <a:avLst/>
            <a:gdLst/>
            <a:ahLst/>
            <a:cxnLst/>
            <a:rect l="l" t="t" r="r" b="b"/>
            <a:pathLst>
              <a:path w="1655572" h="402336">
                <a:moveTo>
                  <a:pt x="1106297" y="321055"/>
                </a:moveTo>
                <a:lnTo>
                  <a:pt x="1106297" y="220344"/>
                </a:lnTo>
                <a:lnTo>
                  <a:pt x="1242949" y="220344"/>
                </a:lnTo>
                <a:lnTo>
                  <a:pt x="1242949" y="150240"/>
                </a:lnTo>
                <a:lnTo>
                  <a:pt x="1106297" y="150240"/>
                </a:lnTo>
                <a:lnTo>
                  <a:pt x="1106297" y="80899"/>
                </a:lnTo>
                <a:lnTo>
                  <a:pt x="1242949" y="80899"/>
                </a:lnTo>
                <a:lnTo>
                  <a:pt x="1242949" y="9651"/>
                </a:lnTo>
                <a:lnTo>
                  <a:pt x="1033907" y="9651"/>
                </a:lnTo>
                <a:lnTo>
                  <a:pt x="1033907" y="392684"/>
                </a:lnTo>
                <a:lnTo>
                  <a:pt x="1242949" y="392684"/>
                </a:lnTo>
                <a:lnTo>
                  <a:pt x="1242949" y="321055"/>
                </a:lnTo>
                <a:lnTo>
                  <a:pt x="1106297" y="321055"/>
                </a:lnTo>
                <a:close/>
              </a:path>
              <a:path w="1655572" h="402336">
                <a:moveTo>
                  <a:pt x="704342" y="392684"/>
                </a:moveTo>
                <a:lnTo>
                  <a:pt x="557530" y="180593"/>
                </a:lnTo>
                <a:lnTo>
                  <a:pt x="691261" y="9651"/>
                </a:lnTo>
                <a:lnTo>
                  <a:pt x="603758" y="9651"/>
                </a:lnTo>
                <a:lnTo>
                  <a:pt x="499745" y="141731"/>
                </a:lnTo>
                <a:lnTo>
                  <a:pt x="499745" y="9651"/>
                </a:lnTo>
                <a:lnTo>
                  <a:pt x="426085" y="9651"/>
                </a:lnTo>
                <a:lnTo>
                  <a:pt x="426085" y="392684"/>
                </a:lnTo>
                <a:lnTo>
                  <a:pt x="499745" y="392684"/>
                </a:lnTo>
                <a:lnTo>
                  <a:pt x="499745" y="222503"/>
                </a:lnTo>
                <a:lnTo>
                  <a:pt x="617855" y="392684"/>
                </a:lnTo>
                <a:lnTo>
                  <a:pt x="704342" y="392684"/>
                </a:lnTo>
                <a:close/>
              </a:path>
              <a:path w="1655572" h="402336">
                <a:moveTo>
                  <a:pt x="106934" y="313816"/>
                </a:moveTo>
                <a:lnTo>
                  <a:pt x="133731" y="242697"/>
                </a:lnTo>
                <a:lnTo>
                  <a:pt x="185166" y="111125"/>
                </a:lnTo>
                <a:lnTo>
                  <a:pt x="236220" y="242697"/>
                </a:lnTo>
                <a:lnTo>
                  <a:pt x="263271" y="313816"/>
                </a:lnTo>
                <a:lnTo>
                  <a:pt x="293243" y="392684"/>
                </a:lnTo>
                <a:lnTo>
                  <a:pt x="368935" y="392684"/>
                </a:lnTo>
                <a:lnTo>
                  <a:pt x="221614" y="9651"/>
                </a:lnTo>
                <a:lnTo>
                  <a:pt x="147700" y="9651"/>
                </a:lnTo>
                <a:lnTo>
                  <a:pt x="0" y="392684"/>
                </a:lnTo>
                <a:lnTo>
                  <a:pt x="75692" y="392684"/>
                </a:lnTo>
                <a:lnTo>
                  <a:pt x="106934" y="313816"/>
                </a:lnTo>
                <a:close/>
              </a:path>
              <a:path w="1655572" h="402336">
                <a:moveTo>
                  <a:pt x="133731" y="242697"/>
                </a:moveTo>
                <a:lnTo>
                  <a:pt x="106934" y="313816"/>
                </a:lnTo>
                <a:lnTo>
                  <a:pt x="263271" y="313816"/>
                </a:lnTo>
                <a:lnTo>
                  <a:pt x="236220" y="242697"/>
                </a:lnTo>
                <a:lnTo>
                  <a:pt x="133731" y="242697"/>
                </a:lnTo>
                <a:close/>
              </a:path>
              <a:path w="1655572" h="402336">
                <a:moveTo>
                  <a:pt x="1387450" y="401742"/>
                </a:moveTo>
                <a:lnTo>
                  <a:pt x="1401191" y="402336"/>
                </a:lnTo>
                <a:lnTo>
                  <a:pt x="1402868" y="402328"/>
                </a:lnTo>
                <a:lnTo>
                  <a:pt x="1417115" y="401579"/>
                </a:lnTo>
                <a:lnTo>
                  <a:pt x="1430578" y="399613"/>
                </a:lnTo>
                <a:lnTo>
                  <a:pt x="1443259" y="396432"/>
                </a:lnTo>
                <a:lnTo>
                  <a:pt x="1455157" y="392039"/>
                </a:lnTo>
                <a:lnTo>
                  <a:pt x="1466272" y="386434"/>
                </a:lnTo>
                <a:lnTo>
                  <a:pt x="1476604" y="379621"/>
                </a:lnTo>
                <a:lnTo>
                  <a:pt x="1486154" y="371601"/>
                </a:lnTo>
                <a:lnTo>
                  <a:pt x="1492218" y="365473"/>
                </a:lnTo>
                <a:lnTo>
                  <a:pt x="1500360" y="355377"/>
                </a:lnTo>
                <a:lnTo>
                  <a:pt x="1507009" y="344532"/>
                </a:lnTo>
                <a:lnTo>
                  <a:pt x="1512172" y="332941"/>
                </a:lnTo>
                <a:lnTo>
                  <a:pt x="1515854" y="320611"/>
                </a:lnTo>
                <a:lnTo>
                  <a:pt x="1518059" y="307545"/>
                </a:lnTo>
                <a:lnTo>
                  <a:pt x="1518793" y="293750"/>
                </a:lnTo>
                <a:lnTo>
                  <a:pt x="1518542" y="285847"/>
                </a:lnTo>
                <a:lnTo>
                  <a:pt x="1516982" y="273022"/>
                </a:lnTo>
                <a:lnTo>
                  <a:pt x="1513980" y="260761"/>
                </a:lnTo>
                <a:lnTo>
                  <a:pt x="1509522" y="249047"/>
                </a:lnTo>
                <a:lnTo>
                  <a:pt x="1503254" y="237374"/>
                </a:lnTo>
                <a:lnTo>
                  <a:pt x="1496354" y="227208"/>
                </a:lnTo>
                <a:lnTo>
                  <a:pt x="1487990" y="216826"/>
                </a:lnTo>
                <a:lnTo>
                  <a:pt x="1478153" y="206248"/>
                </a:lnTo>
                <a:lnTo>
                  <a:pt x="1471848" y="200276"/>
                </a:lnTo>
                <a:lnTo>
                  <a:pt x="1464271" y="193536"/>
                </a:lnTo>
                <a:lnTo>
                  <a:pt x="1454351" y="184947"/>
                </a:lnTo>
                <a:lnTo>
                  <a:pt x="1442087" y="174498"/>
                </a:lnTo>
                <a:lnTo>
                  <a:pt x="1427480" y="162178"/>
                </a:lnTo>
                <a:lnTo>
                  <a:pt x="1416838" y="153115"/>
                </a:lnTo>
                <a:lnTo>
                  <a:pt x="1403894" y="141882"/>
                </a:lnTo>
                <a:lnTo>
                  <a:pt x="1393132" y="132257"/>
                </a:lnTo>
                <a:lnTo>
                  <a:pt x="1384559" y="124240"/>
                </a:lnTo>
                <a:lnTo>
                  <a:pt x="1378183" y="117831"/>
                </a:lnTo>
                <a:lnTo>
                  <a:pt x="1374013" y="113029"/>
                </a:lnTo>
                <a:lnTo>
                  <a:pt x="1369695" y="107314"/>
                </a:lnTo>
                <a:lnTo>
                  <a:pt x="1367536" y="101218"/>
                </a:lnTo>
                <a:lnTo>
                  <a:pt x="1367536" y="88391"/>
                </a:lnTo>
                <a:lnTo>
                  <a:pt x="1370584" y="82550"/>
                </a:lnTo>
                <a:lnTo>
                  <a:pt x="1376553" y="77469"/>
                </a:lnTo>
                <a:lnTo>
                  <a:pt x="1382649" y="72262"/>
                </a:lnTo>
                <a:lnTo>
                  <a:pt x="1390523" y="69723"/>
                </a:lnTo>
                <a:lnTo>
                  <a:pt x="1400048" y="69723"/>
                </a:lnTo>
                <a:lnTo>
                  <a:pt x="1405651" y="70081"/>
                </a:lnTo>
                <a:lnTo>
                  <a:pt x="1416262" y="72742"/>
                </a:lnTo>
                <a:lnTo>
                  <a:pt x="1426799" y="77999"/>
                </a:lnTo>
                <a:lnTo>
                  <a:pt x="1437261" y="85852"/>
                </a:lnTo>
                <a:lnTo>
                  <a:pt x="1447648" y="96301"/>
                </a:lnTo>
                <a:lnTo>
                  <a:pt x="1457960" y="109347"/>
                </a:lnTo>
                <a:lnTo>
                  <a:pt x="1512062" y="61722"/>
                </a:lnTo>
                <a:lnTo>
                  <a:pt x="1503352" y="51950"/>
                </a:lnTo>
                <a:lnTo>
                  <a:pt x="1493330" y="41640"/>
                </a:lnTo>
                <a:lnTo>
                  <a:pt x="1483560" y="32615"/>
                </a:lnTo>
                <a:lnTo>
                  <a:pt x="1474046" y="24870"/>
                </a:lnTo>
                <a:lnTo>
                  <a:pt x="1464792" y="18402"/>
                </a:lnTo>
                <a:lnTo>
                  <a:pt x="1455801" y="13207"/>
                </a:lnTo>
                <a:lnTo>
                  <a:pt x="1438842" y="6092"/>
                </a:lnTo>
                <a:lnTo>
                  <a:pt x="1426588" y="2713"/>
                </a:lnTo>
                <a:lnTo>
                  <a:pt x="1414041" y="679"/>
                </a:lnTo>
                <a:lnTo>
                  <a:pt x="1401191" y="0"/>
                </a:lnTo>
                <a:lnTo>
                  <a:pt x="1396832" y="69"/>
                </a:lnTo>
                <a:lnTo>
                  <a:pt x="1383281" y="1231"/>
                </a:lnTo>
                <a:lnTo>
                  <a:pt x="1370441" y="3825"/>
                </a:lnTo>
                <a:lnTo>
                  <a:pt x="1358316" y="7846"/>
                </a:lnTo>
                <a:lnTo>
                  <a:pt x="1346909" y="13292"/>
                </a:lnTo>
                <a:lnTo>
                  <a:pt x="1336223" y="20161"/>
                </a:lnTo>
                <a:lnTo>
                  <a:pt x="1326261" y="28448"/>
                </a:lnTo>
                <a:lnTo>
                  <a:pt x="1317708" y="37390"/>
                </a:lnTo>
                <a:lnTo>
                  <a:pt x="1309840" y="47977"/>
                </a:lnTo>
                <a:lnTo>
                  <a:pt x="1303733" y="59215"/>
                </a:lnTo>
                <a:lnTo>
                  <a:pt x="1299381" y="71110"/>
                </a:lnTo>
                <a:lnTo>
                  <a:pt x="1296775" y="83669"/>
                </a:lnTo>
                <a:lnTo>
                  <a:pt x="1295908" y="96900"/>
                </a:lnTo>
                <a:lnTo>
                  <a:pt x="1296200" y="103849"/>
                </a:lnTo>
                <a:lnTo>
                  <a:pt x="1298077" y="115895"/>
                </a:lnTo>
                <a:lnTo>
                  <a:pt x="1301686" y="127975"/>
                </a:lnTo>
                <a:lnTo>
                  <a:pt x="1307019" y="140066"/>
                </a:lnTo>
                <a:lnTo>
                  <a:pt x="1314069" y="152145"/>
                </a:lnTo>
                <a:lnTo>
                  <a:pt x="1323887" y="165057"/>
                </a:lnTo>
                <a:lnTo>
                  <a:pt x="1330691" y="172718"/>
                </a:lnTo>
                <a:lnTo>
                  <a:pt x="1338616" y="180965"/>
                </a:lnTo>
                <a:lnTo>
                  <a:pt x="1347659" y="189800"/>
                </a:lnTo>
                <a:lnTo>
                  <a:pt x="1357818" y="199222"/>
                </a:lnTo>
                <a:lnTo>
                  <a:pt x="1369090" y="209232"/>
                </a:lnTo>
                <a:lnTo>
                  <a:pt x="1381474" y="219828"/>
                </a:lnTo>
                <a:lnTo>
                  <a:pt x="1394968" y="231012"/>
                </a:lnTo>
                <a:lnTo>
                  <a:pt x="1402990" y="237635"/>
                </a:lnTo>
                <a:lnTo>
                  <a:pt x="1414939" y="247902"/>
                </a:lnTo>
                <a:lnTo>
                  <a:pt x="1424665" y="256841"/>
                </a:lnTo>
                <a:lnTo>
                  <a:pt x="1432184" y="264459"/>
                </a:lnTo>
                <a:lnTo>
                  <a:pt x="1437513" y="270763"/>
                </a:lnTo>
                <a:lnTo>
                  <a:pt x="1445177" y="285008"/>
                </a:lnTo>
                <a:lnTo>
                  <a:pt x="1447164" y="296925"/>
                </a:lnTo>
                <a:lnTo>
                  <a:pt x="1447038" y="299754"/>
                </a:lnTo>
                <a:lnTo>
                  <a:pt x="1443317" y="311607"/>
                </a:lnTo>
                <a:lnTo>
                  <a:pt x="1434338" y="322072"/>
                </a:lnTo>
                <a:lnTo>
                  <a:pt x="1427890" y="326722"/>
                </a:lnTo>
                <a:lnTo>
                  <a:pt x="1416214" y="331521"/>
                </a:lnTo>
                <a:lnTo>
                  <a:pt x="1402842" y="333120"/>
                </a:lnTo>
                <a:lnTo>
                  <a:pt x="1398260" y="332911"/>
                </a:lnTo>
                <a:lnTo>
                  <a:pt x="1387400" y="330650"/>
                </a:lnTo>
                <a:lnTo>
                  <a:pt x="1376947" y="325914"/>
                </a:lnTo>
                <a:lnTo>
                  <a:pt x="1366902" y="318707"/>
                </a:lnTo>
                <a:lnTo>
                  <a:pt x="1357265" y="309035"/>
                </a:lnTo>
                <a:lnTo>
                  <a:pt x="1348036" y="296904"/>
                </a:lnTo>
                <a:lnTo>
                  <a:pt x="1339214" y="282320"/>
                </a:lnTo>
                <a:lnTo>
                  <a:pt x="1277874" y="319277"/>
                </a:lnTo>
                <a:lnTo>
                  <a:pt x="1280849" y="324994"/>
                </a:lnTo>
                <a:lnTo>
                  <a:pt x="1287980" y="337326"/>
                </a:lnTo>
                <a:lnTo>
                  <a:pt x="1295524" y="348540"/>
                </a:lnTo>
                <a:lnTo>
                  <a:pt x="1303486" y="358639"/>
                </a:lnTo>
                <a:lnTo>
                  <a:pt x="1311873" y="367624"/>
                </a:lnTo>
                <a:lnTo>
                  <a:pt x="1320690" y="375500"/>
                </a:lnTo>
                <a:lnTo>
                  <a:pt x="1329944" y="382269"/>
                </a:lnTo>
                <a:lnTo>
                  <a:pt x="1338768" y="387554"/>
                </a:lnTo>
                <a:lnTo>
                  <a:pt x="1349996" y="392865"/>
                </a:lnTo>
                <a:lnTo>
                  <a:pt x="1361853" y="397003"/>
                </a:lnTo>
                <a:lnTo>
                  <a:pt x="1374337" y="399963"/>
                </a:lnTo>
                <a:lnTo>
                  <a:pt x="1387450" y="401742"/>
                </a:lnTo>
                <a:close/>
              </a:path>
              <a:path w="1655572" h="402336">
                <a:moveTo>
                  <a:pt x="832714" y="401742"/>
                </a:moveTo>
                <a:lnTo>
                  <a:pt x="846455" y="402336"/>
                </a:lnTo>
                <a:lnTo>
                  <a:pt x="848132" y="402328"/>
                </a:lnTo>
                <a:lnTo>
                  <a:pt x="862379" y="401579"/>
                </a:lnTo>
                <a:lnTo>
                  <a:pt x="875842" y="399613"/>
                </a:lnTo>
                <a:lnTo>
                  <a:pt x="888523" y="396432"/>
                </a:lnTo>
                <a:lnTo>
                  <a:pt x="900421" y="392039"/>
                </a:lnTo>
                <a:lnTo>
                  <a:pt x="911536" y="386434"/>
                </a:lnTo>
                <a:lnTo>
                  <a:pt x="921868" y="379621"/>
                </a:lnTo>
                <a:lnTo>
                  <a:pt x="931418" y="371601"/>
                </a:lnTo>
                <a:lnTo>
                  <a:pt x="937482" y="365473"/>
                </a:lnTo>
                <a:lnTo>
                  <a:pt x="945624" y="355377"/>
                </a:lnTo>
                <a:lnTo>
                  <a:pt x="952273" y="344532"/>
                </a:lnTo>
                <a:lnTo>
                  <a:pt x="957436" y="332941"/>
                </a:lnTo>
                <a:lnTo>
                  <a:pt x="961118" y="320611"/>
                </a:lnTo>
                <a:lnTo>
                  <a:pt x="963323" y="307545"/>
                </a:lnTo>
                <a:lnTo>
                  <a:pt x="964057" y="293750"/>
                </a:lnTo>
                <a:lnTo>
                  <a:pt x="963806" y="285847"/>
                </a:lnTo>
                <a:lnTo>
                  <a:pt x="962246" y="273022"/>
                </a:lnTo>
                <a:lnTo>
                  <a:pt x="959244" y="260761"/>
                </a:lnTo>
                <a:lnTo>
                  <a:pt x="954786" y="249047"/>
                </a:lnTo>
                <a:lnTo>
                  <a:pt x="948518" y="237374"/>
                </a:lnTo>
                <a:lnTo>
                  <a:pt x="941618" y="227208"/>
                </a:lnTo>
                <a:lnTo>
                  <a:pt x="933254" y="216826"/>
                </a:lnTo>
                <a:lnTo>
                  <a:pt x="923417" y="206248"/>
                </a:lnTo>
                <a:lnTo>
                  <a:pt x="917112" y="200276"/>
                </a:lnTo>
                <a:lnTo>
                  <a:pt x="909535" y="193536"/>
                </a:lnTo>
                <a:lnTo>
                  <a:pt x="899615" y="184947"/>
                </a:lnTo>
                <a:lnTo>
                  <a:pt x="887351" y="174498"/>
                </a:lnTo>
                <a:lnTo>
                  <a:pt x="872744" y="162178"/>
                </a:lnTo>
                <a:lnTo>
                  <a:pt x="862102" y="153115"/>
                </a:lnTo>
                <a:lnTo>
                  <a:pt x="849158" y="141882"/>
                </a:lnTo>
                <a:lnTo>
                  <a:pt x="838396" y="132257"/>
                </a:lnTo>
                <a:lnTo>
                  <a:pt x="829823" y="124240"/>
                </a:lnTo>
                <a:lnTo>
                  <a:pt x="823447" y="117831"/>
                </a:lnTo>
                <a:lnTo>
                  <a:pt x="819276" y="113029"/>
                </a:lnTo>
                <a:lnTo>
                  <a:pt x="814959" y="107314"/>
                </a:lnTo>
                <a:lnTo>
                  <a:pt x="812800" y="101218"/>
                </a:lnTo>
                <a:lnTo>
                  <a:pt x="812800" y="88391"/>
                </a:lnTo>
                <a:lnTo>
                  <a:pt x="815848" y="82550"/>
                </a:lnTo>
                <a:lnTo>
                  <a:pt x="821817" y="77469"/>
                </a:lnTo>
                <a:lnTo>
                  <a:pt x="827913" y="72262"/>
                </a:lnTo>
                <a:lnTo>
                  <a:pt x="835787" y="69723"/>
                </a:lnTo>
                <a:lnTo>
                  <a:pt x="845312" y="69723"/>
                </a:lnTo>
                <a:lnTo>
                  <a:pt x="850915" y="70081"/>
                </a:lnTo>
                <a:lnTo>
                  <a:pt x="861526" y="72742"/>
                </a:lnTo>
                <a:lnTo>
                  <a:pt x="872063" y="77999"/>
                </a:lnTo>
                <a:lnTo>
                  <a:pt x="882525" y="85852"/>
                </a:lnTo>
                <a:lnTo>
                  <a:pt x="892912" y="96301"/>
                </a:lnTo>
                <a:lnTo>
                  <a:pt x="903224" y="109347"/>
                </a:lnTo>
                <a:lnTo>
                  <a:pt x="957326" y="61722"/>
                </a:lnTo>
                <a:lnTo>
                  <a:pt x="948616" y="51950"/>
                </a:lnTo>
                <a:lnTo>
                  <a:pt x="938594" y="41640"/>
                </a:lnTo>
                <a:lnTo>
                  <a:pt x="928824" y="32615"/>
                </a:lnTo>
                <a:lnTo>
                  <a:pt x="919310" y="24870"/>
                </a:lnTo>
                <a:lnTo>
                  <a:pt x="910056" y="18402"/>
                </a:lnTo>
                <a:lnTo>
                  <a:pt x="901064" y="13207"/>
                </a:lnTo>
                <a:lnTo>
                  <a:pt x="884106" y="6092"/>
                </a:lnTo>
                <a:lnTo>
                  <a:pt x="871852" y="2713"/>
                </a:lnTo>
                <a:lnTo>
                  <a:pt x="859305" y="679"/>
                </a:lnTo>
                <a:lnTo>
                  <a:pt x="846455" y="0"/>
                </a:lnTo>
                <a:lnTo>
                  <a:pt x="842096" y="69"/>
                </a:lnTo>
                <a:lnTo>
                  <a:pt x="828545" y="1231"/>
                </a:lnTo>
                <a:lnTo>
                  <a:pt x="815705" y="3825"/>
                </a:lnTo>
                <a:lnTo>
                  <a:pt x="803580" y="7846"/>
                </a:lnTo>
                <a:lnTo>
                  <a:pt x="792173" y="13292"/>
                </a:lnTo>
                <a:lnTo>
                  <a:pt x="781487" y="20161"/>
                </a:lnTo>
                <a:lnTo>
                  <a:pt x="771525" y="28448"/>
                </a:lnTo>
                <a:lnTo>
                  <a:pt x="762972" y="37390"/>
                </a:lnTo>
                <a:lnTo>
                  <a:pt x="755104" y="47977"/>
                </a:lnTo>
                <a:lnTo>
                  <a:pt x="748997" y="59215"/>
                </a:lnTo>
                <a:lnTo>
                  <a:pt x="744645" y="71110"/>
                </a:lnTo>
                <a:lnTo>
                  <a:pt x="742039" y="83669"/>
                </a:lnTo>
                <a:lnTo>
                  <a:pt x="741172" y="96900"/>
                </a:lnTo>
                <a:lnTo>
                  <a:pt x="741464" y="103849"/>
                </a:lnTo>
                <a:lnTo>
                  <a:pt x="743341" y="115895"/>
                </a:lnTo>
                <a:lnTo>
                  <a:pt x="746950" y="127975"/>
                </a:lnTo>
                <a:lnTo>
                  <a:pt x="752283" y="140066"/>
                </a:lnTo>
                <a:lnTo>
                  <a:pt x="759333" y="152145"/>
                </a:lnTo>
                <a:lnTo>
                  <a:pt x="769151" y="165057"/>
                </a:lnTo>
                <a:lnTo>
                  <a:pt x="775955" y="172718"/>
                </a:lnTo>
                <a:lnTo>
                  <a:pt x="783880" y="180965"/>
                </a:lnTo>
                <a:lnTo>
                  <a:pt x="792923" y="189800"/>
                </a:lnTo>
                <a:lnTo>
                  <a:pt x="803082" y="199222"/>
                </a:lnTo>
                <a:lnTo>
                  <a:pt x="814354" y="209232"/>
                </a:lnTo>
                <a:lnTo>
                  <a:pt x="826738" y="219828"/>
                </a:lnTo>
                <a:lnTo>
                  <a:pt x="840232" y="231012"/>
                </a:lnTo>
                <a:lnTo>
                  <a:pt x="848254" y="237635"/>
                </a:lnTo>
                <a:lnTo>
                  <a:pt x="860203" y="247902"/>
                </a:lnTo>
                <a:lnTo>
                  <a:pt x="869929" y="256841"/>
                </a:lnTo>
                <a:lnTo>
                  <a:pt x="877448" y="264459"/>
                </a:lnTo>
                <a:lnTo>
                  <a:pt x="882776" y="270763"/>
                </a:lnTo>
                <a:lnTo>
                  <a:pt x="890441" y="285008"/>
                </a:lnTo>
                <a:lnTo>
                  <a:pt x="892429" y="296925"/>
                </a:lnTo>
                <a:lnTo>
                  <a:pt x="892302" y="299754"/>
                </a:lnTo>
                <a:lnTo>
                  <a:pt x="888581" y="311607"/>
                </a:lnTo>
                <a:lnTo>
                  <a:pt x="879601" y="322072"/>
                </a:lnTo>
                <a:lnTo>
                  <a:pt x="873154" y="326722"/>
                </a:lnTo>
                <a:lnTo>
                  <a:pt x="861478" y="331521"/>
                </a:lnTo>
                <a:lnTo>
                  <a:pt x="848106" y="333120"/>
                </a:lnTo>
                <a:lnTo>
                  <a:pt x="843524" y="332911"/>
                </a:lnTo>
                <a:lnTo>
                  <a:pt x="832664" y="330650"/>
                </a:lnTo>
                <a:lnTo>
                  <a:pt x="822211" y="325914"/>
                </a:lnTo>
                <a:lnTo>
                  <a:pt x="812166" y="318707"/>
                </a:lnTo>
                <a:lnTo>
                  <a:pt x="802529" y="309035"/>
                </a:lnTo>
                <a:lnTo>
                  <a:pt x="793300" y="296904"/>
                </a:lnTo>
                <a:lnTo>
                  <a:pt x="784479" y="282320"/>
                </a:lnTo>
                <a:lnTo>
                  <a:pt x="723138" y="319277"/>
                </a:lnTo>
                <a:lnTo>
                  <a:pt x="726113" y="324994"/>
                </a:lnTo>
                <a:lnTo>
                  <a:pt x="733244" y="337326"/>
                </a:lnTo>
                <a:lnTo>
                  <a:pt x="740788" y="348540"/>
                </a:lnTo>
                <a:lnTo>
                  <a:pt x="748750" y="358639"/>
                </a:lnTo>
                <a:lnTo>
                  <a:pt x="757137" y="367624"/>
                </a:lnTo>
                <a:lnTo>
                  <a:pt x="765954" y="375500"/>
                </a:lnTo>
                <a:lnTo>
                  <a:pt x="775208" y="382269"/>
                </a:lnTo>
                <a:lnTo>
                  <a:pt x="784032" y="387554"/>
                </a:lnTo>
                <a:lnTo>
                  <a:pt x="795260" y="392865"/>
                </a:lnTo>
                <a:lnTo>
                  <a:pt x="807117" y="397003"/>
                </a:lnTo>
                <a:lnTo>
                  <a:pt x="819601" y="399963"/>
                </a:lnTo>
                <a:lnTo>
                  <a:pt x="832714" y="401742"/>
                </a:lnTo>
                <a:close/>
              </a:path>
              <a:path w="1655572" h="402336">
                <a:moveTo>
                  <a:pt x="1583182" y="9651"/>
                </a:moveTo>
                <a:lnTo>
                  <a:pt x="1583182" y="392684"/>
                </a:lnTo>
                <a:lnTo>
                  <a:pt x="1655572" y="392684"/>
                </a:lnTo>
                <a:lnTo>
                  <a:pt x="1655572" y="9651"/>
                </a:lnTo>
                <a:lnTo>
                  <a:pt x="1583182" y="9651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30672" y="889635"/>
            <a:ext cx="102488" cy="131572"/>
          </a:xfrm>
          <a:custGeom>
            <a:avLst/>
            <a:gdLst/>
            <a:ahLst/>
            <a:cxnLst/>
            <a:rect l="l" t="t" r="r" b="b"/>
            <a:pathLst>
              <a:path w="102488" h="131572">
                <a:moveTo>
                  <a:pt x="51435" y="0"/>
                </a:moveTo>
                <a:lnTo>
                  <a:pt x="0" y="131572"/>
                </a:lnTo>
                <a:lnTo>
                  <a:pt x="102488" y="131572"/>
                </a:lnTo>
                <a:lnTo>
                  <a:pt x="51435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80124" y="788162"/>
            <a:ext cx="72389" cy="383032"/>
          </a:xfrm>
          <a:custGeom>
            <a:avLst/>
            <a:gdLst/>
            <a:ahLst/>
            <a:cxnLst/>
            <a:rect l="l" t="t" r="r" b="b"/>
            <a:pathLst>
              <a:path w="72389" h="383032">
                <a:moveTo>
                  <a:pt x="0" y="0"/>
                </a:moveTo>
                <a:lnTo>
                  <a:pt x="72389" y="0"/>
                </a:lnTo>
                <a:lnTo>
                  <a:pt x="72389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30849" y="788162"/>
            <a:ext cx="209041" cy="383032"/>
          </a:xfrm>
          <a:custGeom>
            <a:avLst/>
            <a:gdLst/>
            <a:ahLst/>
            <a:cxnLst/>
            <a:rect l="l" t="t" r="r" b="b"/>
            <a:pathLst>
              <a:path w="209041" h="383032">
                <a:moveTo>
                  <a:pt x="0" y="0"/>
                </a:moveTo>
                <a:lnTo>
                  <a:pt x="209041" y="0"/>
                </a:lnTo>
                <a:lnTo>
                  <a:pt x="209041" y="71247"/>
                </a:lnTo>
                <a:lnTo>
                  <a:pt x="72389" y="71247"/>
                </a:lnTo>
                <a:lnTo>
                  <a:pt x="72389" y="140588"/>
                </a:lnTo>
                <a:lnTo>
                  <a:pt x="209041" y="140588"/>
                </a:lnTo>
                <a:lnTo>
                  <a:pt x="209041" y="210692"/>
                </a:lnTo>
                <a:lnTo>
                  <a:pt x="72389" y="210692"/>
                </a:lnTo>
                <a:lnTo>
                  <a:pt x="72389" y="311403"/>
                </a:lnTo>
                <a:lnTo>
                  <a:pt x="209041" y="311403"/>
                </a:lnTo>
                <a:lnTo>
                  <a:pt x="209041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23027" y="788162"/>
            <a:ext cx="278257" cy="383032"/>
          </a:xfrm>
          <a:custGeom>
            <a:avLst/>
            <a:gdLst/>
            <a:ahLst/>
            <a:cxnLst/>
            <a:rect l="l" t="t" r="r" b="b"/>
            <a:pathLst>
              <a:path w="278257" h="383032">
                <a:moveTo>
                  <a:pt x="0" y="0"/>
                </a:moveTo>
                <a:lnTo>
                  <a:pt x="73660" y="0"/>
                </a:lnTo>
                <a:lnTo>
                  <a:pt x="73660" y="132079"/>
                </a:lnTo>
                <a:lnTo>
                  <a:pt x="177673" y="0"/>
                </a:lnTo>
                <a:lnTo>
                  <a:pt x="265175" y="0"/>
                </a:lnTo>
                <a:lnTo>
                  <a:pt x="131445" y="170941"/>
                </a:lnTo>
                <a:lnTo>
                  <a:pt x="278257" y="383032"/>
                </a:lnTo>
                <a:lnTo>
                  <a:pt x="191770" y="383032"/>
                </a:lnTo>
                <a:lnTo>
                  <a:pt x="73660" y="212851"/>
                </a:lnTo>
                <a:lnTo>
                  <a:pt x="73660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96942" y="788162"/>
            <a:ext cx="368935" cy="383032"/>
          </a:xfrm>
          <a:custGeom>
            <a:avLst/>
            <a:gdLst/>
            <a:ahLst/>
            <a:cxnLst/>
            <a:rect l="l" t="t" r="r" b="b"/>
            <a:pathLst>
              <a:path w="368935" h="383032">
                <a:moveTo>
                  <a:pt x="147700" y="0"/>
                </a:moveTo>
                <a:lnTo>
                  <a:pt x="221614" y="0"/>
                </a:lnTo>
                <a:lnTo>
                  <a:pt x="368935" y="383032"/>
                </a:lnTo>
                <a:lnTo>
                  <a:pt x="293243" y="383032"/>
                </a:lnTo>
                <a:lnTo>
                  <a:pt x="263271" y="304164"/>
                </a:lnTo>
                <a:lnTo>
                  <a:pt x="106934" y="304164"/>
                </a:lnTo>
                <a:lnTo>
                  <a:pt x="75692" y="383032"/>
                </a:lnTo>
                <a:lnTo>
                  <a:pt x="0" y="383032"/>
                </a:lnTo>
                <a:lnTo>
                  <a:pt x="14770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74816" y="778510"/>
            <a:ext cx="240919" cy="402336"/>
          </a:xfrm>
          <a:custGeom>
            <a:avLst/>
            <a:gdLst/>
            <a:ahLst/>
            <a:cxnLst/>
            <a:rect l="l" t="t" r="r" b="b"/>
            <a:pathLst>
              <a:path w="240919" h="402336">
                <a:moveTo>
                  <a:pt x="123317" y="0"/>
                </a:moveTo>
                <a:lnTo>
                  <a:pt x="136167" y="679"/>
                </a:lnTo>
                <a:lnTo>
                  <a:pt x="148714" y="2713"/>
                </a:lnTo>
                <a:lnTo>
                  <a:pt x="160968" y="6092"/>
                </a:lnTo>
                <a:lnTo>
                  <a:pt x="172936" y="10807"/>
                </a:lnTo>
                <a:lnTo>
                  <a:pt x="177926" y="13207"/>
                </a:lnTo>
                <a:lnTo>
                  <a:pt x="186918" y="18402"/>
                </a:lnTo>
                <a:lnTo>
                  <a:pt x="196172" y="24870"/>
                </a:lnTo>
                <a:lnTo>
                  <a:pt x="205686" y="32615"/>
                </a:lnTo>
                <a:lnTo>
                  <a:pt x="215456" y="41640"/>
                </a:lnTo>
                <a:lnTo>
                  <a:pt x="225478" y="51950"/>
                </a:lnTo>
                <a:lnTo>
                  <a:pt x="234187" y="61722"/>
                </a:lnTo>
                <a:lnTo>
                  <a:pt x="180086" y="109347"/>
                </a:lnTo>
                <a:lnTo>
                  <a:pt x="169774" y="96301"/>
                </a:lnTo>
                <a:lnTo>
                  <a:pt x="159387" y="85852"/>
                </a:lnTo>
                <a:lnTo>
                  <a:pt x="148925" y="77999"/>
                </a:lnTo>
                <a:lnTo>
                  <a:pt x="138388" y="72742"/>
                </a:lnTo>
                <a:lnTo>
                  <a:pt x="127777" y="70081"/>
                </a:lnTo>
                <a:lnTo>
                  <a:pt x="122174" y="69723"/>
                </a:lnTo>
                <a:lnTo>
                  <a:pt x="112649" y="69723"/>
                </a:lnTo>
                <a:lnTo>
                  <a:pt x="104775" y="72262"/>
                </a:lnTo>
                <a:lnTo>
                  <a:pt x="98679" y="77469"/>
                </a:lnTo>
                <a:lnTo>
                  <a:pt x="92710" y="82550"/>
                </a:lnTo>
                <a:lnTo>
                  <a:pt x="89662" y="88391"/>
                </a:lnTo>
                <a:lnTo>
                  <a:pt x="89662" y="94741"/>
                </a:lnTo>
                <a:lnTo>
                  <a:pt x="89662" y="101218"/>
                </a:lnTo>
                <a:lnTo>
                  <a:pt x="91821" y="107314"/>
                </a:lnTo>
                <a:lnTo>
                  <a:pt x="96138" y="113029"/>
                </a:lnTo>
                <a:lnTo>
                  <a:pt x="100309" y="117831"/>
                </a:lnTo>
                <a:lnTo>
                  <a:pt x="106685" y="124240"/>
                </a:lnTo>
                <a:lnTo>
                  <a:pt x="115258" y="132257"/>
                </a:lnTo>
                <a:lnTo>
                  <a:pt x="126020" y="141882"/>
                </a:lnTo>
                <a:lnTo>
                  <a:pt x="138964" y="153115"/>
                </a:lnTo>
                <a:lnTo>
                  <a:pt x="149606" y="162178"/>
                </a:lnTo>
                <a:lnTo>
                  <a:pt x="164213" y="174498"/>
                </a:lnTo>
                <a:lnTo>
                  <a:pt x="176477" y="184947"/>
                </a:lnTo>
                <a:lnTo>
                  <a:pt x="186397" y="193536"/>
                </a:lnTo>
                <a:lnTo>
                  <a:pt x="193974" y="200276"/>
                </a:lnTo>
                <a:lnTo>
                  <a:pt x="200279" y="206248"/>
                </a:lnTo>
                <a:lnTo>
                  <a:pt x="210116" y="216826"/>
                </a:lnTo>
                <a:lnTo>
                  <a:pt x="218480" y="227208"/>
                </a:lnTo>
                <a:lnTo>
                  <a:pt x="225380" y="237374"/>
                </a:lnTo>
                <a:lnTo>
                  <a:pt x="230828" y="247303"/>
                </a:lnTo>
                <a:lnTo>
                  <a:pt x="236106" y="260761"/>
                </a:lnTo>
                <a:lnTo>
                  <a:pt x="239108" y="273022"/>
                </a:lnTo>
                <a:lnTo>
                  <a:pt x="240668" y="285847"/>
                </a:lnTo>
                <a:lnTo>
                  <a:pt x="240919" y="293750"/>
                </a:lnTo>
                <a:lnTo>
                  <a:pt x="240185" y="307545"/>
                </a:lnTo>
                <a:lnTo>
                  <a:pt x="237980" y="320611"/>
                </a:lnTo>
                <a:lnTo>
                  <a:pt x="234298" y="332941"/>
                </a:lnTo>
                <a:lnTo>
                  <a:pt x="229135" y="344532"/>
                </a:lnTo>
                <a:lnTo>
                  <a:pt x="222486" y="355377"/>
                </a:lnTo>
                <a:lnTo>
                  <a:pt x="214344" y="365473"/>
                </a:lnTo>
                <a:lnTo>
                  <a:pt x="208280" y="371601"/>
                </a:lnTo>
                <a:lnTo>
                  <a:pt x="198730" y="379621"/>
                </a:lnTo>
                <a:lnTo>
                  <a:pt x="188398" y="386434"/>
                </a:lnTo>
                <a:lnTo>
                  <a:pt x="177283" y="392039"/>
                </a:lnTo>
                <a:lnTo>
                  <a:pt x="165385" y="396432"/>
                </a:lnTo>
                <a:lnTo>
                  <a:pt x="152704" y="399613"/>
                </a:lnTo>
                <a:lnTo>
                  <a:pt x="139241" y="401579"/>
                </a:lnTo>
                <a:lnTo>
                  <a:pt x="124994" y="402328"/>
                </a:lnTo>
                <a:lnTo>
                  <a:pt x="123317" y="402336"/>
                </a:lnTo>
                <a:lnTo>
                  <a:pt x="109576" y="401742"/>
                </a:lnTo>
                <a:lnTo>
                  <a:pt x="96463" y="399963"/>
                </a:lnTo>
                <a:lnTo>
                  <a:pt x="83979" y="397003"/>
                </a:lnTo>
                <a:lnTo>
                  <a:pt x="72122" y="392865"/>
                </a:lnTo>
                <a:lnTo>
                  <a:pt x="60894" y="387554"/>
                </a:lnTo>
                <a:lnTo>
                  <a:pt x="52070" y="382269"/>
                </a:lnTo>
                <a:lnTo>
                  <a:pt x="42816" y="375500"/>
                </a:lnTo>
                <a:lnTo>
                  <a:pt x="33999" y="367624"/>
                </a:lnTo>
                <a:lnTo>
                  <a:pt x="25612" y="358639"/>
                </a:lnTo>
                <a:lnTo>
                  <a:pt x="17650" y="348540"/>
                </a:lnTo>
                <a:lnTo>
                  <a:pt x="10106" y="337326"/>
                </a:lnTo>
                <a:lnTo>
                  <a:pt x="2975" y="324994"/>
                </a:lnTo>
                <a:lnTo>
                  <a:pt x="0" y="319277"/>
                </a:lnTo>
                <a:lnTo>
                  <a:pt x="61340" y="282320"/>
                </a:lnTo>
                <a:lnTo>
                  <a:pt x="70162" y="296904"/>
                </a:lnTo>
                <a:lnTo>
                  <a:pt x="79391" y="309035"/>
                </a:lnTo>
                <a:lnTo>
                  <a:pt x="89028" y="318707"/>
                </a:lnTo>
                <a:lnTo>
                  <a:pt x="99073" y="325914"/>
                </a:lnTo>
                <a:lnTo>
                  <a:pt x="109526" y="330650"/>
                </a:lnTo>
                <a:lnTo>
                  <a:pt x="120386" y="332911"/>
                </a:lnTo>
                <a:lnTo>
                  <a:pt x="124968" y="333120"/>
                </a:lnTo>
                <a:lnTo>
                  <a:pt x="138340" y="331521"/>
                </a:lnTo>
                <a:lnTo>
                  <a:pt x="150016" y="326722"/>
                </a:lnTo>
                <a:lnTo>
                  <a:pt x="156463" y="322072"/>
                </a:lnTo>
                <a:lnTo>
                  <a:pt x="165443" y="311607"/>
                </a:lnTo>
                <a:lnTo>
                  <a:pt x="169164" y="299754"/>
                </a:lnTo>
                <a:lnTo>
                  <a:pt x="169290" y="296925"/>
                </a:lnTo>
                <a:lnTo>
                  <a:pt x="167303" y="285008"/>
                </a:lnTo>
                <a:lnTo>
                  <a:pt x="161292" y="273104"/>
                </a:lnTo>
                <a:lnTo>
                  <a:pt x="154310" y="264459"/>
                </a:lnTo>
                <a:lnTo>
                  <a:pt x="146791" y="256841"/>
                </a:lnTo>
                <a:lnTo>
                  <a:pt x="137065" y="247902"/>
                </a:lnTo>
                <a:lnTo>
                  <a:pt x="125116" y="237635"/>
                </a:lnTo>
                <a:lnTo>
                  <a:pt x="117094" y="231012"/>
                </a:lnTo>
                <a:lnTo>
                  <a:pt x="103600" y="219828"/>
                </a:lnTo>
                <a:lnTo>
                  <a:pt x="91216" y="209232"/>
                </a:lnTo>
                <a:lnTo>
                  <a:pt x="79944" y="199222"/>
                </a:lnTo>
                <a:lnTo>
                  <a:pt x="69785" y="189800"/>
                </a:lnTo>
                <a:lnTo>
                  <a:pt x="60742" y="180965"/>
                </a:lnTo>
                <a:lnTo>
                  <a:pt x="52817" y="172718"/>
                </a:lnTo>
                <a:lnTo>
                  <a:pt x="46013" y="165057"/>
                </a:lnTo>
                <a:lnTo>
                  <a:pt x="40331" y="157985"/>
                </a:lnTo>
                <a:lnTo>
                  <a:pt x="29145" y="140066"/>
                </a:lnTo>
                <a:lnTo>
                  <a:pt x="23812" y="127975"/>
                </a:lnTo>
                <a:lnTo>
                  <a:pt x="20203" y="115895"/>
                </a:lnTo>
                <a:lnTo>
                  <a:pt x="18326" y="103849"/>
                </a:lnTo>
                <a:lnTo>
                  <a:pt x="18034" y="96900"/>
                </a:lnTo>
                <a:lnTo>
                  <a:pt x="18901" y="83669"/>
                </a:lnTo>
                <a:lnTo>
                  <a:pt x="21507" y="71110"/>
                </a:lnTo>
                <a:lnTo>
                  <a:pt x="25859" y="59215"/>
                </a:lnTo>
                <a:lnTo>
                  <a:pt x="31966" y="47977"/>
                </a:lnTo>
                <a:lnTo>
                  <a:pt x="39834" y="37390"/>
                </a:lnTo>
                <a:lnTo>
                  <a:pt x="48387" y="28448"/>
                </a:lnTo>
                <a:lnTo>
                  <a:pt x="58349" y="20161"/>
                </a:lnTo>
                <a:lnTo>
                  <a:pt x="69035" y="13292"/>
                </a:lnTo>
                <a:lnTo>
                  <a:pt x="80442" y="7846"/>
                </a:lnTo>
                <a:lnTo>
                  <a:pt x="92567" y="3825"/>
                </a:lnTo>
                <a:lnTo>
                  <a:pt x="105407" y="1231"/>
                </a:lnTo>
                <a:lnTo>
                  <a:pt x="118958" y="69"/>
                </a:lnTo>
                <a:lnTo>
                  <a:pt x="123317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20080" y="778510"/>
            <a:ext cx="240919" cy="402336"/>
          </a:xfrm>
          <a:custGeom>
            <a:avLst/>
            <a:gdLst/>
            <a:ahLst/>
            <a:cxnLst/>
            <a:rect l="l" t="t" r="r" b="b"/>
            <a:pathLst>
              <a:path w="240919" h="402336">
                <a:moveTo>
                  <a:pt x="123317" y="0"/>
                </a:moveTo>
                <a:lnTo>
                  <a:pt x="136167" y="679"/>
                </a:lnTo>
                <a:lnTo>
                  <a:pt x="148714" y="2713"/>
                </a:lnTo>
                <a:lnTo>
                  <a:pt x="160968" y="6092"/>
                </a:lnTo>
                <a:lnTo>
                  <a:pt x="172936" y="10807"/>
                </a:lnTo>
                <a:lnTo>
                  <a:pt x="177926" y="13207"/>
                </a:lnTo>
                <a:lnTo>
                  <a:pt x="186918" y="18402"/>
                </a:lnTo>
                <a:lnTo>
                  <a:pt x="196172" y="24870"/>
                </a:lnTo>
                <a:lnTo>
                  <a:pt x="205686" y="32615"/>
                </a:lnTo>
                <a:lnTo>
                  <a:pt x="215456" y="41640"/>
                </a:lnTo>
                <a:lnTo>
                  <a:pt x="225478" y="51950"/>
                </a:lnTo>
                <a:lnTo>
                  <a:pt x="234187" y="61722"/>
                </a:lnTo>
                <a:lnTo>
                  <a:pt x="180086" y="109347"/>
                </a:lnTo>
                <a:lnTo>
                  <a:pt x="169774" y="96301"/>
                </a:lnTo>
                <a:lnTo>
                  <a:pt x="159387" y="85852"/>
                </a:lnTo>
                <a:lnTo>
                  <a:pt x="148925" y="77999"/>
                </a:lnTo>
                <a:lnTo>
                  <a:pt x="138388" y="72742"/>
                </a:lnTo>
                <a:lnTo>
                  <a:pt x="127777" y="70081"/>
                </a:lnTo>
                <a:lnTo>
                  <a:pt x="122174" y="69723"/>
                </a:lnTo>
                <a:lnTo>
                  <a:pt x="112649" y="69723"/>
                </a:lnTo>
                <a:lnTo>
                  <a:pt x="104775" y="72262"/>
                </a:lnTo>
                <a:lnTo>
                  <a:pt x="98679" y="77469"/>
                </a:lnTo>
                <a:lnTo>
                  <a:pt x="92710" y="82550"/>
                </a:lnTo>
                <a:lnTo>
                  <a:pt x="89662" y="88391"/>
                </a:lnTo>
                <a:lnTo>
                  <a:pt x="89662" y="94741"/>
                </a:lnTo>
                <a:lnTo>
                  <a:pt x="89662" y="101218"/>
                </a:lnTo>
                <a:lnTo>
                  <a:pt x="91821" y="107314"/>
                </a:lnTo>
                <a:lnTo>
                  <a:pt x="96138" y="113029"/>
                </a:lnTo>
                <a:lnTo>
                  <a:pt x="100309" y="117831"/>
                </a:lnTo>
                <a:lnTo>
                  <a:pt x="106685" y="124240"/>
                </a:lnTo>
                <a:lnTo>
                  <a:pt x="115258" y="132257"/>
                </a:lnTo>
                <a:lnTo>
                  <a:pt x="126020" y="141882"/>
                </a:lnTo>
                <a:lnTo>
                  <a:pt x="138964" y="153115"/>
                </a:lnTo>
                <a:lnTo>
                  <a:pt x="149606" y="162178"/>
                </a:lnTo>
                <a:lnTo>
                  <a:pt x="164213" y="174498"/>
                </a:lnTo>
                <a:lnTo>
                  <a:pt x="176477" y="184947"/>
                </a:lnTo>
                <a:lnTo>
                  <a:pt x="186397" y="193536"/>
                </a:lnTo>
                <a:lnTo>
                  <a:pt x="193974" y="200276"/>
                </a:lnTo>
                <a:lnTo>
                  <a:pt x="200279" y="206248"/>
                </a:lnTo>
                <a:lnTo>
                  <a:pt x="210116" y="216826"/>
                </a:lnTo>
                <a:lnTo>
                  <a:pt x="218480" y="227208"/>
                </a:lnTo>
                <a:lnTo>
                  <a:pt x="225380" y="237374"/>
                </a:lnTo>
                <a:lnTo>
                  <a:pt x="230828" y="247303"/>
                </a:lnTo>
                <a:lnTo>
                  <a:pt x="236106" y="260761"/>
                </a:lnTo>
                <a:lnTo>
                  <a:pt x="239108" y="273022"/>
                </a:lnTo>
                <a:lnTo>
                  <a:pt x="240668" y="285847"/>
                </a:lnTo>
                <a:lnTo>
                  <a:pt x="240919" y="293750"/>
                </a:lnTo>
                <a:lnTo>
                  <a:pt x="240185" y="307545"/>
                </a:lnTo>
                <a:lnTo>
                  <a:pt x="237980" y="320611"/>
                </a:lnTo>
                <a:lnTo>
                  <a:pt x="234298" y="332941"/>
                </a:lnTo>
                <a:lnTo>
                  <a:pt x="229135" y="344532"/>
                </a:lnTo>
                <a:lnTo>
                  <a:pt x="222486" y="355377"/>
                </a:lnTo>
                <a:lnTo>
                  <a:pt x="214344" y="365473"/>
                </a:lnTo>
                <a:lnTo>
                  <a:pt x="208280" y="371601"/>
                </a:lnTo>
                <a:lnTo>
                  <a:pt x="198730" y="379621"/>
                </a:lnTo>
                <a:lnTo>
                  <a:pt x="188398" y="386434"/>
                </a:lnTo>
                <a:lnTo>
                  <a:pt x="177283" y="392039"/>
                </a:lnTo>
                <a:lnTo>
                  <a:pt x="165385" y="396432"/>
                </a:lnTo>
                <a:lnTo>
                  <a:pt x="152704" y="399613"/>
                </a:lnTo>
                <a:lnTo>
                  <a:pt x="139241" y="401579"/>
                </a:lnTo>
                <a:lnTo>
                  <a:pt x="124994" y="402328"/>
                </a:lnTo>
                <a:lnTo>
                  <a:pt x="123317" y="402336"/>
                </a:lnTo>
                <a:lnTo>
                  <a:pt x="109576" y="401742"/>
                </a:lnTo>
                <a:lnTo>
                  <a:pt x="96463" y="399963"/>
                </a:lnTo>
                <a:lnTo>
                  <a:pt x="83979" y="397003"/>
                </a:lnTo>
                <a:lnTo>
                  <a:pt x="72122" y="392865"/>
                </a:lnTo>
                <a:lnTo>
                  <a:pt x="60894" y="387554"/>
                </a:lnTo>
                <a:lnTo>
                  <a:pt x="52070" y="382269"/>
                </a:lnTo>
                <a:lnTo>
                  <a:pt x="42816" y="375500"/>
                </a:lnTo>
                <a:lnTo>
                  <a:pt x="33999" y="367624"/>
                </a:lnTo>
                <a:lnTo>
                  <a:pt x="25612" y="358639"/>
                </a:lnTo>
                <a:lnTo>
                  <a:pt x="17650" y="348540"/>
                </a:lnTo>
                <a:lnTo>
                  <a:pt x="10106" y="337326"/>
                </a:lnTo>
                <a:lnTo>
                  <a:pt x="2975" y="324994"/>
                </a:lnTo>
                <a:lnTo>
                  <a:pt x="0" y="319277"/>
                </a:lnTo>
                <a:lnTo>
                  <a:pt x="61341" y="282320"/>
                </a:lnTo>
                <a:lnTo>
                  <a:pt x="70162" y="296904"/>
                </a:lnTo>
                <a:lnTo>
                  <a:pt x="79391" y="309035"/>
                </a:lnTo>
                <a:lnTo>
                  <a:pt x="89028" y="318707"/>
                </a:lnTo>
                <a:lnTo>
                  <a:pt x="99073" y="325914"/>
                </a:lnTo>
                <a:lnTo>
                  <a:pt x="109526" y="330650"/>
                </a:lnTo>
                <a:lnTo>
                  <a:pt x="120386" y="332911"/>
                </a:lnTo>
                <a:lnTo>
                  <a:pt x="124968" y="333120"/>
                </a:lnTo>
                <a:lnTo>
                  <a:pt x="138340" y="331521"/>
                </a:lnTo>
                <a:lnTo>
                  <a:pt x="150016" y="326722"/>
                </a:lnTo>
                <a:lnTo>
                  <a:pt x="156463" y="322072"/>
                </a:lnTo>
                <a:lnTo>
                  <a:pt x="165443" y="311607"/>
                </a:lnTo>
                <a:lnTo>
                  <a:pt x="169164" y="299754"/>
                </a:lnTo>
                <a:lnTo>
                  <a:pt x="169291" y="296925"/>
                </a:lnTo>
                <a:lnTo>
                  <a:pt x="167303" y="285008"/>
                </a:lnTo>
                <a:lnTo>
                  <a:pt x="161292" y="273104"/>
                </a:lnTo>
                <a:lnTo>
                  <a:pt x="154310" y="264459"/>
                </a:lnTo>
                <a:lnTo>
                  <a:pt x="146791" y="256841"/>
                </a:lnTo>
                <a:lnTo>
                  <a:pt x="137065" y="247902"/>
                </a:lnTo>
                <a:lnTo>
                  <a:pt x="125116" y="237635"/>
                </a:lnTo>
                <a:lnTo>
                  <a:pt x="117094" y="231012"/>
                </a:lnTo>
                <a:lnTo>
                  <a:pt x="103600" y="219828"/>
                </a:lnTo>
                <a:lnTo>
                  <a:pt x="91216" y="209232"/>
                </a:lnTo>
                <a:lnTo>
                  <a:pt x="79944" y="199222"/>
                </a:lnTo>
                <a:lnTo>
                  <a:pt x="69785" y="189800"/>
                </a:lnTo>
                <a:lnTo>
                  <a:pt x="60742" y="180965"/>
                </a:lnTo>
                <a:lnTo>
                  <a:pt x="52817" y="172718"/>
                </a:lnTo>
                <a:lnTo>
                  <a:pt x="46013" y="165057"/>
                </a:lnTo>
                <a:lnTo>
                  <a:pt x="40331" y="157985"/>
                </a:lnTo>
                <a:lnTo>
                  <a:pt x="29145" y="140066"/>
                </a:lnTo>
                <a:lnTo>
                  <a:pt x="23812" y="127975"/>
                </a:lnTo>
                <a:lnTo>
                  <a:pt x="20203" y="115895"/>
                </a:lnTo>
                <a:lnTo>
                  <a:pt x="18326" y="103849"/>
                </a:lnTo>
                <a:lnTo>
                  <a:pt x="18034" y="96900"/>
                </a:lnTo>
                <a:lnTo>
                  <a:pt x="18901" y="83669"/>
                </a:lnTo>
                <a:lnTo>
                  <a:pt x="21507" y="71110"/>
                </a:lnTo>
                <a:lnTo>
                  <a:pt x="25859" y="59215"/>
                </a:lnTo>
                <a:lnTo>
                  <a:pt x="31966" y="47977"/>
                </a:lnTo>
                <a:lnTo>
                  <a:pt x="39834" y="37390"/>
                </a:lnTo>
                <a:lnTo>
                  <a:pt x="48387" y="28448"/>
                </a:lnTo>
                <a:lnTo>
                  <a:pt x="58349" y="20161"/>
                </a:lnTo>
                <a:lnTo>
                  <a:pt x="69035" y="13292"/>
                </a:lnTo>
                <a:lnTo>
                  <a:pt x="80442" y="7846"/>
                </a:lnTo>
                <a:lnTo>
                  <a:pt x="92567" y="3825"/>
                </a:lnTo>
                <a:lnTo>
                  <a:pt x="105407" y="1231"/>
                </a:lnTo>
                <a:lnTo>
                  <a:pt x="118958" y="69"/>
                </a:lnTo>
                <a:lnTo>
                  <a:pt x="123317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23949" y="1931271"/>
            <a:ext cx="7877091" cy="20528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225"/>
              </a:lnSpc>
              <a:spcBef>
                <a:spcPts val="161"/>
              </a:spcBef>
            </a:pPr>
            <a:r>
              <a:rPr sz="2400" dirty="0">
                <a:solidFill>
                  <a:srgbClr val="DDDDDD"/>
                </a:solidFill>
                <a:latin typeface="Wingdings 2"/>
                <a:cs typeface="Wingdings 2"/>
              </a:rPr>
              <a:t></a:t>
            </a:r>
            <a:r>
              <a:rPr sz="2400" spc="284" dirty="0">
                <a:solidFill>
                  <a:srgbClr val="DDDDDD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Pe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buatan</a:t>
            </a:r>
            <a:r>
              <a:rPr sz="3000" spc="-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hu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um di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ana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suatu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gara</a:t>
            </a:r>
            <a:endParaRPr sz="3000">
              <a:latin typeface="Century Gothic"/>
              <a:cs typeface="Century Gothic"/>
            </a:endParaRPr>
          </a:p>
          <a:p>
            <a:pPr marL="397052" marR="28597">
              <a:lnSpc>
                <a:spcPts val="3240"/>
              </a:lnSpc>
            </a:pP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yang</a:t>
            </a:r>
            <a:r>
              <a:rPr sz="3000" spc="-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bukan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rupakan</a:t>
            </a:r>
            <a:r>
              <a:rPr sz="3000" spc="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pese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ta asli</a:t>
            </a:r>
            <a:endParaRPr sz="3000">
              <a:latin typeface="Century Gothic"/>
              <a:cs typeface="Century Gothic"/>
            </a:endParaRPr>
          </a:p>
          <a:p>
            <a:pPr marL="397052" marR="28597">
              <a:lnSpc>
                <a:spcPts val="3240"/>
              </a:lnSpc>
            </a:pP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perjanjian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multilateral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nyatakan</a:t>
            </a:r>
            <a:endParaRPr sz="3000">
              <a:latin typeface="Century Gothic"/>
              <a:cs typeface="Century Gothic"/>
            </a:endParaRPr>
          </a:p>
          <a:p>
            <a:pPr marL="397052" marR="28597">
              <a:lnSpc>
                <a:spcPts val="3240"/>
              </a:lnSpc>
            </a:pP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pers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tuju</a:t>
            </a:r>
            <a:r>
              <a:rPr sz="3000" spc="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ya untuk dii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at</a:t>
            </a:r>
            <a:r>
              <a:rPr sz="3000" spc="-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perjanjian</a:t>
            </a:r>
            <a:endParaRPr sz="3000">
              <a:latin typeface="Century Gothic"/>
              <a:cs typeface="Century Gothic"/>
            </a:endParaRPr>
          </a:p>
          <a:p>
            <a:pPr marL="397052" marR="28597">
              <a:lnSpc>
                <a:spcPts val="3220"/>
              </a:lnSpc>
            </a:pP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ters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bu</a:t>
            </a:r>
            <a:r>
              <a:rPr sz="3000" spc="9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23949" y="4583535"/>
            <a:ext cx="7549113" cy="16411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220"/>
              </a:lnSpc>
              <a:spcBef>
                <a:spcPts val="161"/>
              </a:spcBef>
            </a:pPr>
            <a:r>
              <a:rPr sz="2400" dirty="0">
                <a:solidFill>
                  <a:srgbClr val="DDDDDD"/>
                </a:solidFill>
                <a:latin typeface="Wingdings 2"/>
                <a:cs typeface="Wingdings 2"/>
              </a:rPr>
              <a:t></a:t>
            </a:r>
            <a:r>
              <a:rPr sz="2400" spc="289" dirty="0">
                <a:solidFill>
                  <a:srgbClr val="DDDDDD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Ne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ara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ters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but m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irim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an pi</a:t>
            </a:r>
            <a:r>
              <a:rPr sz="3000" spc="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gam</a:t>
            </a:r>
            <a:endParaRPr sz="3000">
              <a:latin typeface="Century Gothic"/>
              <a:cs typeface="Century Gothic"/>
            </a:endParaRPr>
          </a:p>
          <a:p>
            <a:pPr marL="397052" marR="28575">
              <a:lnSpc>
                <a:spcPts val="3240"/>
              </a:lnSpc>
            </a:pP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aks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si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-4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e n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gara pe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yimpan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dan</a:t>
            </a:r>
            <a:endParaRPr sz="3000">
              <a:latin typeface="Century Gothic"/>
              <a:cs typeface="Century Gothic"/>
            </a:endParaRPr>
          </a:p>
          <a:p>
            <a:pPr marL="397052" marR="28575">
              <a:lnSpc>
                <a:spcPts val="3240"/>
              </a:lnSpc>
            </a:pP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mudian</a:t>
            </a:r>
            <a:r>
              <a:rPr sz="3000" spc="-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mberitahu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an k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3000" spc="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da</a:t>
            </a:r>
            <a:endParaRPr sz="3000">
              <a:latin typeface="Century Gothic"/>
              <a:cs typeface="Century Gothic"/>
            </a:endParaRPr>
          </a:p>
          <a:p>
            <a:pPr marL="397052" marR="28575">
              <a:lnSpc>
                <a:spcPts val="3220"/>
              </a:lnSpc>
            </a:pP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seluruh</a:t>
            </a:r>
            <a:r>
              <a:rPr sz="3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pese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3000" spc="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30849" y="788162"/>
            <a:ext cx="209041" cy="140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530849" y="928751"/>
            <a:ext cx="209041" cy="2066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159994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sz="3200" dirty="0" smtClean="0"/>
              <a:t>PENGERTIAN PERJANJIAN INTERNASIONAL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/>
              <a:t>Pasal1 </a:t>
            </a:r>
            <a:r>
              <a:rPr lang="es-ES" sz="2400" dirty="0" err="1"/>
              <a:t>ayat</a:t>
            </a:r>
            <a:r>
              <a:rPr lang="es-ES" sz="2400" dirty="0"/>
              <a:t>(3) UU No. 37/1999 </a:t>
            </a:r>
            <a:r>
              <a:rPr lang="es-ES" sz="2400" dirty="0" err="1"/>
              <a:t>tentangHubunganLN</a:t>
            </a:r>
            <a:r>
              <a:rPr lang="es-ES" sz="2400" dirty="0"/>
              <a:t>,</a:t>
            </a:r>
          </a:p>
          <a:p>
            <a:pPr marL="0" indent="0">
              <a:buNone/>
            </a:pPr>
            <a:r>
              <a:rPr lang="en-US" sz="2400" dirty="0"/>
              <a:t>“</a:t>
            </a:r>
            <a:r>
              <a:rPr lang="en-US" sz="2400" dirty="0" err="1"/>
              <a:t>Perjanjiandalambentukdansebutanapapun</a:t>
            </a:r>
            <a:r>
              <a:rPr lang="en-US" sz="2400" dirty="0"/>
              <a:t>, yang </a:t>
            </a:r>
            <a:r>
              <a:rPr lang="en-US" sz="2400" dirty="0" err="1"/>
              <a:t>diaturolehHI</a:t>
            </a:r>
            <a:r>
              <a:rPr lang="en-US" sz="2400" dirty="0"/>
              <a:t> </a:t>
            </a:r>
            <a:r>
              <a:rPr lang="en-US" sz="2400" dirty="0" err="1"/>
              <a:t>dandibuatsecaratertulisolehPemerintahRI</a:t>
            </a:r>
            <a:r>
              <a:rPr lang="en-US" sz="2400" dirty="0"/>
              <a:t> </a:t>
            </a:r>
            <a:r>
              <a:rPr lang="en-US" sz="2400" dirty="0" err="1"/>
              <a:t>dengansatuataulebihnegara</a:t>
            </a:r>
            <a:r>
              <a:rPr lang="en-US" sz="2400" dirty="0"/>
              <a:t>, OI, </a:t>
            </a:r>
            <a:r>
              <a:rPr lang="en-US" sz="2400" dirty="0" err="1"/>
              <a:t>atausubjekHI</a:t>
            </a:r>
            <a:r>
              <a:rPr lang="en-US" sz="2400" dirty="0"/>
              <a:t> </a:t>
            </a:r>
            <a:r>
              <a:rPr lang="en-US" sz="2400" dirty="0" err="1"/>
              <a:t>lainnyasertamenimbulkanhakdankewajibanpadaPemerintahRI</a:t>
            </a:r>
            <a:r>
              <a:rPr lang="en-US" sz="2400" dirty="0"/>
              <a:t> yang </a:t>
            </a:r>
            <a:r>
              <a:rPr lang="en-US" sz="2400" dirty="0" err="1"/>
              <a:t>bersifathukumpublik</a:t>
            </a:r>
            <a:r>
              <a:rPr lang="en-US" sz="24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038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31034" y="14098"/>
            <a:ext cx="9129980" cy="6836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24001" y="6985"/>
            <a:ext cx="9137015" cy="6843981"/>
          </a:xfrm>
          <a:custGeom>
            <a:avLst/>
            <a:gdLst/>
            <a:ahLst/>
            <a:cxnLst/>
            <a:rect l="l" t="t" r="r" b="b"/>
            <a:pathLst>
              <a:path w="9137015" h="6843981">
                <a:moveTo>
                  <a:pt x="0" y="0"/>
                </a:moveTo>
                <a:lnTo>
                  <a:pt x="9137015" y="6843981"/>
                </a:lnTo>
              </a:path>
            </a:pathLst>
          </a:custGeom>
          <a:ln w="12700">
            <a:solidFill>
              <a:srgbClr val="B3B3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92746" y="4948429"/>
            <a:ext cx="2672969" cy="1900191"/>
          </a:xfrm>
          <a:custGeom>
            <a:avLst/>
            <a:gdLst/>
            <a:ahLst/>
            <a:cxnLst/>
            <a:rect l="l" t="t" r="r" b="b"/>
            <a:pathLst>
              <a:path w="2672969" h="1900191">
                <a:moveTo>
                  <a:pt x="2672969" y="0"/>
                </a:moveTo>
                <a:lnTo>
                  <a:pt x="0" y="1900191"/>
                </a:lnTo>
              </a:path>
            </a:pathLst>
          </a:custGeom>
          <a:ln w="12700">
            <a:solidFill>
              <a:srgbClr val="BBBBB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66488" y="448055"/>
            <a:ext cx="3322320" cy="842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66412" y="775462"/>
            <a:ext cx="2549905" cy="402336"/>
          </a:xfrm>
          <a:custGeom>
            <a:avLst/>
            <a:gdLst/>
            <a:ahLst/>
            <a:cxnLst/>
            <a:rect l="l" t="t" r="r" b="b"/>
            <a:pathLst>
              <a:path w="2549905" h="402336">
                <a:moveTo>
                  <a:pt x="189737" y="147192"/>
                </a:moveTo>
                <a:lnTo>
                  <a:pt x="182466" y="156457"/>
                </a:lnTo>
                <a:lnTo>
                  <a:pt x="172679" y="164556"/>
                </a:lnTo>
                <a:lnTo>
                  <a:pt x="161036" y="170561"/>
                </a:lnTo>
                <a:lnTo>
                  <a:pt x="156634" y="172096"/>
                </a:lnTo>
                <a:lnTo>
                  <a:pt x="162340" y="209202"/>
                </a:lnTo>
                <a:lnTo>
                  <a:pt x="173124" y="206153"/>
                </a:lnTo>
                <a:lnTo>
                  <a:pt x="182752" y="202437"/>
                </a:lnTo>
                <a:lnTo>
                  <a:pt x="198584" y="193739"/>
                </a:lnTo>
                <a:lnTo>
                  <a:pt x="208677" y="185905"/>
                </a:lnTo>
                <a:lnTo>
                  <a:pt x="217449" y="176867"/>
                </a:lnTo>
                <a:lnTo>
                  <a:pt x="224916" y="166624"/>
                </a:lnTo>
                <a:lnTo>
                  <a:pt x="233020" y="150014"/>
                </a:lnTo>
                <a:lnTo>
                  <a:pt x="236637" y="137944"/>
                </a:lnTo>
                <a:lnTo>
                  <a:pt x="238802" y="125113"/>
                </a:lnTo>
                <a:lnTo>
                  <a:pt x="239522" y="111505"/>
                </a:lnTo>
                <a:lnTo>
                  <a:pt x="239471" y="107881"/>
                </a:lnTo>
                <a:lnTo>
                  <a:pt x="238304" y="94247"/>
                </a:lnTo>
                <a:lnTo>
                  <a:pt x="235591" y="81467"/>
                </a:lnTo>
                <a:lnTo>
                  <a:pt x="231334" y="69543"/>
                </a:lnTo>
                <a:lnTo>
                  <a:pt x="225532" y="58474"/>
                </a:lnTo>
                <a:lnTo>
                  <a:pt x="218186" y="48260"/>
                </a:lnTo>
                <a:lnTo>
                  <a:pt x="208392" y="38062"/>
                </a:lnTo>
                <a:lnTo>
                  <a:pt x="198463" y="30216"/>
                </a:lnTo>
                <a:lnTo>
                  <a:pt x="187544" y="23730"/>
                </a:lnTo>
                <a:lnTo>
                  <a:pt x="175622" y="18609"/>
                </a:lnTo>
                <a:lnTo>
                  <a:pt x="162687" y="14859"/>
                </a:lnTo>
                <a:lnTo>
                  <a:pt x="147789" y="12420"/>
                </a:lnTo>
                <a:lnTo>
                  <a:pt x="137058" y="11411"/>
                </a:lnTo>
                <a:lnTo>
                  <a:pt x="124543" y="10634"/>
                </a:lnTo>
                <a:lnTo>
                  <a:pt x="110248" y="10085"/>
                </a:lnTo>
                <a:lnTo>
                  <a:pt x="94175" y="9759"/>
                </a:lnTo>
                <a:lnTo>
                  <a:pt x="0" y="9651"/>
                </a:lnTo>
                <a:lnTo>
                  <a:pt x="38226" y="47116"/>
                </a:lnTo>
                <a:lnTo>
                  <a:pt x="113857" y="47193"/>
                </a:lnTo>
                <a:lnTo>
                  <a:pt x="129310" y="47855"/>
                </a:lnTo>
                <a:lnTo>
                  <a:pt x="142515" y="49190"/>
                </a:lnTo>
                <a:lnTo>
                  <a:pt x="153471" y="51191"/>
                </a:lnTo>
                <a:lnTo>
                  <a:pt x="162178" y="53848"/>
                </a:lnTo>
                <a:lnTo>
                  <a:pt x="171330" y="58480"/>
                </a:lnTo>
                <a:lnTo>
                  <a:pt x="181297" y="66317"/>
                </a:lnTo>
                <a:lnTo>
                  <a:pt x="189611" y="76453"/>
                </a:lnTo>
                <a:lnTo>
                  <a:pt x="194929" y="86268"/>
                </a:lnTo>
                <a:lnTo>
                  <a:pt x="198740" y="98391"/>
                </a:lnTo>
                <a:lnTo>
                  <a:pt x="200025" y="111378"/>
                </a:lnTo>
                <a:lnTo>
                  <a:pt x="198982" y="123606"/>
                </a:lnTo>
                <a:lnTo>
                  <a:pt x="195555" y="135842"/>
                </a:lnTo>
                <a:lnTo>
                  <a:pt x="189737" y="147192"/>
                </a:lnTo>
                <a:close/>
              </a:path>
              <a:path w="2549905" h="402336">
                <a:moveTo>
                  <a:pt x="2230930" y="350692"/>
                </a:moveTo>
                <a:lnTo>
                  <a:pt x="2239037" y="360790"/>
                </a:lnTo>
                <a:lnTo>
                  <a:pt x="2247365" y="369653"/>
                </a:lnTo>
                <a:lnTo>
                  <a:pt x="2255910" y="377280"/>
                </a:lnTo>
                <a:lnTo>
                  <a:pt x="2264664" y="383666"/>
                </a:lnTo>
                <a:lnTo>
                  <a:pt x="2278042" y="391257"/>
                </a:lnTo>
                <a:lnTo>
                  <a:pt x="2289788" y="396104"/>
                </a:lnTo>
                <a:lnTo>
                  <a:pt x="2302015" y="399566"/>
                </a:lnTo>
                <a:lnTo>
                  <a:pt x="2314722" y="401643"/>
                </a:lnTo>
                <a:lnTo>
                  <a:pt x="2327910" y="402336"/>
                </a:lnTo>
                <a:lnTo>
                  <a:pt x="2335121" y="402136"/>
                </a:lnTo>
                <a:lnTo>
                  <a:pt x="2348357" y="400651"/>
                </a:lnTo>
                <a:lnTo>
                  <a:pt x="2360948" y="397721"/>
                </a:lnTo>
                <a:lnTo>
                  <a:pt x="2372895" y="393348"/>
                </a:lnTo>
                <a:lnTo>
                  <a:pt x="2384198" y="387535"/>
                </a:lnTo>
                <a:lnTo>
                  <a:pt x="2394857" y="380286"/>
                </a:lnTo>
                <a:lnTo>
                  <a:pt x="2404872" y="371601"/>
                </a:lnTo>
                <a:lnTo>
                  <a:pt x="2416061" y="359144"/>
                </a:lnTo>
                <a:lnTo>
                  <a:pt x="2423417" y="348300"/>
                </a:lnTo>
                <a:lnTo>
                  <a:pt x="2429138" y="336884"/>
                </a:lnTo>
                <a:lnTo>
                  <a:pt x="2433225" y="324898"/>
                </a:lnTo>
                <a:lnTo>
                  <a:pt x="2435677" y="312340"/>
                </a:lnTo>
                <a:lnTo>
                  <a:pt x="2436494" y="299212"/>
                </a:lnTo>
                <a:lnTo>
                  <a:pt x="2436031" y="290011"/>
                </a:lnTo>
                <a:lnTo>
                  <a:pt x="2433994" y="277878"/>
                </a:lnTo>
                <a:lnTo>
                  <a:pt x="2430328" y="265779"/>
                </a:lnTo>
                <a:lnTo>
                  <a:pt x="2425025" y="253713"/>
                </a:lnTo>
                <a:lnTo>
                  <a:pt x="2418079" y="241680"/>
                </a:lnTo>
                <a:lnTo>
                  <a:pt x="2409715" y="230208"/>
                </a:lnTo>
                <a:lnTo>
                  <a:pt x="2402555" y="221941"/>
                </a:lnTo>
                <a:lnTo>
                  <a:pt x="2394264" y="213390"/>
                </a:lnTo>
                <a:lnTo>
                  <a:pt x="2384840" y="204552"/>
                </a:lnTo>
                <a:lnTo>
                  <a:pt x="2374282" y="195423"/>
                </a:lnTo>
                <a:lnTo>
                  <a:pt x="2362587" y="185998"/>
                </a:lnTo>
                <a:lnTo>
                  <a:pt x="2349754" y="176275"/>
                </a:lnTo>
                <a:lnTo>
                  <a:pt x="2335297" y="165514"/>
                </a:lnTo>
                <a:lnTo>
                  <a:pt x="2322283" y="155696"/>
                </a:lnTo>
                <a:lnTo>
                  <a:pt x="2312117" y="147850"/>
                </a:lnTo>
                <a:lnTo>
                  <a:pt x="2304804" y="141970"/>
                </a:lnTo>
                <a:lnTo>
                  <a:pt x="2300351" y="138049"/>
                </a:lnTo>
                <a:lnTo>
                  <a:pt x="2295076" y="132509"/>
                </a:lnTo>
                <a:lnTo>
                  <a:pt x="2286795" y="122152"/>
                </a:lnTo>
                <a:lnTo>
                  <a:pt x="2281301" y="112522"/>
                </a:lnTo>
                <a:lnTo>
                  <a:pt x="2277872" y="104648"/>
                </a:lnTo>
                <a:lnTo>
                  <a:pt x="2276093" y="96647"/>
                </a:lnTo>
                <a:lnTo>
                  <a:pt x="2276093" y="88264"/>
                </a:lnTo>
                <a:lnTo>
                  <a:pt x="2277666" y="75548"/>
                </a:lnTo>
                <a:lnTo>
                  <a:pt x="2282586" y="63835"/>
                </a:lnTo>
                <a:lnTo>
                  <a:pt x="2290826" y="53593"/>
                </a:lnTo>
                <a:lnTo>
                  <a:pt x="2302905" y="45073"/>
                </a:lnTo>
                <a:lnTo>
                  <a:pt x="2314973" y="40891"/>
                </a:lnTo>
                <a:lnTo>
                  <a:pt x="2328672" y="39497"/>
                </a:lnTo>
                <a:lnTo>
                  <a:pt x="2338014" y="40133"/>
                </a:lnTo>
                <a:lnTo>
                  <a:pt x="2350360" y="43148"/>
                </a:lnTo>
                <a:lnTo>
                  <a:pt x="2361946" y="48640"/>
                </a:lnTo>
                <a:lnTo>
                  <a:pt x="2370913" y="55244"/>
                </a:lnTo>
                <a:lnTo>
                  <a:pt x="2379443" y="63384"/>
                </a:lnTo>
                <a:lnTo>
                  <a:pt x="2388723" y="73795"/>
                </a:lnTo>
                <a:lnTo>
                  <a:pt x="2398776" y="86487"/>
                </a:lnTo>
                <a:lnTo>
                  <a:pt x="2430017" y="62737"/>
                </a:lnTo>
                <a:lnTo>
                  <a:pt x="2425006" y="56050"/>
                </a:lnTo>
                <a:lnTo>
                  <a:pt x="2415677" y="44562"/>
                </a:lnTo>
                <a:lnTo>
                  <a:pt x="2406523" y="34555"/>
                </a:lnTo>
                <a:lnTo>
                  <a:pt x="2397543" y="26021"/>
                </a:lnTo>
                <a:lnTo>
                  <a:pt x="2388737" y="18951"/>
                </a:lnTo>
                <a:lnTo>
                  <a:pt x="2380106" y="13335"/>
                </a:lnTo>
                <a:lnTo>
                  <a:pt x="2367035" y="7050"/>
                </a:lnTo>
                <a:lnTo>
                  <a:pt x="2354949" y="3133"/>
                </a:lnTo>
                <a:lnTo>
                  <a:pt x="2342415" y="783"/>
                </a:lnTo>
                <a:lnTo>
                  <a:pt x="2329434" y="0"/>
                </a:lnTo>
                <a:lnTo>
                  <a:pt x="2318503" y="559"/>
                </a:lnTo>
                <a:lnTo>
                  <a:pt x="2305880" y="2703"/>
                </a:lnTo>
                <a:lnTo>
                  <a:pt x="2293776" y="6453"/>
                </a:lnTo>
                <a:lnTo>
                  <a:pt x="2282190" y="11811"/>
                </a:lnTo>
                <a:lnTo>
                  <a:pt x="2274522" y="16461"/>
                </a:lnTo>
                <a:lnTo>
                  <a:pt x="2264425" y="24410"/>
                </a:lnTo>
                <a:lnTo>
                  <a:pt x="2255768" y="33655"/>
                </a:lnTo>
                <a:lnTo>
                  <a:pt x="2248535" y="44196"/>
                </a:lnTo>
                <a:lnTo>
                  <a:pt x="2244359" y="52270"/>
                </a:lnTo>
                <a:lnTo>
                  <a:pt x="2239986" y="64144"/>
                </a:lnTo>
                <a:lnTo>
                  <a:pt x="2237351" y="76655"/>
                </a:lnTo>
                <a:lnTo>
                  <a:pt x="2236469" y="89788"/>
                </a:lnTo>
                <a:lnTo>
                  <a:pt x="2237149" y="101130"/>
                </a:lnTo>
                <a:lnTo>
                  <a:pt x="2239527" y="113509"/>
                </a:lnTo>
                <a:lnTo>
                  <a:pt x="2243602" y="125512"/>
                </a:lnTo>
                <a:lnTo>
                  <a:pt x="2249360" y="137156"/>
                </a:lnTo>
                <a:lnTo>
                  <a:pt x="2256790" y="148462"/>
                </a:lnTo>
                <a:lnTo>
                  <a:pt x="2262949" y="155685"/>
                </a:lnTo>
                <a:lnTo>
                  <a:pt x="2269948" y="162639"/>
                </a:lnTo>
                <a:lnTo>
                  <a:pt x="2278793" y="170633"/>
                </a:lnTo>
                <a:lnTo>
                  <a:pt x="2289493" y="179659"/>
                </a:lnTo>
                <a:lnTo>
                  <a:pt x="2302053" y="189713"/>
                </a:lnTo>
                <a:lnTo>
                  <a:pt x="2316479" y="200787"/>
                </a:lnTo>
                <a:lnTo>
                  <a:pt x="2317578" y="201614"/>
                </a:lnTo>
                <a:lnTo>
                  <a:pt x="2330339" y="211498"/>
                </a:lnTo>
                <a:lnTo>
                  <a:pt x="2341916" y="220981"/>
                </a:lnTo>
                <a:lnTo>
                  <a:pt x="2352313" y="230061"/>
                </a:lnTo>
                <a:lnTo>
                  <a:pt x="2361532" y="238732"/>
                </a:lnTo>
                <a:lnTo>
                  <a:pt x="2369574" y="246991"/>
                </a:lnTo>
                <a:lnTo>
                  <a:pt x="2376442" y="254834"/>
                </a:lnTo>
                <a:lnTo>
                  <a:pt x="2382139" y="262254"/>
                </a:lnTo>
                <a:lnTo>
                  <a:pt x="2389838" y="275775"/>
                </a:lnTo>
                <a:lnTo>
                  <a:pt x="2393779" y="287797"/>
                </a:lnTo>
                <a:lnTo>
                  <a:pt x="2395092" y="299974"/>
                </a:lnTo>
                <a:lnTo>
                  <a:pt x="2394611" y="307821"/>
                </a:lnTo>
                <a:lnTo>
                  <a:pt x="2391754" y="320178"/>
                </a:lnTo>
                <a:lnTo>
                  <a:pt x="2386329" y="331977"/>
                </a:lnTo>
                <a:lnTo>
                  <a:pt x="2380676" y="340025"/>
                </a:lnTo>
                <a:lnTo>
                  <a:pt x="2371615" y="348873"/>
                </a:lnTo>
                <a:lnTo>
                  <a:pt x="2360549" y="356108"/>
                </a:lnTo>
                <a:lnTo>
                  <a:pt x="2349413" y="360952"/>
                </a:lnTo>
                <a:lnTo>
                  <a:pt x="2337112" y="364076"/>
                </a:lnTo>
                <a:lnTo>
                  <a:pt x="2324227" y="365125"/>
                </a:lnTo>
                <a:lnTo>
                  <a:pt x="2313230" y="364151"/>
                </a:lnTo>
                <a:lnTo>
                  <a:pt x="2302463" y="361197"/>
                </a:lnTo>
                <a:lnTo>
                  <a:pt x="2292023" y="356262"/>
                </a:lnTo>
                <a:lnTo>
                  <a:pt x="2281915" y="349347"/>
                </a:lnTo>
                <a:lnTo>
                  <a:pt x="2272140" y="340451"/>
                </a:lnTo>
                <a:lnTo>
                  <a:pt x="2262703" y="329574"/>
                </a:lnTo>
                <a:lnTo>
                  <a:pt x="2253606" y="316717"/>
                </a:lnTo>
                <a:lnTo>
                  <a:pt x="2244852" y="301878"/>
                </a:lnTo>
                <a:lnTo>
                  <a:pt x="2212340" y="321310"/>
                </a:lnTo>
                <a:lnTo>
                  <a:pt x="2215403" y="326806"/>
                </a:lnTo>
                <a:lnTo>
                  <a:pt x="2223050" y="339363"/>
                </a:lnTo>
                <a:lnTo>
                  <a:pt x="2230930" y="350692"/>
                </a:lnTo>
                <a:close/>
              </a:path>
              <a:path w="2549905" h="402336">
                <a:moveTo>
                  <a:pt x="586534" y="350692"/>
                </a:moveTo>
                <a:lnTo>
                  <a:pt x="594641" y="360790"/>
                </a:lnTo>
                <a:lnTo>
                  <a:pt x="602969" y="369653"/>
                </a:lnTo>
                <a:lnTo>
                  <a:pt x="611514" y="377280"/>
                </a:lnTo>
                <a:lnTo>
                  <a:pt x="620267" y="383666"/>
                </a:lnTo>
                <a:lnTo>
                  <a:pt x="633646" y="391257"/>
                </a:lnTo>
                <a:lnTo>
                  <a:pt x="645392" y="396104"/>
                </a:lnTo>
                <a:lnTo>
                  <a:pt x="657619" y="399566"/>
                </a:lnTo>
                <a:lnTo>
                  <a:pt x="670326" y="401643"/>
                </a:lnTo>
                <a:lnTo>
                  <a:pt x="683513" y="402336"/>
                </a:lnTo>
                <a:lnTo>
                  <a:pt x="690725" y="402136"/>
                </a:lnTo>
                <a:lnTo>
                  <a:pt x="703961" y="400651"/>
                </a:lnTo>
                <a:lnTo>
                  <a:pt x="716552" y="397721"/>
                </a:lnTo>
                <a:lnTo>
                  <a:pt x="728499" y="393348"/>
                </a:lnTo>
                <a:lnTo>
                  <a:pt x="739802" y="387535"/>
                </a:lnTo>
                <a:lnTo>
                  <a:pt x="750461" y="380286"/>
                </a:lnTo>
                <a:lnTo>
                  <a:pt x="760476" y="371601"/>
                </a:lnTo>
                <a:lnTo>
                  <a:pt x="771665" y="359144"/>
                </a:lnTo>
                <a:lnTo>
                  <a:pt x="779021" y="348300"/>
                </a:lnTo>
                <a:lnTo>
                  <a:pt x="784742" y="336884"/>
                </a:lnTo>
                <a:lnTo>
                  <a:pt x="788829" y="324898"/>
                </a:lnTo>
                <a:lnTo>
                  <a:pt x="791281" y="312340"/>
                </a:lnTo>
                <a:lnTo>
                  <a:pt x="792099" y="299212"/>
                </a:lnTo>
                <a:lnTo>
                  <a:pt x="791635" y="290011"/>
                </a:lnTo>
                <a:lnTo>
                  <a:pt x="789598" y="277878"/>
                </a:lnTo>
                <a:lnTo>
                  <a:pt x="785932" y="265779"/>
                </a:lnTo>
                <a:lnTo>
                  <a:pt x="780629" y="253713"/>
                </a:lnTo>
                <a:lnTo>
                  <a:pt x="773684" y="241680"/>
                </a:lnTo>
                <a:lnTo>
                  <a:pt x="765319" y="230208"/>
                </a:lnTo>
                <a:lnTo>
                  <a:pt x="758159" y="221941"/>
                </a:lnTo>
                <a:lnTo>
                  <a:pt x="749868" y="213390"/>
                </a:lnTo>
                <a:lnTo>
                  <a:pt x="740444" y="204552"/>
                </a:lnTo>
                <a:lnTo>
                  <a:pt x="729886" y="195423"/>
                </a:lnTo>
                <a:lnTo>
                  <a:pt x="718191" y="185998"/>
                </a:lnTo>
                <a:lnTo>
                  <a:pt x="705358" y="176275"/>
                </a:lnTo>
                <a:lnTo>
                  <a:pt x="690901" y="165514"/>
                </a:lnTo>
                <a:lnTo>
                  <a:pt x="677887" y="155696"/>
                </a:lnTo>
                <a:lnTo>
                  <a:pt x="667721" y="147850"/>
                </a:lnTo>
                <a:lnTo>
                  <a:pt x="660408" y="141970"/>
                </a:lnTo>
                <a:lnTo>
                  <a:pt x="655954" y="138049"/>
                </a:lnTo>
                <a:lnTo>
                  <a:pt x="650680" y="132509"/>
                </a:lnTo>
                <a:lnTo>
                  <a:pt x="642399" y="122152"/>
                </a:lnTo>
                <a:lnTo>
                  <a:pt x="636904" y="112522"/>
                </a:lnTo>
                <a:lnTo>
                  <a:pt x="633476" y="104648"/>
                </a:lnTo>
                <a:lnTo>
                  <a:pt x="631698" y="96647"/>
                </a:lnTo>
                <a:lnTo>
                  <a:pt x="631698" y="88264"/>
                </a:lnTo>
                <a:lnTo>
                  <a:pt x="633270" y="75548"/>
                </a:lnTo>
                <a:lnTo>
                  <a:pt x="638190" y="63835"/>
                </a:lnTo>
                <a:lnTo>
                  <a:pt x="646429" y="53593"/>
                </a:lnTo>
                <a:lnTo>
                  <a:pt x="658509" y="45073"/>
                </a:lnTo>
                <a:lnTo>
                  <a:pt x="670577" y="40891"/>
                </a:lnTo>
                <a:lnTo>
                  <a:pt x="684276" y="39497"/>
                </a:lnTo>
                <a:lnTo>
                  <a:pt x="693618" y="40133"/>
                </a:lnTo>
                <a:lnTo>
                  <a:pt x="705964" y="43148"/>
                </a:lnTo>
                <a:lnTo>
                  <a:pt x="717550" y="48640"/>
                </a:lnTo>
                <a:lnTo>
                  <a:pt x="726539" y="55244"/>
                </a:lnTo>
                <a:lnTo>
                  <a:pt x="735096" y="63384"/>
                </a:lnTo>
                <a:lnTo>
                  <a:pt x="744380" y="73795"/>
                </a:lnTo>
                <a:lnTo>
                  <a:pt x="754379" y="86487"/>
                </a:lnTo>
                <a:lnTo>
                  <a:pt x="785622" y="62737"/>
                </a:lnTo>
                <a:lnTo>
                  <a:pt x="780610" y="56050"/>
                </a:lnTo>
                <a:lnTo>
                  <a:pt x="771281" y="44562"/>
                </a:lnTo>
                <a:lnTo>
                  <a:pt x="762127" y="34555"/>
                </a:lnTo>
                <a:lnTo>
                  <a:pt x="753147" y="26021"/>
                </a:lnTo>
                <a:lnTo>
                  <a:pt x="744341" y="18951"/>
                </a:lnTo>
                <a:lnTo>
                  <a:pt x="735711" y="13335"/>
                </a:lnTo>
                <a:lnTo>
                  <a:pt x="722639" y="7050"/>
                </a:lnTo>
                <a:lnTo>
                  <a:pt x="710553" y="3133"/>
                </a:lnTo>
                <a:lnTo>
                  <a:pt x="698019" y="783"/>
                </a:lnTo>
                <a:lnTo>
                  <a:pt x="685038" y="0"/>
                </a:lnTo>
                <a:lnTo>
                  <a:pt x="674107" y="559"/>
                </a:lnTo>
                <a:lnTo>
                  <a:pt x="661484" y="2703"/>
                </a:lnTo>
                <a:lnTo>
                  <a:pt x="649380" y="6453"/>
                </a:lnTo>
                <a:lnTo>
                  <a:pt x="637793" y="11811"/>
                </a:lnTo>
                <a:lnTo>
                  <a:pt x="630126" y="16461"/>
                </a:lnTo>
                <a:lnTo>
                  <a:pt x="620029" y="24410"/>
                </a:lnTo>
                <a:lnTo>
                  <a:pt x="611372" y="33655"/>
                </a:lnTo>
                <a:lnTo>
                  <a:pt x="604138" y="44196"/>
                </a:lnTo>
                <a:lnTo>
                  <a:pt x="599963" y="52270"/>
                </a:lnTo>
                <a:lnTo>
                  <a:pt x="595590" y="64144"/>
                </a:lnTo>
                <a:lnTo>
                  <a:pt x="592955" y="76655"/>
                </a:lnTo>
                <a:lnTo>
                  <a:pt x="592074" y="89788"/>
                </a:lnTo>
                <a:lnTo>
                  <a:pt x="592753" y="101130"/>
                </a:lnTo>
                <a:lnTo>
                  <a:pt x="595131" y="113509"/>
                </a:lnTo>
                <a:lnTo>
                  <a:pt x="599206" y="125512"/>
                </a:lnTo>
                <a:lnTo>
                  <a:pt x="604964" y="137156"/>
                </a:lnTo>
                <a:lnTo>
                  <a:pt x="612393" y="148462"/>
                </a:lnTo>
                <a:lnTo>
                  <a:pt x="618553" y="155685"/>
                </a:lnTo>
                <a:lnTo>
                  <a:pt x="625552" y="162639"/>
                </a:lnTo>
                <a:lnTo>
                  <a:pt x="634397" y="170633"/>
                </a:lnTo>
                <a:lnTo>
                  <a:pt x="645097" y="179659"/>
                </a:lnTo>
                <a:lnTo>
                  <a:pt x="657657" y="189713"/>
                </a:lnTo>
                <a:lnTo>
                  <a:pt x="672084" y="200787"/>
                </a:lnTo>
                <a:lnTo>
                  <a:pt x="673182" y="201614"/>
                </a:lnTo>
                <a:lnTo>
                  <a:pt x="685943" y="211498"/>
                </a:lnTo>
                <a:lnTo>
                  <a:pt x="697520" y="220981"/>
                </a:lnTo>
                <a:lnTo>
                  <a:pt x="707917" y="230061"/>
                </a:lnTo>
                <a:lnTo>
                  <a:pt x="717136" y="238732"/>
                </a:lnTo>
                <a:lnTo>
                  <a:pt x="725178" y="246991"/>
                </a:lnTo>
                <a:lnTo>
                  <a:pt x="732046" y="254834"/>
                </a:lnTo>
                <a:lnTo>
                  <a:pt x="737742" y="262254"/>
                </a:lnTo>
                <a:lnTo>
                  <a:pt x="745442" y="275775"/>
                </a:lnTo>
                <a:lnTo>
                  <a:pt x="749383" y="287797"/>
                </a:lnTo>
                <a:lnTo>
                  <a:pt x="750697" y="299974"/>
                </a:lnTo>
                <a:lnTo>
                  <a:pt x="750215" y="307821"/>
                </a:lnTo>
                <a:lnTo>
                  <a:pt x="747358" y="320178"/>
                </a:lnTo>
                <a:lnTo>
                  <a:pt x="741934" y="331977"/>
                </a:lnTo>
                <a:lnTo>
                  <a:pt x="736280" y="340025"/>
                </a:lnTo>
                <a:lnTo>
                  <a:pt x="727219" y="348873"/>
                </a:lnTo>
                <a:lnTo>
                  <a:pt x="716152" y="356108"/>
                </a:lnTo>
                <a:lnTo>
                  <a:pt x="705017" y="360952"/>
                </a:lnTo>
                <a:lnTo>
                  <a:pt x="692716" y="364076"/>
                </a:lnTo>
                <a:lnTo>
                  <a:pt x="679830" y="365125"/>
                </a:lnTo>
                <a:lnTo>
                  <a:pt x="668834" y="364151"/>
                </a:lnTo>
                <a:lnTo>
                  <a:pt x="658067" y="361197"/>
                </a:lnTo>
                <a:lnTo>
                  <a:pt x="647627" y="356262"/>
                </a:lnTo>
                <a:lnTo>
                  <a:pt x="637519" y="349347"/>
                </a:lnTo>
                <a:lnTo>
                  <a:pt x="627744" y="340451"/>
                </a:lnTo>
                <a:lnTo>
                  <a:pt x="618307" y="329574"/>
                </a:lnTo>
                <a:lnTo>
                  <a:pt x="609210" y="316717"/>
                </a:lnTo>
                <a:lnTo>
                  <a:pt x="600455" y="301878"/>
                </a:lnTo>
                <a:lnTo>
                  <a:pt x="567943" y="321310"/>
                </a:lnTo>
                <a:lnTo>
                  <a:pt x="571007" y="326806"/>
                </a:lnTo>
                <a:lnTo>
                  <a:pt x="578654" y="339363"/>
                </a:lnTo>
                <a:lnTo>
                  <a:pt x="586534" y="350692"/>
                </a:lnTo>
                <a:close/>
              </a:path>
              <a:path w="2549905" h="402336">
                <a:moveTo>
                  <a:pt x="38226" y="392684"/>
                </a:moveTo>
                <a:lnTo>
                  <a:pt x="38226" y="214884"/>
                </a:lnTo>
                <a:lnTo>
                  <a:pt x="59943" y="214884"/>
                </a:lnTo>
                <a:lnTo>
                  <a:pt x="197738" y="392684"/>
                </a:lnTo>
                <a:lnTo>
                  <a:pt x="245110" y="392684"/>
                </a:lnTo>
                <a:lnTo>
                  <a:pt x="107314" y="214884"/>
                </a:lnTo>
                <a:lnTo>
                  <a:pt x="107639" y="214881"/>
                </a:lnTo>
                <a:lnTo>
                  <a:pt x="123049" y="214425"/>
                </a:lnTo>
                <a:lnTo>
                  <a:pt x="137302" y="213331"/>
                </a:lnTo>
                <a:lnTo>
                  <a:pt x="150399" y="211592"/>
                </a:lnTo>
                <a:lnTo>
                  <a:pt x="162340" y="209202"/>
                </a:lnTo>
                <a:lnTo>
                  <a:pt x="156634" y="172096"/>
                </a:lnTo>
                <a:lnTo>
                  <a:pt x="146469" y="174591"/>
                </a:lnTo>
                <a:lnTo>
                  <a:pt x="134353" y="176374"/>
                </a:lnTo>
                <a:lnTo>
                  <a:pt x="120285" y="177443"/>
                </a:lnTo>
                <a:lnTo>
                  <a:pt x="104266" y="177800"/>
                </a:lnTo>
                <a:lnTo>
                  <a:pt x="38226" y="177291"/>
                </a:lnTo>
                <a:lnTo>
                  <a:pt x="38226" y="47116"/>
                </a:lnTo>
                <a:lnTo>
                  <a:pt x="0" y="9651"/>
                </a:lnTo>
                <a:lnTo>
                  <a:pt x="0" y="392684"/>
                </a:lnTo>
                <a:lnTo>
                  <a:pt x="38226" y="392684"/>
                </a:lnTo>
                <a:close/>
              </a:path>
              <a:path w="2549905" h="402336">
                <a:moveTo>
                  <a:pt x="1199514" y="392684"/>
                </a:moveTo>
                <a:lnTo>
                  <a:pt x="1199514" y="214884"/>
                </a:lnTo>
                <a:lnTo>
                  <a:pt x="1221231" y="214884"/>
                </a:lnTo>
                <a:lnTo>
                  <a:pt x="1359027" y="392684"/>
                </a:lnTo>
                <a:lnTo>
                  <a:pt x="1406398" y="392684"/>
                </a:lnTo>
                <a:lnTo>
                  <a:pt x="1268602" y="214884"/>
                </a:lnTo>
                <a:lnTo>
                  <a:pt x="1268927" y="214881"/>
                </a:lnTo>
                <a:lnTo>
                  <a:pt x="1284337" y="214425"/>
                </a:lnTo>
                <a:lnTo>
                  <a:pt x="1298590" y="213331"/>
                </a:lnTo>
                <a:lnTo>
                  <a:pt x="1311687" y="211592"/>
                </a:lnTo>
                <a:lnTo>
                  <a:pt x="1323628" y="209202"/>
                </a:lnTo>
                <a:lnTo>
                  <a:pt x="1317922" y="172096"/>
                </a:lnTo>
                <a:lnTo>
                  <a:pt x="1307757" y="174591"/>
                </a:lnTo>
                <a:lnTo>
                  <a:pt x="1295641" y="176374"/>
                </a:lnTo>
                <a:lnTo>
                  <a:pt x="1281573" y="177443"/>
                </a:lnTo>
                <a:lnTo>
                  <a:pt x="1265554" y="177800"/>
                </a:lnTo>
                <a:lnTo>
                  <a:pt x="1199514" y="177291"/>
                </a:lnTo>
                <a:lnTo>
                  <a:pt x="1199514" y="47116"/>
                </a:lnTo>
                <a:lnTo>
                  <a:pt x="1161288" y="9651"/>
                </a:lnTo>
                <a:lnTo>
                  <a:pt x="1161288" y="392684"/>
                </a:lnTo>
                <a:lnTo>
                  <a:pt x="1199514" y="392684"/>
                </a:lnTo>
                <a:close/>
              </a:path>
              <a:path w="2549905" h="402336">
                <a:moveTo>
                  <a:pt x="2511552" y="9651"/>
                </a:moveTo>
                <a:lnTo>
                  <a:pt x="2511552" y="392684"/>
                </a:lnTo>
                <a:lnTo>
                  <a:pt x="2549905" y="392684"/>
                </a:lnTo>
                <a:lnTo>
                  <a:pt x="2549905" y="9651"/>
                </a:lnTo>
                <a:lnTo>
                  <a:pt x="2511552" y="9651"/>
                </a:lnTo>
                <a:close/>
              </a:path>
              <a:path w="2549905" h="402336">
                <a:moveTo>
                  <a:pt x="1925701" y="266700"/>
                </a:moveTo>
                <a:lnTo>
                  <a:pt x="1943227" y="229615"/>
                </a:lnTo>
                <a:lnTo>
                  <a:pt x="2008886" y="90932"/>
                </a:lnTo>
                <a:lnTo>
                  <a:pt x="2074164" y="229615"/>
                </a:lnTo>
                <a:lnTo>
                  <a:pt x="2090801" y="266700"/>
                </a:lnTo>
                <a:lnTo>
                  <a:pt x="2150999" y="392684"/>
                </a:lnTo>
                <a:lnTo>
                  <a:pt x="2192401" y="392684"/>
                </a:lnTo>
                <a:lnTo>
                  <a:pt x="2013712" y="9651"/>
                </a:lnTo>
                <a:lnTo>
                  <a:pt x="2004314" y="9651"/>
                </a:lnTo>
                <a:lnTo>
                  <a:pt x="1823339" y="392684"/>
                </a:lnTo>
                <a:lnTo>
                  <a:pt x="1866011" y="392684"/>
                </a:lnTo>
                <a:lnTo>
                  <a:pt x="1925701" y="266700"/>
                </a:lnTo>
                <a:close/>
              </a:path>
              <a:path w="2549905" h="402336">
                <a:moveTo>
                  <a:pt x="1943227" y="229615"/>
                </a:moveTo>
                <a:lnTo>
                  <a:pt x="1925701" y="266700"/>
                </a:lnTo>
                <a:lnTo>
                  <a:pt x="2090801" y="266700"/>
                </a:lnTo>
                <a:lnTo>
                  <a:pt x="2074164" y="229615"/>
                </a:lnTo>
                <a:lnTo>
                  <a:pt x="1943227" y="229615"/>
                </a:lnTo>
                <a:close/>
              </a:path>
              <a:path w="2549905" h="402336">
                <a:moveTo>
                  <a:pt x="1792477" y="9651"/>
                </a:moveTo>
                <a:lnTo>
                  <a:pt x="1750822" y="9651"/>
                </a:lnTo>
                <a:lnTo>
                  <a:pt x="1621789" y="305562"/>
                </a:lnTo>
                <a:lnTo>
                  <a:pt x="1494789" y="9651"/>
                </a:lnTo>
                <a:lnTo>
                  <a:pt x="1453134" y="9651"/>
                </a:lnTo>
                <a:lnTo>
                  <a:pt x="1617472" y="392684"/>
                </a:lnTo>
                <a:lnTo>
                  <a:pt x="1625727" y="392684"/>
                </a:lnTo>
                <a:lnTo>
                  <a:pt x="1792477" y="9651"/>
                </a:lnTo>
                <a:close/>
              </a:path>
              <a:path w="2549905" h="402336">
                <a:moveTo>
                  <a:pt x="1351026" y="147192"/>
                </a:moveTo>
                <a:lnTo>
                  <a:pt x="1343754" y="156457"/>
                </a:lnTo>
                <a:lnTo>
                  <a:pt x="1333967" y="164556"/>
                </a:lnTo>
                <a:lnTo>
                  <a:pt x="1322324" y="170561"/>
                </a:lnTo>
                <a:lnTo>
                  <a:pt x="1317922" y="172096"/>
                </a:lnTo>
                <a:lnTo>
                  <a:pt x="1323628" y="209202"/>
                </a:lnTo>
                <a:lnTo>
                  <a:pt x="1334412" y="206153"/>
                </a:lnTo>
                <a:lnTo>
                  <a:pt x="1344040" y="202437"/>
                </a:lnTo>
                <a:lnTo>
                  <a:pt x="1359872" y="193739"/>
                </a:lnTo>
                <a:lnTo>
                  <a:pt x="1369965" y="185905"/>
                </a:lnTo>
                <a:lnTo>
                  <a:pt x="1378737" y="176867"/>
                </a:lnTo>
                <a:lnTo>
                  <a:pt x="1386204" y="166624"/>
                </a:lnTo>
                <a:lnTo>
                  <a:pt x="1394308" y="150014"/>
                </a:lnTo>
                <a:lnTo>
                  <a:pt x="1397925" y="137944"/>
                </a:lnTo>
                <a:lnTo>
                  <a:pt x="1400090" y="125113"/>
                </a:lnTo>
                <a:lnTo>
                  <a:pt x="1400810" y="111505"/>
                </a:lnTo>
                <a:lnTo>
                  <a:pt x="1400759" y="107881"/>
                </a:lnTo>
                <a:lnTo>
                  <a:pt x="1399592" y="94247"/>
                </a:lnTo>
                <a:lnTo>
                  <a:pt x="1396879" y="81467"/>
                </a:lnTo>
                <a:lnTo>
                  <a:pt x="1392622" y="69543"/>
                </a:lnTo>
                <a:lnTo>
                  <a:pt x="1386820" y="58474"/>
                </a:lnTo>
                <a:lnTo>
                  <a:pt x="1379474" y="48260"/>
                </a:lnTo>
                <a:lnTo>
                  <a:pt x="1369680" y="38062"/>
                </a:lnTo>
                <a:lnTo>
                  <a:pt x="1359751" y="30216"/>
                </a:lnTo>
                <a:lnTo>
                  <a:pt x="1348832" y="23730"/>
                </a:lnTo>
                <a:lnTo>
                  <a:pt x="1336910" y="18609"/>
                </a:lnTo>
                <a:lnTo>
                  <a:pt x="1323975" y="14859"/>
                </a:lnTo>
                <a:lnTo>
                  <a:pt x="1309077" y="12420"/>
                </a:lnTo>
                <a:lnTo>
                  <a:pt x="1298346" y="11411"/>
                </a:lnTo>
                <a:lnTo>
                  <a:pt x="1285831" y="10634"/>
                </a:lnTo>
                <a:lnTo>
                  <a:pt x="1271536" y="10085"/>
                </a:lnTo>
                <a:lnTo>
                  <a:pt x="1255463" y="9759"/>
                </a:lnTo>
                <a:lnTo>
                  <a:pt x="1161288" y="9651"/>
                </a:lnTo>
                <a:lnTo>
                  <a:pt x="1199514" y="47116"/>
                </a:lnTo>
                <a:lnTo>
                  <a:pt x="1275145" y="47193"/>
                </a:lnTo>
                <a:lnTo>
                  <a:pt x="1290598" y="47855"/>
                </a:lnTo>
                <a:lnTo>
                  <a:pt x="1303803" y="49190"/>
                </a:lnTo>
                <a:lnTo>
                  <a:pt x="1314759" y="51191"/>
                </a:lnTo>
                <a:lnTo>
                  <a:pt x="1323466" y="53848"/>
                </a:lnTo>
                <a:lnTo>
                  <a:pt x="1332618" y="58480"/>
                </a:lnTo>
                <a:lnTo>
                  <a:pt x="1342585" y="66317"/>
                </a:lnTo>
                <a:lnTo>
                  <a:pt x="1350899" y="76453"/>
                </a:lnTo>
                <a:lnTo>
                  <a:pt x="1356217" y="86268"/>
                </a:lnTo>
                <a:lnTo>
                  <a:pt x="1360028" y="98391"/>
                </a:lnTo>
                <a:lnTo>
                  <a:pt x="1361313" y="111378"/>
                </a:lnTo>
                <a:lnTo>
                  <a:pt x="1360270" y="123606"/>
                </a:lnTo>
                <a:lnTo>
                  <a:pt x="1356843" y="135842"/>
                </a:lnTo>
                <a:lnTo>
                  <a:pt x="1351026" y="147192"/>
                </a:lnTo>
                <a:close/>
              </a:path>
              <a:path w="2549905" h="402336">
                <a:moveTo>
                  <a:pt x="911225" y="355218"/>
                </a:moveTo>
                <a:lnTo>
                  <a:pt x="911225" y="204724"/>
                </a:lnTo>
                <a:lnTo>
                  <a:pt x="1090929" y="204724"/>
                </a:lnTo>
                <a:lnTo>
                  <a:pt x="1090929" y="167132"/>
                </a:lnTo>
                <a:lnTo>
                  <a:pt x="911225" y="167132"/>
                </a:lnTo>
                <a:lnTo>
                  <a:pt x="911225" y="47116"/>
                </a:lnTo>
                <a:lnTo>
                  <a:pt x="1092453" y="47116"/>
                </a:lnTo>
                <a:lnTo>
                  <a:pt x="1092453" y="9651"/>
                </a:lnTo>
                <a:lnTo>
                  <a:pt x="872871" y="9651"/>
                </a:lnTo>
                <a:lnTo>
                  <a:pt x="872871" y="392684"/>
                </a:lnTo>
                <a:lnTo>
                  <a:pt x="1090929" y="392684"/>
                </a:lnTo>
                <a:lnTo>
                  <a:pt x="1090929" y="355218"/>
                </a:lnTo>
                <a:lnTo>
                  <a:pt x="911225" y="355218"/>
                </a:lnTo>
                <a:close/>
              </a:path>
              <a:path w="2549905" h="402336">
                <a:moveTo>
                  <a:pt x="359537" y="355218"/>
                </a:moveTo>
                <a:lnTo>
                  <a:pt x="359537" y="204724"/>
                </a:lnTo>
                <a:lnTo>
                  <a:pt x="539241" y="204724"/>
                </a:lnTo>
                <a:lnTo>
                  <a:pt x="539241" y="167132"/>
                </a:lnTo>
                <a:lnTo>
                  <a:pt x="359537" y="167132"/>
                </a:lnTo>
                <a:lnTo>
                  <a:pt x="359537" y="47116"/>
                </a:lnTo>
                <a:lnTo>
                  <a:pt x="540765" y="47116"/>
                </a:lnTo>
                <a:lnTo>
                  <a:pt x="540765" y="9651"/>
                </a:lnTo>
                <a:lnTo>
                  <a:pt x="321183" y="9651"/>
                </a:lnTo>
                <a:lnTo>
                  <a:pt x="321183" y="392684"/>
                </a:lnTo>
                <a:lnTo>
                  <a:pt x="539241" y="392684"/>
                </a:lnTo>
                <a:lnTo>
                  <a:pt x="539241" y="355218"/>
                </a:lnTo>
                <a:lnTo>
                  <a:pt x="359537" y="355218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09639" y="866395"/>
            <a:ext cx="130937" cy="138683"/>
          </a:xfrm>
          <a:custGeom>
            <a:avLst/>
            <a:gdLst/>
            <a:ahLst/>
            <a:cxnLst/>
            <a:rect l="l" t="t" r="r" b="b"/>
            <a:pathLst>
              <a:path w="130937" h="138683">
                <a:moveTo>
                  <a:pt x="65659" y="0"/>
                </a:moveTo>
                <a:lnTo>
                  <a:pt x="0" y="138683"/>
                </a:lnTo>
                <a:lnTo>
                  <a:pt x="130937" y="138683"/>
                </a:lnTo>
                <a:lnTo>
                  <a:pt x="65659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65926" y="822579"/>
            <a:ext cx="161798" cy="130683"/>
          </a:xfrm>
          <a:custGeom>
            <a:avLst/>
            <a:gdLst/>
            <a:ahLst/>
            <a:cxnLst/>
            <a:rect l="l" t="t" r="r" b="b"/>
            <a:pathLst>
              <a:path w="161798" h="130683">
                <a:moveTo>
                  <a:pt x="0" y="0"/>
                </a:moveTo>
                <a:lnTo>
                  <a:pt x="0" y="130175"/>
                </a:lnTo>
                <a:lnTo>
                  <a:pt x="66039" y="130683"/>
                </a:lnTo>
                <a:lnTo>
                  <a:pt x="82058" y="130326"/>
                </a:lnTo>
                <a:lnTo>
                  <a:pt x="96126" y="129257"/>
                </a:lnTo>
                <a:lnTo>
                  <a:pt x="108242" y="127474"/>
                </a:lnTo>
                <a:lnTo>
                  <a:pt x="118407" y="124979"/>
                </a:lnTo>
                <a:lnTo>
                  <a:pt x="134452" y="117439"/>
                </a:lnTo>
                <a:lnTo>
                  <a:pt x="144239" y="109340"/>
                </a:lnTo>
                <a:lnTo>
                  <a:pt x="151511" y="100075"/>
                </a:lnTo>
                <a:lnTo>
                  <a:pt x="157328" y="88725"/>
                </a:lnTo>
                <a:lnTo>
                  <a:pt x="160755" y="76489"/>
                </a:lnTo>
                <a:lnTo>
                  <a:pt x="161798" y="64262"/>
                </a:lnTo>
                <a:lnTo>
                  <a:pt x="160513" y="51274"/>
                </a:lnTo>
                <a:lnTo>
                  <a:pt x="156702" y="39151"/>
                </a:lnTo>
                <a:lnTo>
                  <a:pt x="151384" y="29337"/>
                </a:lnTo>
                <a:lnTo>
                  <a:pt x="143070" y="19200"/>
                </a:lnTo>
                <a:lnTo>
                  <a:pt x="133103" y="11363"/>
                </a:lnTo>
                <a:lnTo>
                  <a:pt x="123951" y="6731"/>
                </a:lnTo>
                <a:lnTo>
                  <a:pt x="115244" y="4074"/>
                </a:lnTo>
                <a:lnTo>
                  <a:pt x="104288" y="2073"/>
                </a:lnTo>
                <a:lnTo>
                  <a:pt x="91083" y="738"/>
                </a:lnTo>
                <a:lnTo>
                  <a:pt x="75630" y="76"/>
                </a:lnTo>
                <a:lnTo>
                  <a:pt x="67563" y="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04638" y="822579"/>
            <a:ext cx="161798" cy="130683"/>
          </a:xfrm>
          <a:custGeom>
            <a:avLst/>
            <a:gdLst/>
            <a:ahLst/>
            <a:cxnLst/>
            <a:rect l="l" t="t" r="r" b="b"/>
            <a:pathLst>
              <a:path w="161798" h="130683">
                <a:moveTo>
                  <a:pt x="0" y="0"/>
                </a:moveTo>
                <a:lnTo>
                  <a:pt x="0" y="130175"/>
                </a:lnTo>
                <a:lnTo>
                  <a:pt x="66039" y="130683"/>
                </a:lnTo>
                <a:lnTo>
                  <a:pt x="82058" y="130326"/>
                </a:lnTo>
                <a:lnTo>
                  <a:pt x="96126" y="129257"/>
                </a:lnTo>
                <a:lnTo>
                  <a:pt x="108242" y="127474"/>
                </a:lnTo>
                <a:lnTo>
                  <a:pt x="118407" y="124979"/>
                </a:lnTo>
                <a:lnTo>
                  <a:pt x="134452" y="117439"/>
                </a:lnTo>
                <a:lnTo>
                  <a:pt x="144239" y="109340"/>
                </a:lnTo>
                <a:lnTo>
                  <a:pt x="151511" y="100075"/>
                </a:lnTo>
                <a:lnTo>
                  <a:pt x="157328" y="88725"/>
                </a:lnTo>
                <a:lnTo>
                  <a:pt x="160755" y="76489"/>
                </a:lnTo>
                <a:lnTo>
                  <a:pt x="161798" y="64262"/>
                </a:lnTo>
                <a:lnTo>
                  <a:pt x="160513" y="51274"/>
                </a:lnTo>
                <a:lnTo>
                  <a:pt x="156702" y="39151"/>
                </a:lnTo>
                <a:lnTo>
                  <a:pt x="151384" y="29337"/>
                </a:lnTo>
                <a:lnTo>
                  <a:pt x="143070" y="19200"/>
                </a:lnTo>
                <a:lnTo>
                  <a:pt x="133103" y="11363"/>
                </a:lnTo>
                <a:lnTo>
                  <a:pt x="123951" y="6731"/>
                </a:lnTo>
                <a:lnTo>
                  <a:pt x="115244" y="4074"/>
                </a:lnTo>
                <a:lnTo>
                  <a:pt x="104288" y="2073"/>
                </a:lnTo>
                <a:lnTo>
                  <a:pt x="91083" y="738"/>
                </a:lnTo>
                <a:lnTo>
                  <a:pt x="75630" y="76"/>
                </a:lnTo>
                <a:lnTo>
                  <a:pt x="67563" y="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77964" y="785113"/>
            <a:ext cx="38353" cy="383032"/>
          </a:xfrm>
          <a:custGeom>
            <a:avLst/>
            <a:gdLst/>
            <a:ahLst/>
            <a:cxnLst/>
            <a:rect l="l" t="t" r="r" b="b"/>
            <a:pathLst>
              <a:path w="38353" h="383032">
                <a:moveTo>
                  <a:pt x="0" y="0"/>
                </a:moveTo>
                <a:lnTo>
                  <a:pt x="38353" y="0"/>
                </a:lnTo>
                <a:lnTo>
                  <a:pt x="38353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5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89750" y="785113"/>
            <a:ext cx="369062" cy="383032"/>
          </a:xfrm>
          <a:custGeom>
            <a:avLst/>
            <a:gdLst/>
            <a:ahLst/>
            <a:cxnLst/>
            <a:rect l="l" t="t" r="r" b="b"/>
            <a:pathLst>
              <a:path w="369062" h="383032">
                <a:moveTo>
                  <a:pt x="180975" y="0"/>
                </a:moveTo>
                <a:lnTo>
                  <a:pt x="190373" y="0"/>
                </a:lnTo>
                <a:lnTo>
                  <a:pt x="369062" y="383032"/>
                </a:lnTo>
                <a:lnTo>
                  <a:pt x="327660" y="383032"/>
                </a:lnTo>
                <a:lnTo>
                  <a:pt x="267462" y="257048"/>
                </a:lnTo>
                <a:lnTo>
                  <a:pt x="102362" y="257048"/>
                </a:lnTo>
                <a:lnTo>
                  <a:pt x="42672" y="383032"/>
                </a:lnTo>
                <a:lnTo>
                  <a:pt x="0" y="383032"/>
                </a:lnTo>
                <a:lnTo>
                  <a:pt x="180975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19546" y="785113"/>
            <a:ext cx="339343" cy="383032"/>
          </a:xfrm>
          <a:custGeom>
            <a:avLst/>
            <a:gdLst/>
            <a:ahLst/>
            <a:cxnLst/>
            <a:rect l="l" t="t" r="r" b="b"/>
            <a:pathLst>
              <a:path w="339343" h="383032">
                <a:moveTo>
                  <a:pt x="0" y="0"/>
                </a:moveTo>
                <a:lnTo>
                  <a:pt x="41655" y="0"/>
                </a:lnTo>
                <a:lnTo>
                  <a:pt x="168655" y="295910"/>
                </a:lnTo>
                <a:lnTo>
                  <a:pt x="297688" y="0"/>
                </a:lnTo>
                <a:lnTo>
                  <a:pt x="339343" y="0"/>
                </a:lnTo>
                <a:lnTo>
                  <a:pt x="172592" y="383032"/>
                </a:lnTo>
                <a:lnTo>
                  <a:pt x="164337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27699" y="785113"/>
            <a:ext cx="245110" cy="383032"/>
          </a:xfrm>
          <a:custGeom>
            <a:avLst/>
            <a:gdLst/>
            <a:ahLst/>
            <a:cxnLst/>
            <a:rect l="l" t="t" r="r" b="b"/>
            <a:pathLst>
              <a:path w="245110" h="383032">
                <a:moveTo>
                  <a:pt x="0" y="0"/>
                </a:moveTo>
                <a:lnTo>
                  <a:pt x="76326" y="0"/>
                </a:lnTo>
                <a:lnTo>
                  <a:pt x="94175" y="107"/>
                </a:lnTo>
                <a:lnTo>
                  <a:pt x="110248" y="433"/>
                </a:lnTo>
                <a:lnTo>
                  <a:pt x="124543" y="982"/>
                </a:lnTo>
                <a:lnTo>
                  <a:pt x="137058" y="1759"/>
                </a:lnTo>
                <a:lnTo>
                  <a:pt x="147789" y="2768"/>
                </a:lnTo>
                <a:lnTo>
                  <a:pt x="156735" y="4015"/>
                </a:lnTo>
                <a:lnTo>
                  <a:pt x="175622" y="8957"/>
                </a:lnTo>
                <a:lnTo>
                  <a:pt x="187544" y="14078"/>
                </a:lnTo>
                <a:lnTo>
                  <a:pt x="198463" y="20564"/>
                </a:lnTo>
                <a:lnTo>
                  <a:pt x="208392" y="28410"/>
                </a:lnTo>
                <a:lnTo>
                  <a:pt x="217341" y="37610"/>
                </a:lnTo>
                <a:lnTo>
                  <a:pt x="225532" y="48822"/>
                </a:lnTo>
                <a:lnTo>
                  <a:pt x="231334" y="59891"/>
                </a:lnTo>
                <a:lnTo>
                  <a:pt x="235591" y="71815"/>
                </a:lnTo>
                <a:lnTo>
                  <a:pt x="238304" y="84595"/>
                </a:lnTo>
                <a:lnTo>
                  <a:pt x="239471" y="98229"/>
                </a:lnTo>
                <a:lnTo>
                  <a:pt x="239522" y="101853"/>
                </a:lnTo>
                <a:lnTo>
                  <a:pt x="238802" y="115461"/>
                </a:lnTo>
                <a:lnTo>
                  <a:pt x="236637" y="128292"/>
                </a:lnTo>
                <a:lnTo>
                  <a:pt x="233020" y="140362"/>
                </a:lnTo>
                <a:lnTo>
                  <a:pt x="227940" y="151690"/>
                </a:lnTo>
                <a:lnTo>
                  <a:pt x="217449" y="167215"/>
                </a:lnTo>
                <a:lnTo>
                  <a:pt x="208677" y="176253"/>
                </a:lnTo>
                <a:lnTo>
                  <a:pt x="198584" y="184087"/>
                </a:lnTo>
                <a:lnTo>
                  <a:pt x="187150" y="190716"/>
                </a:lnTo>
                <a:lnTo>
                  <a:pt x="173124" y="196501"/>
                </a:lnTo>
                <a:lnTo>
                  <a:pt x="162340" y="199550"/>
                </a:lnTo>
                <a:lnTo>
                  <a:pt x="150399" y="201940"/>
                </a:lnTo>
                <a:lnTo>
                  <a:pt x="137302" y="203679"/>
                </a:lnTo>
                <a:lnTo>
                  <a:pt x="123049" y="204773"/>
                </a:lnTo>
                <a:lnTo>
                  <a:pt x="107639" y="205229"/>
                </a:lnTo>
                <a:lnTo>
                  <a:pt x="107314" y="205232"/>
                </a:lnTo>
                <a:lnTo>
                  <a:pt x="245110" y="383032"/>
                </a:lnTo>
                <a:lnTo>
                  <a:pt x="197738" y="383032"/>
                </a:lnTo>
                <a:lnTo>
                  <a:pt x="59943" y="205232"/>
                </a:lnTo>
                <a:lnTo>
                  <a:pt x="38226" y="205232"/>
                </a:lnTo>
                <a:lnTo>
                  <a:pt x="38226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39282" y="785113"/>
            <a:ext cx="219582" cy="383032"/>
          </a:xfrm>
          <a:custGeom>
            <a:avLst/>
            <a:gdLst/>
            <a:ahLst/>
            <a:cxnLst/>
            <a:rect l="l" t="t" r="r" b="b"/>
            <a:pathLst>
              <a:path w="219582" h="383032">
                <a:moveTo>
                  <a:pt x="0" y="0"/>
                </a:moveTo>
                <a:lnTo>
                  <a:pt x="219582" y="0"/>
                </a:lnTo>
                <a:lnTo>
                  <a:pt x="219582" y="37464"/>
                </a:lnTo>
                <a:lnTo>
                  <a:pt x="38353" y="37464"/>
                </a:lnTo>
                <a:lnTo>
                  <a:pt x="38353" y="157480"/>
                </a:lnTo>
                <a:lnTo>
                  <a:pt x="218058" y="157480"/>
                </a:lnTo>
                <a:lnTo>
                  <a:pt x="218058" y="195072"/>
                </a:lnTo>
                <a:lnTo>
                  <a:pt x="38353" y="195072"/>
                </a:lnTo>
                <a:lnTo>
                  <a:pt x="38353" y="345566"/>
                </a:lnTo>
                <a:lnTo>
                  <a:pt x="218058" y="345566"/>
                </a:lnTo>
                <a:lnTo>
                  <a:pt x="218058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87594" y="785113"/>
            <a:ext cx="219582" cy="383032"/>
          </a:xfrm>
          <a:custGeom>
            <a:avLst/>
            <a:gdLst/>
            <a:ahLst/>
            <a:cxnLst/>
            <a:rect l="l" t="t" r="r" b="b"/>
            <a:pathLst>
              <a:path w="219582" h="383032">
                <a:moveTo>
                  <a:pt x="0" y="0"/>
                </a:moveTo>
                <a:lnTo>
                  <a:pt x="219582" y="0"/>
                </a:lnTo>
                <a:lnTo>
                  <a:pt x="219582" y="37464"/>
                </a:lnTo>
                <a:lnTo>
                  <a:pt x="38353" y="37464"/>
                </a:lnTo>
                <a:lnTo>
                  <a:pt x="38353" y="157480"/>
                </a:lnTo>
                <a:lnTo>
                  <a:pt x="218058" y="157480"/>
                </a:lnTo>
                <a:lnTo>
                  <a:pt x="218058" y="195072"/>
                </a:lnTo>
                <a:lnTo>
                  <a:pt x="38353" y="195072"/>
                </a:lnTo>
                <a:lnTo>
                  <a:pt x="38353" y="345566"/>
                </a:lnTo>
                <a:lnTo>
                  <a:pt x="218058" y="345566"/>
                </a:lnTo>
                <a:lnTo>
                  <a:pt x="218058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66411" y="785113"/>
            <a:ext cx="245110" cy="383032"/>
          </a:xfrm>
          <a:custGeom>
            <a:avLst/>
            <a:gdLst/>
            <a:ahLst/>
            <a:cxnLst/>
            <a:rect l="l" t="t" r="r" b="b"/>
            <a:pathLst>
              <a:path w="245110" h="383032">
                <a:moveTo>
                  <a:pt x="0" y="0"/>
                </a:moveTo>
                <a:lnTo>
                  <a:pt x="76326" y="0"/>
                </a:lnTo>
                <a:lnTo>
                  <a:pt x="94175" y="107"/>
                </a:lnTo>
                <a:lnTo>
                  <a:pt x="110248" y="433"/>
                </a:lnTo>
                <a:lnTo>
                  <a:pt x="124543" y="982"/>
                </a:lnTo>
                <a:lnTo>
                  <a:pt x="137058" y="1759"/>
                </a:lnTo>
                <a:lnTo>
                  <a:pt x="147789" y="2768"/>
                </a:lnTo>
                <a:lnTo>
                  <a:pt x="156735" y="4015"/>
                </a:lnTo>
                <a:lnTo>
                  <a:pt x="175622" y="8957"/>
                </a:lnTo>
                <a:lnTo>
                  <a:pt x="187544" y="14078"/>
                </a:lnTo>
                <a:lnTo>
                  <a:pt x="198463" y="20564"/>
                </a:lnTo>
                <a:lnTo>
                  <a:pt x="208392" y="28410"/>
                </a:lnTo>
                <a:lnTo>
                  <a:pt x="217341" y="37610"/>
                </a:lnTo>
                <a:lnTo>
                  <a:pt x="225532" y="48822"/>
                </a:lnTo>
                <a:lnTo>
                  <a:pt x="231334" y="59891"/>
                </a:lnTo>
                <a:lnTo>
                  <a:pt x="235591" y="71815"/>
                </a:lnTo>
                <a:lnTo>
                  <a:pt x="238304" y="84595"/>
                </a:lnTo>
                <a:lnTo>
                  <a:pt x="239471" y="98229"/>
                </a:lnTo>
                <a:lnTo>
                  <a:pt x="239522" y="101853"/>
                </a:lnTo>
                <a:lnTo>
                  <a:pt x="238802" y="115461"/>
                </a:lnTo>
                <a:lnTo>
                  <a:pt x="236637" y="128292"/>
                </a:lnTo>
                <a:lnTo>
                  <a:pt x="233020" y="140362"/>
                </a:lnTo>
                <a:lnTo>
                  <a:pt x="227940" y="151690"/>
                </a:lnTo>
                <a:lnTo>
                  <a:pt x="217449" y="167215"/>
                </a:lnTo>
                <a:lnTo>
                  <a:pt x="208677" y="176253"/>
                </a:lnTo>
                <a:lnTo>
                  <a:pt x="198584" y="184087"/>
                </a:lnTo>
                <a:lnTo>
                  <a:pt x="187150" y="190716"/>
                </a:lnTo>
                <a:lnTo>
                  <a:pt x="173124" y="196501"/>
                </a:lnTo>
                <a:lnTo>
                  <a:pt x="162340" y="199550"/>
                </a:lnTo>
                <a:lnTo>
                  <a:pt x="150399" y="201940"/>
                </a:lnTo>
                <a:lnTo>
                  <a:pt x="137302" y="203679"/>
                </a:lnTo>
                <a:lnTo>
                  <a:pt x="123049" y="204773"/>
                </a:lnTo>
                <a:lnTo>
                  <a:pt x="107639" y="205229"/>
                </a:lnTo>
                <a:lnTo>
                  <a:pt x="107314" y="205232"/>
                </a:lnTo>
                <a:lnTo>
                  <a:pt x="245110" y="383032"/>
                </a:lnTo>
                <a:lnTo>
                  <a:pt x="197738" y="383032"/>
                </a:lnTo>
                <a:lnTo>
                  <a:pt x="59943" y="205232"/>
                </a:lnTo>
                <a:lnTo>
                  <a:pt x="38226" y="205232"/>
                </a:lnTo>
                <a:lnTo>
                  <a:pt x="38226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78751" y="775462"/>
            <a:ext cx="224154" cy="402336"/>
          </a:xfrm>
          <a:custGeom>
            <a:avLst/>
            <a:gdLst/>
            <a:ahLst/>
            <a:cxnLst/>
            <a:rect l="l" t="t" r="r" b="b"/>
            <a:pathLst>
              <a:path w="224154" h="402336">
                <a:moveTo>
                  <a:pt x="117094" y="0"/>
                </a:moveTo>
                <a:lnTo>
                  <a:pt x="130075" y="783"/>
                </a:lnTo>
                <a:lnTo>
                  <a:pt x="142609" y="3133"/>
                </a:lnTo>
                <a:lnTo>
                  <a:pt x="154695" y="7050"/>
                </a:lnTo>
                <a:lnTo>
                  <a:pt x="166334" y="12533"/>
                </a:lnTo>
                <a:lnTo>
                  <a:pt x="176397" y="18951"/>
                </a:lnTo>
                <a:lnTo>
                  <a:pt x="185203" y="26021"/>
                </a:lnTo>
                <a:lnTo>
                  <a:pt x="194183" y="34555"/>
                </a:lnTo>
                <a:lnTo>
                  <a:pt x="203337" y="44562"/>
                </a:lnTo>
                <a:lnTo>
                  <a:pt x="212666" y="56050"/>
                </a:lnTo>
                <a:lnTo>
                  <a:pt x="217677" y="62737"/>
                </a:lnTo>
                <a:lnTo>
                  <a:pt x="186436" y="86487"/>
                </a:lnTo>
                <a:lnTo>
                  <a:pt x="176383" y="73795"/>
                </a:lnTo>
                <a:lnTo>
                  <a:pt x="167103" y="63384"/>
                </a:lnTo>
                <a:lnTo>
                  <a:pt x="158573" y="55244"/>
                </a:lnTo>
                <a:lnTo>
                  <a:pt x="150774" y="49364"/>
                </a:lnTo>
                <a:lnTo>
                  <a:pt x="138020" y="43148"/>
                </a:lnTo>
                <a:lnTo>
                  <a:pt x="125674" y="40133"/>
                </a:lnTo>
                <a:lnTo>
                  <a:pt x="116332" y="39497"/>
                </a:lnTo>
                <a:lnTo>
                  <a:pt x="102633" y="40891"/>
                </a:lnTo>
                <a:lnTo>
                  <a:pt x="90565" y="45073"/>
                </a:lnTo>
                <a:lnTo>
                  <a:pt x="80174" y="52043"/>
                </a:lnTo>
                <a:lnTo>
                  <a:pt x="70246" y="63835"/>
                </a:lnTo>
                <a:lnTo>
                  <a:pt x="65326" y="75548"/>
                </a:lnTo>
                <a:lnTo>
                  <a:pt x="63753" y="88264"/>
                </a:lnTo>
                <a:lnTo>
                  <a:pt x="63753" y="96647"/>
                </a:lnTo>
                <a:lnTo>
                  <a:pt x="65532" y="104648"/>
                </a:lnTo>
                <a:lnTo>
                  <a:pt x="68961" y="112522"/>
                </a:lnTo>
                <a:lnTo>
                  <a:pt x="74455" y="122152"/>
                </a:lnTo>
                <a:lnTo>
                  <a:pt x="82736" y="132509"/>
                </a:lnTo>
                <a:lnTo>
                  <a:pt x="88011" y="138049"/>
                </a:lnTo>
                <a:lnTo>
                  <a:pt x="92464" y="141970"/>
                </a:lnTo>
                <a:lnTo>
                  <a:pt x="99777" y="147850"/>
                </a:lnTo>
                <a:lnTo>
                  <a:pt x="109943" y="155696"/>
                </a:lnTo>
                <a:lnTo>
                  <a:pt x="122957" y="165514"/>
                </a:lnTo>
                <a:lnTo>
                  <a:pt x="137413" y="176275"/>
                </a:lnTo>
                <a:lnTo>
                  <a:pt x="150247" y="185998"/>
                </a:lnTo>
                <a:lnTo>
                  <a:pt x="161942" y="195423"/>
                </a:lnTo>
                <a:lnTo>
                  <a:pt x="172500" y="204552"/>
                </a:lnTo>
                <a:lnTo>
                  <a:pt x="181924" y="213390"/>
                </a:lnTo>
                <a:lnTo>
                  <a:pt x="190215" y="221941"/>
                </a:lnTo>
                <a:lnTo>
                  <a:pt x="197375" y="230208"/>
                </a:lnTo>
                <a:lnTo>
                  <a:pt x="203405" y="238195"/>
                </a:lnTo>
                <a:lnTo>
                  <a:pt x="212685" y="253713"/>
                </a:lnTo>
                <a:lnTo>
                  <a:pt x="217988" y="265779"/>
                </a:lnTo>
                <a:lnTo>
                  <a:pt x="221654" y="277878"/>
                </a:lnTo>
                <a:lnTo>
                  <a:pt x="223691" y="290011"/>
                </a:lnTo>
                <a:lnTo>
                  <a:pt x="224154" y="299212"/>
                </a:lnTo>
                <a:lnTo>
                  <a:pt x="223337" y="312340"/>
                </a:lnTo>
                <a:lnTo>
                  <a:pt x="220885" y="324898"/>
                </a:lnTo>
                <a:lnTo>
                  <a:pt x="216798" y="336884"/>
                </a:lnTo>
                <a:lnTo>
                  <a:pt x="211077" y="348300"/>
                </a:lnTo>
                <a:lnTo>
                  <a:pt x="203721" y="359144"/>
                </a:lnTo>
                <a:lnTo>
                  <a:pt x="194730" y="369417"/>
                </a:lnTo>
                <a:lnTo>
                  <a:pt x="182517" y="380286"/>
                </a:lnTo>
                <a:lnTo>
                  <a:pt x="171858" y="387535"/>
                </a:lnTo>
                <a:lnTo>
                  <a:pt x="160555" y="393348"/>
                </a:lnTo>
                <a:lnTo>
                  <a:pt x="148608" y="397721"/>
                </a:lnTo>
                <a:lnTo>
                  <a:pt x="136017" y="400651"/>
                </a:lnTo>
                <a:lnTo>
                  <a:pt x="122781" y="402136"/>
                </a:lnTo>
                <a:lnTo>
                  <a:pt x="115570" y="402336"/>
                </a:lnTo>
                <a:lnTo>
                  <a:pt x="102382" y="401643"/>
                </a:lnTo>
                <a:lnTo>
                  <a:pt x="89675" y="399566"/>
                </a:lnTo>
                <a:lnTo>
                  <a:pt x="77448" y="396104"/>
                </a:lnTo>
                <a:lnTo>
                  <a:pt x="65702" y="391257"/>
                </a:lnTo>
                <a:lnTo>
                  <a:pt x="54436" y="385025"/>
                </a:lnTo>
                <a:lnTo>
                  <a:pt x="43570" y="377280"/>
                </a:lnTo>
                <a:lnTo>
                  <a:pt x="35025" y="369653"/>
                </a:lnTo>
                <a:lnTo>
                  <a:pt x="26697" y="360790"/>
                </a:lnTo>
                <a:lnTo>
                  <a:pt x="18590" y="350692"/>
                </a:lnTo>
                <a:lnTo>
                  <a:pt x="10710" y="339363"/>
                </a:lnTo>
                <a:lnTo>
                  <a:pt x="3063" y="326806"/>
                </a:lnTo>
                <a:lnTo>
                  <a:pt x="0" y="321310"/>
                </a:lnTo>
                <a:lnTo>
                  <a:pt x="32512" y="301878"/>
                </a:lnTo>
                <a:lnTo>
                  <a:pt x="41266" y="316717"/>
                </a:lnTo>
                <a:lnTo>
                  <a:pt x="50363" y="329574"/>
                </a:lnTo>
                <a:lnTo>
                  <a:pt x="59800" y="340451"/>
                </a:lnTo>
                <a:lnTo>
                  <a:pt x="69575" y="349347"/>
                </a:lnTo>
                <a:lnTo>
                  <a:pt x="79683" y="356262"/>
                </a:lnTo>
                <a:lnTo>
                  <a:pt x="90123" y="361197"/>
                </a:lnTo>
                <a:lnTo>
                  <a:pt x="100890" y="364151"/>
                </a:lnTo>
                <a:lnTo>
                  <a:pt x="111887" y="365125"/>
                </a:lnTo>
                <a:lnTo>
                  <a:pt x="124772" y="364076"/>
                </a:lnTo>
                <a:lnTo>
                  <a:pt x="137073" y="360952"/>
                </a:lnTo>
                <a:lnTo>
                  <a:pt x="148209" y="356108"/>
                </a:lnTo>
                <a:lnTo>
                  <a:pt x="159275" y="348873"/>
                </a:lnTo>
                <a:lnTo>
                  <a:pt x="168336" y="340025"/>
                </a:lnTo>
                <a:lnTo>
                  <a:pt x="173989" y="331977"/>
                </a:lnTo>
                <a:lnTo>
                  <a:pt x="179414" y="320178"/>
                </a:lnTo>
                <a:lnTo>
                  <a:pt x="182271" y="307821"/>
                </a:lnTo>
                <a:lnTo>
                  <a:pt x="182752" y="299974"/>
                </a:lnTo>
                <a:lnTo>
                  <a:pt x="181439" y="287797"/>
                </a:lnTo>
                <a:lnTo>
                  <a:pt x="177498" y="275775"/>
                </a:lnTo>
                <a:lnTo>
                  <a:pt x="170930" y="263907"/>
                </a:lnTo>
                <a:lnTo>
                  <a:pt x="164102" y="254834"/>
                </a:lnTo>
                <a:lnTo>
                  <a:pt x="157234" y="246991"/>
                </a:lnTo>
                <a:lnTo>
                  <a:pt x="149192" y="238732"/>
                </a:lnTo>
                <a:lnTo>
                  <a:pt x="139973" y="230061"/>
                </a:lnTo>
                <a:lnTo>
                  <a:pt x="129576" y="220981"/>
                </a:lnTo>
                <a:lnTo>
                  <a:pt x="117999" y="211498"/>
                </a:lnTo>
                <a:lnTo>
                  <a:pt x="105238" y="201614"/>
                </a:lnTo>
                <a:lnTo>
                  <a:pt x="104139" y="200787"/>
                </a:lnTo>
                <a:lnTo>
                  <a:pt x="89713" y="189713"/>
                </a:lnTo>
                <a:lnTo>
                  <a:pt x="77153" y="179659"/>
                </a:lnTo>
                <a:lnTo>
                  <a:pt x="66453" y="170633"/>
                </a:lnTo>
                <a:lnTo>
                  <a:pt x="57608" y="162639"/>
                </a:lnTo>
                <a:lnTo>
                  <a:pt x="50609" y="155685"/>
                </a:lnTo>
                <a:lnTo>
                  <a:pt x="45452" y="149776"/>
                </a:lnTo>
                <a:lnTo>
                  <a:pt x="37020" y="137156"/>
                </a:lnTo>
                <a:lnTo>
                  <a:pt x="31262" y="125512"/>
                </a:lnTo>
                <a:lnTo>
                  <a:pt x="27187" y="113509"/>
                </a:lnTo>
                <a:lnTo>
                  <a:pt x="24809" y="101130"/>
                </a:lnTo>
                <a:lnTo>
                  <a:pt x="24129" y="89788"/>
                </a:lnTo>
                <a:lnTo>
                  <a:pt x="25011" y="76655"/>
                </a:lnTo>
                <a:lnTo>
                  <a:pt x="27646" y="64144"/>
                </a:lnTo>
                <a:lnTo>
                  <a:pt x="32019" y="52270"/>
                </a:lnTo>
                <a:lnTo>
                  <a:pt x="36195" y="44196"/>
                </a:lnTo>
                <a:lnTo>
                  <a:pt x="43428" y="33655"/>
                </a:lnTo>
                <a:lnTo>
                  <a:pt x="52085" y="24410"/>
                </a:lnTo>
                <a:lnTo>
                  <a:pt x="62182" y="16461"/>
                </a:lnTo>
                <a:lnTo>
                  <a:pt x="69850" y="11811"/>
                </a:lnTo>
                <a:lnTo>
                  <a:pt x="81436" y="6453"/>
                </a:lnTo>
                <a:lnTo>
                  <a:pt x="93540" y="2703"/>
                </a:lnTo>
                <a:lnTo>
                  <a:pt x="106163" y="559"/>
                </a:lnTo>
                <a:lnTo>
                  <a:pt x="117094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634355" y="775462"/>
            <a:ext cx="224155" cy="402336"/>
          </a:xfrm>
          <a:custGeom>
            <a:avLst/>
            <a:gdLst/>
            <a:ahLst/>
            <a:cxnLst/>
            <a:rect l="l" t="t" r="r" b="b"/>
            <a:pathLst>
              <a:path w="224155" h="402336">
                <a:moveTo>
                  <a:pt x="117094" y="0"/>
                </a:moveTo>
                <a:lnTo>
                  <a:pt x="130075" y="783"/>
                </a:lnTo>
                <a:lnTo>
                  <a:pt x="142609" y="3133"/>
                </a:lnTo>
                <a:lnTo>
                  <a:pt x="154695" y="7050"/>
                </a:lnTo>
                <a:lnTo>
                  <a:pt x="166334" y="12533"/>
                </a:lnTo>
                <a:lnTo>
                  <a:pt x="176397" y="18951"/>
                </a:lnTo>
                <a:lnTo>
                  <a:pt x="185203" y="26021"/>
                </a:lnTo>
                <a:lnTo>
                  <a:pt x="194183" y="34555"/>
                </a:lnTo>
                <a:lnTo>
                  <a:pt x="203337" y="44562"/>
                </a:lnTo>
                <a:lnTo>
                  <a:pt x="212666" y="56050"/>
                </a:lnTo>
                <a:lnTo>
                  <a:pt x="217678" y="62737"/>
                </a:lnTo>
                <a:lnTo>
                  <a:pt x="186436" y="86487"/>
                </a:lnTo>
                <a:lnTo>
                  <a:pt x="176436" y="73795"/>
                </a:lnTo>
                <a:lnTo>
                  <a:pt x="167152" y="63384"/>
                </a:lnTo>
                <a:lnTo>
                  <a:pt x="158595" y="55244"/>
                </a:lnTo>
                <a:lnTo>
                  <a:pt x="150774" y="49364"/>
                </a:lnTo>
                <a:lnTo>
                  <a:pt x="138020" y="43148"/>
                </a:lnTo>
                <a:lnTo>
                  <a:pt x="125674" y="40133"/>
                </a:lnTo>
                <a:lnTo>
                  <a:pt x="116332" y="39497"/>
                </a:lnTo>
                <a:lnTo>
                  <a:pt x="102633" y="40891"/>
                </a:lnTo>
                <a:lnTo>
                  <a:pt x="90565" y="45073"/>
                </a:lnTo>
                <a:lnTo>
                  <a:pt x="80174" y="52043"/>
                </a:lnTo>
                <a:lnTo>
                  <a:pt x="70246" y="63835"/>
                </a:lnTo>
                <a:lnTo>
                  <a:pt x="65326" y="75548"/>
                </a:lnTo>
                <a:lnTo>
                  <a:pt x="63754" y="88264"/>
                </a:lnTo>
                <a:lnTo>
                  <a:pt x="63754" y="96647"/>
                </a:lnTo>
                <a:lnTo>
                  <a:pt x="65532" y="104648"/>
                </a:lnTo>
                <a:lnTo>
                  <a:pt x="68961" y="112522"/>
                </a:lnTo>
                <a:lnTo>
                  <a:pt x="74455" y="122152"/>
                </a:lnTo>
                <a:lnTo>
                  <a:pt x="82736" y="132509"/>
                </a:lnTo>
                <a:lnTo>
                  <a:pt x="88011" y="138049"/>
                </a:lnTo>
                <a:lnTo>
                  <a:pt x="92464" y="141970"/>
                </a:lnTo>
                <a:lnTo>
                  <a:pt x="99777" y="147850"/>
                </a:lnTo>
                <a:lnTo>
                  <a:pt x="109943" y="155696"/>
                </a:lnTo>
                <a:lnTo>
                  <a:pt x="122957" y="165514"/>
                </a:lnTo>
                <a:lnTo>
                  <a:pt x="137414" y="176275"/>
                </a:lnTo>
                <a:lnTo>
                  <a:pt x="150247" y="185998"/>
                </a:lnTo>
                <a:lnTo>
                  <a:pt x="161942" y="195423"/>
                </a:lnTo>
                <a:lnTo>
                  <a:pt x="172500" y="204552"/>
                </a:lnTo>
                <a:lnTo>
                  <a:pt x="181924" y="213390"/>
                </a:lnTo>
                <a:lnTo>
                  <a:pt x="190215" y="221941"/>
                </a:lnTo>
                <a:lnTo>
                  <a:pt x="197375" y="230208"/>
                </a:lnTo>
                <a:lnTo>
                  <a:pt x="203405" y="238195"/>
                </a:lnTo>
                <a:lnTo>
                  <a:pt x="212685" y="253713"/>
                </a:lnTo>
                <a:lnTo>
                  <a:pt x="217988" y="265779"/>
                </a:lnTo>
                <a:lnTo>
                  <a:pt x="221654" y="277878"/>
                </a:lnTo>
                <a:lnTo>
                  <a:pt x="223691" y="290011"/>
                </a:lnTo>
                <a:lnTo>
                  <a:pt x="224155" y="299212"/>
                </a:lnTo>
                <a:lnTo>
                  <a:pt x="223337" y="312340"/>
                </a:lnTo>
                <a:lnTo>
                  <a:pt x="220885" y="324898"/>
                </a:lnTo>
                <a:lnTo>
                  <a:pt x="216798" y="336884"/>
                </a:lnTo>
                <a:lnTo>
                  <a:pt x="211077" y="348300"/>
                </a:lnTo>
                <a:lnTo>
                  <a:pt x="203721" y="359144"/>
                </a:lnTo>
                <a:lnTo>
                  <a:pt x="194730" y="369417"/>
                </a:lnTo>
                <a:lnTo>
                  <a:pt x="182517" y="380286"/>
                </a:lnTo>
                <a:lnTo>
                  <a:pt x="171858" y="387535"/>
                </a:lnTo>
                <a:lnTo>
                  <a:pt x="160555" y="393348"/>
                </a:lnTo>
                <a:lnTo>
                  <a:pt x="148608" y="397721"/>
                </a:lnTo>
                <a:lnTo>
                  <a:pt x="136017" y="400651"/>
                </a:lnTo>
                <a:lnTo>
                  <a:pt x="122781" y="402136"/>
                </a:lnTo>
                <a:lnTo>
                  <a:pt x="115570" y="402336"/>
                </a:lnTo>
                <a:lnTo>
                  <a:pt x="102382" y="401643"/>
                </a:lnTo>
                <a:lnTo>
                  <a:pt x="89675" y="399566"/>
                </a:lnTo>
                <a:lnTo>
                  <a:pt x="77448" y="396104"/>
                </a:lnTo>
                <a:lnTo>
                  <a:pt x="65702" y="391257"/>
                </a:lnTo>
                <a:lnTo>
                  <a:pt x="54436" y="385025"/>
                </a:lnTo>
                <a:lnTo>
                  <a:pt x="43570" y="377280"/>
                </a:lnTo>
                <a:lnTo>
                  <a:pt x="35025" y="369653"/>
                </a:lnTo>
                <a:lnTo>
                  <a:pt x="26697" y="360790"/>
                </a:lnTo>
                <a:lnTo>
                  <a:pt x="18590" y="350692"/>
                </a:lnTo>
                <a:lnTo>
                  <a:pt x="10710" y="339363"/>
                </a:lnTo>
                <a:lnTo>
                  <a:pt x="3063" y="326806"/>
                </a:lnTo>
                <a:lnTo>
                  <a:pt x="0" y="321310"/>
                </a:lnTo>
                <a:lnTo>
                  <a:pt x="32512" y="301878"/>
                </a:lnTo>
                <a:lnTo>
                  <a:pt x="41266" y="316717"/>
                </a:lnTo>
                <a:lnTo>
                  <a:pt x="50363" y="329574"/>
                </a:lnTo>
                <a:lnTo>
                  <a:pt x="59800" y="340451"/>
                </a:lnTo>
                <a:lnTo>
                  <a:pt x="69575" y="349347"/>
                </a:lnTo>
                <a:lnTo>
                  <a:pt x="79683" y="356262"/>
                </a:lnTo>
                <a:lnTo>
                  <a:pt x="90123" y="361197"/>
                </a:lnTo>
                <a:lnTo>
                  <a:pt x="100890" y="364151"/>
                </a:lnTo>
                <a:lnTo>
                  <a:pt x="111887" y="365125"/>
                </a:lnTo>
                <a:lnTo>
                  <a:pt x="124772" y="364076"/>
                </a:lnTo>
                <a:lnTo>
                  <a:pt x="137073" y="360952"/>
                </a:lnTo>
                <a:lnTo>
                  <a:pt x="148209" y="356108"/>
                </a:lnTo>
                <a:lnTo>
                  <a:pt x="159275" y="348873"/>
                </a:lnTo>
                <a:lnTo>
                  <a:pt x="168336" y="340025"/>
                </a:lnTo>
                <a:lnTo>
                  <a:pt x="173990" y="331977"/>
                </a:lnTo>
                <a:lnTo>
                  <a:pt x="179414" y="320178"/>
                </a:lnTo>
                <a:lnTo>
                  <a:pt x="182271" y="307821"/>
                </a:lnTo>
                <a:lnTo>
                  <a:pt x="182753" y="299974"/>
                </a:lnTo>
                <a:lnTo>
                  <a:pt x="181439" y="287797"/>
                </a:lnTo>
                <a:lnTo>
                  <a:pt x="177498" y="275775"/>
                </a:lnTo>
                <a:lnTo>
                  <a:pt x="170930" y="263907"/>
                </a:lnTo>
                <a:lnTo>
                  <a:pt x="164102" y="254834"/>
                </a:lnTo>
                <a:lnTo>
                  <a:pt x="157234" y="246991"/>
                </a:lnTo>
                <a:lnTo>
                  <a:pt x="149192" y="238732"/>
                </a:lnTo>
                <a:lnTo>
                  <a:pt x="139973" y="230061"/>
                </a:lnTo>
                <a:lnTo>
                  <a:pt x="129576" y="220981"/>
                </a:lnTo>
                <a:lnTo>
                  <a:pt x="117999" y="211498"/>
                </a:lnTo>
                <a:lnTo>
                  <a:pt x="105238" y="201614"/>
                </a:lnTo>
                <a:lnTo>
                  <a:pt x="104140" y="200787"/>
                </a:lnTo>
                <a:lnTo>
                  <a:pt x="89713" y="189713"/>
                </a:lnTo>
                <a:lnTo>
                  <a:pt x="77153" y="179659"/>
                </a:lnTo>
                <a:lnTo>
                  <a:pt x="66453" y="170633"/>
                </a:lnTo>
                <a:lnTo>
                  <a:pt x="57608" y="162639"/>
                </a:lnTo>
                <a:lnTo>
                  <a:pt x="50609" y="155685"/>
                </a:lnTo>
                <a:lnTo>
                  <a:pt x="45452" y="149776"/>
                </a:lnTo>
                <a:lnTo>
                  <a:pt x="37020" y="137156"/>
                </a:lnTo>
                <a:lnTo>
                  <a:pt x="31262" y="125512"/>
                </a:lnTo>
                <a:lnTo>
                  <a:pt x="27187" y="113509"/>
                </a:lnTo>
                <a:lnTo>
                  <a:pt x="24809" y="101130"/>
                </a:lnTo>
                <a:lnTo>
                  <a:pt x="24130" y="89788"/>
                </a:lnTo>
                <a:lnTo>
                  <a:pt x="25011" y="76655"/>
                </a:lnTo>
                <a:lnTo>
                  <a:pt x="27646" y="64144"/>
                </a:lnTo>
                <a:lnTo>
                  <a:pt x="32019" y="52270"/>
                </a:lnTo>
                <a:lnTo>
                  <a:pt x="36195" y="44196"/>
                </a:lnTo>
                <a:lnTo>
                  <a:pt x="43428" y="33655"/>
                </a:lnTo>
                <a:lnTo>
                  <a:pt x="52085" y="24410"/>
                </a:lnTo>
                <a:lnTo>
                  <a:pt x="62182" y="16461"/>
                </a:lnTo>
                <a:lnTo>
                  <a:pt x="69850" y="11811"/>
                </a:lnTo>
                <a:lnTo>
                  <a:pt x="81436" y="6453"/>
                </a:lnTo>
                <a:lnTo>
                  <a:pt x="93540" y="2703"/>
                </a:lnTo>
                <a:lnTo>
                  <a:pt x="106163" y="559"/>
                </a:lnTo>
                <a:lnTo>
                  <a:pt x="117094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23948" y="1931271"/>
            <a:ext cx="7879466" cy="246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225"/>
              </a:lnSpc>
              <a:spcBef>
                <a:spcPts val="161"/>
              </a:spcBef>
            </a:pPr>
            <a:r>
              <a:rPr sz="2400" dirty="0">
                <a:solidFill>
                  <a:srgbClr val="DDDDDD"/>
                </a:solidFill>
                <a:latin typeface="Wingdings 2"/>
                <a:cs typeface="Wingdings 2"/>
              </a:rPr>
              <a:t></a:t>
            </a:r>
            <a:r>
              <a:rPr sz="2400" spc="284" dirty="0">
                <a:solidFill>
                  <a:srgbClr val="DDDDDD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Suatu</a:t>
            </a:r>
            <a:r>
              <a:rPr sz="3000" spc="-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sistem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di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ana suatu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gara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yang</a:t>
            </a:r>
            <a:endParaRPr sz="3000">
              <a:latin typeface="Century Gothic"/>
              <a:cs typeface="Century Gothic"/>
            </a:endParaRPr>
          </a:p>
          <a:p>
            <a:pPr marL="397052" marR="28597">
              <a:lnSpc>
                <a:spcPts val="3240"/>
              </a:lnSpc>
            </a:pP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rupakan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pihak dalam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perjanjian</a:t>
            </a:r>
            <a:endParaRPr sz="3000">
              <a:latin typeface="Century Gothic"/>
              <a:cs typeface="Century Gothic"/>
            </a:endParaRPr>
          </a:p>
          <a:p>
            <a:pPr marL="397052" marR="28597">
              <a:lnSpc>
                <a:spcPts val="3240"/>
              </a:lnSpc>
            </a:pP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dap</a:t>
            </a:r>
            <a:r>
              <a:rPr sz="3000" spc="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3000" spc="-2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nyatakan persyaratan</a:t>
            </a:r>
            <a:endParaRPr sz="3000">
              <a:latin typeface="Century Gothic"/>
              <a:cs typeface="Century Gothic"/>
            </a:endParaRPr>
          </a:p>
          <a:p>
            <a:pPr marL="397052" marR="28597">
              <a:lnSpc>
                <a:spcPts val="3240"/>
              </a:lnSpc>
            </a:pP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ter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adap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3000" spc="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sa</a:t>
            </a:r>
            <a:r>
              <a:rPr sz="3000" spc="4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-p</a:t>
            </a:r>
            <a:r>
              <a:rPr sz="3000" spc="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sal terte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3000" spc="4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dibuat</a:t>
            </a:r>
            <a:endParaRPr sz="3000">
              <a:latin typeface="Century Gothic"/>
              <a:cs typeface="Century Gothic"/>
            </a:endParaRPr>
          </a:p>
          <a:p>
            <a:pPr marL="397052" marR="28597">
              <a:lnSpc>
                <a:spcPts val="3240"/>
              </a:lnSpc>
            </a:pP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secara</a:t>
            </a:r>
            <a:r>
              <a:rPr sz="3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tertulis,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dan</a:t>
            </a:r>
            <a:r>
              <a:rPr sz="3000" spc="-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mudian</a:t>
            </a:r>
            <a:endParaRPr sz="3000">
              <a:latin typeface="Century Gothic"/>
              <a:cs typeface="Century Gothic"/>
            </a:endParaRPr>
          </a:p>
          <a:p>
            <a:pPr marL="397052" marR="28597">
              <a:lnSpc>
                <a:spcPts val="3220"/>
              </a:lnSpc>
            </a:pP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diumu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ka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23948" y="4995019"/>
            <a:ext cx="7399708" cy="12296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225"/>
              </a:lnSpc>
              <a:spcBef>
                <a:spcPts val="161"/>
              </a:spcBef>
            </a:pPr>
            <a:r>
              <a:rPr sz="2400" dirty="0">
                <a:solidFill>
                  <a:srgbClr val="DDDDDD"/>
                </a:solidFill>
                <a:latin typeface="Wingdings 2"/>
                <a:cs typeface="Wingdings 2"/>
              </a:rPr>
              <a:t></a:t>
            </a:r>
            <a:r>
              <a:rPr sz="2400" spc="284" dirty="0">
                <a:solidFill>
                  <a:srgbClr val="DDDDDD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Dilak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kan</a:t>
            </a:r>
            <a:r>
              <a:rPr sz="3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oleh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gara yang</a:t>
            </a:r>
            <a:r>
              <a:rPr sz="3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bers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dia</a:t>
            </a:r>
            <a:endParaRPr sz="3000">
              <a:latin typeface="Century Gothic"/>
              <a:cs typeface="Century Gothic"/>
            </a:endParaRPr>
          </a:p>
          <a:p>
            <a:pPr marL="397052" marR="28597">
              <a:lnSpc>
                <a:spcPts val="3240"/>
              </a:lnSpc>
            </a:pP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teri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at</a:t>
            </a:r>
            <a:r>
              <a:rPr sz="3000" spc="-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3000" spc="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da perjanjian namun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tidak</a:t>
            </a:r>
            <a:endParaRPr sz="3000">
              <a:latin typeface="Century Gothic"/>
              <a:cs typeface="Century Gothic"/>
            </a:endParaRPr>
          </a:p>
          <a:p>
            <a:pPr marL="397052" marR="28597">
              <a:lnSpc>
                <a:spcPts val="3220"/>
              </a:lnSpc>
            </a:pP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untuk</a:t>
            </a:r>
            <a:r>
              <a:rPr sz="3000" spc="-2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seluruh k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tentuan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didalam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ya.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39282" y="803847"/>
            <a:ext cx="219582" cy="1575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5939282" y="961391"/>
            <a:ext cx="218058" cy="1880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5387594" y="803847"/>
            <a:ext cx="219582" cy="1575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5387594" y="961391"/>
            <a:ext cx="218058" cy="1880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218582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31034" y="14098"/>
            <a:ext cx="9129980" cy="6836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24001" y="6985"/>
            <a:ext cx="9137015" cy="6843981"/>
          </a:xfrm>
          <a:custGeom>
            <a:avLst/>
            <a:gdLst/>
            <a:ahLst/>
            <a:cxnLst/>
            <a:rect l="l" t="t" r="r" b="b"/>
            <a:pathLst>
              <a:path w="9137015" h="6843981">
                <a:moveTo>
                  <a:pt x="0" y="0"/>
                </a:moveTo>
                <a:lnTo>
                  <a:pt x="9137015" y="6843981"/>
                </a:lnTo>
              </a:path>
            </a:pathLst>
          </a:custGeom>
          <a:ln w="12700">
            <a:solidFill>
              <a:srgbClr val="B3B3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92746" y="4948429"/>
            <a:ext cx="2672969" cy="1900191"/>
          </a:xfrm>
          <a:custGeom>
            <a:avLst/>
            <a:gdLst/>
            <a:ahLst/>
            <a:cxnLst/>
            <a:rect l="l" t="t" r="r" b="b"/>
            <a:pathLst>
              <a:path w="2672969" h="1900191">
                <a:moveTo>
                  <a:pt x="2672969" y="0"/>
                </a:moveTo>
                <a:lnTo>
                  <a:pt x="0" y="1900191"/>
                </a:lnTo>
              </a:path>
            </a:pathLst>
          </a:custGeom>
          <a:ln w="12700">
            <a:solidFill>
              <a:srgbClr val="BBBBB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54680" y="448055"/>
            <a:ext cx="6347460" cy="842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20440" y="788162"/>
            <a:ext cx="5611749" cy="392684"/>
          </a:xfrm>
          <a:custGeom>
            <a:avLst/>
            <a:gdLst/>
            <a:ahLst/>
            <a:cxnLst/>
            <a:rect l="l" t="t" r="r" b="b"/>
            <a:pathLst>
              <a:path w="5611749" h="392684">
                <a:moveTo>
                  <a:pt x="2159254" y="311403"/>
                </a:moveTo>
                <a:lnTo>
                  <a:pt x="2159254" y="210692"/>
                </a:lnTo>
                <a:lnTo>
                  <a:pt x="2296033" y="210692"/>
                </a:lnTo>
                <a:lnTo>
                  <a:pt x="2296033" y="140588"/>
                </a:lnTo>
                <a:lnTo>
                  <a:pt x="2159254" y="140588"/>
                </a:lnTo>
                <a:lnTo>
                  <a:pt x="2159254" y="71247"/>
                </a:lnTo>
                <a:lnTo>
                  <a:pt x="2296033" y="71247"/>
                </a:lnTo>
                <a:lnTo>
                  <a:pt x="2296033" y="0"/>
                </a:lnTo>
                <a:lnTo>
                  <a:pt x="2086864" y="0"/>
                </a:lnTo>
                <a:lnTo>
                  <a:pt x="2086864" y="383032"/>
                </a:lnTo>
                <a:lnTo>
                  <a:pt x="2296033" y="383032"/>
                </a:lnTo>
                <a:lnTo>
                  <a:pt x="2296033" y="311403"/>
                </a:lnTo>
                <a:lnTo>
                  <a:pt x="2159254" y="311403"/>
                </a:lnTo>
                <a:close/>
              </a:path>
              <a:path w="5611749" h="392684">
                <a:moveTo>
                  <a:pt x="1474851" y="0"/>
                </a:moveTo>
                <a:lnTo>
                  <a:pt x="1474851" y="383032"/>
                </a:lnTo>
                <a:lnTo>
                  <a:pt x="1547240" y="383032"/>
                </a:lnTo>
                <a:lnTo>
                  <a:pt x="1547240" y="0"/>
                </a:lnTo>
                <a:lnTo>
                  <a:pt x="1474851" y="0"/>
                </a:lnTo>
                <a:close/>
              </a:path>
              <a:path w="5611749" h="392684">
                <a:moveTo>
                  <a:pt x="1161415" y="304164"/>
                </a:moveTo>
                <a:lnTo>
                  <a:pt x="1188212" y="233045"/>
                </a:lnTo>
                <a:lnTo>
                  <a:pt x="1239647" y="101473"/>
                </a:lnTo>
                <a:lnTo>
                  <a:pt x="1290701" y="233045"/>
                </a:lnTo>
                <a:lnTo>
                  <a:pt x="1317752" y="304164"/>
                </a:lnTo>
                <a:lnTo>
                  <a:pt x="1347724" y="383032"/>
                </a:lnTo>
                <a:lnTo>
                  <a:pt x="1423543" y="383032"/>
                </a:lnTo>
                <a:lnTo>
                  <a:pt x="1276096" y="0"/>
                </a:lnTo>
                <a:lnTo>
                  <a:pt x="1202182" y="0"/>
                </a:lnTo>
                <a:lnTo>
                  <a:pt x="1054481" y="383032"/>
                </a:lnTo>
                <a:lnTo>
                  <a:pt x="1130300" y="383032"/>
                </a:lnTo>
                <a:lnTo>
                  <a:pt x="1161415" y="304164"/>
                </a:lnTo>
                <a:close/>
              </a:path>
              <a:path w="5611749" h="392684">
                <a:moveTo>
                  <a:pt x="1188212" y="233045"/>
                </a:moveTo>
                <a:lnTo>
                  <a:pt x="1161415" y="304164"/>
                </a:lnTo>
                <a:lnTo>
                  <a:pt x="1317752" y="304164"/>
                </a:lnTo>
                <a:lnTo>
                  <a:pt x="1290701" y="233045"/>
                </a:lnTo>
                <a:lnTo>
                  <a:pt x="1188212" y="233045"/>
                </a:lnTo>
                <a:close/>
              </a:path>
              <a:path w="5611749" h="392684">
                <a:moveTo>
                  <a:pt x="923544" y="313563"/>
                </a:moveTo>
                <a:lnTo>
                  <a:pt x="923544" y="0"/>
                </a:lnTo>
                <a:lnTo>
                  <a:pt x="850646" y="0"/>
                </a:lnTo>
                <a:lnTo>
                  <a:pt x="850646" y="383032"/>
                </a:lnTo>
                <a:lnTo>
                  <a:pt x="1029843" y="383032"/>
                </a:lnTo>
                <a:lnTo>
                  <a:pt x="1029843" y="313563"/>
                </a:lnTo>
                <a:lnTo>
                  <a:pt x="923544" y="313563"/>
                </a:lnTo>
                <a:close/>
              </a:path>
              <a:path w="5611749" h="392684">
                <a:moveTo>
                  <a:pt x="579882" y="0"/>
                </a:moveTo>
                <a:lnTo>
                  <a:pt x="506603" y="0"/>
                </a:lnTo>
                <a:lnTo>
                  <a:pt x="506722" y="240967"/>
                </a:lnTo>
                <a:lnTo>
                  <a:pt x="507271" y="257060"/>
                </a:lnTo>
                <a:lnTo>
                  <a:pt x="508267" y="271817"/>
                </a:lnTo>
                <a:lnTo>
                  <a:pt x="509709" y="285240"/>
                </a:lnTo>
                <a:lnTo>
                  <a:pt x="513931" y="308092"/>
                </a:lnTo>
                <a:lnTo>
                  <a:pt x="519938" y="325627"/>
                </a:lnTo>
                <a:lnTo>
                  <a:pt x="526615" y="337787"/>
                </a:lnTo>
                <a:lnTo>
                  <a:pt x="542628" y="357133"/>
                </a:lnTo>
                <a:lnTo>
                  <a:pt x="552641" y="365694"/>
                </a:lnTo>
                <a:lnTo>
                  <a:pt x="564007" y="373507"/>
                </a:lnTo>
                <a:lnTo>
                  <a:pt x="585150" y="383935"/>
                </a:lnTo>
                <a:lnTo>
                  <a:pt x="609667" y="390501"/>
                </a:lnTo>
                <a:lnTo>
                  <a:pt x="622852" y="392139"/>
                </a:lnTo>
                <a:lnTo>
                  <a:pt x="636651" y="392684"/>
                </a:lnTo>
                <a:lnTo>
                  <a:pt x="642980" y="392582"/>
                </a:lnTo>
                <a:lnTo>
                  <a:pt x="656483" y="391627"/>
                </a:lnTo>
                <a:lnTo>
                  <a:pt x="681157" y="386670"/>
                </a:lnTo>
                <a:lnTo>
                  <a:pt x="693787" y="382014"/>
                </a:lnTo>
                <a:lnTo>
                  <a:pt x="715535" y="369492"/>
                </a:lnTo>
                <a:lnTo>
                  <a:pt x="734695" y="351789"/>
                </a:lnTo>
                <a:lnTo>
                  <a:pt x="749805" y="330996"/>
                </a:lnTo>
                <a:lnTo>
                  <a:pt x="759587" y="308610"/>
                </a:lnTo>
                <a:lnTo>
                  <a:pt x="763486" y="287225"/>
                </a:lnTo>
                <a:lnTo>
                  <a:pt x="765419" y="261325"/>
                </a:lnTo>
                <a:lnTo>
                  <a:pt x="765902" y="245723"/>
                </a:lnTo>
                <a:lnTo>
                  <a:pt x="766064" y="228346"/>
                </a:lnTo>
                <a:lnTo>
                  <a:pt x="766064" y="0"/>
                </a:lnTo>
                <a:lnTo>
                  <a:pt x="692912" y="0"/>
                </a:lnTo>
                <a:lnTo>
                  <a:pt x="692907" y="240879"/>
                </a:lnTo>
                <a:lnTo>
                  <a:pt x="692517" y="257738"/>
                </a:lnTo>
                <a:lnTo>
                  <a:pt x="691498" y="271669"/>
                </a:lnTo>
                <a:lnTo>
                  <a:pt x="689852" y="282660"/>
                </a:lnTo>
                <a:lnTo>
                  <a:pt x="687578" y="290702"/>
                </a:lnTo>
                <a:lnTo>
                  <a:pt x="685840" y="294591"/>
                </a:lnTo>
                <a:lnTo>
                  <a:pt x="678616" y="304814"/>
                </a:lnTo>
                <a:lnTo>
                  <a:pt x="668274" y="313309"/>
                </a:lnTo>
                <a:lnTo>
                  <a:pt x="660605" y="317296"/>
                </a:lnTo>
                <a:lnTo>
                  <a:pt x="648515" y="320878"/>
                </a:lnTo>
                <a:lnTo>
                  <a:pt x="635000" y="322072"/>
                </a:lnTo>
                <a:lnTo>
                  <a:pt x="627665" y="321738"/>
                </a:lnTo>
                <a:lnTo>
                  <a:pt x="614963" y="319233"/>
                </a:lnTo>
                <a:lnTo>
                  <a:pt x="603885" y="314198"/>
                </a:lnTo>
                <a:lnTo>
                  <a:pt x="592000" y="303902"/>
                </a:lnTo>
                <a:lnTo>
                  <a:pt x="585470" y="292988"/>
                </a:lnTo>
                <a:lnTo>
                  <a:pt x="583739" y="288048"/>
                </a:lnTo>
                <a:lnTo>
                  <a:pt x="581574" y="277467"/>
                </a:lnTo>
                <a:lnTo>
                  <a:pt x="580299" y="264001"/>
                </a:lnTo>
                <a:lnTo>
                  <a:pt x="579882" y="247650"/>
                </a:lnTo>
                <a:lnTo>
                  <a:pt x="579882" y="0"/>
                </a:lnTo>
                <a:close/>
              </a:path>
              <a:path w="5611749" h="392684">
                <a:moveTo>
                  <a:pt x="71120" y="383032"/>
                </a:moveTo>
                <a:lnTo>
                  <a:pt x="113157" y="141097"/>
                </a:lnTo>
                <a:lnTo>
                  <a:pt x="193802" y="383032"/>
                </a:lnTo>
                <a:lnTo>
                  <a:pt x="258064" y="383032"/>
                </a:lnTo>
                <a:lnTo>
                  <a:pt x="339471" y="141097"/>
                </a:lnTo>
                <a:lnTo>
                  <a:pt x="380619" y="383032"/>
                </a:lnTo>
                <a:lnTo>
                  <a:pt x="451104" y="383032"/>
                </a:lnTo>
                <a:lnTo>
                  <a:pt x="386842" y="0"/>
                </a:lnTo>
                <a:lnTo>
                  <a:pt x="315849" y="0"/>
                </a:lnTo>
                <a:lnTo>
                  <a:pt x="226187" y="267208"/>
                </a:lnTo>
                <a:lnTo>
                  <a:pt x="137414" y="0"/>
                </a:lnTo>
                <a:lnTo>
                  <a:pt x="66293" y="0"/>
                </a:lnTo>
                <a:lnTo>
                  <a:pt x="0" y="383032"/>
                </a:lnTo>
                <a:lnTo>
                  <a:pt x="71120" y="383032"/>
                </a:lnTo>
                <a:close/>
              </a:path>
              <a:path w="5611749" h="392684">
                <a:moveTo>
                  <a:pt x="2441829" y="383032"/>
                </a:moveTo>
                <a:lnTo>
                  <a:pt x="2441829" y="220852"/>
                </a:lnTo>
                <a:lnTo>
                  <a:pt x="2448560" y="220852"/>
                </a:lnTo>
                <a:lnTo>
                  <a:pt x="2534666" y="383032"/>
                </a:lnTo>
                <a:lnTo>
                  <a:pt x="2614422" y="383032"/>
                </a:lnTo>
                <a:lnTo>
                  <a:pt x="2523617" y="212725"/>
                </a:lnTo>
                <a:lnTo>
                  <a:pt x="2527100" y="211440"/>
                </a:lnTo>
                <a:lnTo>
                  <a:pt x="2539967" y="205824"/>
                </a:lnTo>
                <a:lnTo>
                  <a:pt x="2551523" y="199304"/>
                </a:lnTo>
                <a:lnTo>
                  <a:pt x="2561759" y="191884"/>
                </a:lnTo>
                <a:lnTo>
                  <a:pt x="2570664" y="183572"/>
                </a:lnTo>
                <a:lnTo>
                  <a:pt x="2578227" y="174371"/>
                </a:lnTo>
                <a:lnTo>
                  <a:pt x="2585518" y="162120"/>
                </a:lnTo>
                <a:lnTo>
                  <a:pt x="2590226" y="150735"/>
                </a:lnTo>
                <a:lnTo>
                  <a:pt x="2593582" y="138441"/>
                </a:lnTo>
                <a:lnTo>
                  <a:pt x="2595592" y="125237"/>
                </a:lnTo>
                <a:lnTo>
                  <a:pt x="2596261" y="111125"/>
                </a:lnTo>
                <a:lnTo>
                  <a:pt x="2596258" y="110180"/>
                </a:lnTo>
                <a:lnTo>
                  <a:pt x="2595534" y="96449"/>
                </a:lnTo>
                <a:lnTo>
                  <a:pt x="2593534" y="83444"/>
                </a:lnTo>
                <a:lnTo>
                  <a:pt x="2590258" y="71175"/>
                </a:lnTo>
                <a:lnTo>
                  <a:pt x="2585706" y="59655"/>
                </a:lnTo>
                <a:lnTo>
                  <a:pt x="2579878" y="48895"/>
                </a:lnTo>
                <a:lnTo>
                  <a:pt x="2575998" y="43086"/>
                </a:lnTo>
                <a:lnTo>
                  <a:pt x="2567684" y="32927"/>
                </a:lnTo>
                <a:lnTo>
                  <a:pt x="2558335" y="24238"/>
                </a:lnTo>
                <a:lnTo>
                  <a:pt x="2547962" y="17027"/>
                </a:lnTo>
                <a:lnTo>
                  <a:pt x="2536571" y="11302"/>
                </a:lnTo>
                <a:lnTo>
                  <a:pt x="2526780" y="7874"/>
                </a:lnTo>
                <a:lnTo>
                  <a:pt x="2516894" y="5450"/>
                </a:lnTo>
                <a:lnTo>
                  <a:pt x="2509012" y="77850"/>
                </a:lnTo>
                <a:lnTo>
                  <a:pt x="2514854" y="82296"/>
                </a:lnTo>
                <a:lnTo>
                  <a:pt x="2519172" y="88391"/>
                </a:lnTo>
                <a:lnTo>
                  <a:pt x="2523490" y="94614"/>
                </a:lnTo>
                <a:lnTo>
                  <a:pt x="2525649" y="101853"/>
                </a:lnTo>
                <a:lnTo>
                  <a:pt x="2525649" y="110236"/>
                </a:lnTo>
                <a:lnTo>
                  <a:pt x="2524953" y="119392"/>
                </a:lnTo>
                <a:lnTo>
                  <a:pt x="2520707" y="131769"/>
                </a:lnTo>
                <a:lnTo>
                  <a:pt x="2512568" y="140588"/>
                </a:lnTo>
                <a:lnTo>
                  <a:pt x="2505807" y="144146"/>
                </a:lnTo>
                <a:lnTo>
                  <a:pt x="2495056" y="147250"/>
                </a:lnTo>
                <a:lnTo>
                  <a:pt x="2481359" y="149112"/>
                </a:lnTo>
                <a:lnTo>
                  <a:pt x="2464689" y="149733"/>
                </a:lnTo>
                <a:lnTo>
                  <a:pt x="2441829" y="149733"/>
                </a:lnTo>
                <a:lnTo>
                  <a:pt x="2441829" y="70992"/>
                </a:lnTo>
                <a:lnTo>
                  <a:pt x="2368931" y="0"/>
                </a:lnTo>
                <a:lnTo>
                  <a:pt x="2368931" y="383032"/>
                </a:lnTo>
                <a:lnTo>
                  <a:pt x="2441829" y="383032"/>
                </a:lnTo>
                <a:close/>
              </a:path>
              <a:path w="5611749" h="392684">
                <a:moveTo>
                  <a:pt x="4047998" y="383032"/>
                </a:moveTo>
                <a:lnTo>
                  <a:pt x="4047998" y="131699"/>
                </a:lnTo>
                <a:lnTo>
                  <a:pt x="4211701" y="383032"/>
                </a:lnTo>
                <a:lnTo>
                  <a:pt x="4281932" y="383032"/>
                </a:lnTo>
                <a:lnTo>
                  <a:pt x="4281932" y="0"/>
                </a:lnTo>
                <a:lnTo>
                  <a:pt x="4208907" y="0"/>
                </a:lnTo>
                <a:lnTo>
                  <a:pt x="4208907" y="252095"/>
                </a:lnTo>
                <a:lnTo>
                  <a:pt x="4045077" y="0"/>
                </a:lnTo>
                <a:lnTo>
                  <a:pt x="3975100" y="0"/>
                </a:lnTo>
                <a:lnTo>
                  <a:pt x="3975100" y="383032"/>
                </a:lnTo>
                <a:lnTo>
                  <a:pt x="4047998" y="383032"/>
                </a:lnTo>
                <a:close/>
              </a:path>
              <a:path w="5611749" h="392684">
                <a:moveTo>
                  <a:pt x="1947680" y="374080"/>
                </a:moveTo>
                <a:lnTo>
                  <a:pt x="1957324" y="369950"/>
                </a:lnTo>
                <a:lnTo>
                  <a:pt x="1964196" y="366210"/>
                </a:lnTo>
                <a:lnTo>
                  <a:pt x="1974637" y="359087"/>
                </a:lnTo>
                <a:lnTo>
                  <a:pt x="1984147" y="350701"/>
                </a:lnTo>
                <a:lnTo>
                  <a:pt x="1992727" y="341066"/>
                </a:lnTo>
                <a:lnTo>
                  <a:pt x="2000377" y="330200"/>
                </a:lnTo>
                <a:lnTo>
                  <a:pt x="2005615" y="320930"/>
                </a:lnTo>
                <a:lnTo>
                  <a:pt x="2010657" y="309254"/>
                </a:lnTo>
                <a:lnTo>
                  <a:pt x="2014259" y="297094"/>
                </a:lnTo>
                <a:lnTo>
                  <a:pt x="2016420" y="284438"/>
                </a:lnTo>
                <a:lnTo>
                  <a:pt x="2017140" y="271272"/>
                </a:lnTo>
                <a:lnTo>
                  <a:pt x="2016728" y="260840"/>
                </a:lnTo>
                <a:lnTo>
                  <a:pt x="2014914" y="247718"/>
                </a:lnTo>
                <a:lnTo>
                  <a:pt x="2011665" y="235384"/>
                </a:lnTo>
                <a:lnTo>
                  <a:pt x="2006986" y="223844"/>
                </a:lnTo>
                <a:lnTo>
                  <a:pt x="2000885" y="213105"/>
                </a:lnTo>
                <a:lnTo>
                  <a:pt x="1992746" y="202484"/>
                </a:lnTo>
                <a:lnTo>
                  <a:pt x="1984166" y="193958"/>
                </a:lnTo>
                <a:lnTo>
                  <a:pt x="1974154" y="186046"/>
                </a:lnTo>
                <a:lnTo>
                  <a:pt x="1962708" y="178753"/>
                </a:lnTo>
                <a:lnTo>
                  <a:pt x="1949831" y="172085"/>
                </a:lnTo>
                <a:lnTo>
                  <a:pt x="1955952" y="167264"/>
                </a:lnTo>
                <a:lnTo>
                  <a:pt x="1965829" y="158070"/>
                </a:lnTo>
                <a:lnTo>
                  <a:pt x="1979930" y="138684"/>
                </a:lnTo>
                <a:lnTo>
                  <a:pt x="1985629" y="124605"/>
                </a:lnTo>
                <a:lnTo>
                  <a:pt x="1989201" y="98933"/>
                </a:lnTo>
                <a:lnTo>
                  <a:pt x="1988555" y="87173"/>
                </a:lnTo>
                <a:lnTo>
                  <a:pt x="1986215" y="74376"/>
                </a:lnTo>
                <a:lnTo>
                  <a:pt x="1976385" y="51053"/>
                </a:lnTo>
                <a:lnTo>
                  <a:pt x="1968881" y="40512"/>
                </a:lnTo>
                <a:lnTo>
                  <a:pt x="1959688" y="30855"/>
                </a:lnTo>
                <a:lnTo>
                  <a:pt x="1939078" y="16380"/>
                </a:lnTo>
                <a:lnTo>
                  <a:pt x="1927148" y="10949"/>
                </a:lnTo>
                <a:lnTo>
                  <a:pt x="1914144" y="6730"/>
                </a:lnTo>
                <a:lnTo>
                  <a:pt x="1894323" y="2891"/>
                </a:lnTo>
                <a:lnTo>
                  <a:pt x="1868933" y="713"/>
                </a:lnTo>
                <a:lnTo>
                  <a:pt x="1853950" y="177"/>
                </a:lnTo>
                <a:lnTo>
                  <a:pt x="1837436" y="0"/>
                </a:lnTo>
                <a:lnTo>
                  <a:pt x="1777238" y="0"/>
                </a:lnTo>
                <a:lnTo>
                  <a:pt x="1777238" y="383032"/>
                </a:lnTo>
                <a:lnTo>
                  <a:pt x="1884680" y="383032"/>
                </a:lnTo>
                <a:lnTo>
                  <a:pt x="1850136" y="313563"/>
                </a:lnTo>
                <a:lnTo>
                  <a:pt x="1850136" y="215391"/>
                </a:lnTo>
                <a:lnTo>
                  <a:pt x="1865249" y="215391"/>
                </a:lnTo>
                <a:lnTo>
                  <a:pt x="1881340" y="215945"/>
                </a:lnTo>
                <a:lnTo>
                  <a:pt x="1893862" y="145924"/>
                </a:lnTo>
                <a:lnTo>
                  <a:pt x="1881324" y="149154"/>
                </a:lnTo>
                <a:lnTo>
                  <a:pt x="1866138" y="150240"/>
                </a:lnTo>
                <a:lnTo>
                  <a:pt x="1850136" y="150240"/>
                </a:lnTo>
                <a:lnTo>
                  <a:pt x="1850136" y="69468"/>
                </a:lnTo>
                <a:lnTo>
                  <a:pt x="1869985" y="69473"/>
                </a:lnTo>
                <a:lnTo>
                  <a:pt x="1884844" y="70750"/>
                </a:lnTo>
                <a:lnTo>
                  <a:pt x="1896972" y="74271"/>
                </a:lnTo>
                <a:lnTo>
                  <a:pt x="1906397" y="80010"/>
                </a:lnTo>
                <a:lnTo>
                  <a:pt x="1910439" y="84132"/>
                </a:lnTo>
                <a:lnTo>
                  <a:pt x="1916551" y="95099"/>
                </a:lnTo>
                <a:lnTo>
                  <a:pt x="1918589" y="108585"/>
                </a:lnTo>
                <a:lnTo>
                  <a:pt x="1917885" y="117118"/>
                </a:lnTo>
                <a:lnTo>
                  <a:pt x="1913665" y="129268"/>
                </a:lnTo>
                <a:lnTo>
                  <a:pt x="1905635" y="139064"/>
                </a:lnTo>
                <a:lnTo>
                  <a:pt x="1908076" y="220477"/>
                </a:lnTo>
                <a:lnTo>
                  <a:pt x="1918504" y="224467"/>
                </a:lnTo>
                <a:lnTo>
                  <a:pt x="1926971" y="229615"/>
                </a:lnTo>
                <a:lnTo>
                  <a:pt x="1931137" y="233229"/>
                </a:lnTo>
                <a:lnTo>
                  <a:pt x="1939111" y="243291"/>
                </a:lnTo>
                <a:lnTo>
                  <a:pt x="1943909" y="255112"/>
                </a:lnTo>
                <a:lnTo>
                  <a:pt x="1945513" y="268732"/>
                </a:lnTo>
                <a:lnTo>
                  <a:pt x="1943968" y="281331"/>
                </a:lnTo>
                <a:lnTo>
                  <a:pt x="1938672" y="292905"/>
                </a:lnTo>
                <a:lnTo>
                  <a:pt x="1929638" y="302005"/>
                </a:lnTo>
                <a:lnTo>
                  <a:pt x="1922791" y="305893"/>
                </a:lnTo>
                <a:lnTo>
                  <a:pt x="1912880" y="309258"/>
                </a:lnTo>
                <a:lnTo>
                  <a:pt x="1924821" y="379985"/>
                </a:lnTo>
                <a:lnTo>
                  <a:pt x="1936845" y="377423"/>
                </a:lnTo>
                <a:lnTo>
                  <a:pt x="1947680" y="374080"/>
                </a:lnTo>
                <a:close/>
              </a:path>
              <a:path w="5611749" h="392684">
                <a:moveTo>
                  <a:pt x="1924821" y="379985"/>
                </a:moveTo>
                <a:lnTo>
                  <a:pt x="1912880" y="309258"/>
                </a:lnTo>
                <a:lnTo>
                  <a:pt x="1900510" y="311654"/>
                </a:lnTo>
                <a:lnTo>
                  <a:pt x="1885689" y="313086"/>
                </a:lnTo>
                <a:lnTo>
                  <a:pt x="1868424" y="313563"/>
                </a:lnTo>
                <a:lnTo>
                  <a:pt x="1850136" y="313563"/>
                </a:lnTo>
                <a:lnTo>
                  <a:pt x="1884680" y="383032"/>
                </a:lnTo>
                <a:lnTo>
                  <a:pt x="1897227" y="382778"/>
                </a:lnTo>
                <a:lnTo>
                  <a:pt x="1911614" y="381769"/>
                </a:lnTo>
                <a:lnTo>
                  <a:pt x="1924821" y="379985"/>
                </a:lnTo>
                <a:close/>
              </a:path>
              <a:path w="5611749" h="392684">
                <a:moveTo>
                  <a:pt x="1903729" y="140596"/>
                </a:moveTo>
                <a:lnTo>
                  <a:pt x="1893862" y="145924"/>
                </a:lnTo>
                <a:lnTo>
                  <a:pt x="1881340" y="215945"/>
                </a:lnTo>
                <a:lnTo>
                  <a:pt x="1895688" y="217638"/>
                </a:lnTo>
                <a:lnTo>
                  <a:pt x="1908076" y="220477"/>
                </a:lnTo>
                <a:lnTo>
                  <a:pt x="1905635" y="139064"/>
                </a:lnTo>
                <a:lnTo>
                  <a:pt x="1903729" y="140596"/>
                </a:lnTo>
                <a:close/>
              </a:path>
              <a:path w="5611749" h="392684">
                <a:moveTo>
                  <a:pt x="5539359" y="0"/>
                </a:moveTo>
                <a:lnTo>
                  <a:pt x="5539359" y="383032"/>
                </a:lnTo>
                <a:lnTo>
                  <a:pt x="5611749" y="383032"/>
                </a:lnTo>
                <a:lnTo>
                  <a:pt x="5611749" y="0"/>
                </a:lnTo>
                <a:lnTo>
                  <a:pt x="5539359" y="0"/>
                </a:lnTo>
                <a:close/>
              </a:path>
              <a:path w="5611749" h="392684">
                <a:moveTo>
                  <a:pt x="5411983" y="10988"/>
                </a:moveTo>
                <a:lnTo>
                  <a:pt x="5393357" y="5589"/>
                </a:lnTo>
                <a:lnTo>
                  <a:pt x="5369265" y="2005"/>
                </a:lnTo>
                <a:lnTo>
                  <a:pt x="5355180" y="890"/>
                </a:lnTo>
                <a:lnTo>
                  <a:pt x="5339740" y="222"/>
                </a:lnTo>
                <a:lnTo>
                  <a:pt x="5322951" y="0"/>
                </a:lnTo>
                <a:lnTo>
                  <a:pt x="5245608" y="0"/>
                </a:lnTo>
                <a:lnTo>
                  <a:pt x="5245608" y="383032"/>
                </a:lnTo>
                <a:lnTo>
                  <a:pt x="5318506" y="383032"/>
                </a:lnTo>
                <a:lnTo>
                  <a:pt x="5318506" y="220852"/>
                </a:lnTo>
                <a:lnTo>
                  <a:pt x="5319770" y="220852"/>
                </a:lnTo>
                <a:lnTo>
                  <a:pt x="5337083" y="220663"/>
                </a:lnTo>
                <a:lnTo>
                  <a:pt x="5352499" y="220144"/>
                </a:lnTo>
                <a:lnTo>
                  <a:pt x="5366026" y="219294"/>
                </a:lnTo>
                <a:lnTo>
                  <a:pt x="5377671" y="218112"/>
                </a:lnTo>
                <a:lnTo>
                  <a:pt x="5387440" y="216600"/>
                </a:lnTo>
                <a:lnTo>
                  <a:pt x="5386832" y="143128"/>
                </a:lnTo>
                <a:lnTo>
                  <a:pt x="5379720" y="145796"/>
                </a:lnTo>
                <a:lnTo>
                  <a:pt x="5370630" y="147964"/>
                </a:lnTo>
                <a:lnTo>
                  <a:pt x="5357968" y="149281"/>
                </a:lnTo>
                <a:lnTo>
                  <a:pt x="5341620" y="149733"/>
                </a:lnTo>
                <a:lnTo>
                  <a:pt x="5318506" y="149733"/>
                </a:lnTo>
                <a:lnTo>
                  <a:pt x="5318506" y="70992"/>
                </a:lnTo>
                <a:lnTo>
                  <a:pt x="5339080" y="70992"/>
                </a:lnTo>
                <a:lnTo>
                  <a:pt x="5351121" y="71265"/>
                </a:lnTo>
                <a:lnTo>
                  <a:pt x="5365672" y="72600"/>
                </a:lnTo>
                <a:lnTo>
                  <a:pt x="5377100" y="75049"/>
                </a:lnTo>
                <a:lnTo>
                  <a:pt x="5385435" y="78612"/>
                </a:lnTo>
                <a:lnTo>
                  <a:pt x="5394342" y="86037"/>
                </a:lnTo>
                <a:lnTo>
                  <a:pt x="5400520" y="97099"/>
                </a:lnTo>
                <a:lnTo>
                  <a:pt x="5402580" y="110998"/>
                </a:lnTo>
                <a:lnTo>
                  <a:pt x="5402580" y="119507"/>
                </a:lnTo>
                <a:lnTo>
                  <a:pt x="5400548" y="126873"/>
                </a:lnTo>
                <a:lnTo>
                  <a:pt x="5399890" y="213372"/>
                </a:lnTo>
                <a:lnTo>
                  <a:pt x="5412472" y="208553"/>
                </a:lnTo>
                <a:lnTo>
                  <a:pt x="5423993" y="202587"/>
                </a:lnTo>
                <a:lnTo>
                  <a:pt x="5434457" y="195473"/>
                </a:lnTo>
                <a:lnTo>
                  <a:pt x="5443870" y="187210"/>
                </a:lnTo>
                <a:lnTo>
                  <a:pt x="5452237" y="177800"/>
                </a:lnTo>
                <a:lnTo>
                  <a:pt x="5462121" y="162311"/>
                </a:lnTo>
                <a:lnTo>
                  <a:pt x="5466964" y="150873"/>
                </a:lnTo>
                <a:lnTo>
                  <a:pt x="5470424" y="138529"/>
                </a:lnTo>
                <a:lnTo>
                  <a:pt x="5472500" y="125280"/>
                </a:lnTo>
                <a:lnTo>
                  <a:pt x="5473192" y="111125"/>
                </a:lnTo>
                <a:lnTo>
                  <a:pt x="5473190" y="110413"/>
                </a:lnTo>
                <a:lnTo>
                  <a:pt x="5472500" y="96521"/>
                </a:lnTo>
                <a:lnTo>
                  <a:pt x="5470555" y="83436"/>
                </a:lnTo>
                <a:lnTo>
                  <a:pt x="5467355" y="71157"/>
                </a:lnTo>
                <a:lnTo>
                  <a:pt x="5462900" y="59686"/>
                </a:lnTo>
                <a:lnTo>
                  <a:pt x="5457190" y="49022"/>
                </a:lnTo>
                <a:lnTo>
                  <a:pt x="5453221" y="43070"/>
                </a:lnTo>
                <a:lnTo>
                  <a:pt x="5444979" y="33110"/>
                </a:lnTo>
                <a:lnTo>
                  <a:pt x="5435590" y="24544"/>
                </a:lnTo>
                <a:lnTo>
                  <a:pt x="5425056" y="17362"/>
                </a:lnTo>
                <a:lnTo>
                  <a:pt x="5413375" y="11557"/>
                </a:lnTo>
                <a:lnTo>
                  <a:pt x="5411983" y="10988"/>
                </a:lnTo>
                <a:close/>
              </a:path>
              <a:path w="5611749" h="392684">
                <a:moveTo>
                  <a:pt x="5386832" y="143128"/>
                </a:moveTo>
                <a:lnTo>
                  <a:pt x="5387440" y="216600"/>
                </a:lnTo>
                <a:lnTo>
                  <a:pt x="5395341" y="214757"/>
                </a:lnTo>
                <a:lnTo>
                  <a:pt x="5399890" y="213372"/>
                </a:lnTo>
                <a:lnTo>
                  <a:pt x="5400548" y="126873"/>
                </a:lnTo>
                <a:lnTo>
                  <a:pt x="5396484" y="132841"/>
                </a:lnTo>
                <a:lnTo>
                  <a:pt x="5392420" y="138811"/>
                </a:lnTo>
                <a:lnTo>
                  <a:pt x="5386832" y="143128"/>
                </a:lnTo>
                <a:close/>
              </a:path>
              <a:path w="5611749" h="392684">
                <a:moveTo>
                  <a:pt x="4776343" y="304164"/>
                </a:moveTo>
                <a:lnTo>
                  <a:pt x="4803140" y="233045"/>
                </a:lnTo>
                <a:lnTo>
                  <a:pt x="4854575" y="101473"/>
                </a:lnTo>
                <a:lnTo>
                  <a:pt x="4905629" y="233045"/>
                </a:lnTo>
                <a:lnTo>
                  <a:pt x="4932680" y="304164"/>
                </a:lnTo>
                <a:lnTo>
                  <a:pt x="4962652" y="383032"/>
                </a:lnTo>
                <a:lnTo>
                  <a:pt x="5038470" y="383032"/>
                </a:lnTo>
                <a:lnTo>
                  <a:pt x="4891024" y="0"/>
                </a:lnTo>
                <a:lnTo>
                  <a:pt x="4817110" y="0"/>
                </a:lnTo>
                <a:lnTo>
                  <a:pt x="4669409" y="383032"/>
                </a:lnTo>
                <a:lnTo>
                  <a:pt x="4745228" y="383032"/>
                </a:lnTo>
                <a:lnTo>
                  <a:pt x="4776343" y="304164"/>
                </a:lnTo>
                <a:close/>
              </a:path>
              <a:path w="5611749" h="392684">
                <a:moveTo>
                  <a:pt x="4803140" y="233045"/>
                </a:moveTo>
                <a:lnTo>
                  <a:pt x="4776343" y="304164"/>
                </a:lnTo>
                <a:lnTo>
                  <a:pt x="4932680" y="304164"/>
                </a:lnTo>
                <a:lnTo>
                  <a:pt x="4905629" y="233045"/>
                </a:lnTo>
                <a:lnTo>
                  <a:pt x="4803140" y="233045"/>
                </a:lnTo>
                <a:close/>
              </a:path>
              <a:path w="5611749" h="392684">
                <a:moveTo>
                  <a:pt x="4454906" y="217170"/>
                </a:moveTo>
                <a:lnTo>
                  <a:pt x="4454906" y="383032"/>
                </a:lnTo>
                <a:lnTo>
                  <a:pt x="4528439" y="383032"/>
                </a:lnTo>
                <a:lnTo>
                  <a:pt x="4528439" y="217170"/>
                </a:lnTo>
                <a:lnTo>
                  <a:pt x="4640580" y="0"/>
                </a:lnTo>
                <a:lnTo>
                  <a:pt x="4563237" y="0"/>
                </a:lnTo>
                <a:lnTo>
                  <a:pt x="4492117" y="137795"/>
                </a:lnTo>
                <a:lnTo>
                  <a:pt x="4420616" y="0"/>
                </a:lnTo>
                <a:lnTo>
                  <a:pt x="4342257" y="0"/>
                </a:lnTo>
                <a:lnTo>
                  <a:pt x="4454906" y="217170"/>
                </a:lnTo>
                <a:close/>
              </a:path>
              <a:path w="5611749" h="392684">
                <a:moveTo>
                  <a:pt x="3704082" y="0"/>
                </a:moveTo>
                <a:lnTo>
                  <a:pt x="3630803" y="0"/>
                </a:lnTo>
                <a:lnTo>
                  <a:pt x="3630922" y="240967"/>
                </a:lnTo>
                <a:lnTo>
                  <a:pt x="3631471" y="257060"/>
                </a:lnTo>
                <a:lnTo>
                  <a:pt x="3632467" y="271817"/>
                </a:lnTo>
                <a:lnTo>
                  <a:pt x="3633909" y="285240"/>
                </a:lnTo>
                <a:lnTo>
                  <a:pt x="3638131" y="308092"/>
                </a:lnTo>
                <a:lnTo>
                  <a:pt x="3644138" y="325627"/>
                </a:lnTo>
                <a:lnTo>
                  <a:pt x="3650815" y="337787"/>
                </a:lnTo>
                <a:lnTo>
                  <a:pt x="3666828" y="357133"/>
                </a:lnTo>
                <a:lnTo>
                  <a:pt x="3676841" y="365694"/>
                </a:lnTo>
                <a:lnTo>
                  <a:pt x="3688207" y="373507"/>
                </a:lnTo>
                <a:lnTo>
                  <a:pt x="3709350" y="383935"/>
                </a:lnTo>
                <a:lnTo>
                  <a:pt x="3733867" y="390501"/>
                </a:lnTo>
                <a:lnTo>
                  <a:pt x="3747052" y="392139"/>
                </a:lnTo>
                <a:lnTo>
                  <a:pt x="3760851" y="392684"/>
                </a:lnTo>
                <a:lnTo>
                  <a:pt x="3767180" y="392582"/>
                </a:lnTo>
                <a:lnTo>
                  <a:pt x="3780683" y="391627"/>
                </a:lnTo>
                <a:lnTo>
                  <a:pt x="3805357" y="386670"/>
                </a:lnTo>
                <a:lnTo>
                  <a:pt x="3817987" y="382014"/>
                </a:lnTo>
                <a:lnTo>
                  <a:pt x="3839735" y="369492"/>
                </a:lnTo>
                <a:lnTo>
                  <a:pt x="3858895" y="351789"/>
                </a:lnTo>
                <a:lnTo>
                  <a:pt x="3874005" y="330996"/>
                </a:lnTo>
                <a:lnTo>
                  <a:pt x="3883787" y="308610"/>
                </a:lnTo>
                <a:lnTo>
                  <a:pt x="3887686" y="287225"/>
                </a:lnTo>
                <a:lnTo>
                  <a:pt x="3889619" y="261325"/>
                </a:lnTo>
                <a:lnTo>
                  <a:pt x="3890102" y="245723"/>
                </a:lnTo>
                <a:lnTo>
                  <a:pt x="3890264" y="228346"/>
                </a:lnTo>
                <a:lnTo>
                  <a:pt x="3890264" y="0"/>
                </a:lnTo>
                <a:lnTo>
                  <a:pt x="3817112" y="0"/>
                </a:lnTo>
                <a:lnTo>
                  <a:pt x="3817107" y="240879"/>
                </a:lnTo>
                <a:lnTo>
                  <a:pt x="3816717" y="257738"/>
                </a:lnTo>
                <a:lnTo>
                  <a:pt x="3815698" y="271669"/>
                </a:lnTo>
                <a:lnTo>
                  <a:pt x="3814052" y="282660"/>
                </a:lnTo>
                <a:lnTo>
                  <a:pt x="3811778" y="290702"/>
                </a:lnTo>
                <a:lnTo>
                  <a:pt x="3810040" y="294591"/>
                </a:lnTo>
                <a:lnTo>
                  <a:pt x="3802816" y="304814"/>
                </a:lnTo>
                <a:lnTo>
                  <a:pt x="3792474" y="313309"/>
                </a:lnTo>
                <a:lnTo>
                  <a:pt x="3784805" y="317296"/>
                </a:lnTo>
                <a:lnTo>
                  <a:pt x="3772715" y="320878"/>
                </a:lnTo>
                <a:lnTo>
                  <a:pt x="3759200" y="322072"/>
                </a:lnTo>
                <a:lnTo>
                  <a:pt x="3751865" y="321738"/>
                </a:lnTo>
                <a:lnTo>
                  <a:pt x="3739163" y="319233"/>
                </a:lnTo>
                <a:lnTo>
                  <a:pt x="3728085" y="314198"/>
                </a:lnTo>
                <a:lnTo>
                  <a:pt x="3716200" y="303902"/>
                </a:lnTo>
                <a:lnTo>
                  <a:pt x="3709670" y="292988"/>
                </a:lnTo>
                <a:lnTo>
                  <a:pt x="3707939" y="288048"/>
                </a:lnTo>
                <a:lnTo>
                  <a:pt x="3705774" y="277467"/>
                </a:lnTo>
                <a:lnTo>
                  <a:pt x="3704499" y="264001"/>
                </a:lnTo>
                <a:lnTo>
                  <a:pt x="3704082" y="247650"/>
                </a:lnTo>
                <a:lnTo>
                  <a:pt x="3704082" y="0"/>
                </a:lnTo>
                <a:close/>
              </a:path>
              <a:path w="5611749" h="392684">
                <a:moveTo>
                  <a:pt x="3581527" y="383032"/>
                </a:moveTo>
                <a:lnTo>
                  <a:pt x="3434715" y="170941"/>
                </a:lnTo>
                <a:lnTo>
                  <a:pt x="3568573" y="0"/>
                </a:lnTo>
                <a:lnTo>
                  <a:pt x="3480943" y="0"/>
                </a:lnTo>
                <a:lnTo>
                  <a:pt x="3376930" y="132079"/>
                </a:lnTo>
                <a:lnTo>
                  <a:pt x="3376930" y="0"/>
                </a:lnTo>
                <a:lnTo>
                  <a:pt x="3303270" y="0"/>
                </a:lnTo>
                <a:lnTo>
                  <a:pt x="3303270" y="383032"/>
                </a:lnTo>
                <a:lnTo>
                  <a:pt x="3376930" y="383032"/>
                </a:lnTo>
                <a:lnTo>
                  <a:pt x="3376930" y="212851"/>
                </a:lnTo>
                <a:lnTo>
                  <a:pt x="3495040" y="383032"/>
                </a:lnTo>
                <a:lnTo>
                  <a:pt x="3581527" y="383032"/>
                </a:lnTo>
                <a:close/>
              </a:path>
              <a:path w="5611749" h="392684">
                <a:moveTo>
                  <a:pt x="2984119" y="304164"/>
                </a:moveTo>
                <a:lnTo>
                  <a:pt x="3010916" y="233045"/>
                </a:lnTo>
                <a:lnTo>
                  <a:pt x="3062351" y="101473"/>
                </a:lnTo>
                <a:lnTo>
                  <a:pt x="3113405" y="233045"/>
                </a:lnTo>
                <a:lnTo>
                  <a:pt x="3140456" y="304164"/>
                </a:lnTo>
                <a:lnTo>
                  <a:pt x="3170428" y="383032"/>
                </a:lnTo>
                <a:lnTo>
                  <a:pt x="3246247" y="383032"/>
                </a:lnTo>
                <a:lnTo>
                  <a:pt x="3098800" y="0"/>
                </a:lnTo>
                <a:lnTo>
                  <a:pt x="3024886" y="0"/>
                </a:lnTo>
                <a:lnTo>
                  <a:pt x="2877185" y="383032"/>
                </a:lnTo>
                <a:lnTo>
                  <a:pt x="2953004" y="383032"/>
                </a:lnTo>
                <a:lnTo>
                  <a:pt x="2984119" y="304164"/>
                </a:lnTo>
                <a:close/>
              </a:path>
              <a:path w="5611749" h="392684">
                <a:moveTo>
                  <a:pt x="3010916" y="233045"/>
                </a:moveTo>
                <a:lnTo>
                  <a:pt x="2984119" y="304164"/>
                </a:lnTo>
                <a:lnTo>
                  <a:pt x="3140456" y="304164"/>
                </a:lnTo>
                <a:lnTo>
                  <a:pt x="3113405" y="233045"/>
                </a:lnTo>
                <a:lnTo>
                  <a:pt x="3010916" y="233045"/>
                </a:lnTo>
                <a:close/>
              </a:path>
              <a:path w="5611749" h="392684">
                <a:moveTo>
                  <a:pt x="2746248" y="313563"/>
                </a:moveTo>
                <a:lnTo>
                  <a:pt x="2746248" y="0"/>
                </a:lnTo>
                <a:lnTo>
                  <a:pt x="2673350" y="0"/>
                </a:lnTo>
                <a:lnTo>
                  <a:pt x="2673350" y="383032"/>
                </a:lnTo>
                <a:lnTo>
                  <a:pt x="2852547" y="383032"/>
                </a:lnTo>
                <a:lnTo>
                  <a:pt x="2852547" y="313563"/>
                </a:lnTo>
                <a:lnTo>
                  <a:pt x="2746248" y="313563"/>
                </a:lnTo>
                <a:close/>
              </a:path>
              <a:path w="5611749" h="392684">
                <a:moveTo>
                  <a:pt x="2505581" y="3477"/>
                </a:moveTo>
                <a:lnTo>
                  <a:pt x="2492846" y="1949"/>
                </a:lnTo>
                <a:lnTo>
                  <a:pt x="2478692" y="863"/>
                </a:lnTo>
                <a:lnTo>
                  <a:pt x="2463124" y="215"/>
                </a:lnTo>
                <a:lnTo>
                  <a:pt x="2446147" y="0"/>
                </a:lnTo>
                <a:lnTo>
                  <a:pt x="2368931" y="0"/>
                </a:lnTo>
                <a:lnTo>
                  <a:pt x="2441829" y="70992"/>
                </a:lnTo>
                <a:lnTo>
                  <a:pt x="2464777" y="71004"/>
                </a:lnTo>
                <a:lnTo>
                  <a:pt x="2480758" y="71555"/>
                </a:lnTo>
                <a:lnTo>
                  <a:pt x="2493089" y="72914"/>
                </a:lnTo>
                <a:lnTo>
                  <a:pt x="2501773" y="75057"/>
                </a:lnTo>
                <a:lnTo>
                  <a:pt x="2509012" y="77850"/>
                </a:lnTo>
                <a:lnTo>
                  <a:pt x="2516894" y="5450"/>
                </a:lnTo>
                <a:lnTo>
                  <a:pt x="2505581" y="3477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095994" y="788162"/>
            <a:ext cx="0" cy="383032"/>
          </a:xfrm>
          <a:custGeom>
            <a:avLst/>
            <a:gdLst/>
            <a:ahLst/>
            <a:cxnLst/>
            <a:rect l="l" t="t" r="r" b="b"/>
            <a:pathLst>
              <a:path h="383032">
                <a:moveTo>
                  <a:pt x="0" y="0"/>
                </a:moveTo>
                <a:lnTo>
                  <a:pt x="0" y="383032"/>
                </a:lnTo>
              </a:path>
            </a:pathLst>
          </a:custGeom>
          <a:ln w="73660">
            <a:solidFill>
              <a:srgbClr val="E2E2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31485" y="788162"/>
            <a:ext cx="0" cy="383032"/>
          </a:xfrm>
          <a:custGeom>
            <a:avLst/>
            <a:gdLst/>
            <a:ahLst/>
            <a:cxnLst/>
            <a:rect l="l" t="t" r="r" b="b"/>
            <a:pathLst>
              <a:path h="383032">
                <a:moveTo>
                  <a:pt x="0" y="0"/>
                </a:moveTo>
                <a:lnTo>
                  <a:pt x="0" y="383032"/>
                </a:lnTo>
              </a:path>
            </a:pathLst>
          </a:custGeom>
          <a:ln w="73659">
            <a:solidFill>
              <a:srgbClr val="E2E2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70576" y="1003554"/>
            <a:ext cx="95376" cy="98171"/>
          </a:xfrm>
          <a:custGeom>
            <a:avLst/>
            <a:gdLst/>
            <a:ahLst/>
            <a:cxnLst/>
            <a:rect l="l" t="t" r="r" b="b"/>
            <a:pathLst>
              <a:path w="95376" h="98171">
                <a:moveTo>
                  <a:pt x="0" y="0"/>
                </a:moveTo>
                <a:lnTo>
                  <a:pt x="0" y="98171"/>
                </a:lnTo>
                <a:lnTo>
                  <a:pt x="18287" y="98171"/>
                </a:lnTo>
                <a:lnTo>
                  <a:pt x="35553" y="97694"/>
                </a:lnTo>
                <a:lnTo>
                  <a:pt x="50374" y="96262"/>
                </a:lnTo>
                <a:lnTo>
                  <a:pt x="62744" y="93866"/>
                </a:lnTo>
                <a:lnTo>
                  <a:pt x="72655" y="90501"/>
                </a:lnTo>
                <a:lnTo>
                  <a:pt x="79501" y="86613"/>
                </a:lnTo>
                <a:lnTo>
                  <a:pt x="88536" y="77513"/>
                </a:lnTo>
                <a:lnTo>
                  <a:pt x="93832" y="65939"/>
                </a:lnTo>
                <a:lnTo>
                  <a:pt x="95376" y="53340"/>
                </a:lnTo>
                <a:lnTo>
                  <a:pt x="93773" y="39720"/>
                </a:lnTo>
                <a:lnTo>
                  <a:pt x="88975" y="27899"/>
                </a:lnTo>
                <a:lnTo>
                  <a:pt x="81001" y="17837"/>
                </a:lnTo>
                <a:lnTo>
                  <a:pt x="76835" y="14224"/>
                </a:lnTo>
                <a:lnTo>
                  <a:pt x="68368" y="9075"/>
                </a:lnTo>
                <a:lnTo>
                  <a:pt x="57940" y="5085"/>
                </a:lnTo>
                <a:lnTo>
                  <a:pt x="45552" y="2246"/>
                </a:lnTo>
                <a:lnTo>
                  <a:pt x="31204" y="553"/>
                </a:lnTo>
                <a:lnTo>
                  <a:pt x="15112" y="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323581" y="889635"/>
            <a:ext cx="102489" cy="131572"/>
          </a:xfrm>
          <a:custGeom>
            <a:avLst/>
            <a:gdLst/>
            <a:ahLst/>
            <a:cxnLst/>
            <a:rect l="l" t="t" r="r" b="b"/>
            <a:pathLst>
              <a:path w="102489" h="131572">
                <a:moveTo>
                  <a:pt x="51435" y="0"/>
                </a:moveTo>
                <a:lnTo>
                  <a:pt x="0" y="131572"/>
                </a:lnTo>
                <a:lnTo>
                  <a:pt x="102489" y="131572"/>
                </a:lnTo>
                <a:lnTo>
                  <a:pt x="51435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31357" y="889635"/>
            <a:ext cx="102489" cy="131572"/>
          </a:xfrm>
          <a:custGeom>
            <a:avLst/>
            <a:gdLst/>
            <a:ahLst/>
            <a:cxnLst/>
            <a:rect l="l" t="t" r="r" b="b"/>
            <a:pathLst>
              <a:path w="102489" h="131572">
                <a:moveTo>
                  <a:pt x="51435" y="0"/>
                </a:moveTo>
                <a:lnTo>
                  <a:pt x="0" y="131572"/>
                </a:lnTo>
                <a:lnTo>
                  <a:pt x="102489" y="131572"/>
                </a:lnTo>
                <a:lnTo>
                  <a:pt x="51435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08652" y="889635"/>
            <a:ext cx="102488" cy="131572"/>
          </a:xfrm>
          <a:custGeom>
            <a:avLst/>
            <a:gdLst/>
            <a:ahLst/>
            <a:cxnLst/>
            <a:rect l="l" t="t" r="r" b="b"/>
            <a:pathLst>
              <a:path w="102488" h="131572">
                <a:moveTo>
                  <a:pt x="51435" y="0"/>
                </a:moveTo>
                <a:lnTo>
                  <a:pt x="0" y="131572"/>
                </a:lnTo>
                <a:lnTo>
                  <a:pt x="102488" y="131572"/>
                </a:lnTo>
                <a:lnTo>
                  <a:pt x="51435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838946" y="859154"/>
            <a:ext cx="84074" cy="78740"/>
          </a:xfrm>
          <a:custGeom>
            <a:avLst/>
            <a:gdLst/>
            <a:ahLst/>
            <a:cxnLst/>
            <a:rect l="l" t="t" r="r" b="b"/>
            <a:pathLst>
              <a:path w="84074" h="78740">
                <a:moveTo>
                  <a:pt x="0" y="0"/>
                </a:moveTo>
                <a:lnTo>
                  <a:pt x="0" y="78740"/>
                </a:lnTo>
                <a:lnTo>
                  <a:pt x="23113" y="78740"/>
                </a:lnTo>
                <a:lnTo>
                  <a:pt x="39462" y="78288"/>
                </a:lnTo>
                <a:lnTo>
                  <a:pt x="52124" y="76971"/>
                </a:lnTo>
                <a:lnTo>
                  <a:pt x="61213" y="74803"/>
                </a:lnTo>
                <a:lnTo>
                  <a:pt x="68325" y="72136"/>
                </a:lnTo>
                <a:lnTo>
                  <a:pt x="73913" y="67818"/>
                </a:lnTo>
                <a:lnTo>
                  <a:pt x="77977" y="61849"/>
                </a:lnTo>
                <a:lnTo>
                  <a:pt x="82042" y="55880"/>
                </a:lnTo>
                <a:lnTo>
                  <a:pt x="84074" y="48514"/>
                </a:lnTo>
                <a:lnTo>
                  <a:pt x="84074" y="40005"/>
                </a:lnTo>
                <a:lnTo>
                  <a:pt x="82014" y="26106"/>
                </a:lnTo>
                <a:lnTo>
                  <a:pt x="75836" y="15044"/>
                </a:lnTo>
                <a:lnTo>
                  <a:pt x="66928" y="7620"/>
                </a:lnTo>
                <a:lnTo>
                  <a:pt x="58594" y="4056"/>
                </a:lnTo>
                <a:lnTo>
                  <a:pt x="47166" y="1607"/>
                </a:lnTo>
                <a:lnTo>
                  <a:pt x="32615" y="272"/>
                </a:lnTo>
                <a:lnTo>
                  <a:pt x="20574" y="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962270" y="859154"/>
            <a:ext cx="83819" cy="78740"/>
          </a:xfrm>
          <a:custGeom>
            <a:avLst/>
            <a:gdLst/>
            <a:ahLst/>
            <a:cxnLst/>
            <a:rect l="l" t="t" r="r" b="b"/>
            <a:pathLst>
              <a:path w="83819" h="78740">
                <a:moveTo>
                  <a:pt x="0" y="0"/>
                </a:moveTo>
                <a:lnTo>
                  <a:pt x="0" y="78740"/>
                </a:lnTo>
                <a:lnTo>
                  <a:pt x="22859" y="78740"/>
                </a:lnTo>
                <a:lnTo>
                  <a:pt x="39530" y="78119"/>
                </a:lnTo>
                <a:lnTo>
                  <a:pt x="53227" y="76257"/>
                </a:lnTo>
                <a:lnTo>
                  <a:pt x="63978" y="73153"/>
                </a:lnTo>
                <a:lnTo>
                  <a:pt x="70738" y="69596"/>
                </a:lnTo>
                <a:lnTo>
                  <a:pt x="78878" y="60776"/>
                </a:lnTo>
                <a:lnTo>
                  <a:pt x="83124" y="48399"/>
                </a:lnTo>
                <a:lnTo>
                  <a:pt x="83819" y="39243"/>
                </a:lnTo>
                <a:lnTo>
                  <a:pt x="83819" y="30861"/>
                </a:lnTo>
                <a:lnTo>
                  <a:pt x="81660" y="23622"/>
                </a:lnTo>
                <a:lnTo>
                  <a:pt x="77342" y="17399"/>
                </a:lnTo>
                <a:lnTo>
                  <a:pt x="73025" y="11303"/>
                </a:lnTo>
                <a:lnTo>
                  <a:pt x="67182" y="6858"/>
                </a:lnTo>
                <a:lnTo>
                  <a:pt x="59943" y="4064"/>
                </a:lnTo>
                <a:lnTo>
                  <a:pt x="51260" y="1921"/>
                </a:lnTo>
                <a:lnTo>
                  <a:pt x="38929" y="562"/>
                </a:lnTo>
                <a:lnTo>
                  <a:pt x="22948" y="11"/>
                </a:lnTo>
                <a:lnTo>
                  <a:pt x="19938" y="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70576" y="857630"/>
            <a:ext cx="68452" cy="80772"/>
          </a:xfrm>
          <a:custGeom>
            <a:avLst/>
            <a:gdLst/>
            <a:ahLst/>
            <a:cxnLst/>
            <a:rect l="l" t="t" r="r" b="b"/>
            <a:pathLst>
              <a:path w="68452" h="80772">
                <a:moveTo>
                  <a:pt x="0" y="0"/>
                </a:moveTo>
                <a:lnTo>
                  <a:pt x="0" y="80772"/>
                </a:lnTo>
                <a:lnTo>
                  <a:pt x="16001" y="80772"/>
                </a:lnTo>
                <a:lnTo>
                  <a:pt x="31188" y="79685"/>
                </a:lnTo>
                <a:lnTo>
                  <a:pt x="43726" y="76455"/>
                </a:lnTo>
                <a:lnTo>
                  <a:pt x="53593" y="71127"/>
                </a:lnTo>
                <a:lnTo>
                  <a:pt x="63529" y="59799"/>
                </a:lnTo>
                <a:lnTo>
                  <a:pt x="67749" y="47649"/>
                </a:lnTo>
                <a:lnTo>
                  <a:pt x="68452" y="39116"/>
                </a:lnTo>
                <a:lnTo>
                  <a:pt x="66415" y="25630"/>
                </a:lnTo>
                <a:lnTo>
                  <a:pt x="60303" y="14663"/>
                </a:lnTo>
                <a:lnTo>
                  <a:pt x="56261" y="10541"/>
                </a:lnTo>
                <a:lnTo>
                  <a:pt x="46836" y="4802"/>
                </a:lnTo>
                <a:lnTo>
                  <a:pt x="34708" y="1281"/>
                </a:lnTo>
                <a:lnTo>
                  <a:pt x="19849" y="4"/>
                </a:lnTo>
                <a:lnTo>
                  <a:pt x="18796" y="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059799" y="788162"/>
            <a:ext cx="72390" cy="383032"/>
          </a:xfrm>
          <a:custGeom>
            <a:avLst/>
            <a:gdLst/>
            <a:ahLst/>
            <a:cxnLst/>
            <a:rect l="l" t="t" r="r" b="b"/>
            <a:pathLst>
              <a:path w="72390" h="383032">
                <a:moveTo>
                  <a:pt x="0" y="0"/>
                </a:moveTo>
                <a:lnTo>
                  <a:pt x="72390" y="0"/>
                </a:lnTo>
                <a:lnTo>
                  <a:pt x="72390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5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766049" y="788162"/>
            <a:ext cx="227583" cy="383032"/>
          </a:xfrm>
          <a:custGeom>
            <a:avLst/>
            <a:gdLst/>
            <a:ahLst/>
            <a:cxnLst/>
            <a:rect l="l" t="t" r="r" b="b"/>
            <a:pathLst>
              <a:path w="227583" h="383032">
                <a:moveTo>
                  <a:pt x="0" y="0"/>
                </a:moveTo>
                <a:lnTo>
                  <a:pt x="77343" y="0"/>
                </a:lnTo>
                <a:lnTo>
                  <a:pt x="94132" y="222"/>
                </a:lnTo>
                <a:lnTo>
                  <a:pt x="109572" y="890"/>
                </a:lnTo>
                <a:lnTo>
                  <a:pt x="123657" y="2005"/>
                </a:lnTo>
                <a:lnTo>
                  <a:pt x="136384" y="3571"/>
                </a:lnTo>
                <a:lnTo>
                  <a:pt x="147749" y="5589"/>
                </a:lnTo>
                <a:lnTo>
                  <a:pt x="157748" y="8060"/>
                </a:lnTo>
                <a:lnTo>
                  <a:pt x="166375" y="10988"/>
                </a:lnTo>
                <a:lnTo>
                  <a:pt x="179448" y="17362"/>
                </a:lnTo>
                <a:lnTo>
                  <a:pt x="189982" y="24544"/>
                </a:lnTo>
                <a:lnTo>
                  <a:pt x="199371" y="33110"/>
                </a:lnTo>
                <a:lnTo>
                  <a:pt x="207613" y="43070"/>
                </a:lnTo>
                <a:lnTo>
                  <a:pt x="217292" y="59686"/>
                </a:lnTo>
                <a:lnTo>
                  <a:pt x="221747" y="71157"/>
                </a:lnTo>
                <a:lnTo>
                  <a:pt x="224947" y="83436"/>
                </a:lnTo>
                <a:lnTo>
                  <a:pt x="226892" y="96521"/>
                </a:lnTo>
                <a:lnTo>
                  <a:pt x="227582" y="110413"/>
                </a:lnTo>
                <a:lnTo>
                  <a:pt x="227583" y="111125"/>
                </a:lnTo>
                <a:lnTo>
                  <a:pt x="226892" y="125280"/>
                </a:lnTo>
                <a:lnTo>
                  <a:pt x="224816" y="138529"/>
                </a:lnTo>
                <a:lnTo>
                  <a:pt x="221356" y="150873"/>
                </a:lnTo>
                <a:lnTo>
                  <a:pt x="216513" y="162311"/>
                </a:lnTo>
                <a:lnTo>
                  <a:pt x="210285" y="172843"/>
                </a:lnTo>
                <a:lnTo>
                  <a:pt x="198262" y="187210"/>
                </a:lnTo>
                <a:lnTo>
                  <a:pt x="188849" y="195473"/>
                </a:lnTo>
                <a:lnTo>
                  <a:pt x="178385" y="202587"/>
                </a:lnTo>
                <a:lnTo>
                  <a:pt x="166864" y="208553"/>
                </a:lnTo>
                <a:lnTo>
                  <a:pt x="154282" y="213372"/>
                </a:lnTo>
                <a:lnTo>
                  <a:pt x="141832" y="216600"/>
                </a:lnTo>
                <a:lnTo>
                  <a:pt x="132063" y="218112"/>
                </a:lnTo>
                <a:lnTo>
                  <a:pt x="120418" y="219294"/>
                </a:lnTo>
                <a:lnTo>
                  <a:pt x="106891" y="220144"/>
                </a:lnTo>
                <a:lnTo>
                  <a:pt x="91475" y="220663"/>
                </a:lnTo>
                <a:lnTo>
                  <a:pt x="74162" y="220852"/>
                </a:lnTo>
                <a:lnTo>
                  <a:pt x="72898" y="220852"/>
                </a:lnTo>
                <a:lnTo>
                  <a:pt x="72898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189850" y="788162"/>
            <a:ext cx="369061" cy="383032"/>
          </a:xfrm>
          <a:custGeom>
            <a:avLst/>
            <a:gdLst/>
            <a:ahLst/>
            <a:cxnLst/>
            <a:rect l="l" t="t" r="r" b="b"/>
            <a:pathLst>
              <a:path w="369061" h="383032">
                <a:moveTo>
                  <a:pt x="147700" y="0"/>
                </a:moveTo>
                <a:lnTo>
                  <a:pt x="221615" y="0"/>
                </a:lnTo>
                <a:lnTo>
                  <a:pt x="369061" y="383032"/>
                </a:lnTo>
                <a:lnTo>
                  <a:pt x="293243" y="383032"/>
                </a:lnTo>
                <a:lnTo>
                  <a:pt x="263271" y="304164"/>
                </a:lnTo>
                <a:lnTo>
                  <a:pt x="106933" y="304164"/>
                </a:lnTo>
                <a:lnTo>
                  <a:pt x="75819" y="383032"/>
                </a:lnTo>
                <a:lnTo>
                  <a:pt x="0" y="383032"/>
                </a:lnTo>
                <a:lnTo>
                  <a:pt x="147700" y="0"/>
                </a:lnTo>
                <a:close/>
              </a:path>
            </a:pathLst>
          </a:custGeom>
          <a:ln w="6095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862698" y="788162"/>
            <a:ext cx="298323" cy="383032"/>
          </a:xfrm>
          <a:custGeom>
            <a:avLst/>
            <a:gdLst/>
            <a:ahLst/>
            <a:cxnLst/>
            <a:rect l="l" t="t" r="r" b="b"/>
            <a:pathLst>
              <a:path w="298323" h="383032">
                <a:moveTo>
                  <a:pt x="0" y="0"/>
                </a:moveTo>
                <a:lnTo>
                  <a:pt x="78358" y="0"/>
                </a:lnTo>
                <a:lnTo>
                  <a:pt x="149860" y="137795"/>
                </a:lnTo>
                <a:lnTo>
                  <a:pt x="220979" y="0"/>
                </a:lnTo>
                <a:lnTo>
                  <a:pt x="298323" y="0"/>
                </a:lnTo>
                <a:lnTo>
                  <a:pt x="186181" y="217170"/>
                </a:lnTo>
                <a:lnTo>
                  <a:pt x="186181" y="383032"/>
                </a:lnTo>
                <a:lnTo>
                  <a:pt x="112649" y="383032"/>
                </a:lnTo>
                <a:lnTo>
                  <a:pt x="112649" y="217170"/>
                </a:lnTo>
                <a:lnTo>
                  <a:pt x="0" y="0"/>
                </a:lnTo>
                <a:close/>
              </a:path>
            </a:pathLst>
          </a:custGeom>
          <a:ln w="6095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495540" y="788162"/>
            <a:ext cx="306832" cy="383032"/>
          </a:xfrm>
          <a:custGeom>
            <a:avLst/>
            <a:gdLst/>
            <a:ahLst/>
            <a:cxnLst/>
            <a:rect l="l" t="t" r="r" b="b"/>
            <a:pathLst>
              <a:path w="306832" h="383032">
                <a:moveTo>
                  <a:pt x="0" y="0"/>
                </a:moveTo>
                <a:lnTo>
                  <a:pt x="69976" y="0"/>
                </a:lnTo>
                <a:lnTo>
                  <a:pt x="233807" y="252095"/>
                </a:lnTo>
                <a:lnTo>
                  <a:pt x="233807" y="0"/>
                </a:lnTo>
                <a:lnTo>
                  <a:pt x="306832" y="0"/>
                </a:lnTo>
                <a:lnTo>
                  <a:pt x="306832" y="383032"/>
                </a:lnTo>
                <a:lnTo>
                  <a:pt x="236600" y="383032"/>
                </a:lnTo>
                <a:lnTo>
                  <a:pt x="72898" y="131699"/>
                </a:lnTo>
                <a:lnTo>
                  <a:pt x="72898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151244" y="788162"/>
            <a:ext cx="259461" cy="392684"/>
          </a:xfrm>
          <a:custGeom>
            <a:avLst/>
            <a:gdLst/>
            <a:ahLst/>
            <a:cxnLst/>
            <a:rect l="l" t="t" r="r" b="b"/>
            <a:pathLst>
              <a:path w="259461" h="392684">
                <a:moveTo>
                  <a:pt x="0" y="0"/>
                </a:moveTo>
                <a:lnTo>
                  <a:pt x="73279" y="0"/>
                </a:lnTo>
                <a:lnTo>
                  <a:pt x="73279" y="247650"/>
                </a:lnTo>
                <a:lnTo>
                  <a:pt x="73696" y="264001"/>
                </a:lnTo>
                <a:lnTo>
                  <a:pt x="74971" y="277467"/>
                </a:lnTo>
                <a:lnTo>
                  <a:pt x="77136" y="288048"/>
                </a:lnTo>
                <a:lnTo>
                  <a:pt x="85397" y="303902"/>
                </a:lnTo>
                <a:lnTo>
                  <a:pt x="94902" y="312621"/>
                </a:lnTo>
                <a:lnTo>
                  <a:pt x="108360" y="319233"/>
                </a:lnTo>
                <a:lnTo>
                  <a:pt x="121062" y="321738"/>
                </a:lnTo>
                <a:lnTo>
                  <a:pt x="128397" y="322072"/>
                </a:lnTo>
                <a:lnTo>
                  <a:pt x="141912" y="320878"/>
                </a:lnTo>
                <a:lnTo>
                  <a:pt x="154002" y="317296"/>
                </a:lnTo>
                <a:lnTo>
                  <a:pt x="172013" y="304814"/>
                </a:lnTo>
                <a:lnTo>
                  <a:pt x="179237" y="294591"/>
                </a:lnTo>
                <a:lnTo>
                  <a:pt x="183249" y="282660"/>
                </a:lnTo>
                <a:lnTo>
                  <a:pt x="184895" y="271669"/>
                </a:lnTo>
                <a:lnTo>
                  <a:pt x="185914" y="257738"/>
                </a:lnTo>
                <a:lnTo>
                  <a:pt x="186304" y="240879"/>
                </a:lnTo>
                <a:lnTo>
                  <a:pt x="186309" y="238633"/>
                </a:lnTo>
                <a:lnTo>
                  <a:pt x="186309" y="0"/>
                </a:lnTo>
                <a:lnTo>
                  <a:pt x="259461" y="0"/>
                </a:lnTo>
                <a:lnTo>
                  <a:pt x="259461" y="228346"/>
                </a:lnTo>
                <a:lnTo>
                  <a:pt x="259299" y="245723"/>
                </a:lnTo>
                <a:lnTo>
                  <a:pt x="258816" y="261325"/>
                </a:lnTo>
                <a:lnTo>
                  <a:pt x="258011" y="275156"/>
                </a:lnTo>
                <a:lnTo>
                  <a:pt x="255433" y="297535"/>
                </a:lnTo>
                <a:lnTo>
                  <a:pt x="248841" y="319890"/>
                </a:lnTo>
                <a:lnTo>
                  <a:pt x="236054" y="341904"/>
                </a:lnTo>
                <a:lnTo>
                  <a:pt x="218830" y="361288"/>
                </a:lnTo>
                <a:lnTo>
                  <a:pt x="198387" y="376401"/>
                </a:lnTo>
                <a:lnTo>
                  <a:pt x="185674" y="382650"/>
                </a:lnTo>
                <a:lnTo>
                  <a:pt x="162614" y="389659"/>
                </a:lnTo>
                <a:lnTo>
                  <a:pt x="136377" y="392582"/>
                </a:lnTo>
                <a:lnTo>
                  <a:pt x="130048" y="392684"/>
                </a:lnTo>
                <a:lnTo>
                  <a:pt x="116249" y="392139"/>
                </a:lnTo>
                <a:lnTo>
                  <a:pt x="103064" y="390501"/>
                </a:lnTo>
                <a:lnTo>
                  <a:pt x="78547" y="383935"/>
                </a:lnTo>
                <a:lnTo>
                  <a:pt x="57404" y="373507"/>
                </a:lnTo>
                <a:lnTo>
                  <a:pt x="46038" y="365694"/>
                </a:lnTo>
                <a:lnTo>
                  <a:pt x="36025" y="357133"/>
                </a:lnTo>
                <a:lnTo>
                  <a:pt x="20012" y="337787"/>
                </a:lnTo>
                <a:lnTo>
                  <a:pt x="13335" y="325627"/>
                </a:lnTo>
                <a:lnTo>
                  <a:pt x="7328" y="308092"/>
                </a:lnTo>
                <a:lnTo>
                  <a:pt x="3106" y="285240"/>
                </a:lnTo>
                <a:lnTo>
                  <a:pt x="1664" y="271817"/>
                </a:lnTo>
                <a:lnTo>
                  <a:pt x="668" y="257060"/>
                </a:lnTo>
                <a:lnTo>
                  <a:pt x="119" y="240967"/>
                </a:lnTo>
                <a:lnTo>
                  <a:pt x="0" y="228346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23710" y="788162"/>
            <a:ext cx="278256" cy="383032"/>
          </a:xfrm>
          <a:custGeom>
            <a:avLst/>
            <a:gdLst/>
            <a:ahLst/>
            <a:cxnLst/>
            <a:rect l="l" t="t" r="r" b="b"/>
            <a:pathLst>
              <a:path w="278256" h="383032">
                <a:moveTo>
                  <a:pt x="0" y="0"/>
                </a:moveTo>
                <a:lnTo>
                  <a:pt x="73660" y="0"/>
                </a:lnTo>
                <a:lnTo>
                  <a:pt x="73660" y="132079"/>
                </a:lnTo>
                <a:lnTo>
                  <a:pt x="177673" y="0"/>
                </a:lnTo>
                <a:lnTo>
                  <a:pt x="265302" y="0"/>
                </a:lnTo>
                <a:lnTo>
                  <a:pt x="131444" y="170941"/>
                </a:lnTo>
                <a:lnTo>
                  <a:pt x="278256" y="383032"/>
                </a:lnTo>
                <a:lnTo>
                  <a:pt x="191769" y="383032"/>
                </a:lnTo>
                <a:lnTo>
                  <a:pt x="73660" y="212851"/>
                </a:lnTo>
                <a:lnTo>
                  <a:pt x="73660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97625" y="788162"/>
            <a:ext cx="369062" cy="383032"/>
          </a:xfrm>
          <a:custGeom>
            <a:avLst/>
            <a:gdLst/>
            <a:ahLst/>
            <a:cxnLst/>
            <a:rect l="l" t="t" r="r" b="b"/>
            <a:pathLst>
              <a:path w="369062" h="383032">
                <a:moveTo>
                  <a:pt x="147700" y="0"/>
                </a:moveTo>
                <a:lnTo>
                  <a:pt x="221614" y="0"/>
                </a:lnTo>
                <a:lnTo>
                  <a:pt x="369062" y="383032"/>
                </a:lnTo>
                <a:lnTo>
                  <a:pt x="293242" y="383032"/>
                </a:lnTo>
                <a:lnTo>
                  <a:pt x="263271" y="304164"/>
                </a:lnTo>
                <a:lnTo>
                  <a:pt x="106934" y="304164"/>
                </a:lnTo>
                <a:lnTo>
                  <a:pt x="75819" y="383032"/>
                </a:lnTo>
                <a:lnTo>
                  <a:pt x="0" y="383032"/>
                </a:lnTo>
                <a:lnTo>
                  <a:pt x="14770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193791" y="788162"/>
            <a:ext cx="179197" cy="383032"/>
          </a:xfrm>
          <a:custGeom>
            <a:avLst/>
            <a:gdLst/>
            <a:ahLst/>
            <a:cxnLst/>
            <a:rect l="l" t="t" r="r" b="b"/>
            <a:pathLst>
              <a:path w="179197" h="383032">
                <a:moveTo>
                  <a:pt x="0" y="0"/>
                </a:moveTo>
                <a:lnTo>
                  <a:pt x="72898" y="0"/>
                </a:lnTo>
                <a:lnTo>
                  <a:pt x="72898" y="313563"/>
                </a:lnTo>
                <a:lnTo>
                  <a:pt x="179197" y="313563"/>
                </a:lnTo>
                <a:lnTo>
                  <a:pt x="179197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889371" y="788162"/>
            <a:ext cx="245490" cy="383032"/>
          </a:xfrm>
          <a:custGeom>
            <a:avLst/>
            <a:gdLst/>
            <a:ahLst/>
            <a:cxnLst/>
            <a:rect l="l" t="t" r="r" b="b"/>
            <a:pathLst>
              <a:path w="245490" h="383032">
                <a:moveTo>
                  <a:pt x="0" y="0"/>
                </a:moveTo>
                <a:lnTo>
                  <a:pt x="77215" y="0"/>
                </a:lnTo>
                <a:lnTo>
                  <a:pt x="94193" y="215"/>
                </a:lnTo>
                <a:lnTo>
                  <a:pt x="109761" y="863"/>
                </a:lnTo>
                <a:lnTo>
                  <a:pt x="123915" y="1949"/>
                </a:lnTo>
                <a:lnTo>
                  <a:pt x="136650" y="3477"/>
                </a:lnTo>
                <a:lnTo>
                  <a:pt x="147963" y="5450"/>
                </a:lnTo>
                <a:lnTo>
                  <a:pt x="157849" y="7874"/>
                </a:lnTo>
                <a:lnTo>
                  <a:pt x="166304" y="10751"/>
                </a:lnTo>
                <a:lnTo>
                  <a:pt x="179031" y="17027"/>
                </a:lnTo>
                <a:lnTo>
                  <a:pt x="189404" y="24238"/>
                </a:lnTo>
                <a:lnTo>
                  <a:pt x="198753" y="32927"/>
                </a:lnTo>
                <a:lnTo>
                  <a:pt x="207067" y="43086"/>
                </a:lnTo>
                <a:lnTo>
                  <a:pt x="216775" y="59655"/>
                </a:lnTo>
                <a:lnTo>
                  <a:pt x="221327" y="71175"/>
                </a:lnTo>
                <a:lnTo>
                  <a:pt x="224603" y="83444"/>
                </a:lnTo>
                <a:lnTo>
                  <a:pt x="226603" y="96449"/>
                </a:lnTo>
                <a:lnTo>
                  <a:pt x="227327" y="110180"/>
                </a:lnTo>
                <a:lnTo>
                  <a:pt x="227329" y="111125"/>
                </a:lnTo>
                <a:lnTo>
                  <a:pt x="226661" y="125237"/>
                </a:lnTo>
                <a:lnTo>
                  <a:pt x="224651" y="138441"/>
                </a:lnTo>
                <a:lnTo>
                  <a:pt x="221295" y="150735"/>
                </a:lnTo>
                <a:lnTo>
                  <a:pt x="216587" y="162120"/>
                </a:lnTo>
                <a:lnTo>
                  <a:pt x="210521" y="172596"/>
                </a:lnTo>
                <a:lnTo>
                  <a:pt x="201733" y="183572"/>
                </a:lnTo>
                <a:lnTo>
                  <a:pt x="192828" y="191884"/>
                </a:lnTo>
                <a:lnTo>
                  <a:pt x="182592" y="199304"/>
                </a:lnTo>
                <a:lnTo>
                  <a:pt x="171036" y="205824"/>
                </a:lnTo>
                <a:lnTo>
                  <a:pt x="158169" y="211440"/>
                </a:lnTo>
                <a:lnTo>
                  <a:pt x="154686" y="212725"/>
                </a:lnTo>
                <a:lnTo>
                  <a:pt x="245490" y="383032"/>
                </a:lnTo>
                <a:lnTo>
                  <a:pt x="165734" y="383032"/>
                </a:lnTo>
                <a:lnTo>
                  <a:pt x="79628" y="220852"/>
                </a:lnTo>
                <a:lnTo>
                  <a:pt x="72898" y="220852"/>
                </a:lnTo>
                <a:lnTo>
                  <a:pt x="72898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607305" y="788162"/>
            <a:ext cx="209169" cy="383032"/>
          </a:xfrm>
          <a:custGeom>
            <a:avLst/>
            <a:gdLst/>
            <a:ahLst/>
            <a:cxnLst/>
            <a:rect l="l" t="t" r="r" b="b"/>
            <a:pathLst>
              <a:path w="209169" h="383032">
                <a:moveTo>
                  <a:pt x="0" y="0"/>
                </a:moveTo>
                <a:lnTo>
                  <a:pt x="209169" y="0"/>
                </a:lnTo>
                <a:lnTo>
                  <a:pt x="209169" y="71247"/>
                </a:lnTo>
                <a:lnTo>
                  <a:pt x="72390" y="71247"/>
                </a:lnTo>
                <a:lnTo>
                  <a:pt x="72390" y="140588"/>
                </a:lnTo>
                <a:lnTo>
                  <a:pt x="209169" y="140588"/>
                </a:lnTo>
                <a:lnTo>
                  <a:pt x="209169" y="210692"/>
                </a:lnTo>
                <a:lnTo>
                  <a:pt x="72390" y="210692"/>
                </a:lnTo>
                <a:lnTo>
                  <a:pt x="72390" y="311403"/>
                </a:lnTo>
                <a:lnTo>
                  <a:pt x="209169" y="311403"/>
                </a:lnTo>
                <a:lnTo>
                  <a:pt x="209169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97678" y="788162"/>
            <a:ext cx="239902" cy="383032"/>
          </a:xfrm>
          <a:custGeom>
            <a:avLst/>
            <a:gdLst/>
            <a:ahLst/>
            <a:cxnLst/>
            <a:rect l="l" t="t" r="r" b="b"/>
            <a:pathLst>
              <a:path w="239902" h="383032">
                <a:moveTo>
                  <a:pt x="0" y="0"/>
                </a:moveTo>
                <a:lnTo>
                  <a:pt x="60198" y="0"/>
                </a:lnTo>
                <a:lnTo>
                  <a:pt x="76712" y="177"/>
                </a:lnTo>
                <a:lnTo>
                  <a:pt x="91695" y="713"/>
                </a:lnTo>
                <a:lnTo>
                  <a:pt x="105152" y="1616"/>
                </a:lnTo>
                <a:lnTo>
                  <a:pt x="117085" y="2891"/>
                </a:lnTo>
                <a:lnTo>
                  <a:pt x="127498" y="4547"/>
                </a:lnTo>
                <a:lnTo>
                  <a:pt x="136394" y="6588"/>
                </a:lnTo>
                <a:lnTo>
                  <a:pt x="149910" y="10949"/>
                </a:lnTo>
                <a:lnTo>
                  <a:pt x="161840" y="16380"/>
                </a:lnTo>
                <a:lnTo>
                  <a:pt x="172689" y="23017"/>
                </a:lnTo>
                <a:lnTo>
                  <a:pt x="182450" y="30855"/>
                </a:lnTo>
                <a:lnTo>
                  <a:pt x="191119" y="39887"/>
                </a:lnTo>
                <a:lnTo>
                  <a:pt x="199147" y="51053"/>
                </a:lnTo>
                <a:lnTo>
                  <a:pt x="204923" y="62339"/>
                </a:lnTo>
                <a:lnTo>
                  <a:pt x="208977" y="74376"/>
                </a:lnTo>
                <a:lnTo>
                  <a:pt x="211317" y="87173"/>
                </a:lnTo>
                <a:lnTo>
                  <a:pt x="211962" y="98933"/>
                </a:lnTo>
                <a:lnTo>
                  <a:pt x="211073" y="112163"/>
                </a:lnTo>
                <a:lnTo>
                  <a:pt x="208391" y="124605"/>
                </a:lnTo>
                <a:lnTo>
                  <a:pt x="203892" y="136282"/>
                </a:lnTo>
                <a:lnTo>
                  <a:pt x="196584" y="148537"/>
                </a:lnTo>
                <a:lnTo>
                  <a:pt x="188591" y="158070"/>
                </a:lnTo>
                <a:lnTo>
                  <a:pt x="178714" y="167264"/>
                </a:lnTo>
                <a:lnTo>
                  <a:pt x="172593" y="172085"/>
                </a:lnTo>
                <a:lnTo>
                  <a:pt x="185470" y="178753"/>
                </a:lnTo>
                <a:lnTo>
                  <a:pt x="196916" y="186046"/>
                </a:lnTo>
                <a:lnTo>
                  <a:pt x="206928" y="193958"/>
                </a:lnTo>
                <a:lnTo>
                  <a:pt x="215508" y="202484"/>
                </a:lnTo>
                <a:lnTo>
                  <a:pt x="222655" y="211618"/>
                </a:lnTo>
                <a:lnTo>
                  <a:pt x="229748" y="223844"/>
                </a:lnTo>
                <a:lnTo>
                  <a:pt x="234427" y="235384"/>
                </a:lnTo>
                <a:lnTo>
                  <a:pt x="237676" y="247718"/>
                </a:lnTo>
                <a:lnTo>
                  <a:pt x="239490" y="260840"/>
                </a:lnTo>
                <a:lnTo>
                  <a:pt x="239902" y="271272"/>
                </a:lnTo>
                <a:lnTo>
                  <a:pt x="239182" y="284438"/>
                </a:lnTo>
                <a:lnTo>
                  <a:pt x="237021" y="297094"/>
                </a:lnTo>
                <a:lnTo>
                  <a:pt x="233419" y="309254"/>
                </a:lnTo>
                <a:lnTo>
                  <a:pt x="228377" y="320930"/>
                </a:lnTo>
                <a:lnTo>
                  <a:pt x="223138" y="330200"/>
                </a:lnTo>
                <a:lnTo>
                  <a:pt x="215489" y="341066"/>
                </a:lnTo>
                <a:lnTo>
                  <a:pt x="206909" y="350701"/>
                </a:lnTo>
                <a:lnTo>
                  <a:pt x="197399" y="359087"/>
                </a:lnTo>
                <a:lnTo>
                  <a:pt x="186958" y="366210"/>
                </a:lnTo>
                <a:lnTo>
                  <a:pt x="170442" y="374080"/>
                </a:lnTo>
                <a:lnTo>
                  <a:pt x="159607" y="377423"/>
                </a:lnTo>
                <a:lnTo>
                  <a:pt x="147583" y="379985"/>
                </a:lnTo>
                <a:lnTo>
                  <a:pt x="134376" y="381769"/>
                </a:lnTo>
                <a:lnTo>
                  <a:pt x="119989" y="382778"/>
                </a:lnTo>
                <a:lnTo>
                  <a:pt x="107442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5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995292" y="788162"/>
            <a:ext cx="72389" cy="383032"/>
          </a:xfrm>
          <a:custGeom>
            <a:avLst/>
            <a:gdLst/>
            <a:ahLst/>
            <a:cxnLst/>
            <a:rect l="l" t="t" r="r" b="b"/>
            <a:pathLst>
              <a:path w="72389" h="383032">
                <a:moveTo>
                  <a:pt x="0" y="0"/>
                </a:moveTo>
                <a:lnTo>
                  <a:pt x="72389" y="0"/>
                </a:lnTo>
                <a:lnTo>
                  <a:pt x="72389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574921" y="788162"/>
            <a:ext cx="369062" cy="383032"/>
          </a:xfrm>
          <a:custGeom>
            <a:avLst/>
            <a:gdLst/>
            <a:ahLst/>
            <a:cxnLst/>
            <a:rect l="l" t="t" r="r" b="b"/>
            <a:pathLst>
              <a:path w="369062" h="383032">
                <a:moveTo>
                  <a:pt x="147701" y="0"/>
                </a:moveTo>
                <a:lnTo>
                  <a:pt x="221615" y="0"/>
                </a:lnTo>
                <a:lnTo>
                  <a:pt x="369062" y="383032"/>
                </a:lnTo>
                <a:lnTo>
                  <a:pt x="293243" y="383032"/>
                </a:lnTo>
                <a:lnTo>
                  <a:pt x="263270" y="304164"/>
                </a:lnTo>
                <a:lnTo>
                  <a:pt x="106934" y="304164"/>
                </a:lnTo>
                <a:lnTo>
                  <a:pt x="75818" y="383032"/>
                </a:lnTo>
                <a:lnTo>
                  <a:pt x="0" y="383032"/>
                </a:lnTo>
                <a:lnTo>
                  <a:pt x="147701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371086" y="788162"/>
            <a:ext cx="179196" cy="383032"/>
          </a:xfrm>
          <a:custGeom>
            <a:avLst/>
            <a:gdLst/>
            <a:ahLst/>
            <a:cxnLst/>
            <a:rect l="l" t="t" r="r" b="b"/>
            <a:pathLst>
              <a:path w="179196" h="383032">
                <a:moveTo>
                  <a:pt x="0" y="0"/>
                </a:moveTo>
                <a:lnTo>
                  <a:pt x="72897" y="0"/>
                </a:lnTo>
                <a:lnTo>
                  <a:pt x="72897" y="313563"/>
                </a:lnTo>
                <a:lnTo>
                  <a:pt x="179196" y="313563"/>
                </a:lnTo>
                <a:lnTo>
                  <a:pt x="179196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027044" y="788162"/>
            <a:ext cx="259461" cy="392684"/>
          </a:xfrm>
          <a:custGeom>
            <a:avLst/>
            <a:gdLst/>
            <a:ahLst/>
            <a:cxnLst/>
            <a:rect l="l" t="t" r="r" b="b"/>
            <a:pathLst>
              <a:path w="259461" h="392684">
                <a:moveTo>
                  <a:pt x="0" y="0"/>
                </a:moveTo>
                <a:lnTo>
                  <a:pt x="73279" y="0"/>
                </a:lnTo>
                <a:lnTo>
                  <a:pt x="73279" y="247650"/>
                </a:lnTo>
                <a:lnTo>
                  <a:pt x="73696" y="264001"/>
                </a:lnTo>
                <a:lnTo>
                  <a:pt x="74971" y="277467"/>
                </a:lnTo>
                <a:lnTo>
                  <a:pt x="77136" y="288048"/>
                </a:lnTo>
                <a:lnTo>
                  <a:pt x="85397" y="303902"/>
                </a:lnTo>
                <a:lnTo>
                  <a:pt x="94902" y="312621"/>
                </a:lnTo>
                <a:lnTo>
                  <a:pt x="108360" y="319233"/>
                </a:lnTo>
                <a:lnTo>
                  <a:pt x="121062" y="321738"/>
                </a:lnTo>
                <a:lnTo>
                  <a:pt x="128396" y="322072"/>
                </a:lnTo>
                <a:lnTo>
                  <a:pt x="141912" y="320878"/>
                </a:lnTo>
                <a:lnTo>
                  <a:pt x="154002" y="317296"/>
                </a:lnTo>
                <a:lnTo>
                  <a:pt x="172013" y="304814"/>
                </a:lnTo>
                <a:lnTo>
                  <a:pt x="179237" y="294591"/>
                </a:lnTo>
                <a:lnTo>
                  <a:pt x="183249" y="282660"/>
                </a:lnTo>
                <a:lnTo>
                  <a:pt x="184895" y="271669"/>
                </a:lnTo>
                <a:lnTo>
                  <a:pt x="185914" y="257738"/>
                </a:lnTo>
                <a:lnTo>
                  <a:pt x="186304" y="240879"/>
                </a:lnTo>
                <a:lnTo>
                  <a:pt x="186308" y="238633"/>
                </a:lnTo>
                <a:lnTo>
                  <a:pt x="186308" y="0"/>
                </a:lnTo>
                <a:lnTo>
                  <a:pt x="259461" y="0"/>
                </a:lnTo>
                <a:lnTo>
                  <a:pt x="259461" y="228346"/>
                </a:lnTo>
                <a:lnTo>
                  <a:pt x="259299" y="245723"/>
                </a:lnTo>
                <a:lnTo>
                  <a:pt x="258816" y="261325"/>
                </a:lnTo>
                <a:lnTo>
                  <a:pt x="258011" y="275156"/>
                </a:lnTo>
                <a:lnTo>
                  <a:pt x="255433" y="297535"/>
                </a:lnTo>
                <a:lnTo>
                  <a:pt x="248841" y="319890"/>
                </a:lnTo>
                <a:lnTo>
                  <a:pt x="236054" y="341904"/>
                </a:lnTo>
                <a:lnTo>
                  <a:pt x="218830" y="361288"/>
                </a:lnTo>
                <a:lnTo>
                  <a:pt x="198387" y="376401"/>
                </a:lnTo>
                <a:lnTo>
                  <a:pt x="185674" y="382650"/>
                </a:lnTo>
                <a:lnTo>
                  <a:pt x="162614" y="389659"/>
                </a:lnTo>
                <a:lnTo>
                  <a:pt x="136377" y="392582"/>
                </a:lnTo>
                <a:lnTo>
                  <a:pt x="130048" y="392684"/>
                </a:lnTo>
                <a:lnTo>
                  <a:pt x="116249" y="392139"/>
                </a:lnTo>
                <a:lnTo>
                  <a:pt x="103064" y="390501"/>
                </a:lnTo>
                <a:lnTo>
                  <a:pt x="78547" y="383935"/>
                </a:lnTo>
                <a:lnTo>
                  <a:pt x="57404" y="373507"/>
                </a:lnTo>
                <a:lnTo>
                  <a:pt x="46038" y="365694"/>
                </a:lnTo>
                <a:lnTo>
                  <a:pt x="36025" y="357133"/>
                </a:lnTo>
                <a:lnTo>
                  <a:pt x="20012" y="337787"/>
                </a:lnTo>
                <a:lnTo>
                  <a:pt x="13334" y="325627"/>
                </a:lnTo>
                <a:lnTo>
                  <a:pt x="7328" y="308092"/>
                </a:lnTo>
                <a:lnTo>
                  <a:pt x="3106" y="285240"/>
                </a:lnTo>
                <a:lnTo>
                  <a:pt x="1664" y="271817"/>
                </a:lnTo>
                <a:lnTo>
                  <a:pt x="668" y="257060"/>
                </a:lnTo>
                <a:lnTo>
                  <a:pt x="119" y="240967"/>
                </a:lnTo>
                <a:lnTo>
                  <a:pt x="0" y="228346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20439" y="788162"/>
            <a:ext cx="451104" cy="383032"/>
          </a:xfrm>
          <a:custGeom>
            <a:avLst/>
            <a:gdLst/>
            <a:ahLst/>
            <a:cxnLst/>
            <a:rect l="l" t="t" r="r" b="b"/>
            <a:pathLst>
              <a:path w="451104" h="383032">
                <a:moveTo>
                  <a:pt x="66293" y="0"/>
                </a:moveTo>
                <a:lnTo>
                  <a:pt x="137414" y="0"/>
                </a:lnTo>
                <a:lnTo>
                  <a:pt x="226187" y="267208"/>
                </a:lnTo>
                <a:lnTo>
                  <a:pt x="315849" y="0"/>
                </a:lnTo>
                <a:lnTo>
                  <a:pt x="386842" y="0"/>
                </a:lnTo>
                <a:lnTo>
                  <a:pt x="451104" y="383032"/>
                </a:lnTo>
                <a:lnTo>
                  <a:pt x="380619" y="383032"/>
                </a:lnTo>
                <a:lnTo>
                  <a:pt x="339471" y="141097"/>
                </a:lnTo>
                <a:lnTo>
                  <a:pt x="258064" y="383032"/>
                </a:lnTo>
                <a:lnTo>
                  <a:pt x="193802" y="383032"/>
                </a:lnTo>
                <a:lnTo>
                  <a:pt x="113157" y="141097"/>
                </a:lnTo>
                <a:lnTo>
                  <a:pt x="71120" y="383032"/>
                </a:lnTo>
                <a:lnTo>
                  <a:pt x="0" y="383032"/>
                </a:lnTo>
                <a:lnTo>
                  <a:pt x="66293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508301" y="1929666"/>
            <a:ext cx="7648145" cy="19194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3010"/>
              </a:lnSpc>
              <a:spcBef>
                <a:spcPts val="150"/>
              </a:spcBef>
            </a:pP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Bagi pe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j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sz="2800" spc="9" dirty="0">
                <a:solidFill>
                  <a:srgbClr val="FFFFFF"/>
                </a:solidFill>
                <a:latin typeface="Century Gothic"/>
                <a:cs typeface="Century Gothic"/>
              </a:rPr>
              <a:t>j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sz="2800" spc="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late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al</a:t>
            </a:r>
            <a:r>
              <a:rPr sz="2800" spc="-3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yang</a:t>
            </a:r>
            <a:r>
              <a:rPr sz="2800" spc="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mate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nya</a:t>
            </a:r>
            <a:endParaRPr sz="2800">
              <a:latin typeface="Century Gothic"/>
              <a:cs typeface="Century Gothic"/>
            </a:endParaRPr>
          </a:p>
          <a:p>
            <a:pPr marL="12700" marR="53263">
              <a:lnSpc>
                <a:spcPts val="3025"/>
              </a:lnSpc>
            </a:pP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dak</a:t>
            </a:r>
            <a:r>
              <a:rPr sz="2800" spc="-7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beg</a:t>
            </a:r>
            <a:r>
              <a:rPr sz="2800" spc="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tu</a:t>
            </a:r>
            <a:r>
              <a:rPr sz="2800" spc="-4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pent</a:t>
            </a:r>
            <a:r>
              <a:rPr sz="2800" spc="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ng</a:t>
            </a:r>
            <a:r>
              <a:rPr sz="28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yang</a:t>
            </a:r>
            <a:r>
              <a:rPr sz="28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asa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ya</a:t>
            </a:r>
            <a:endParaRPr sz="2800">
              <a:latin typeface="Century Gothic"/>
              <a:cs typeface="Century Gothic"/>
            </a:endParaRPr>
          </a:p>
          <a:p>
            <a:pPr marL="12700" marR="53263">
              <a:lnSpc>
                <a:spcPts val="3025"/>
              </a:lnSpc>
            </a:pP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merupakan</a:t>
            </a:r>
            <a:r>
              <a:rPr sz="2800" spc="-148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per</a:t>
            </a:r>
            <a:r>
              <a:rPr sz="2800" spc="9" dirty="0">
                <a:solidFill>
                  <a:srgbClr val="FFFFFF"/>
                </a:solidFill>
                <a:latin typeface="Century Gothic"/>
                <a:cs typeface="Century Gothic"/>
              </a:rPr>
              <a:t>j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ji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sz="2800" spc="-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pelaksa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800" spc="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endParaRPr sz="2800">
              <a:latin typeface="Century Gothic"/>
              <a:cs typeface="Century Gothic"/>
            </a:endParaRPr>
          </a:p>
          <a:p>
            <a:pPr marL="12700">
              <a:lnSpc>
                <a:spcPts val="3025"/>
              </a:lnSpc>
            </a:pP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800" spc="4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800" spc="4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nya</a:t>
            </a:r>
            <a:r>
              <a:rPr sz="2800" spc="-13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berlaku</a:t>
            </a:r>
            <a:r>
              <a:rPr sz="2800" spc="-9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j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ak</a:t>
            </a:r>
            <a:r>
              <a:rPr sz="2800" spc="-5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pena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data</a:t>
            </a:r>
            <a:r>
              <a:rPr sz="2800" spc="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2800" spc="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800" spc="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endParaRPr sz="2800">
              <a:latin typeface="Century Gothic"/>
              <a:cs typeface="Century Gothic"/>
            </a:endParaRPr>
          </a:p>
          <a:p>
            <a:pPr marL="12700" marR="53263">
              <a:lnSpc>
                <a:spcPts val="3015"/>
              </a:lnSpc>
            </a:pPr>
            <a:r>
              <a:rPr sz="28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800" spc="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untuk PM</a:t>
            </a:r>
            <a:r>
              <a:rPr sz="2800" spc="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j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ar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ng</a:t>
            </a:r>
            <a:r>
              <a:rPr sz="2800" spc="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800" spc="-14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kal</a:t>
            </a:r>
            <a:r>
              <a:rPr sz="2800" spc="1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23949" y="1993022"/>
            <a:ext cx="322389" cy="310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87849"/>
              </a:lnSpc>
            </a:pPr>
            <a:r>
              <a:rPr sz="2250" dirty="0">
                <a:solidFill>
                  <a:srgbClr val="DDDDDD"/>
                </a:solidFill>
                <a:latin typeface="Wingdings 2"/>
                <a:cs typeface="Wingdings 2"/>
              </a:rPr>
              <a:t></a:t>
            </a:r>
            <a:endParaRPr sz="2250">
              <a:latin typeface="Wingdings 2"/>
              <a:cs typeface="Wingdings 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08300" y="4405145"/>
            <a:ext cx="6998980" cy="19169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10"/>
              </a:lnSpc>
              <a:spcBef>
                <a:spcPts val="150"/>
              </a:spcBef>
            </a:pP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Not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2800" spc="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kasi</a:t>
            </a:r>
            <a:r>
              <a:rPr sz="2800" spc="-118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telah</a:t>
            </a:r>
            <a:r>
              <a:rPr sz="2800" spc="-3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2800" spc="1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penuh</a:t>
            </a:r>
            <a:r>
              <a:rPr sz="2800" spc="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nya</a:t>
            </a:r>
            <a:r>
              <a:rPr sz="2800" spc="-15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per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yaratan</a:t>
            </a:r>
            <a:endParaRPr sz="2800">
              <a:latin typeface="Century Gothic"/>
              <a:cs typeface="Century Gothic"/>
            </a:endParaRPr>
          </a:p>
          <a:p>
            <a:pPr marL="12700" marR="53263">
              <a:lnSpc>
                <a:spcPts val="3010"/>
              </a:lnSpc>
            </a:pP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konst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tus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onal</a:t>
            </a:r>
            <a:r>
              <a:rPr sz="2800" spc="-168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800" spc="5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pada</a:t>
            </a:r>
            <a:r>
              <a:rPr sz="2800" spc="-66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klausu</a:t>
            </a:r>
            <a:r>
              <a:rPr sz="2800" spc="4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800" spc="-98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penutup</a:t>
            </a:r>
            <a:endParaRPr sz="2800">
              <a:latin typeface="Century Gothic"/>
              <a:cs typeface="Century Gothic"/>
            </a:endParaRPr>
          </a:p>
          <a:p>
            <a:pPr marL="12700" marR="418321">
              <a:lnSpc>
                <a:spcPts val="3020"/>
              </a:lnSpc>
              <a:spcBef>
                <a:spcPts val="5"/>
              </a:spcBef>
            </a:pP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2800" spc="1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cantu</a:t>
            </a:r>
            <a:r>
              <a:rPr sz="2800" spc="4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kan</a:t>
            </a:r>
            <a:r>
              <a:rPr sz="2800" spc="-19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bahwa</a:t>
            </a:r>
            <a:r>
              <a:rPr sz="2800" spc="-7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per</a:t>
            </a:r>
            <a:r>
              <a:rPr sz="2800" spc="9" dirty="0">
                <a:solidFill>
                  <a:srgbClr val="FFFFFF"/>
                </a:solidFill>
                <a:latin typeface="Century Gothic"/>
                <a:cs typeface="Century Gothic"/>
              </a:rPr>
              <a:t>j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ji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sz="2800" spc="-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2800" spc="4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lai berlaku</a:t>
            </a:r>
            <a:r>
              <a:rPr sz="2800" spc="-10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ga</a:t>
            </a:r>
            <a:r>
              <a:rPr sz="2800" spc="-22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pu</a:t>
            </a:r>
            <a:r>
              <a:rPr sz="2800" spc="9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uh</a:t>
            </a:r>
            <a:r>
              <a:rPr sz="2800" spc="-3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hari</a:t>
            </a:r>
            <a:r>
              <a:rPr sz="28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telah</a:t>
            </a:r>
            <a:r>
              <a:rPr sz="2800" spc="-58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nota berak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r.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23948" y="4468496"/>
            <a:ext cx="322072" cy="310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70"/>
              </a:lnSpc>
              <a:spcBef>
                <a:spcPts val="118"/>
              </a:spcBef>
            </a:pPr>
            <a:r>
              <a:rPr sz="2250" dirty="0">
                <a:solidFill>
                  <a:srgbClr val="DDDDDD"/>
                </a:solidFill>
                <a:latin typeface="Wingdings 2"/>
                <a:cs typeface="Wingdings 2"/>
              </a:rPr>
              <a:t></a:t>
            </a:r>
            <a:endParaRPr sz="2250">
              <a:latin typeface="Wingdings 2"/>
              <a:cs typeface="Wingdings 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30239" y="788162"/>
            <a:ext cx="142748" cy="3830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5607305" y="788162"/>
            <a:ext cx="209169" cy="140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5607305" y="928751"/>
            <a:ext cx="209169" cy="2066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4407536" y="788162"/>
            <a:ext cx="142747" cy="3830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264384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31034" y="14098"/>
            <a:ext cx="9129980" cy="6836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24001" y="6985"/>
            <a:ext cx="9137015" cy="6843981"/>
          </a:xfrm>
          <a:custGeom>
            <a:avLst/>
            <a:gdLst/>
            <a:ahLst/>
            <a:cxnLst/>
            <a:rect l="l" t="t" r="r" b="b"/>
            <a:pathLst>
              <a:path w="9137015" h="6843981">
                <a:moveTo>
                  <a:pt x="0" y="0"/>
                </a:moveTo>
                <a:lnTo>
                  <a:pt x="9137015" y="6843981"/>
                </a:lnTo>
              </a:path>
            </a:pathLst>
          </a:custGeom>
          <a:ln w="12700">
            <a:solidFill>
              <a:srgbClr val="B3B3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92746" y="4948429"/>
            <a:ext cx="2672969" cy="1900191"/>
          </a:xfrm>
          <a:custGeom>
            <a:avLst/>
            <a:gdLst/>
            <a:ahLst/>
            <a:cxnLst/>
            <a:rect l="l" t="t" r="r" b="b"/>
            <a:pathLst>
              <a:path w="2672969" h="1900191">
                <a:moveTo>
                  <a:pt x="2672969" y="0"/>
                </a:moveTo>
                <a:lnTo>
                  <a:pt x="0" y="1900191"/>
                </a:lnTo>
              </a:path>
            </a:pathLst>
          </a:custGeom>
          <a:ln w="12700">
            <a:solidFill>
              <a:srgbClr val="BBBBB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508300" y="691272"/>
            <a:ext cx="6578688" cy="15008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722336" algn="just">
              <a:lnSpc>
                <a:spcPts val="2600"/>
              </a:lnSpc>
              <a:spcBef>
                <a:spcPts val="130"/>
              </a:spcBef>
            </a:pP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2400" spc="-4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rtukaran</a:t>
            </a:r>
            <a:r>
              <a:rPr sz="24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2400" spc="1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ag</a:t>
            </a:r>
            <a:r>
              <a:rPr sz="2400" spc="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2400" spc="-2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2400" spc="-4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ngesah</a:t>
            </a:r>
            <a:r>
              <a:rPr sz="2400" spc="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endParaRPr sz="2400">
              <a:latin typeface="Century Gothic"/>
              <a:cs typeface="Century Gothic"/>
            </a:endParaRPr>
          </a:p>
          <a:p>
            <a:pPr marL="12700" algn="just">
              <a:lnSpc>
                <a:spcPts val="2880"/>
              </a:lnSpc>
              <a:spcBef>
                <a:spcPts val="637"/>
              </a:spcBef>
            </a:pP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2400" spc="2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400" spc="4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400" spc="-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nya</a:t>
            </a:r>
            <a:r>
              <a:rPr sz="2400" spc="-4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2400" spc="1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sebutkan</a:t>
            </a:r>
            <a:r>
              <a:rPr sz="24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dal</a:t>
            </a:r>
            <a:r>
              <a:rPr sz="2400" spc="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m klau</a:t>
            </a:r>
            <a:r>
              <a:rPr sz="2400" spc="4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ul</a:t>
            </a:r>
            <a:r>
              <a:rPr sz="2400" spc="-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penut</a:t>
            </a:r>
            <a:r>
              <a:rPr sz="2400" spc="4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p bahwa</a:t>
            </a:r>
            <a:r>
              <a:rPr sz="24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pe</a:t>
            </a:r>
            <a:r>
              <a:rPr sz="2400" spc="-4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400" spc="14" dirty="0">
                <a:solidFill>
                  <a:srgbClr val="FFFFFF"/>
                </a:solidFill>
                <a:latin typeface="Century Gothic"/>
                <a:cs typeface="Century Gothic"/>
              </a:rPr>
              <a:t>j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sz="2400" spc="19" dirty="0">
                <a:solidFill>
                  <a:srgbClr val="FFFFFF"/>
                </a:solidFill>
                <a:latin typeface="Century Gothic"/>
                <a:cs typeface="Century Gothic"/>
              </a:rPr>
              <a:t>j</a:t>
            </a:r>
            <a:r>
              <a:rPr sz="2400" spc="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sz="2400" spc="-3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akan</a:t>
            </a:r>
            <a:r>
              <a:rPr sz="24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2400" spc="4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lai</a:t>
            </a:r>
            <a:r>
              <a:rPr sz="2400" spc="-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be</a:t>
            </a:r>
            <a:r>
              <a:rPr sz="2400" spc="-4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laku pada tan</a:t>
            </a:r>
            <a:r>
              <a:rPr sz="2400" spc="9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2400" spc="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400" spc="-4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pe</a:t>
            </a:r>
            <a:r>
              <a:rPr sz="2400" spc="-4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400" spc="4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karan p</a:t>
            </a:r>
            <a:r>
              <a:rPr sz="2400" spc="1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400" spc="4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am</a:t>
            </a:r>
            <a:r>
              <a:rPr sz="2400" spc="-3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penges</a:t>
            </a:r>
            <a:r>
              <a:rPr sz="2400" spc="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ha</a:t>
            </a:r>
            <a:r>
              <a:rPr sz="2400" spc="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23948" y="746284"/>
            <a:ext cx="279554" cy="2695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87849"/>
              </a:lnSpc>
              <a:spcBef>
                <a:spcPts val="35"/>
              </a:spcBef>
            </a:pPr>
            <a:r>
              <a:rPr sz="1900" dirty="0">
                <a:solidFill>
                  <a:srgbClr val="DDDDDD"/>
                </a:solidFill>
                <a:latin typeface="Wingdings 2"/>
                <a:cs typeface="Wingdings 2"/>
              </a:rPr>
              <a:t></a:t>
            </a:r>
            <a:endParaRPr sz="1900">
              <a:latin typeface="Wingdings 2"/>
              <a:cs typeface="Wingdings 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08300" y="2740160"/>
            <a:ext cx="6533082" cy="15008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128844" algn="just">
              <a:lnSpc>
                <a:spcPts val="2595"/>
              </a:lnSpc>
              <a:spcBef>
                <a:spcPts val="129"/>
              </a:spcBef>
            </a:pP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Pen</a:t>
            </a:r>
            <a:r>
              <a:rPr sz="2400" spc="-4" dirty="0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r>
              <a:rPr sz="2400" spc="1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mpan</a:t>
            </a:r>
            <a:r>
              <a:rPr sz="2400" spc="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400" spc="-2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2400" spc="1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400" spc="4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am</a:t>
            </a:r>
            <a:r>
              <a:rPr sz="2400" spc="-3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Penges</a:t>
            </a:r>
            <a:r>
              <a:rPr sz="2400" spc="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ha</a:t>
            </a:r>
            <a:r>
              <a:rPr sz="2400" spc="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endParaRPr sz="2400">
              <a:latin typeface="Century Gothic"/>
              <a:cs typeface="Century Gothic"/>
            </a:endParaRPr>
          </a:p>
          <a:p>
            <a:pPr marL="12700" algn="just">
              <a:lnSpc>
                <a:spcPts val="2880"/>
              </a:lnSpc>
              <a:spcBef>
                <a:spcPts val="637"/>
              </a:spcBef>
            </a:pP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2400" spc="2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400" spc="4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400" spc="-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nya</a:t>
            </a:r>
            <a:r>
              <a:rPr sz="2400" spc="-4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ter</a:t>
            </a:r>
            <a:r>
              <a:rPr sz="2400" spc="14" dirty="0">
                <a:solidFill>
                  <a:srgbClr val="FFFFFF"/>
                </a:solidFill>
                <a:latin typeface="Century Gothic"/>
                <a:cs typeface="Century Gothic"/>
              </a:rPr>
              <a:t>j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adi pada PM,</a:t>
            </a:r>
            <a:r>
              <a:rPr sz="2400" spc="-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2400" spc="1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2400" spc="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na</a:t>
            </a:r>
            <a:r>
              <a:rPr sz="2400" spc="-2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2400" spc="1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400" spc="4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am penges</a:t>
            </a:r>
            <a:r>
              <a:rPr sz="2400" spc="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han</a:t>
            </a:r>
            <a:r>
              <a:rPr sz="24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2400" spc="1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400" spc="2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400" spc="-4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pan</a:t>
            </a:r>
            <a:r>
              <a:rPr sz="2400" spc="-4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at</a:t>
            </a:r>
            <a:r>
              <a:rPr sz="2400" spc="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u d</a:t>
            </a:r>
            <a:r>
              <a:rPr sz="2400" spc="1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depos</a:t>
            </a:r>
            <a:r>
              <a:rPr sz="2400" spc="1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tkan</a:t>
            </a:r>
            <a:r>
              <a:rPr sz="2400" spc="-2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di neg</a:t>
            </a:r>
            <a:r>
              <a:rPr sz="2400" spc="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ra</a:t>
            </a:r>
            <a:r>
              <a:rPr sz="2400" spc="-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tertent</a:t>
            </a:r>
            <a:r>
              <a:rPr sz="2400" spc="14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23949" y="2795165"/>
            <a:ext cx="279237" cy="2692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87849"/>
              </a:lnSpc>
              <a:spcBef>
                <a:spcPts val="30"/>
              </a:spcBef>
            </a:pPr>
            <a:r>
              <a:rPr sz="1900" dirty="0">
                <a:solidFill>
                  <a:srgbClr val="DDDDDD"/>
                </a:solidFill>
                <a:latin typeface="Wingdings 2"/>
                <a:cs typeface="Wingdings 2"/>
              </a:rPr>
              <a:t></a:t>
            </a:r>
            <a:endParaRPr sz="1900">
              <a:latin typeface="Wingdings 2"/>
              <a:cs typeface="Wingdings 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56371" y="3544832"/>
            <a:ext cx="87240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400" spc="4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atu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08300" y="4788670"/>
            <a:ext cx="6521118" cy="11352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6056">
              <a:lnSpc>
                <a:spcPts val="2595"/>
              </a:lnSpc>
              <a:spcBef>
                <a:spcPts val="129"/>
              </a:spcBef>
            </a:pP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Akses</a:t>
            </a:r>
            <a:r>
              <a:rPr sz="2400" spc="2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ct val="102172"/>
              </a:lnSpc>
              <a:spcBef>
                <a:spcPts val="386"/>
              </a:spcBef>
            </a:pP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2400" spc="-4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400" spc="9" dirty="0">
                <a:solidFill>
                  <a:srgbClr val="FFFFFF"/>
                </a:solidFill>
                <a:latin typeface="Century Gothic"/>
                <a:cs typeface="Century Gothic"/>
              </a:rPr>
              <a:t>j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sz="2400" spc="14" dirty="0">
                <a:solidFill>
                  <a:srgbClr val="FFFFFF"/>
                </a:solidFill>
                <a:latin typeface="Century Gothic"/>
                <a:cs typeface="Century Gothic"/>
              </a:rPr>
              <a:t>j</a:t>
            </a:r>
            <a:r>
              <a:rPr sz="2400" spc="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400" spc="-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400" spc="-4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mul</a:t>
            </a:r>
            <a:r>
              <a:rPr sz="2400" spc="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4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2400" spc="-4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rlaku </a:t>
            </a:r>
            <a:r>
              <a:rPr sz="2400" spc="4" dirty="0">
                <a:solidFill>
                  <a:srgbClr val="FFFFFF"/>
                </a:solidFill>
                <a:latin typeface="Century Gothic"/>
                <a:cs typeface="Century Gothic"/>
              </a:rPr>
              <a:t>saa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400" spc="-2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2400" spc="1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ag</a:t>
            </a:r>
            <a:r>
              <a:rPr sz="2400" spc="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2400" spc="-2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aksesi</a:t>
            </a:r>
            <a:endParaRPr sz="2400">
              <a:latin typeface="Century Gothic"/>
              <a:cs typeface="Century Gothic"/>
            </a:endParaRPr>
          </a:p>
          <a:p>
            <a:pPr marL="12700" marR="56056">
              <a:lnSpc>
                <a:spcPts val="2880"/>
              </a:lnSpc>
              <a:spcBef>
                <a:spcPts val="144"/>
              </a:spcBef>
            </a:pPr>
            <a:r>
              <a:rPr sz="3600" baseline="-1132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3600" spc="19" baseline="-1132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3600" baseline="-1132" dirty="0">
                <a:solidFill>
                  <a:srgbClr val="FFFFFF"/>
                </a:solidFill>
                <a:latin typeface="Century Gothic"/>
                <a:cs typeface="Century Gothic"/>
              </a:rPr>
              <a:t>depos</a:t>
            </a:r>
            <a:r>
              <a:rPr sz="3600" spc="19" baseline="-1132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3600" baseline="-1132" dirty="0">
                <a:solidFill>
                  <a:srgbClr val="FFFFFF"/>
                </a:solidFill>
                <a:latin typeface="Century Gothic"/>
                <a:cs typeface="Century Gothic"/>
              </a:rPr>
              <a:t>tk</a:t>
            </a:r>
            <a:r>
              <a:rPr sz="3600" spc="-9" baseline="-1132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600" baseline="-1132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600" spc="-44" baseline="-1132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spc="-4" baseline="-1132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3600" baseline="-1132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600" spc="9" baseline="-1132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baseline="-1132" dirty="0">
                <a:solidFill>
                  <a:srgbClr val="FFFFFF"/>
                </a:solidFill>
                <a:latin typeface="Century Gothic"/>
                <a:cs typeface="Century Gothic"/>
              </a:rPr>
              <a:t>neg</a:t>
            </a:r>
            <a:r>
              <a:rPr sz="3600" spc="9" baseline="-1132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600" baseline="-1132" dirty="0">
                <a:solidFill>
                  <a:srgbClr val="FFFFFF"/>
                </a:solidFill>
                <a:latin typeface="Century Gothic"/>
                <a:cs typeface="Century Gothic"/>
              </a:rPr>
              <a:t>ra</a:t>
            </a:r>
            <a:r>
              <a:rPr sz="3600" spc="-9" baseline="-1132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baseline="-1132" dirty="0">
                <a:solidFill>
                  <a:srgbClr val="FFFFFF"/>
                </a:solidFill>
                <a:latin typeface="Century Gothic"/>
                <a:cs typeface="Century Gothic"/>
              </a:rPr>
              <a:t>pen</a:t>
            </a:r>
            <a:r>
              <a:rPr sz="3600" spc="-4" baseline="-1132" dirty="0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r>
              <a:rPr sz="3600" spc="19" baseline="-1132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3600" baseline="-1132" dirty="0">
                <a:solidFill>
                  <a:srgbClr val="FFFFFF"/>
                </a:solidFill>
                <a:latin typeface="Century Gothic"/>
                <a:cs typeface="Century Gothic"/>
              </a:rPr>
              <a:t>mpa</a:t>
            </a:r>
            <a:r>
              <a:rPr sz="3600" spc="9" baseline="-1132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600" baseline="-1132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123949" y="4843676"/>
            <a:ext cx="279237" cy="269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87849"/>
              </a:lnSpc>
              <a:spcBef>
                <a:spcPts val="30"/>
              </a:spcBef>
            </a:pPr>
            <a:r>
              <a:rPr sz="1900" dirty="0">
                <a:solidFill>
                  <a:srgbClr val="DDDDDD"/>
                </a:solidFill>
                <a:latin typeface="Wingdings 2"/>
                <a:cs typeface="Wingdings 2"/>
              </a:rPr>
              <a:t></a:t>
            </a:r>
            <a:endParaRPr sz="1900">
              <a:latin typeface="Wingdings 2"/>
              <a:cs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352956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31034" y="14098"/>
            <a:ext cx="9129980" cy="6836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24001" y="6985"/>
            <a:ext cx="9137015" cy="6843981"/>
          </a:xfrm>
          <a:custGeom>
            <a:avLst/>
            <a:gdLst/>
            <a:ahLst/>
            <a:cxnLst/>
            <a:rect l="l" t="t" r="r" b="b"/>
            <a:pathLst>
              <a:path w="9137015" h="6843981">
                <a:moveTo>
                  <a:pt x="0" y="0"/>
                </a:moveTo>
                <a:lnTo>
                  <a:pt x="9137015" y="6843981"/>
                </a:lnTo>
              </a:path>
            </a:pathLst>
          </a:custGeom>
          <a:ln w="12700">
            <a:solidFill>
              <a:srgbClr val="B3B3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992746" y="4948429"/>
            <a:ext cx="2672969" cy="1900191"/>
          </a:xfrm>
          <a:custGeom>
            <a:avLst/>
            <a:gdLst/>
            <a:ahLst/>
            <a:cxnLst/>
            <a:rect l="l" t="t" r="r" b="b"/>
            <a:pathLst>
              <a:path w="2672969" h="1900191">
                <a:moveTo>
                  <a:pt x="2672969" y="0"/>
                </a:moveTo>
                <a:lnTo>
                  <a:pt x="0" y="1900191"/>
                </a:lnTo>
              </a:path>
            </a:pathLst>
          </a:custGeom>
          <a:ln w="12700">
            <a:solidFill>
              <a:srgbClr val="BBBBB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48200" y="128017"/>
            <a:ext cx="3509772" cy="8427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27148" y="768095"/>
            <a:ext cx="8001000" cy="8427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43171" y="468123"/>
            <a:ext cx="2621153" cy="383031"/>
          </a:xfrm>
          <a:custGeom>
            <a:avLst/>
            <a:gdLst/>
            <a:ahLst/>
            <a:cxnLst/>
            <a:rect l="l" t="t" r="r" b="b"/>
            <a:pathLst>
              <a:path w="2621153" h="383031">
                <a:moveTo>
                  <a:pt x="126491" y="140596"/>
                </a:moveTo>
                <a:lnTo>
                  <a:pt x="116624" y="145924"/>
                </a:lnTo>
                <a:lnTo>
                  <a:pt x="104102" y="215945"/>
                </a:lnTo>
                <a:lnTo>
                  <a:pt x="118450" y="217638"/>
                </a:lnTo>
                <a:lnTo>
                  <a:pt x="130838" y="220477"/>
                </a:lnTo>
                <a:lnTo>
                  <a:pt x="128396" y="139064"/>
                </a:lnTo>
                <a:lnTo>
                  <a:pt x="126491" y="140596"/>
                </a:lnTo>
                <a:close/>
              </a:path>
              <a:path w="2621153" h="383031">
                <a:moveTo>
                  <a:pt x="2359025" y="304164"/>
                </a:moveTo>
                <a:lnTo>
                  <a:pt x="2385821" y="233044"/>
                </a:lnTo>
                <a:lnTo>
                  <a:pt x="2437256" y="101473"/>
                </a:lnTo>
                <a:lnTo>
                  <a:pt x="2488310" y="233044"/>
                </a:lnTo>
                <a:lnTo>
                  <a:pt x="2515362" y="304164"/>
                </a:lnTo>
                <a:lnTo>
                  <a:pt x="2545333" y="383031"/>
                </a:lnTo>
                <a:lnTo>
                  <a:pt x="2621153" y="383031"/>
                </a:lnTo>
                <a:lnTo>
                  <a:pt x="2473705" y="0"/>
                </a:lnTo>
                <a:lnTo>
                  <a:pt x="2399791" y="0"/>
                </a:lnTo>
                <a:lnTo>
                  <a:pt x="2252091" y="383031"/>
                </a:lnTo>
                <a:lnTo>
                  <a:pt x="2327909" y="383031"/>
                </a:lnTo>
                <a:lnTo>
                  <a:pt x="2359025" y="304164"/>
                </a:lnTo>
                <a:close/>
              </a:path>
              <a:path w="2621153" h="383031">
                <a:moveTo>
                  <a:pt x="2385821" y="233044"/>
                </a:moveTo>
                <a:lnTo>
                  <a:pt x="2359025" y="304164"/>
                </a:lnTo>
                <a:lnTo>
                  <a:pt x="2515362" y="304164"/>
                </a:lnTo>
                <a:lnTo>
                  <a:pt x="2488310" y="233044"/>
                </a:lnTo>
                <a:lnTo>
                  <a:pt x="2385821" y="233044"/>
                </a:lnTo>
                <a:close/>
              </a:path>
              <a:path w="2621153" h="383031">
                <a:moveTo>
                  <a:pt x="2037588" y="217169"/>
                </a:moveTo>
                <a:lnTo>
                  <a:pt x="2037588" y="383031"/>
                </a:lnTo>
                <a:lnTo>
                  <a:pt x="2111120" y="383031"/>
                </a:lnTo>
                <a:lnTo>
                  <a:pt x="2111120" y="217169"/>
                </a:lnTo>
                <a:lnTo>
                  <a:pt x="2223262" y="0"/>
                </a:lnTo>
                <a:lnTo>
                  <a:pt x="2145918" y="0"/>
                </a:lnTo>
                <a:lnTo>
                  <a:pt x="2074799" y="137794"/>
                </a:lnTo>
                <a:lnTo>
                  <a:pt x="2003297" y="0"/>
                </a:lnTo>
                <a:lnTo>
                  <a:pt x="1924939" y="0"/>
                </a:lnTo>
                <a:lnTo>
                  <a:pt x="2037588" y="217169"/>
                </a:lnTo>
                <a:close/>
              </a:path>
              <a:path w="2621153" h="383031">
                <a:moveTo>
                  <a:pt x="1395729" y="313563"/>
                </a:moveTo>
                <a:lnTo>
                  <a:pt x="1395729" y="0"/>
                </a:lnTo>
                <a:lnTo>
                  <a:pt x="1322831" y="0"/>
                </a:lnTo>
                <a:lnTo>
                  <a:pt x="1322831" y="383031"/>
                </a:lnTo>
                <a:lnTo>
                  <a:pt x="1502028" y="383031"/>
                </a:lnTo>
                <a:lnTo>
                  <a:pt x="1502028" y="313563"/>
                </a:lnTo>
                <a:lnTo>
                  <a:pt x="1395729" y="313563"/>
                </a:lnTo>
                <a:close/>
              </a:path>
              <a:path w="2621153" h="383031">
                <a:moveTo>
                  <a:pt x="1004188" y="304164"/>
                </a:moveTo>
                <a:lnTo>
                  <a:pt x="1030985" y="233044"/>
                </a:lnTo>
                <a:lnTo>
                  <a:pt x="1082420" y="101473"/>
                </a:lnTo>
                <a:lnTo>
                  <a:pt x="1133475" y="233044"/>
                </a:lnTo>
                <a:lnTo>
                  <a:pt x="1160526" y="304164"/>
                </a:lnTo>
                <a:lnTo>
                  <a:pt x="1190497" y="383031"/>
                </a:lnTo>
                <a:lnTo>
                  <a:pt x="1266316" y="383031"/>
                </a:lnTo>
                <a:lnTo>
                  <a:pt x="1118869" y="0"/>
                </a:lnTo>
                <a:lnTo>
                  <a:pt x="1044955" y="0"/>
                </a:lnTo>
                <a:lnTo>
                  <a:pt x="897254" y="383031"/>
                </a:lnTo>
                <a:lnTo>
                  <a:pt x="973074" y="383031"/>
                </a:lnTo>
                <a:lnTo>
                  <a:pt x="1004188" y="304164"/>
                </a:lnTo>
                <a:close/>
              </a:path>
              <a:path w="2621153" h="383031">
                <a:moveTo>
                  <a:pt x="1030985" y="233044"/>
                </a:moveTo>
                <a:lnTo>
                  <a:pt x="1004188" y="304164"/>
                </a:lnTo>
                <a:lnTo>
                  <a:pt x="1160526" y="304164"/>
                </a:lnTo>
                <a:lnTo>
                  <a:pt x="1133475" y="233044"/>
                </a:lnTo>
                <a:lnTo>
                  <a:pt x="1030985" y="233044"/>
                </a:lnTo>
                <a:close/>
              </a:path>
              <a:path w="2621153" h="383031">
                <a:moveTo>
                  <a:pt x="734313" y="383031"/>
                </a:moveTo>
                <a:lnTo>
                  <a:pt x="808227" y="383031"/>
                </a:lnTo>
                <a:lnTo>
                  <a:pt x="808227" y="71881"/>
                </a:lnTo>
                <a:lnTo>
                  <a:pt x="878077" y="71881"/>
                </a:lnTo>
                <a:lnTo>
                  <a:pt x="878077" y="0"/>
                </a:lnTo>
                <a:lnTo>
                  <a:pt x="666241" y="0"/>
                </a:lnTo>
                <a:lnTo>
                  <a:pt x="666241" y="71881"/>
                </a:lnTo>
                <a:lnTo>
                  <a:pt x="734313" y="71881"/>
                </a:lnTo>
                <a:lnTo>
                  <a:pt x="734313" y="383031"/>
                </a:lnTo>
                <a:close/>
              </a:path>
              <a:path w="2621153" h="383031">
                <a:moveTo>
                  <a:pt x="385444" y="304164"/>
                </a:moveTo>
                <a:lnTo>
                  <a:pt x="412241" y="233044"/>
                </a:lnTo>
                <a:lnTo>
                  <a:pt x="463676" y="101473"/>
                </a:lnTo>
                <a:lnTo>
                  <a:pt x="514730" y="233044"/>
                </a:lnTo>
                <a:lnTo>
                  <a:pt x="541781" y="304164"/>
                </a:lnTo>
                <a:lnTo>
                  <a:pt x="571753" y="383031"/>
                </a:lnTo>
                <a:lnTo>
                  <a:pt x="647572" y="383031"/>
                </a:lnTo>
                <a:lnTo>
                  <a:pt x="500125" y="0"/>
                </a:lnTo>
                <a:lnTo>
                  <a:pt x="426212" y="0"/>
                </a:lnTo>
                <a:lnTo>
                  <a:pt x="278510" y="383031"/>
                </a:lnTo>
                <a:lnTo>
                  <a:pt x="354329" y="383031"/>
                </a:lnTo>
                <a:lnTo>
                  <a:pt x="385444" y="304164"/>
                </a:lnTo>
                <a:close/>
              </a:path>
              <a:path w="2621153" h="383031">
                <a:moveTo>
                  <a:pt x="412241" y="233044"/>
                </a:moveTo>
                <a:lnTo>
                  <a:pt x="385444" y="304164"/>
                </a:lnTo>
                <a:lnTo>
                  <a:pt x="541781" y="304164"/>
                </a:lnTo>
                <a:lnTo>
                  <a:pt x="514730" y="233044"/>
                </a:lnTo>
                <a:lnTo>
                  <a:pt x="412241" y="233044"/>
                </a:lnTo>
                <a:close/>
              </a:path>
              <a:path w="2621153" h="383031">
                <a:moveTo>
                  <a:pt x="1630679" y="383031"/>
                </a:moveTo>
                <a:lnTo>
                  <a:pt x="1630679" y="131699"/>
                </a:lnTo>
                <a:lnTo>
                  <a:pt x="1794382" y="383031"/>
                </a:lnTo>
                <a:lnTo>
                  <a:pt x="1864614" y="383031"/>
                </a:lnTo>
                <a:lnTo>
                  <a:pt x="1864614" y="0"/>
                </a:lnTo>
                <a:lnTo>
                  <a:pt x="1791589" y="0"/>
                </a:lnTo>
                <a:lnTo>
                  <a:pt x="1791589" y="252094"/>
                </a:lnTo>
                <a:lnTo>
                  <a:pt x="1627758" y="0"/>
                </a:lnTo>
                <a:lnTo>
                  <a:pt x="1557781" y="0"/>
                </a:lnTo>
                <a:lnTo>
                  <a:pt x="1557781" y="383031"/>
                </a:lnTo>
                <a:lnTo>
                  <a:pt x="1630679" y="383031"/>
                </a:lnTo>
                <a:close/>
              </a:path>
              <a:path w="2621153" h="383031">
                <a:moveTo>
                  <a:pt x="170442" y="374080"/>
                </a:moveTo>
                <a:lnTo>
                  <a:pt x="180085" y="369950"/>
                </a:lnTo>
                <a:lnTo>
                  <a:pt x="186958" y="366210"/>
                </a:lnTo>
                <a:lnTo>
                  <a:pt x="197399" y="359087"/>
                </a:lnTo>
                <a:lnTo>
                  <a:pt x="206909" y="350701"/>
                </a:lnTo>
                <a:lnTo>
                  <a:pt x="215489" y="341066"/>
                </a:lnTo>
                <a:lnTo>
                  <a:pt x="223138" y="330200"/>
                </a:lnTo>
                <a:lnTo>
                  <a:pt x="228377" y="320930"/>
                </a:lnTo>
                <a:lnTo>
                  <a:pt x="233419" y="309254"/>
                </a:lnTo>
                <a:lnTo>
                  <a:pt x="237021" y="297094"/>
                </a:lnTo>
                <a:lnTo>
                  <a:pt x="239182" y="284438"/>
                </a:lnTo>
                <a:lnTo>
                  <a:pt x="239902" y="271272"/>
                </a:lnTo>
                <a:lnTo>
                  <a:pt x="239490" y="260840"/>
                </a:lnTo>
                <a:lnTo>
                  <a:pt x="237676" y="247718"/>
                </a:lnTo>
                <a:lnTo>
                  <a:pt x="234427" y="235384"/>
                </a:lnTo>
                <a:lnTo>
                  <a:pt x="229748" y="223844"/>
                </a:lnTo>
                <a:lnTo>
                  <a:pt x="223646" y="213105"/>
                </a:lnTo>
                <a:lnTo>
                  <a:pt x="215508" y="202484"/>
                </a:lnTo>
                <a:lnTo>
                  <a:pt x="206928" y="193958"/>
                </a:lnTo>
                <a:lnTo>
                  <a:pt x="196916" y="186046"/>
                </a:lnTo>
                <a:lnTo>
                  <a:pt x="185470" y="178753"/>
                </a:lnTo>
                <a:lnTo>
                  <a:pt x="172592" y="172085"/>
                </a:lnTo>
                <a:lnTo>
                  <a:pt x="178714" y="167264"/>
                </a:lnTo>
                <a:lnTo>
                  <a:pt x="188591" y="158070"/>
                </a:lnTo>
                <a:lnTo>
                  <a:pt x="202691" y="138683"/>
                </a:lnTo>
                <a:lnTo>
                  <a:pt x="208391" y="124605"/>
                </a:lnTo>
                <a:lnTo>
                  <a:pt x="211962" y="98932"/>
                </a:lnTo>
                <a:lnTo>
                  <a:pt x="211317" y="87173"/>
                </a:lnTo>
                <a:lnTo>
                  <a:pt x="208977" y="74376"/>
                </a:lnTo>
                <a:lnTo>
                  <a:pt x="199147" y="51053"/>
                </a:lnTo>
                <a:lnTo>
                  <a:pt x="191642" y="40512"/>
                </a:lnTo>
                <a:lnTo>
                  <a:pt x="182450" y="30855"/>
                </a:lnTo>
                <a:lnTo>
                  <a:pt x="161840" y="16380"/>
                </a:lnTo>
                <a:lnTo>
                  <a:pt x="149910" y="10949"/>
                </a:lnTo>
                <a:lnTo>
                  <a:pt x="136905" y="6730"/>
                </a:lnTo>
                <a:lnTo>
                  <a:pt x="117085" y="2891"/>
                </a:lnTo>
                <a:lnTo>
                  <a:pt x="91695" y="713"/>
                </a:lnTo>
                <a:lnTo>
                  <a:pt x="76712" y="177"/>
                </a:lnTo>
                <a:lnTo>
                  <a:pt x="60197" y="0"/>
                </a:lnTo>
                <a:lnTo>
                  <a:pt x="0" y="0"/>
                </a:lnTo>
                <a:lnTo>
                  <a:pt x="0" y="383031"/>
                </a:lnTo>
                <a:lnTo>
                  <a:pt x="107441" y="383031"/>
                </a:lnTo>
                <a:lnTo>
                  <a:pt x="72897" y="313563"/>
                </a:lnTo>
                <a:lnTo>
                  <a:pt x="72897" y="215391"/>
                </a:lnTo>
                <a:lnTo>
                  <a:pt x="88010" y="215391"/>
                </a:lnTo>
                <a:lnTo>
                  <a:pt x="104102" y="215945"/>
                </a:lnTo>
                <a:lnTo>
                  <a:pt x="116624" y="145924"/>
                </a:lnTo>
                <a:lnTo>
                  <a:pt x="104086" y="149154"/>
                </a:lnTo>
                <a:lnTo>
                  <a:pt x="88900" y="150240"/>
                </a:lnTo>
                <a:lnTo>
                  <a:pt x="72897" y="150240"/>
                </a:lnTo>
                <a:lnTo>
                  <a:pt x="72897" y="69468"/>
                </a:lnTo>
                <a:lnTo>
                  <a:pt x="92747" y="69473"/>
                </a:lnTo>
                <a:lnTo>
                  <a:pt x="107606" y="70750"/>
                </a:lnTo>
                <a:lnTo>
                  <a:pt x="119734" y="74271"/>
                </a:lnTo>
                <a:lnTo>
                  <a:pt x="129158" y="80010"/>
                </a:lnTo>
                <a:lnTo>
                  <a:pt x="133201" y="84132"/>
                </a:lnTo>
                <a:lnTo>
                  <a:pt x="139313" y="95099"/>
                </a:lnTo>
                <a:lnTo>
                  <a:pt x="141350" y="108585"/>
                </a:lnTo>
                <a:lnTo>
                  <a:pt x="140647" y="117118"/>
                </a:lnTo>
                <a:lnTo>
                  <a:pt x="136427" y="129268"/>
                </a:lnTo>
                <a:lnTo>
                  <a:pt x="128396" y="139064"/>
                </a:lnTo>
                <a:lnTo>
                  <a:pt x="130838" y="220477"/>
                </a:lnTo>
                <a:lnTo>
                  <a:pt x="141266" y="224467"/>
                </a:lnTo>
                <a:lnTo>
                  <a:pt x="149732" y="229615"/>
                </a:lnTo>
                <a:lnTo>
                  <a:pt x="153899" y="233229"/>
                </a:lnTo>
                <a:lnTo>
                  <a:pt x="161873" y="243291"/>
                </a:lnTo>
                <a:lnTo>
                  <a:pt x="166671" y="255112"/>
                </a:lnTo>
                <a:lnTo>
                  <a:pt x="168275" y="268731"/>
                </a:lnTo>
                <a:lnTo>
                  <a:pt x="166730" y="281331"/>
                </a:lnTo>
                <a:lnTo>
                  <a:pt x="161434" y="292905"/>
                </a:lnTo>
                <a:lnTo>
                  <a:pt x="152400" y="302005"/>
                </a:lnTo>
                <a:lnTo>
                  <a:pt x="145553" y="305893"/>
                </a:lnTo>
                <a:lnTo>
                  <a:pt x="135642" y="309258"/>
                </a:lnTo>
                <a:lnTo>
                  <a:pt x="147583" y="379985"/>
                </a:lnTo>
                <a:lnTo>
                  <a:pt x="159607" y="377423"/>
                </a:lnTo>
                <a:lnTo>
                  <a:pt x="170442" y="374080"/>
                </a:lnTo>
                <a:close/>
              </a:path>
              <a:path w="2621153" h="383031">
                <a:moveTo>
                  <a:pt x="147583" y="379985"/>
                </a:moveTo>
                <a:lnTo>
                  <a:pt x="135642" y="309258"/>
                </a:lnTo>
                <a:lnTo>
                  <a:pt x="123272" y="311654"/>
                </a:lnTo>
                <a:lnTo>
                  <a:pt x="108451" y="313086"/>
                </a:lnTo>
                <a:lnTo>
                  <a:pt x="91185" y="313563"/>
                </a:lnTo>
                <a:lnTo>
                  <a:pt x="72897" y="313563"/>
                </a:lnTo>
                <a:lnTo>
                  <a:pt x="107441" y="383031"/>
                </a:lnTo>
                <a:lnTo>
                  <a:pt x="119989" y="382778"/>
                </a:lnTo>
                <a:lnTo>
                  <a:pt x="134376" y="381769"/>
                </a:lnTo>
                <a:lnTo>
                  <a:pt x="147583" y="379985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16068" y="683514"/>
            <a:ext cx="95377" cy="98171"/>
          </a:xfrm>
          <a:custGeom>
            <a:avLst/>
            <a:gdLst/>
            <a:ahLst/>
            <a:cxnLst/>
            <a:rect l="l" t="t" r="r" b="b"/>
            <a:pathLst>
              <a:path w="95377" h="98171">
                <a:moveTo>
                  <a:pt x="0" y="0"/>
                </a:moveTo>
                <a:lnTo>
                  <a:pt x="0" y="98171"/>
                </a:lnTo>
                <a:lnTo>
                  <a:pt x="18287" y="98171"/>
                </a:lnTo>
                <a:lnTo>
                  <a:pt x="35553" y="97694"/>
                </a:lnTo>
                <a:lnTo>
                  <a:pt x="50374" y="96262"/>
                </a:lnTo>
                <a:lnTo>
                  <a:pt x="62744" y="93866"/>
                </a:lnTo>
                <a:lnTo>
                  <a:pt x="72655" y="90501"/>
                </a:lnTo>
                <a:lnTo>
                  <a:pt x="79502" y="86613"/>
                </a:lnTo>
                <a:lnTo>
                  <a:pt x="88536" y="77513"/>
                </a:lnTo>
                <a:lnTo>
                  <a:pt x="93832" y="65939"/>
                </a:lnTo>
                <a:lnTo>
                  <a:pt x="95377" y="53339"/>
                </a:lnTo>
                <a:lnTo>
                  <a:pt x="93773" y="39720"/>
                </a:lnTo>
                <a:lnTo>
                  <a:pt x="88975" y="27899"/>
                </a:lnTo>
                <a:lnTo>
                  <a:pt x="81001" y="17837"/>
                </a:lnTo>
                <a:lnTo>
                  <a:pt x="76835" y="14224"/>
                </a:lnTo>
                <a:lnTo>
                  <a:pt x="68368" y="9075"/>
                </a:lnTo>
                <a:lnTo>
                  <a:pt x="57940" y="5085"/>
                </a:lnTo>
                <a:lnTo>
                  <a:pt x="45552" y="2246"/>
                </a:lnTo>
                <a:lnTo>
                  <a:pt x="31204" y="553"/>
                </a:lnTo>
                <a:lnTo>
                  <a:pt x="15112" y="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428992" y="569596"/>
            <a:ext cx="102488" cy="131571"/>
          </a:xfrm>
          <a:custGeom>
            <a:avLst/>
            <a:gdLst/>
            <a:ahLst/>
            <a:cxnLst/>
            <a:rect l="l" t="t" r="r" b="b"/>
            <a:pathLst>
              <a:path w="102488" h="131571">
                <a:moveTo>
                  <a:pt x="51435" y="0"/>
                </a:moveTo>
                <a:lnTo>
                  <a:pt x="0" y="131571"/>
                </a:lnTo>
                <a:lnTo>
                  <a:pt x="102488" y="131571"/>
                </a:lnTo>
                <a:lnTo>
                  <a:pt x="51435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74157" y="569596"/>
            <a:ext cx="102489" cy="131571"/>
          </a:xfrm>
          <a:custGeom>
            <a:avLst/>
            <a:gdLst/>
            <a:ahLst/>
            <a:cxnLst/>
            <a:rect l="l" t="t" r="r" b="b"/>
            <a:pathLst>
              <a:path w="102489" h="131571">
                <a:moveTo>
                  <a:pt x="51435" y="0"/>
                </a:moveTo>
                <a:lnTo>
                  <a:pt x="0" y="131571"/>
                </a:lnTo>
                <a:lnTo>
                  <a:pt x="102489" y="131571"/>
                </a:lnTo>
                <a:lnTo>
                  <a:pt x="51435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55412" y="569596"/>
            <a:ext cx="102488" cy="131571"/>
          </a:xfrm>
          <a:custGeom>
            <a:avLst/>
            <a:gdLst/>
            <a:ahLst/>
            <a:cxnLst/>
            <a:rect l="l" t="t" r="r" b="b"/>
            <a:pathLst>
              <a:path w="102488" h="131571">
                <a:moveTo>
                  <a:pt x="51435" y="0"/>
                </a:moveTo>
                <a:lnTo>
                  <a:pt x="0" y="131571"/>
                </a:lnTo>
                <a:lnTo>
                  <a:pt x="102488" y="131571"/>
                </a:lnTo>
                <a:lnTo>
                  <a:pt x="51435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16068" y="537590"/>
            <a:ext cx="68453" cy="80772"/>
          </a:xfrm>
          <a:custGeom>
            <a:avLst/>
            <a:gdLst/>
            <a:ahLst/>
            <a:cxnLst/>
            <a:rect l="l" t="t" r="r" b="b"/>
            <a:pathLst>
              <a:path w="68453" h="80772">
                <a:moveTo>
                  <a:pt x="0" y="0"/>
                </a:moveTo>
                <a:lnTo>
                  <a:pt x="0" y="80772"/>
                </a:lnTo>
                <a:lnTo>
                  <a:pt x="16002" y="80772"/>
                </a:lnTo>
                <a:lnTo>
                  <a:pt x="31188" y="79685"/>
                </a:lnTo>
                <a:lnTo>
                  <a:pt x="43726" y="76455"/>
                </a:lnTo>
                <a:lnTo>
                  <a:pt x="53593" y="71127"/>
                </a:lnTo>
                <a:lnTo>
                  <a:pt x="63529" y="59799"/>
                </a:lnTo>
                <a:lnTo>
                  <a:pt x="67749" y="47649"/>
                </a:lnTo>
                <a:lnTo>
                  <a:pt x="68453" y="39116"/>
                </a:lnTo>
                <a:lnTo>
                  <a:pt x="66415" y="25630"/>
                </a:lnTo>
                <a:lnTo>
                  <a:pt x="60303" y="14663"/>
                </a:lnTo>
                <a:lnTo>
                  <a:pt x="56261" y="10541"/>
                </a:lnTo>
                <a:lnTo>
                  <a:pt x="46836" y="4802"/>
                </a:lnTo>
                <a:lnTo>
                  <a:pt x="34708" y="1281"/>
                </a:lnTo>
                <a:lnTo>
                  <a:pt x="19849" y="4"/>
                </a:lnTo>
                <a:lnTo>
                  <a:pt x="18796" y="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95261" y="468123"/>
            <a:ext cx="369062" cy="383031"/>
          </a:xfrm>
          <a:custGeom>
            <a:avLst/>
            <a:gdLst/>
            <a:ahLst/>
            <a:cxnLst/>
            <a:rect l="l" t="t" r="r" b="b"/>
            <a:pathLst>
              <a:path w="369062" h="383031">
                <a:moveTo>
                  <a:pt x="147700" y="0"/>
                </a:moveTo>
                <a:lnTo>
                  <a:pt x="221614" y="0"/>
                </a:lnTo>
                <a:lnTo>
                  <a:pt x="369062" y="383031"/>
                </a:lnTo>
                <a:lnTo>
                  <a:pt x="293242" y="383031"/>
                </a:lnTo>
                <a:lnTo>
                  <a:pt x="263271" y="304164"/>
                </a:lnTo>
                <a:lnTo>
                  <a:pt x="106934" y="304164"/>
                </a:lnTo>
                <a:lnTo>
                  <a:pt x="75818" y="383031"/>
                </a:lnTo>
                <a:lnTo>
                  <a:pt x="0" y="383031"/>
                </a:lnTo>
                <a:lnTo>
                  <a:pt x="14770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68110" y="468123"/>
            <a:ext cx="298323" cy="383031"/>
          </a:xfrm>
          <a:custGeom>
            <a:avLst/>
            <a:gdLst/>
            <a:ahLst/>
            <a:cxnLst/>
            <a:rect l="l" t="t" r="r" b="b"/>
            <a:pathLst>
              <a:path w="298323" h="383031">
                <a:moveTo>
                  <a:pt x="0" y="0"/>
                </a:moveTo>
                <a:lnTo>
                  <a:pt x="78358" y="0"/>
                </a:lnTo>
                <a:lnTo>
                  <a:pt x="149860" y="137794"/>
                </a:lnTo>
                <a:lnTo>
                  <a:pt x="220979" y="0"/>
                </a:lnTo>
                <a:lnTo>
                  <a:pt x="298323" y="0"/>
                </a:lnTo>
                <a:lnTo>
                  <a:pt x="186181" y="217169"/>
                </a:lnTo>
                <a:lnTo>
                  <a:pt x="186181" y="383031"/>
                </a:lnTo>
                <a:lnTo>
                  <a:pt x="112649" y="383031"/>
                </a:lnTo>
                <a:lnTo>
                  <a:pt x="112649" y="217169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600952" y="468123"/>
            <a:ext cx="306832" cy="383031"/>
          </a:xfrm>
          <a:custGeom>
            <a:avLst/>
            <a:gdLst/>
            <a:ahLst/>
            <a:cxnLst/>
            <a:rect l="l" t="t" r="r" b="b"/>
            <a:pathLst>
              <a:path w="306832" h="383031">
                <a:moveTo>
                  <a:pt x="0" y="0"/>
                </a:moveTo>
                <a:lnTo>
                  <a:pt x="69976" y="0"/>
                </a:lnTo>
                <a:lnTo>
                  <a:pt x="233807" y="252094"/>
                </a:lnTo>
                <a:lnTo>
                  <a:pt x="233807" y="0"/>
                </a:lnTo>
                <a:lnTo>
                  <a:pt x="306832" y="0"/>
                </a:lnTo>
                <a:lnTo>
                  <a:pt x="306832" y="383031"/>
                </a:lnTo>
                <a:lnTo>
                  <a:pt x="236600" y="383031"/>
                </a:lnTo>
                <a:lnTo>
                  <a:pt x="72898" y="131699"/>
                </a:lnTo>
                <a:lnTo>
                  <a:pt x="72898" y="383031"/>
                </a:lnTo>
                <a:lnTo>
                  <a:pt x="0" y="383031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366003" y="468123"/>
            <a:ext cx="179197" cy="383031"/>
          </a:xfrm>
          <a:custGeom>
            <a:avLst/>
            <a:gdLst/>
            <a:ahLst/>
            <a:cxnLst/>
            <a:rect l="l" t="t" r="r" b="b"/>
            <a:pathLst>
              <a:path w="179197" h="383031">
                <a:moveTo>
                  <a:pt x="0" y="0"/>
                </a:moveTo>
                <a:lnTo>
                  <a:pt x="72898" y="0"/>
                </a:lnTo>
                <a:lnTo>
                  <a:pt x="72898" y="313563"/>
                </a:lnTo>
                <a:lnTo>
                  <a:pt x="179197" y="313563"/>
                </a:lnTo>
                <a:lnTo>
                  <a:pt x="179197" y="383031"/>
                </a:lnTo>
                <a:lnTo>
                  <a:pt x="0" y="383031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940425" y="468123"/>
            <a:ext cx="369062" cy="383031"/>
          </a:xfrm>
          <a:custGeom>
            <a:avLst/>
            <a:gdLst/>
            <a:ahLst/>
            <a:cxnLst/>
            <a:rect l="l" t="t" r="r" b="b"/>
            <a:pathLst>
              <a:path w="369062" h="383031">
                <a:moveTo>
                  <a:pt x="147700" y="0"/>
                </a:moveTo>
                <a:lnTo>
                  <a:pt x="221614" y="0"/>
                </a:lnTo>
                <a:lnTo>
                  <a:pt x="369062" y="383031"/>
                </a:lnTo>
                <a:lnTo>
                  <a:pt x="293242" y="383031"/>
                </a:lnTo>
                <a:lnTo>
                  <a:pt x="263271" y="304164"/>
                </a:lnTo>
                <a:lnTo>
                  <a:pt x="106934" y="304164"/>
                </a:lnTo>
                <a:lnTo>
                  <a:pt x="75819" y="383031"/>
                </a:lnTo>
                <a:lnTo>
                  <a:pt x="0" y="383031"/>
                </a:lnTo>
                <a:lnTo>
                  <a:pt x="14770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09412" y="468123"/>
            <a:ext cx="211836" cy="383031"/>
          </a:xfrm>
          <a:custGeom>
            <a:avLst/>
            <a:gdLst/>
            <a:ahLst/>
            <a:cxnLst/>
            <a:rect l="l" t="t" r="r" b="b"/>
            <a:pathLst>
              <a:path w="211836" h="383031">
                <a:moveTo>
                  <a:pt x="0" y="0"/>
                </a:moveTo>
                <a:lnTo>
                  <a:pt x="211836" y="0"/>
                </a:lnTo>
                <a:lnTo>
                  <a:pt x="211836" y="71881"/>
                </a:lnTo>
                <a:lnTo>
                  <a:pt x="141986" y="71881"/>
                </a:lnTo>
                <a:lnTo>
                  <a:pt x="141986" y="383031"/>
                </a:lnTo>
                <a:lnTo>
                  <a:pt x="68072" y="383031"/>
                </a:lnTo>
                <a:lnTo>
                  <a:pt x="68072" y="71881"/>
                </a:lnTo>
                <a:lnTo>
                  <a:pt x="0" y="71881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21680" y="468123"/>
            <a:ext cx="369062" cy="383031"/>
          </a:xfrm>
          <a:custGeom>
            <a:avLst/>
            <a:gdLst/>
            <a:ahLst/>
            <a:cxnLst/>
            <a:rect l="l" t="t" r="r" b="b"/>
            <a:pathLst>
              <a:path w="369062" h="383031">
                <a:moveTo>
                  <a:pt x="147701" y="0"/>
                </a:moveTo>
                <a:lnTo>
                  <a:pt x="221615" y="0"/>
                </a:lnTo>
                <a:lnTo>
                  <a:pt x="369062" y="383031"/>
                </a:lnTo>
                <a:lnTo>
                  <a:pt x="293243" y="383031"/>
                </a:lnTo>
                <a:lnTo>
                  <a:pt x="263271" y="304164"/>
                </a:lnTo>
                <a:lnTo>
                  <a:pt x="106934" y="304164"/>
                </a:lnTo>
                <a:lnTo>
                  <a:pt x="75819" y="383031"/>
                </a:lnTo>
                <a:lnTo>
                  <a:pt x="0" y="383031"/>
                </a:lnTo>
                <a:lnTo>
                  <a:pt x="147701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43170" y="468123"/>
            <a:ext cx="239902" cy="383031"/>
          </a:xfrm>
          <a:custGeom>
            <a:avLst/>
            <a:gdLst/>
            <a:ahLst/>
            <a:cxnLst/>
            <a:rect l="l" t="t" r="r" b="b"/>
            <a:pathLst>
              <a:path w="239902" h="383031">
                <a:moveTo>
                  <a:pt x="0" y="0"/>
                </a:moveTo>
                <a:lnTo>
                  <a:pt x="60197" y="0"/>
                </a:lnTo>
                <a:lnTo>
                  <a:pt x="76712" y="177"/>
                </a:lnTo>
                <a:lnTo>
                  <a:pt x="91695" y="713"/>
                </a:lnTo>
                <a:lnTo>
                  <a:pt x="105152" y="1616"/>
                </a:lnTo>
                <a:lnTo>
                  <a:pt x="117085" y="2891"/>
                </a:lnTo>
                <a:lnTo>
                  <a:pt x="127498" y="4547"/>
                </a:lnTo>
                <a:lnTo>
                  <a:pt x="136394" y="6588"/>
                </a:lnTo>
                <a:lnTo>
                  <a:pt x="149910" y="10949"/>
                </a:lnTo>
                <a:lnTo>
                  <a:pt x="161840" y="16380"/>
                </a:lnTo>
                <a:lnTo>
                  <a:pt x="172689" y="23017"/>
                </a:lnTo>
                <a:lnTo>
                  <a:pt x="182450" y="30855"/>
                </a:lnTo>
                <a:lnTo>
                  <a:pt x="191119" y="39887"/>
                </a:lnTo>
                <a:lnTo>
                  <a:pt x="199147" y="51053"/>
                </a:lnTo>
                <a:lnTo>
                  <a:pt x="204923" y="62339"/>
                </a:lnTo>
                <a:lnTo>
                  <a:pt x="208977" y="74376"/>
                </a:lnTo>
                <a:lnTo>
                  <a:pt x="211317" y="87173"/>
                </a:lnTo>
                <a:lnTo>
                  <a:pt x="211962" y="98932"/>
                </a:lnTo>
                <a:lnTo>
                  <a:pt x="211073" y="112163"/>
                </a:lnTo>
                <a:lnTo>
                  <a:pt x="208391" y="124605"/>
                </a:lnTo>
                <a:lnTo>
                  <a:pt x="203892" y="136282"/>
                </a:lnTo>
                <a:lnTo>
                  <a:pt x="196584" y="148537"/>
                </a:lnTo>
                <a:lnTo>
                  <a:pt x="188591" y="158070"/>
                </a:lnTo>
                <a:lnTo>
                  <a:pt x="178714" y="167264"/>
                </a:lnTo>
                <a:lnTo>
                  <a:pt x="172592" y="172085"/>
                </a:lnTo>
                <a:lnTo>
                  <a:pt x="185470" y="178753"/>
                </a:lnTo>
                <a:lnTo>
                  <a:pt x="196916" y="186046"/>
                </a:lnTo>
                <a:lnTo>
                  <a:pt x="206928" y="193958"/>
                </a:lnTo>
                <a:lnTo>
                  <a:pt x="215508" y="202484"/>
                </a:lnTo>
                <a:lnTo>
                  <a:pt x="222655" y="211618"/>
                </a:lnTo>
                <a:lnTo>
                  <a:pt x="229748" y="223844"/>
                </a:lnTo>
                <a:lnTo>
                  <a:pt x="234427" y="235384"/>
                </a:lnTo>
                <a:lnTo>
                  <a:pt x="237676" y="247718"/>
                </a:lnTo>
                <a:lnTo>
                  <a:pt x="239490" y="260840"/>
                </a:lnTo>
                <a:lnTo>
                  <a:pt x="239902" y="271272"/>
                </a:lnTo>
                <a:lnTo>
                  <a:pt x="239182" y="284438"/>
                </a:lnTo>
                <a:lnTo>
                  <a:pt x="237021" y="297094"/>
                </a:lnTo>
                <a:lnTo>
                  <a:pt x="233419" y="309254"/>
                </a:lnTo>
                <a:lnTo>
                  <a:pt x="228377" y="320930"/>
                </a:lnTo>
                <a:lnTo>
                  <a:pt x="223138" y="330200"/>
                </a:lnTo>
                <a:lnTo>
                  <a:pt x="215489" y="341066"/>
                </a:lnTo>
                <a:lnTo>
                  <a:pt x="206909" y="350701"/>
                </a:lnTo>
                <a:lnTo>
                  <a:pt x="197399" y="359087"/>
                </a:lnTo>
                <a:lnTo>
                  <a:pt x="186958" y="366210"/>
                </a:lnTo>
                <a:lnTo>
                  <a:pt x="170442" y="374080"/>
                </a:lnTo>
                <a:lnTo>
                  <a:pt x="159607" y="377423"/>
                </a:lnTo>
                <a:lnTo>
                  <a:pt x="147583" y="379985"/>
                </a:lnTo>
                <a:lnTo>
                  <a:pt x="134376" y="381769"/>
                </a:lnTo>
                <a:lnTo>
                  <a:pt x="119989" y="382778"/>
                </a:lnTo>
                <a:lnTo>
                  <a:pt x="107441" y="383031"/>
                </a:lnTo>
                <a:lnTo>
                  <a:pt x="0" y="383031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721826" y="1098550"/>
            <a:ext cx="7263041" cy="402336"/>
          </a:xfrm>
          <a:custGeom>
            <a:avLst/>
            <a:gdLst/>
            <a:ahLst/>
            <a:cxnLst/>
            <a:rect l="l" t="t" r="r" b="b"/>
            <a:pathLst>
              <a:path w="7263041" h="402336">
                <a:moveTo>
                  <a:pt x="5906148" y="243021"/>
                </a:moveTo>
                <a:lnTo>
                  <a:pt x="5903128" y="230155"/>
                </a:lnTo>
                <a:lnTo>
                  <a:pt x="5906095" y="362499"/>
                </a:lnTo>
                <a:lnTo>
                  <a:pt x="5916502" y="370073"/>
                </a:lnTo>
                <a:lnTo>
                  <a:pt x="5910377" y="255181"/>
                </a:lnTo>
                <a:lnTo>
                  <a:pt x="5906148" y="243021"/>
                </a:lnTo>
                <a:close/>
              </a:path>
              <a:path w="7263041" h="402336">
                <a:moveTo>
                  <a:pt x="5447830" y="282321"/>
                </a:moveTo>
                <a:lnTo>
                  <a:pt x="5386489" y="319277"/>
                </a:lnTo>
                <a:lnTo>
                  <a:pt x="5389464" y="324994"/>
                </a:lnTo>
                <a:lnTo>
                  <a:pt x="5396595" y="337326"/>
                </a:lnTo>
                <a:lnTo>
                  <a:pt x="5404139" y="348540"/>
                </a:lnTo>
                <a:lnTo>
                  <a:pt x="5412101" y="358639"/>
                </a:lnTo>
                <a:lnTo>
                  <a:pt x="5420488" y="367624"/>
                </a:lnTo>
                <a:lnTo>
                  <a:pt x="5429306" y="375500"/>
                </a:lnTo>
                <a:lnTo>
                  <a:pt x="5438559" y="382270"/>
                </a:lnTo>
                <a:lnTo>
                  <a:pt x="5447389" y="387554"/>
                </a:lnTo>
                <a:lnTo>
                  <a:pt x="5458637" y="392865"/>
                </a:lnTo>
                <a:lnTo>
                  <a:pt x="5470514" y="397003"/>
                </a:lnTo>
                <a:lnTo>
                  <a:pt x="5483009" y="399963"/>
                </a:lnTo>
                <a:lnTo>
                  <a:pt x="5496110" y="401742"/>
                </a:lnTo>
                <a:lnTo>
                  <a:pt x="5509806" y="402336"/>
                </a:lnTo>
                <a:lnTo>
                  <a:pt x="5511625" y="402326"/>
                </a:lnTo>
                <a:lnTo>
                  <a:pt x="5525890" y="401568"/>
                </a:lnTo>
                <a:lnTo>
                  <a:pt x="5539363" y="399596"/>
                </a:lnTo>
                <a:lnTo>
                  <a:pt x="5552044" y="396412"/>
                </a:lnTo>
                <a:lnTo>
                  <a:pt x="5563935" y="392019"/>
                </a:lnTo>
                <a:lnTo>
                  <a:pt x="5575040" y="386418"/>
                </a:lnTo>
                <a:lnTo>
                  <a:pt x="5585359" y="379611"/>
                </a:lnTo>
                <a:lnTo>
                  <a:pt x="5594896" y="371601"/>
                </a:lnTo>
                <a:lnTo>
                  <a:pt x="5600896" y="365507"/>
                </a:lnTo>
                <a:lnTo>
                  <a:pt x="5609007" y="355408"/>
                </a:lnTo>
                <a:lnTo>
                  <a:pt x="5615638" y="344558"/>
                </a:lnTo>
                <a:lnTo>
                  <a:pt x="5620791" y="332962"/>
                </a:lnTo>
                <a:lnTo>
                  <a:pt x="5624469" y="320625"/>
                </a:lnTo>
                <a:lnTo>
                  <a:pt x="5626673" y="307553"/>
                </a:lnTo>
                <a:lnTo>
                  <a:pt x="5627408" y="293750"/>
                </a:lnTo>
                <a:lnTo>
                  <a:pt x="5627157" y="285847"/>
                </a:lnTo>
                <a:lnTo>
                  <a:pt x="5625597" y="273022"/>
                </a:lnTo>
                <a:lnTo>
                  <a:pt x="5622595" y="260761"/>
                </a:lnTo>
                <a:lnTo>
                  <a:pt x="5618137" y="249047"/>
                </a:lnTo>
                <a:lnTo>
                  <a:pt x="5611925" y="237374"/>
                </a:lnTo>
                <a:lnTo>
                  <a:pt x="5605014" y="227208"/>
                </a:lnTo>
                <a:lnTo>
                  <a:pt x="5596622" y="216826"/>
                </a:lnTo>
                <a:lnTo>
                  <a:pt x="5586768" y="206248"/>
                </a:lnTo>
                <a:lnTo>
                  <a:pt x="5580463" y="200276"/>
                </a:lnTo>
                <a:lnTo>
                  <a:pt x="5572886" y="193536"/>
                </a:lnTo>
                <a:lnTo>
                  <a:pt x="5562966" y="184947"/>
                </a:lnTo>
                <a:lnTo>
                  <a:pt x="5550702" y="174498"/>
                </a:lnTo>
                <a:lnTo>
                  <a:pt x="5536095" y="162178"/>
                </a:lnTo>
                <a:lnTo>
                  <a:pt x="5525458" y="153115"/>
                </a:lnTo>
                <a:lnTo>
                  <a:pt x="5512533" y="141882"/>
                </a:lnTo>
                <a:lnTo>
                  <a:pt x="5501792" y="132257"/>
                </a:lnTo>
                <a:lnTo>
                  <a:pt x="5493230" y="124240"/>
                </a:lnTo>
                <a:lnTo>
                  <a:pt x="5486843" y="117831"/>
                </a:lnTo>
                <a:lnTo>
                  <a:pt x="5482628" y="113029"/>
                </a:lnTo>
                <a:lnTo>
                  <a:pt x="5478310" y="107314"/>
                </a:lnTo>
                <a:lnTo>
                  <a:pt x="5476151" y="101219"/>
                </a:lnTo>
                <a:lnTo>
                  <a:pt x="5476151" y="88391"/>
                </a:lnTo>
                <a:lnTo>
                  <a:pt x="5479199" y="82550"/>
                </a:lnTo>
                <a:lnTo>
                  <a:pt x="5485295" y="77470"/>
                </a:lnTo>
                <a:lnTo>
                  <a:pt x="5491391" y="72262"/>
                </a:lnTo>
                <a:lnTo>
                  <a:pt x="5499138" y="69723"/>
                </a:lnTo>
                <a:lnTo>
                  <a:pt x="5508790" y="69723"/>
                </a:lnTo>
                <a:lnTo>
                  <a:pt x="5514360" y="70081"/>
                </a:lnTo>
                <a:lnTo>
                  <a:pt x="5524928" y="72742"/>
                </a:lnTo>
                <a:lnTo>
                  <a:pt x="5535446" y="77999"/>
                </a:lnTo>
                <a:lnTo>
                  <a:pt x="5545915" y="85852"/>
                </a:lnTo>
                <a:lnTo>
                  <a:pt x="5556333" y="96301"/>
                </a:lnTo>
                <a:lnTo>
                  <a:pt x="5566702" y="109347"/>
                </a:lnTo>
                <a:lnTo>
                  <a:pt x="5620677" y="61722"/>
                </a:lnTo>
                <a:lnTo>
                  <a:pt x="5612040" y="52021"/>
                </a:lnTo>
                <a:lnTo>
                  <a:pt x="5602027" y="41690"/>
                </a:lnTo>
                <a:lnTo>
                  <a:pt x="5592274" y="32647"/>
                </a:lnTo>
                <a:lnTo>
                  <a:pt x="5582778" y="24888"/>
                </a:lnTo>
                <a:lnTo>
                  <a:pt x="5573536" y="18410"/>
                </a:lnTo>
                <a:lnTo>
                  <a:pt x="5564543" y="13208"/>
                </a:lnTo>
                <a:lnTo>
                  <a:pt x="5547416" y="6065"/>
                </a:lnTo>
                <a:lnTo>
                  <a:pt x="5535160" y="2701"/>
                </a:lnTo>
                <a:lnTo>
                  <a:pt x="5522629" y="676"/>
                </a:lnTo>
                <a:lnTo>
                  <a:pt x="5509806" y="0"/>
                </a:lnTo>
                <a:lnTo>
                  <a:pt x="5505448" y="69"/>
                </a:lnTo>
                <a:lnTo>
                  <a:pt x="5491909" y="1231"/>
                </a:lnTo>
                <a:lnTo>
                  <a:pt x="5479088" y="3825"/>
                </a:lnTo>
                <a:lnTo>
                  <a:pt x="5466981" y="7846"/>
                </a:lnTo>
                <a:lnTo>
                  <a:pt x="5455580" y="13292"/>
                </a:lnTo>
                <a:lnTo>
                  <a:pt x="5444880" y="20161"/>
                </a:lnTo>
                <a:lnTo>
                  <a:pt x="5434876" y="28448"/>
                </a:lnTo>
                <a:lnTo>
                  <a:pt x="5426364" y="37390"/>
                </a:lnTo>
                <a:lnTo>
                  <a:pt x="5418511" y="47977"/>
                </a:lnTo>
                <a:lnTo>
                  <a:pt x="5412397" y="59215"/>
                </a:lnTo>
                <a:lnTo>
                  <a:pt x="5408025" y="71110"/>
                </a:lnTo>
                <a:lnTo>
                  <a:pt x="5405399" y="83669"/>
                </a:lnTo>
                <a:lnTo>
                  <a:pt x="5404523" y="96900"/>
                </a:lnTo>
                <a:lnTo>
                  <a:pt x="5404818" y="103882"/>
                </a:lnTo>
                <a:lnTo>
                  <a:pt x="5406703" y="115919"/>
                </a:lnTo>
                <a:lnTo>
                  <a:pt x="5410330" y="127991"/>
                </a:lnTo>
                <a:lnTo>
                  <a:pt x="5415699" y="140075"/>
                </a:lnTo>
                <a:lnTo>
                  <a:pt x="5422811" y="152146"/>
                </a:lnTo>
                <a:lnTo>
                  <a:pt x="5432529" y="165016"/>
                </a:lnTo>
                <a:lnTo>
                  <a:pt x="5439310" y="172679"/>
                </a:lnTo>
                <a:lnTo>
                  <a:pt x="5447220" y="180931"/>
                </a:lnTo>
                <a:lnTo>
                  <a:pt x="5456255" y="189771"/>
                </a:lnTo>
                <a:lnTo>
                  <a:pt x="5466412" y="199199"/>
                </a:lnTo>
                <a:lnTo>
                  <a:pt x="5477687" y="209215"/>
                </a:lnTo>
                <a:lnTo>
                  <a:pt x="5490079" y="219820"/>
                </a:lnTo>
                <a:lnTo>
                  <a:pt x="5503583" y="231012"/>
                </a:lnTo>
                <a:lnTo>
                  <a:pt x="5511610" y="237635"/>
                </a:lnTo>
                <a:lnTo>
                  <a:pt x="5523583" y="247902"/>
                </a:lnTo>
                <a:lnTo>
                  <a:pt x="5533333" y="256841"/>
                </a:lnTo>
                <a:lnTo>
                  <a:pt x="5540850" y="264459"/>
                </a:lnTo>
                <a:lnTo>
                  <a:pt x="5546128" y="270763"/>
                </a:lnTo>
                <a:lnTo>
                  <a:pt x="5553792" y="285008"/>
                </a:lnTo>
                <a:lnTo>
                  <a:pt x="5555780" y="296925"/>
                </a:lnTo>
                <a:lnTo>
                  <a:pt x="5555658" y="299703"/>
                </a:lnTo>
                <a:lnTo>
                  <a:pt x="5551967" y="311584"/>
                </a:lnTo>
                <a:lnTo>
                  <a:pt x="5543080" y="322072"/>
                </a:lnTo>
                <a:lnTo>
                  <a:pt x="5536553" y="326768"/>
                </a:lnTo>
                <a:lnTo>
                  <a:pt x="5524881" y="331532"/>
                </a:lnTo>
                <a:lnTo>
                  <a:pt x="5511457" y="333121"/>
                </a:lnTo>
                <a:lnTo>
                  <a:pt x="5506875" y="332911"/>
                </a:lnTo>
                <a:lnTo>
                  <a:pt x="5496015" y="330650"/>
                </a:lnTo>
                <a:lnTo>
                  <a:pt x="5485562" y="325914"/>
                </a:lnTo>
                <a:lnTo>
                  <a:pt x="5475517" y="318707"/>
                </a:lnTo>
                <a:lnTo>
                  <a:pt x="5465880" y="309035"/>
                </a:lnTo>
                <a:lnTo>
                  <a:pt x="5456651" y="296904"/>
                </a:lnTo>
                <a:lnTo>
                  <a:pt x="5447830" y="282321"/>
                </a:lnTo>
                <a:close/>
              </a:path>
              <a:path w="7263041" h="402336">
                <a:moveTo>
                  <a:pt x="654215" y="392684"/>
                </a:moveTo>
                <a:lnTo>
                  <a:pt x="654215" y="230504"/>
                </a:lnTo>
                <a:lnTo>
                  <a:pt x="660946" y="230504"/>
                </a:lnTo>
                <a:lnTo>
                  <a:pt x="747052" y="392684"/>
                </a:lnTo>
                <a:lnTo>
                  <a:pt x="826808" y="392684"/>
                </a:lnTo>
                <a:lnTo>
                  <a:pt x="736003" y="222376"/>
                </a:lnTo>
                <a:lnTo>
                  <a:pt x="739486" y="221092"/>
                </a:lnTo>
                <a:lnTo>
                  <a:pt x="752353" y="215476"/>
                </a:lnTo>
                <a:lnTo>
                  <a:pt x="763910" y="208956"/>
                </a:lnTo>
                <a:lnTo>
                  <a:pt x="774145" y="201536"/>
                </a:lnTo>
                <a:lnTo>
                  <a:pt x="783050" y="193224"/>
                </a:lnTo>
                <a:lnTo>
                  <a:pt x="790613" y="184023"/>
                </a:lnTo>
                <a:lnTo>
                  <a:pt x="797904" y="171772"/>
                </a:lnTo>
                <a:lnTo>
                  <a:pt x="802612" y="160387"/>
                </a:lnTo>
                <a:lnTo>
                  <a:pt x="805968" y="148093"/>
                </a:lnTo>
                <a:lnTo>
                  <a:pt x="807978" y="134889"/>
                </a:lnTo>
                <a:lnTo>
                  <a:pt x="808647" y="120776"/>
                </a:lnTo>
                <a:lnTo>
                  <a:pt x="808644" y="119832"/>
                </a:lnTo>
                <a:lnTo>
                  <a:pt x="807920" y="106101"/>
                </a:lnTo>
                <a:lnTo>
                  <a:pt x="805920" y="93096"/>
                </a:lnTo>
                <a:lnTo>
                  <a:pt x="802644" y="80827"/>
                </a:lnTo>
                <a:lnTo>
                  <a:pt x="798092" y="69307"/>
                </a:lnTo>
                <a:lnTo>
                  <a:pt x="792264" y="58547"/>
                </a:lnTo>
                <a:lnTo>
                  <a:pt x="788384" y="52738"/>
                </a:lnTo>
                <a:lnTo>
                  <a:pt x="780070" y="42579"/>
                </a:lnTo>
                <a:lnTo>
                  <a:pt x="770722" y="33890"/>
                </a:lnTo>
                <a:lnTo>
                  <a:pt x="760348" y="26679"/>
                </a:lnTo>
                <a:lnTo>
                  <a:pt x="748957" y="20954"/>
                </a:lnTo>
                <a:lnTo>
                  <a:pt x="739166" y="17526"/>
                </a:lnTo>
                <a:lnTo>
                  <a:pt x="729280" y="15102"/>
                </a:lnTo>
                <a:lnTo>
                  <a:pt x="721398" y="87502"/>
                </a:lnTo>
                <a:lnTo>
                  <a:pt x="727240" y="91948"/>
                </a:lnTo>
                <a:lnTo>
                  <a:pt x="731558" y="98044"/>
                </a:lnTo>
                <a:lnTo>
                  <a:pt x="735876" y="104266"/>
                </a:lnTo>
                <a:lnTo>
                  <a:pt x="738035" y="111505"/>
                </a:lnTo>
                <a:lnTo>
                  <a:pt x="738035" y="119887"/>
                </a:lnTo>
                <a:lnTo>
                  <a:pt x="737339" y="129044"/>
                </a:lnTo>
                <a:lnTo>
                  <a:pt x="733093" y="141421"/>
                </a:lnTo>
                <a:lnTo>
                  <a:pt x="724954" y="150240"/>
                </a:lnTo>
                <a:lnTo>
                  <a:pt x="718193" y="153798"/>
                </a:lnTo>
                <a:lnTo>
                  <a:pt x="707442" y="156902"/>
                </a:lnTo>
                <a:lnTo>
                  <a:pt x="693745" y="158764"/>
                </a:lnTo>
                <a:lnTo>
                  <a:pt x="677075" y="159385"/>
                </a:lnTo>
                <a:lnTo>
                  <a:pt x="654215" y="159385"/>
                </a:lnTo>
                <a:lnTo>
                  <a:pt x="654215" y="80645"/>
                </a:lnTo>
                <a:lnTo>
                  <a:pt x="581317" y="9651"/>
                </a:lnTo>
                <a:lnTo>
                  <a:pt x="581317" y="392684"/>
                </a:lnTo>
                <a:lnTo>
                  <a:pt x="654215" y="392684"/>
                </a:lnTo>
                <a:close/>
              </a:path>
              <a:path w="7263041" h="402336">
                <a:moveTo>
                  <a:pt x="1609636" y="392684"/>
                </a:moveTo>
                <a:lnTo>
                  <a:pt x="1609636" y="141350"/>
                </a:lnTo>
                <a:lnTo>
                  <a:pt x="1773339" y="392684"/>
                </a:lnTo>
                <a:lnTo>
                  <a:pt x="1843570" y="392684"/>
                </a:lnTo>
                <a:lnTo>
                  <a:pt x="1843570" y="9651"/>
                </a:lnTo>
                <a:lnTo>
                  <a:pt x="1770545" y="9651"/>
                </a:lnTo>
                <a:lnTo>
                  <a:pt x="1770545" y="261747"/>
                </a:lnTo>
                <a:lnTo>
                  <a:pt x="1606715" y="9651"/>
                </a:lnTo>
                <a:lnTo>
                  <a:pt x="1536738" y="9651"/>
                </a:lnTo>
                <a:lnTo>
                  <a:pt x="1536738" y="392684"/>
                </a:lnTo>
                <a:lnTo>
                  <a:pt x="1609636" y="392684"/>
                </a:lnTo>
                <a:close/>
              </a:path>
              <a:path w="7263041" h="402336">
                <a:moveTo>
                  <a:pt x="2804452" y="392684"/>
                </a:moveTo>
                <a:lnTo>
                  <a:pt x="2804452" y="141350"/>
                </a:lnTo>
                <a:lnTo>
                  <a:pt x="2968155" y="392684"/>
                </a:lnTo>
                <a:lnTo>
                  <a:pt x="3038386" y="392684"/>
                </a:lnTo>
                <a:lnTo>
                  <a:pt x="3038386" y="9651"/>
                </a:lnTo>
                <a:lnTo>
                  <a:pt x="2965361" y="9651"/>
                </a:lnTo>
                <a:lnTo>
                  <a:pt x="2965361" y="261747"/>
                </a:lnTo>
                <a:lnTo>
                  <a:pt x="2801531" y="9651"/>
                </a:lnTo>
                <a:lnTo>
                  <a:pt x="2731554" y="9651"/>
                </a:lnTo>
                <a:lnTo>
                  <a:pt x="2731554" y="392684"/>
                </a:lnTo>
                <a:lnTo>
                  <a:pt x="2804452" y="392684"/>
                </a:lnTo>
                <a:close/>
              </a:path>
              <a:path w="7263041" h="402336">
                <a:moveTo>
                  <a:pt x="3497872" y="392684"/>
                </a:moveTo>
                <a:lnTo>
                  <a:pt x="3497872" y="141350"/>
                </a:lnTo>
                <a:lnTo>
                  <a:pt x="3661575" y="392684"/>
                </a:lnTo>
                <a:lnTo>
                  <a:pt x="3731806" y="392684"/>
                </a:lnTo>
                <a:lnTo>
                  <a:pt x="3731806" y="9651"/>
                </a:lnTo>
                <a:lnTo>
                  <a:pt x="3658781" y="9651"/>
                </a:lnTo>
                <a:lnTo>
                  <a:pt x="3658781" y="261747"/>
                </a:lnTo>
                <a:lnTo>
                  <a:pt x="3494951" y="9651"/>
                </a:lnTo>
                <a:lnTo>
                  <a:pt x="3424974" y="9651"/>
                </a:lnTo>
                <a:lnTo>
                  <a:pt x="3424974" y="392684"/>
                </a:lnTo>
                <a:lnTo>
                  <a:pt x="3497872" y="392684"/>
                </a:lnTo>
                <a:close/>
              </a:path>
              <a:path w="7263041" h="402336">
                <a:moveTo>
                  <a:pt x="4398683" y="392684"/>
                </a:moveTo>
                <a:lnTo>
                  <a:pt x="4398683" y="230504"/>
                </a:lnTo>
                <a:lnTo>
                  <a:pt x="4405414" y="230504"/>
                </a:lnTo>
                <a:lnTo>
                  <a:pt x="4491520" y="392684"/>
                </a:lnTo>
                <a:lnTo>
                  <a:pt x="4571276" y="392684"/>
                </a:lnTo>
                <a:lnTo>
                  <a:pt x="4480471" y="222376"/>
                </a:lnTo>
                <a:lnTo>
                  <a:pt x="4483954" y="221092"/>
                </a:lnTo>
                <a:lnTo>
                  <a:pt x="4496821" y="215476"/>
                </a:lnTo>
                <a:lnTo>
                  <a:pt x="4508378" y="208956"/>
                </a:lnTo>
                <a:lnTo>
                  <a:pt x="4518613" y="201536"/>
                </a:lnTo>
                <a:lnTo>
                  <a:pt x="4527518" y="193224"/>
                </a:lnTo>
                <a:lnTo>
                  <a:pt x="4535081" y="184023"/>
                </a:lnTo>
                <a:lnTo>
                  <a:pt x="4542372" y="171772"/>
                </a:lnTo>
                <a:lnTo>
                  <a:pt x="4547080" y="160387"/>
                </a:lnTo>
                <a:lnTo>
                  <a:pt x="4550436" y="148093"/>
                </a:lnTo>
                <a:lnTo>
                  <a:pt x="4552446" y="134889"/>
                </a:lnTo>
                <a:lnTo>
                  <a:pt x="4553115" y="120776"/>
                </a:lnTo>
                <a:lnTo>
                  <a:pt x="4553112" y="119832"/>
                </a:lnTo>
                <a:lnTo>
                  <a:pt x="4552388" y="106101"/>
                </a:lnTo>
                <a:lnTo>
                  <a:pt x="4550388" y="93096"/>
                </a:lnTo>
                <a:lnTo>
                  <a:pt x="4547112" y="80827"/>
                </a:lnTo>
                <a:lnTo>
                  <a:pt x="4542560" y="69307"/>
                </a:lnTo>
                <a:lnTo>
                  <a:pt x="4536732" y="58547"/>
                </a:lnTo>
                <a:lnTo>
                  <a:pt x="4532852" y="52738"/>
                </a:lnTo>
                <a:lnTo>
                  <a:pt x="4524538" y="42579"/>
                </a:lnTo>
                <a:lnTo>
                  <a:pt x="4515190" y="33890"/>
                </a:lnTo>
                <a:lnTo>
                  <a:pt x="4504816" y="26679"/>
                </a:lnTo>
                <a:lnTo>
                  <a:pt x="4493425" y="20954"/>
                </a:lnTo>
                <a:lnTo>
                  <a:pt x="4483634" y="17526"/>
                </a:lnTo>
                <a:lnTo>
                  <a:pt x="4473748" y="15102"/>
                </a:lnTo>
                <a:lnTo>
                  <a:pt x="4465866" y="87502"/>
                </a:lnTo>
                <a:lnTo>
                  <a:pt x="4471708" y="91948"/>
                </a:lnTo>
                <a:lnTo>
                  <a:pt x="4476026" y="98044"/>
                </a:lnTo>
                <a:lnTo>
                  <a:pt x="4480344" y="104266"/>
                </a:lnTo>
                <a:lnTo>
                  <a:pt x="4482503" y="111505"/>
                </a:lnTo>
                <a:lnTo>
                  <a:pt x="4482503" y="119887"/>
                </a:lnTo>
                <a:lnTo>
                  <a:pt x="4481807" y="129044"/>
                </a:lnTo>
                <a:lnTo>
                  <a:pt x="4477561" y="141421"/>
                </a:lnTo>
                <a:lnTo>
                  <a:pt x="4469422" y="150240"/>
                </a:lnTo>
                <a:lnTo>
                  <a:pt x="4462661" y="153798"/>
                </a:lnTo>
                <a:lnTo>
                  <a:pt x="4451910" y="156902"/>
                </a:lnTo>
                <a:lnTo>
                  <a:pt x="4438213" y="158764"/>
                </a:lnTo>
                <a:lnTo>
                  <a:pt x="4421543" y="159385"/>
                </a:lnTo>
                <a:lnTo>
                  <a:pt x="4398683" y="159385"/>
                </a:lnTo>
                <a:lnTo>
                  <a:pt x="4398683" y="80645"/>
                </a:lnTo>
                <a:lnTo>
                  <a:pt x="4325785" y="9651"/>
                </a:lnTo>
                <a:lnTo>
                  <a:pt x="4325785" y="392684"/>
                </a:lnTo>
                <a:lnTo>
                  <a:pt x="4398683" y="392684"/>
                </a:lnTo>
                <a:close/>
              </a:path>
              <a:path w="7263041" h="402336">
                <a:moveTo>
                  <a:pt x="4703356" y="392684"/>
                </a:moveTo>
                <a:lnTo>
                  <a:pt x="4703356" y="141350"/>
                </a:lnTo>
                <a:lnTo>
                  <a:pt x="4867059" y="392684"/>
                </a:lnTo>
                <a:lnTo>
                  <a:pt x="4937290" y="392684"/>
                </a:lnTo>
                <a:lnTo>
                  <a:pt x="4937290" y="9651"/>
                </a:lnTo>
                <a:lnTo>
                  <a:pt x="4864265" y="9651"/>
                </a:lnTo>
                <a:lnTo>
                  <a:pt x="4864265" y="261747"/>
                </a:lnTo>
                <a:lnTo>
                  <a:pt x="4700435" y="9651"/>
                </a:lnTo>
                <a:lnTo>
                  <a:pt x="4630458" y="9651"/>
                </a:lnTo>
                <a:lnTo>
                  <a:pt x="4630458" y="392684"/>
                </a:lnTo>
                <a:lnTo>
                  <a:pt x="4703356" y="392684"/>
                </a:lnTo>
                <a:close/>
              </a:path>
              <a:path w="7263041" h="402336">
                <a:moveTo>
                  <a:pt x="6367564" y="392684"/>
                </a:moveTo>
                <a:lnTo>
                  <a:pt x="6367564" y="141350"/>
                </a:lnTo>
                <a:lnTo>
                  <a:pt x="6531267" y="392684"/>
                </a:lnTo>
                <a:lnTo>
                  <a:pt x="6601498" y="392684"/>
                </a:lnTo>
                <a:lnTo>
                  <a:pt x="6601498" y="9651"/>
                </a:lnTo>
                <a:lnTo>
                  <a:pt x="6528473" y="9651"/>
                </a:lnTo>
                <a:lnTo>
                  <a:pt x="6528473" y="261747"/>
                </a:lnTo>
                <a:lnTo>
                  <a:pt x="6364643" y="9651"/>
                </a:lnTo>
                <a:lnTo>
                  <a:pt x="6294666" y="9651"/>
                </a:lnTo>
                <a:lnTo>
                  <a:pt x="6294666" y="392684"/>
                </a:lnTo>
                <a:lnTo>
                  <a:pt x="6367564" y="392684"/>
                </a:lnTo>
                <a:close/>
              </a:path>
              <a:path w="7263041" h="402336">
                <a:moveTo>
                  <a:pt x="7156742" y="323214"/>
                </a:moveTo>
                <a:lnTo>
                  <a:pt x="7156742" y="9651"/>
                </a:lnTo>
                <a:lnTo>
                  <a:pt x="7083844" y="9651"/>
                </a:lnTo>
                <a:lnTo>
                  <a:pt x="7083844" y="392684"/>
                </a:lnTo>
                <a:lnTo>
                  <a:pt x="7263041" y="392684"/>
                </a:lnTo>
                <a:lnTo>
                  <a:pt x="7263041" y="323214"/>
                </a:lnTo>
                <a:lnTo>
                  <a:pt x="7156742" y="323214"/>
                </a:lnTo>
                <a:close/>
              </a:path>
              <a:path w="7263041" h="402336">
                <a:moveTo>
                  <a:pt x="6765201" y="313816"/>
                </a:moveTo>
                <a:lnTo>
                  <a:pt x="6791998" y="242697"/>
                </a:lnTo>
                <a:lnTo>
                  <a:pt x="6843433" y="111125"/>
                </a:lnTo>
                <a:lnTo>
                  <a:pt x="6894487" y="242697"/>
                </a:lnTo>
                <a:lnTo>
                  <a:pt x="6921538" y="313816"/>
                </a:lnTo>
                <a:lnTo>
                  <a:pt x="6951510" y="392684"/>
                </a:lnTo>
                <a:lnTo>
                  <a:pt x="7027329" y="392684"/>
                </a:lnTo>
                <a:lnTo>
                  <a:pt x="6879882" y="9651"/>
                </a:lnTo>
                <a:lnTo>
                  <a:pt x="6805968" y="9651"/>
                </a:lnTo>
                <a:lnTo>
                  <a:pt x="6658267" y="392684"/>
                </a:lnTo>
                <a:lnTo>
                  <a:pt x="6734086" y="392684"/>
                </a:lnTo>
                <a:lnTo>
                  <a:pt x="6765201" y="313816"/>
                </a:lnTo>
                <a:close/>
              </a:path>
              <a:path w="7263041" h="402336">
                <a:moveTo>
                  <a:pt x="6791998" y="242697"/>
                </a:moveTo>
                <a:lnTo>
                  <a:pt x="6765201" y="313816"/>
                </a:lnTo>
                <a:lnTo>
                  <a:pt x="6921538" y="313816"/>
                </a:lnTo>
                <a:lnTo>
                  <a:pt x="6894487" y="242697"/>
                </a:lnTo>
                <a:lnTo>
                  <a:pt x="6791998" y="242697"/>
                </a:lnTo>
                <a:close/>
              </a:path>
              <a:path w="7263041" h="402336">
                <a:moveTo>
                  <a:pt x="5691797" y="9651"/>
                </a:moveTo>
                <a:lnTo>
                  <a:pt x="5691797" y="392684"/>
                </a:lnTo>
                <a:lnTo>
                  <a:pt x="5764187" y="392684"/>
                </a:lnTo>
                <a:lnTo>
                  <a:pt x="5764187" y="9651"/>
                </a:lnTo>
                <a:lnTo>
                  <a:pt x="5691797" y="9651"/>
                </a:lnTo>
                <a:close/>
              </a:path>
              <a:path w="7263041" h="402336">
                <a:moveTo>
                  <a:pt x="5100993" y="313816"/>
                </a:moveTo>
                <a:lnTo>
                  <a:pt x="5127790" y="242697"/>
                </a:lnTo>
                <a:lnTo>
                  <a:pt x="5179225" y="111125"/>
                </a:lnTo>
                <a:lnTo>
                  <a:pt x="5230279" y="242697"/>
                </a:lnTo>
                <a:lnTo>
                  <a:pt x="5257330" y="313816"/>
                </a:lnTo>
                <a:lnTo>
                  <a:pt x="5287302" y="392684"/>
                </a:lnTo>
                <a:lnTo>
                  <a:pt x="5363121" y="392684"/>
                </a:lnTo>
                <a:lnTo>
                  <a:pt x="5215674" y="9651"/>
                </a:lnTo>
                <a:lnTo>
                  <a:pt x="5141760" y="9651"/>
                </a:lnTo>
                <a:lnTo>
                  <a:pt x="4994059" y="392684"/>
                </a:lnTo>
                <a:lnTo>
                  <a:pt x="5069878" y="392684"/>
                </a:lnTo>
                <a:lnTo>
                  <a:pt x="5100993" y="313816"/>
                </a:lnTo>
                <a:close/>
              </a:path>
              <a:path w="7263041" h="402336">
                <a:moveTo>
                  <a:pt x="5127790" y="242697"/>
                </a:moveTo>
                <a:lnTo>
                  <a:pt x="5100993" y="313816"/>
                </a:lnTo>
                <a:lnTo>
                  <a:pt x="5257330" y="313816"/>
                </a:lnTo>
                <a:lnTo>
                  <a:pt x="5230279" y="242697"/>
                </a:lnTo>
                <a:lnTo>
                  <a:pt x="5127790" y="242697"/>
                </a:lnTo>
                <a:close/>
              </a:path>
              <a:path w="7263041" h="402336">
                <a:moveTo>
                  <a:pt x="4462435" y="13129"/>
                </a:moveTo>
                <a:lnTo>
                  <a:pt x="4449700" y="11601"/>
                </a:lnTo>
                <a:lnTo>
                  <a:pt x="4435546" y="10515"/>
                </a:lnTo>
                <a:lnTo>
                  <a:pt x="4419979" y="9867"/>
                </a:lnTo>
                <a:lnTo>
                  <a:pt x="4403001" y="9651"/>
                </a:lnTo>
                <a:lnTo>
                  <a:pt x="4325785" y="9651"/>
                </a:lnTo>
                <a:lnTo>
                  <a:pt x="4398683" y="80645"/>
                </a:lnTo>
                <a:lnTo>
                  <a:pt x="4421631" y="80656"/>
                </a:lnTo>
                <a:lnTo>
                  <a:pt x="4437612" y="81207"/>
                </a:lnTo>
                <a:lnTo>
                  <a:pt x="4449943" y="82566"/>
                </a:lnTo>
                <a:lnTo>
                  <a:pt x="4458627" y="84709"/>
                </a:lnTo>
                <a:lnTo>
                  <a:pt x="4465866" y="87502"/>
                </a:lnTo>
                <a:lnTo>
                  <a:pt x="4473748" y="15102"/>
                </a:lnTo>
                <a:lnTo>
                  <a:pt x="4462435" y="13129"/>
                </a:lnTo>
                <a:close/>
              </a:path>
              <a:path w="7263041" h="402336">
                <a:moveTo>
                  <a:pt x="4116108" y="321055"/>
                </a:moveTo>
                <a:lnTo>
                  <a:pt x="4116108" y="220345"/>
                </a:lnTo>
                <a:lnTo>
                  <a:pt x="4252887" y="220345"/>
                </a:lnTo>
                <a:lnTo>
                  <a:pt x="4252887" y="150240"/>
                </a:lnTo>
                <a:lnTo>
                  <a:pt x="4116108" y="150240"/>
                </a:lnTo>
                <a:lnTo>
                  <a:pt x="4116108" y="80899"/>
                </a:lnTo>
                <a:lnTo>
                  <a:pt x="4252887" y="80899"/>
                </a:lnTo>
                <a:lnTo>
                  <a:pt x="4252887" y="9651"/>
                </a:lnTo>
                <a:lnTo>
                  <a:pt x="4043718" y="9651"/>
                </a:lnTo>
                <a:lnTo>
                  <a:pt x="4043718" y="392684"/>
                </a:lnTo>
                <a:lnTo>
                  <a:pt x="4252887" y="392684"/>
                </a:lnTo>
                <a:lnTo>
                  <a:pt x="4252887" y="321055"/>
                </a:lnTo>
                <a:lnTo>
                  <a:pt x="4116108" y="321055"/>
                </a:lnTo>
                <a:close/>
              </a:path>
              <a:path w="7263041" h="402336">
                <a:moveTo>
                  <a:pt x="3849662" y="392684"/>
                </a:moveTo>
                <a:lnTo>
                  <a:pt x="3923576" y="392684"/>
                </a:lnTo>
                <a:lnTo>
                  <a:pt x="3923576" y="81534"/>
                </a:lnTo>
                <a:lnTo>
                  <a:pt x="3993426" y="81534"/>
                </a:lnTo>
                <a:lnTo>
                  <a:pt x="3993426" y="9651"/>
                </a:lnTo>
                <a:lnTo>
                  <a:pt x="3781590" y="9651"/>
                </a:lnTo>
                <a:lnTo>
                  <a:pt x="3781590" y="81534"/>
                </a:lnTo>
                <a:lnTo>
                  <a:pt x="3849662" y="81534"/>
                </a:lnTo>
                <a:lnTo>
                  <a:pt x="3849662" y="392684"/>
                </a:lnTo>
                <a:close/>
              </a:path>
              <a:path w="7263041" h="402336">
                <a:moveTo>
                  <a:pt x="3270161" y="9651"/>
                </a:moveTo>
                <a:lnTo>
                  <a:pt x="3270161" y="392684"/>
                </a:lnTo>
                <a:lnTo>
                  <a:pt x="3342551" y="392684"/>
                </a:lnTo>
                <a:lnTo>
                  <a:pt x="3342551" y="9651"/>
                </a:lnTo>
                <a:lnTo>
                  <a:pt x="3270161" y="9651"/>
                </a:lnTo>
                <a:close/>
              </a:path>
              <a:path w="7263041" h="402336">
                <a:moveTo>
                  <a:pt x="2412657" y="313816"/>
                </a:moveTo>
                <a:lnTo>
                  <a:pt x="2439454" y="242697"/>
                </a:lnTo>
                <a:lnTo>
                  <a:pt x="2490889" y="111125"/>
                </a:lnTo>
                <a:lnTo>
                  <a:pt x="2541943" y="242697"/>
                </a:lnTo>
                <a:lnTo>
                  <a:pt x="2568994" y="313816"/>
                </a:lnTo>
                <a:lnTo>
                  <a:pt x="2598966" y="392684"/>
                </a:lnTo>
                <a:lnTo>
                  <a:pt x="2674785" y="392684"/>
                </a:lnTo>
                <a:lnTo>
                  <a:pt x="2527338" y="9651"/>
                </a:lnTo>
                <a:lnTo>
                  <a:pt x="2453424" y="9651"/>
                </a:lnTo>
                <a:lnTo>
                  <a:pt x="2305723" y="392684"/>
                </a:lnTo>
                <a:lnTo>
                  <a:pt x="2381542" y="392684"/>
                </a:lnTo>
                <a:lnTo>
                  <a:pt x="2412657" y="313816"/>
                </a:lnTo>
                <a:close/>
              </a:path>
              <a:path w="7263041" h="402336">
                <a:moveTo>
                  <a:pt x="2439454" y="242697"/>
                </a:moveTo>
                <a:lnTo>
                  <a:pt x="2412657" y="313816"/>
                </a:lnTo>
                <a:lnTo>
                  <a:pt x="2568994" y="313816"/>
                </a:lnTo>
                <a:lnTo>
                  <a:pt x="2541943" y="242697"/>
                </a:lnTo>
                <a:lnTo>
                  <a:pt x="2439454" y="242697"/>
                </a:lnTo>
                <a:close/>
              </a:path>
              <a:path w="7263041" h="402336">
                <a:moveTo>
                  <a:pt x="2182025" y="9651"/>
                </a:moveTo>
                <a:lnTo>
                  <a:pt x="2182025" y="392684"/>
                </a:lnTo>
                <a:lnTo>
                  <a:pt x="2254415" y="392684"/>
                </a:lnTo>
                <a:lnTo>
                  <a:pt x="2254415" y="9651"/>
                </a:lnTo>
                <a:lnTo>
                  <a:pt x="2182025" y="9651"/>
                </a:lnTo>
                <a:close/>
              </a:path>
              <a:path w="7263041" h="402336">
                <a:moveTo>
                  <a:pt x="1949869" y="297688"/>
                </a:moveTo>
                <a:lnTo>
                  <a:pt x="1897291" y="346837"/>
                </a:lnTo>
                <a:lnTo>
                  <a:pt x="1902475" y="353044"/>
                </a:lnTo>
                <a:lnTo>
                  <a:pt x="1912241" y="363408"/>
                </a:lnTo>
                <a:lnTo>
                  <a:pt x="1922417" y="372546"/>
                </a:lnTo>
                <a:lnTo>
                  <a:pt x="1933002" y="380460"/>
                </a:lnTo>
                <a:lnTo>
                  <a:pt x="1955401" y="392622"/>
                </a:lnTo>
                <a:lnTo>
                  <a:pt x="1979438" y="399910"/>
                </a:lnTo>
                <a:lnTo>
                  <a:pt x="2005114" y="402336"/>
                </a:lnTo>
                <a:lnTo>
                  <a:pt x="2009953" y="402246"/>
                </a:lnTo>
                <a:lnTo>
                  <a:pt x="2023445" y="400952"/>
                </a:lnTo>
                <a:lnTo>
                  <a:pt x="2047613" y="393758"/>
                </a:lnTo>
                <a:lnTo>
                  <a:pt x="2068241" y="380311"/>
                </a:lnTo>
                <a:lnTo>
                  <a:pt x="2084376" y="360703"/>
                </a:lnTo>
                <a:lnTo>
                  <a:pt x="2092087" y="343070"/>
                </a:lnTo>
                <a:lnTo>
                  <a:pt x="2096306" y="322990"/>
                </a:lnTo>
                <a:lnTo>
                  <a:pt x="2098866" y="296573"/>
                </a:lnTo>
                <a:lnTo>
                  <a:pt x="2099512" y="280975"/>
                </a:lnTo>
                <a:lnTo>
                  <a:pt x="2099729" y="263778"/>
                </a:lnTo>
                <a:lnTo>
                  <a:pt x="2099729" y="9651"/>
                </a:lnTo>
                <a:lnTo>
                  <a:pt x="2026450" y="9651"/>
                </a:lnTo>
                <a:lnTo>
                  <a:pt x="2026353" y="285958"/>
                </a:lnTo>
                <a:lnTo>
                  <a:pt x="2025441" y="301628"/>
                </a:lnTo>
                <a:lnTo>
                  <a:pt x="2023568" y="313327"/>
                </a:lnTo>
                <a:lnTo>
                  <a:pt x="2020735" y="321055"/>
                </a:lnTo>
                <a:lnTo>
                  <a:pt x="2016925" y="327660"/>
                </a:lnTo>
                <a:lnTo>
                  <a:pt x="2011083" y="330962"/>
                </a:lnTo>
                <a:lnTo>
                  <a:pt x="1995716" y="330962"/>
                </a:lnTo>
                <a:lnTo>
                  <a:pt x="1987715" y="328675"/>
                </a:lnTo>
                <a:lnTo>
                  <a:pt x="1979587" y="324230"/>
                </a:lnTo>
                <a:lnTo>
                  <a:pt x="1970045" y="317593"/>
                </a:lnTo>
                <a:lnTo>
                  <a:pt x="1960499" y="308970"/>
                </a:lnTo>
                <a:lnTo>
                  <a:pt x="1949869" y="297688"/>
                </a:lnTo>
                <a:close/>
              </a:path>
              <a:path w="7263041" h="402336">
                <a:moveTo>
                  <a:pt x="1217841" y="313816"/>
                </a:moveTo>
                <a:lnTo>
                  <a:pt x="1244638" y="242697"/>
                </a:lnTo>
                <a:lnTo>
                  <a:pt x="1296073" y="111125"/>
                </a:lnTo>
                <a:lnTo>
                  <a:pt x="1347127" y="242697"/>
                </a:lnTo>
                <a:lnTo>
                  <a:pt x="1374178" y="313816"/>
                </a:lnTo>
                <a:lnTo>
                  <a:pt x="1404150" y="392684"/>
                </a:lnTo>
                <a:lnTo>
                  <a:pt x="1479969" y="392684"/>
                </a:lnTo>
                <a:lnTo>
                  <a:pt x="1332522" y="9651"/>
                </a:lnTo>
                <a:lnTo>
                  <a:pt x="1258608" y="9651"/>
                </a:lnTo>
                <a:lnTo>
                  <a:pt x="1110907" y="392684"/>
                </a:lnTo>
                <a:lnTo>
                  <a:pt x="1186726" y="392684"/>
                </a:lnTo>
                <a:lnTo>
                  <a:pt x="1217841" y="313816"/>
                </a:lnTo>
                <a:close/>
              </a:path>
              <a:path w="7263041" h="402336">
                <a:moveTo>
                  <a:pt x="1244638" y="242697"/>
                </a:moveTo>
                <a:lnTo>
                  <a:pt x="1217841" y="313816"/>
                </a:lnTo>
                <a:lnTo>
                  <a:pt x="1374178" y="313816"/>
                </a:lnTo>
                <a:lnTo>
                  <a:pt x="1347127" y="242697"/>
                </a:lnTo>
                <a:lnTo>
                  <a:pt x="1244638" y="242697"/>
                </a:lnTo>
                <a:close/>
              </a:path>
              <a:path w="7263041" h="402336">
                <a:moveTo>
                  <a:pt x="904405" y="297688"/>
                </a:moveTo>
                <a:lnTo>
                  <a:pt x="851827" y="346837"/>
                </a:lnTo>
                <a:lnTo>
                  <a:pt x="857011" y="353044"/>
                </a:lnTo>
                <a:lnTo>
                  <a:pt x="866777" y="363408"/>
                </a:lnTo>
                <a:lnTo>
                  <a:pt x="876953" y="372546"/>
                </a:lnTo>
                <a:lnTo>
                  <a:pt x="887538" y="380460"/>
                </a:lnTo>
                <a:lnTo>
                  <a:pt x="909937" y="392622"/>
                </a:lnTo>
                <a:lnTo>
                  <a:pt x="933974" y="399910"/>
                </a:lnTo>
                <a:lnTo>
                  <a:pt x="959650" y="402336"/>
                </a:lnTo>
                <a:lnTo>
                  <a:pt x="964489" y="402246"/>
                </a:lnTo>
                <a:lnTo>
                  <a:pt x="977981" y="400952"/>
                </a:lnTo>
                <a:lnTo>
                  <a:pt x="1002149" y="393758"/>
                </a:lnTo>
                <a:lnTo>
                  <a:pt x="1022777" y="380311"/>
                </a:lnTo>
                <a:lnTo>
                  <a:pt x="1038912" y="360703"/>
                </a:lnTo>
                <a:lnTo>
                  <a:pt x="1046623" y="343070"/>
                </a:lnTo>
                <a:lnTo>
                  <a:pt x="1050842" y="322990"/>
                </a:lnTo>
                <a:lnTo>
                  <a:pt x="1053402" y="296573"/>
                </a:lnTo>
                <a:lnTo>
                  <a:pt x="1054048" y="280975"/>
                </a:lnTo>
                <a:lnTo>
                  <a:pt x="1054265" y="263778"/>
                </a:lnTo>
                <a:lnTo>
                  <a:pt x="1054265" y="9651"/>
                </a:lnTo>
                <a:lnTo>
                  <a:pt x="980986" y="9651"/>
                </a:lnTo>
                <a:lnTo>
                  <a:pt x="980889" y="285958"/>
                </a:lnTo>
                <a:lnTo>
                  <a:pt x="979977" y="301628"/>
                </a:lnTo>
                <a:lnTo>
                  <a:pt x="978104" y="313327"/>
                </a:lnTo>
                <a:lnTo>
                  <a:pt x="975271" y="321055"/>
                </a:lnTo>
                <a:lnTo>
                  <a:pt x="971461" y="327660"/>
                </a:lnTo>
                <a:lnTo>
                  <a:pt x="965619" y="330962"/>
                </a:lnTo>
                <a:lnTo>
                  <a:pt x="950252" y="330962"/>
                </a:lnTo>
                <a:lnTo>
                  <a:pt x="942251" y="328675"/>
                </a:lnTo>
                <a:lnTo>
                  <a:pt x="934123" y="324230"/>
                </a:lnTo>
                <a:lnTo>
                  <a:pt x="924581" y="317593"/>
                </a:lnTo>
                <a:lnTo>
                  <a:pt x="915035" y="308970"/>
                </a:lnTo>
                <a:lnTo>
                  <a:pt x="904405" y="297688"/>
                </a:lnTo>
                <a:close/>
              </a:path>
              <a:path w="7263041" h="402336">
                <a:moveTo>
                  <a:pt x="717967" y="13129"/>
                </a:moveTo>
                <a:lnTo>
                  <a:pt x="705232" y="11601"/>
                </a:lnTo>
                <a:lnTo>
                  <a:pt x="691078" y="10515"/>
                </a:lnTo>
                <a:lnTo>
                  <a:pt x="675511" y="9867"/>
                </a:lnTo>
                <a:lnTo>
                  <a:pt x="658533" y="9651"/>
                </a:lnTo>
                <a:lnTo>
                  <a:pt x="581317" y="9651"/>
                </a:lnTo>
                <a:lnTo>
                  <a:pt x="654215" y="80645"/>
                </a:lnTo>
                <a:lnTo>
                  <a:pt x="677163" y="80656"/>
                </a:lnTo>
                <a:lnTo>
                  <a:pt x="693144" y="81207"/>
                </a:lnTo>
                <a:lnTo>
                  <a:pt x="705475" y="82566"/>
                </a:lnTo>
                <a:lnTo>
                  <a:pt x="714159" y="84709"/>
                </a:lnTo>
                <a:lnTo>
                  <a:pt x="721398" y="87502"/>
                </a:lnTo>
                <a:lnTo>
                  <a:pt x="729280" y="15102"/>
                </a:lnTo>
                <a:lnTo>
                  <a:pt x="717967" y="13129"/>
                </a:lnTo>
                <a:close/>
              </a:path>
              <a:path w="7263041" h="402336">
                <a:moveTo>
                  <a:pt x="371640" y="321055"/>
                </a:moveTo>
                <a:lnTo>
                  <a:pt x="371640" y="220345"/>
                </a:lnTo>
                <a:lnTo>
                  <a:pt x="508419" y="220345"/>
                </a:lnTo>
                <a:lnTo>
                  <a:pt x="508419" y="150240"/>
                </a:lnTo>
                <a:lnTo>
                  <a:pt x="371640" y="150240"/>
                </a:lnTo>
                <a:lnTo>
                  <a:pt x="371640" y="80899"/>
                </a:lnTo>
                <a:lnTo>
                  <a:pt x="508419" y="80899"/>
                </a:lnTo>
                <a:lnTo>
                  <a:pt x="508419" y="9651"/>
                </a:lnTo>
                <a:lnTo>
                  <a:pt x="299250" y="9651"/>
                </a:lnTo>
                <a:lnTo>
                  <a:pt x="299250" y="392684"/>
                </a:lnTo>
                <a:lnTo>
                  <a:pt x="508419" y="392684"/>
                </a:lnTo>
                <a:lnTo>
                  <a:pt x="508419" y="321055"/>
                </a:lnTo>
                <a:lnTo>
                  <a:pt x="371640" y="321055"/>
                </a:lnTo>
                <a:close/>
              </a:path>
              <a:path w="7263041" h="402336">
                <a:moveTo>
                  <a:pt x="166413" y="20640"/>
                </a:moveTo>
                <a:lnTo>
                  <a:pt x="147787" y="15241"/>
                </a:lnTo>
                <a:lnTo>
                  <a:pt x="123695" y="11657"/>
                </a:lnTo>
                <a:lnTo>
                  <a:pt x="109610" y="10542"/>
                </a:lnTo>
                <a:lnTo>
                  <a:pt x="94170" y="9874"/>
                </a:lnTo>
                <a:lnTo>
                  <a:pt x="77381" y="9651"/>
                </a:lnTo>
                <a:lnTo>
                  <a:pt x="0" y="9651"/>
                </a:lnTo>
                <a:lnTo>
                  <a:pt x="0" y="392684"/>
                </a:lnTo>
                <a:lnTo>
                  <a:pt x="72936" y="392684"/>
                </a:lnTo>
                <a:lnTo>
                  <a:pt x="72936" y="230504"/>
                </a:lnTo>
                <a:lnTo>
                  <a:pt x="74200" y="230504"/>
                </a:lnTo>
                <a:lnTo>
                  <a:pt x="91513" y="230315"/>
                </a:lnTo>
                <a:lnTo>
                  <a:pt x="106929" y="229796"/>
                </a:lnTo>
                <a:lnTo>
                  <a:pt x="120456" y="228946"/>
                </a:lnTo>
                <a:lnTo>
                  <a:pt x="132101" y="227764"/>
                </a:lnTo>
                <a:lnTo>
                  <a:pt x="141870" y="226252"/>
                </a:lnTo>
                <a:lnTo>
                  <a:pt x="141262" y="152780"/>
                </a:lnTo>
                <a:lnTo>
                  <a:pt x="134150" y="155448"/>
                </a:lnTo>
                <a:lnTo>
                  <a:pt x="125060" y="157616"/>
                </a:lnTo>
                <a:lnTo>
                  <a:pt x="112398" y="158933"/>
                </a:lnTo>
                <a:lnTo>
                  <a:pt x="96050" y="159385"/>
                </a:lnTo>
                <a:lnTo>
                  <a:pt x="72936" y="159385"/>
                </a:lnTo>
                <a:lnTo>
                  <a:pt x="72936" y="80645"/>
                </a:lnTo>
                <a:lnTo>
                  <a:pt x="93510" y="80645"/>
                </a:lnTo>
                <a:lnTo>
                  <a:pt x="105551" y="80917"/>
                </a:lnTo>
                <a:lnTo>
                  <a:pt x="120102" y="82252"/>
                </a:lnTo>
                <a:lnTo>
                  <a:pt x="131530" y="84701"/>
                </a:lnTo>
                <a:lnTo>
                  <a:pt x="139865" y="88264"/>
                </a:lnTo>
                <a:lnTo>
                  <a:pt x="148772" y="95689"/>
                </a:lnTo>
                <a:lnTo>
                  <a:pt x="154950" y="106751"/>
                </a:lnTo>
                <a:lnTo>
                  <a:pt x="157010" y="120650"/>
                </a:lnTo>
                <a:lnTo>
                  <a:pt x="157010" y="129159"/>
                </a:lnTo>
                <a:lnTo>
                  <a:pt x="154978" y="136525"/>
                </a:lnTo>
                <a:lnTo>
                  <a:pt x="154320" y="223024"/>
                </a:lnTo>
                <a:lnTo>
                  <a:pt x="166902" y="218205"/>
                </a:lnTo>
                <a:lnTo>
                  <a:pt x="178423" y="212239"/>
                </a:lnTo>
                <a:lnTo>
                  <a:pt x="188887" y="205125"/>
                </a:lnTo>
                <a:lnTo>
                  <a:pt x="198300" y="196862"/>
                </a:lnTo>
                <a:lnTo>
                  <a:pt x="206667" y="187451"/>
                </a:lnTo>
                <a:lnTo>
                  <a:pt x="216551" y="171963"/>
                </a:lnTo>
                <a:lnTo>
                  <a:pt x="221394" y="160525"/>
                </a:lnTo>
                <a:lnTo>
                  <a:pt x="224854" y="148181"/>
                </a:lnTo>
                <a:lnTo>
                  <a:pt x="226930" y="134932"/>
                </a:lnTo>
                <a:lnTo>
                  <a:pt x="227622" y="120776"/>
                </a:lnTo>
                <a:lnTo>
                  <a:pt x="227620" y="120065"/>
                </a:lnTo>
                <a:lnTo>
                  <a:pt x="226930" y="106173"/>
                </a:lnTo>
                <a:lnTo>
                  <a:pt x="224985" y="93088"/>
                </a:lnTo>
                <a:lnTo>
                  <a:pt x="221785" y="80809"/>
                </a:lnTo>
                <a:lnTo>
                  <a:pt x="217330" y="69338"/>
                </a:lnTo>
                <a:lnTo>
                  <a:pt x="211620" y="58674"/>
                </a:lnTo>
                <a:lnTo>
                  <a:pt x="207651" y="52722"/>
                </a:lnTo>
                <a:lnTo>
                  <a:pt x="199409" y="42762"/>
                </a:lnTo>
                <a:lnTo>
                  <a:pt x="190021" y="34196"/>
                </a:lnTo>
                <a:lnTo>
                  <a:pt x="179486" y="27014"/>
                </a:lnTo>
                <a:lnTo>
                  <a:pt x="167805" y="21209"/>
                </a:lnTo>
                <a:lnTo>
                  <a:pt x="166413" y="20640"/>
                </a:lnTo>
                <a:close/>
              </a:path>
              <a:path w="7263041" h="402336">
                <a:moveTo>
                  <a:pt x="141262" y="152780"/>
                </a:moveTo>
                <a:lnTo>
                  <a:pt x="141870" y="226252"/>
                </a:lnTo>
                <a:lnTo>
                  <a:pt x="149771" y="224409"/>
                </a:lnTo>
                <a:lnTo>
                  <a:pt x="154320" y="223024"/>
                </a:lnTo>
                <a:lnTo>
                  <a:pt x="154978" y="136525"/>
                </a:lnTo>
                <a:lnTo>
                  <a:pt x="150914" y="142494"/>
                </a:lnTo>
                <a:lnTo>
                  <a:pt x="146850" y="148462"/>
                </a:lnTo>
                <a:lnTo>
                  <a:pt x="141262" y="152780"/>
                </a:lnTo>
                <a:close/>
              </a:path>
              <a:path w="7263041" h="402336">
                <a:moveTo>
                  <a:pt x="6066752" y="398824"/>
                </a:moveTo>
                <a:lnTo>
                  <a:pt x="6091621" y="392415"/>
                </a:lnTo>
                <a:lnTo>
                  <a:pt x="6115113" y="382747"/>
                </a:lnTo>
                <a:lnTo>
                  <a:pt x="6137223" y="369817"/>
                </a:lnTo>
                <a:lnTo>
                  <a:pt x="6157950" y="353621"/>
                </a:lnTo>
                <a:lnTo>
                  <a:pt x="6167793" y="344297"/>
                </a:lnTo>
                <a:lnTo>
                  <a:pt x="6177578" y="333788"/>
                </a:lnTo>
                <a:lnTo>
                  <a:pt x="6193434" y="313062"/>
                </a:lnTo>
                <a:lnTo>
                  <a:pt x="6206125" y="290920"/>
                </a:lnTo>
                <a:lnTo>
                  <a:pt x="6215649" y="267364"/>
                </a:lnTo>
                <a:lnTo>
                  <a:pt x="6222002" y="242397"/>
                </a:lnTo>
                <a:lnTo>
                  <a:pt x="6225180" y="216024"/>
                </a:lnTo>
                <a:lnTo>
                  <a:pt x="6225578" y="202311"/>
                </a:lnTo>
                <a:lnTo>
                  <a:pt x="6225561" y="199487"/>
                </a:lnTo>
                <a:lnTo>
                  <a:pt x="6225006" y="185868"/>
                </a:lnTo>
                <a:lnTo>
                  <a:pt x="6223664" y="172591"/>
                </a:lnTo>
                <a:lnTo>
                  <a:pt x="6218620" y="147070"/>
                </a:lnTo>
                <a:lnTo>
                  <a:pt x="6210431" y="122927"/>
                </a:lnTo>
                <a:lnTo>
                  <a:pt x="6199101" y="100166"/>
                </a:lnTo>
                <a:lnTo>
                  <a:pt x="6184633" y="78789"/>
                </a:lnTo>
                <a:lnTo>
                  <a:pt x="6167031" y="58800"/>
                </a:lnTo>
                <a:lnTo>
                  <a:pt x="6147388" y="41203"/>
                </a:lnTo>
                <a:lnTo>
                  <a:pt x="6125915" y="26360"/>
                </a:lnTo>
                <a:lnTo>
                  <a:pt x="6103160" y="14822"/>
                </a:lnTo>
                <a:lnTo>
                  <a:pt x="6079123" y="6585"/>
                </a:lnTo>
                <a:lnTo>
                  <a:pt x="6053804" y="1645"/>
                </a:lnTo>
                <a:lnTo>
                  <a:pt x="6027204" y="0"/>
                </a:lnTo>
                <a:lnTo>
                  <a:pt x="6024973" y="11"/>
                </a:lnTo>
                <a:lnTo>
                  <a:pt x="5999178" y="1886"/>
                </a:lnTo>
                <a:lnTo>
                  <a:pt x="5974252" y="6981"/>
                </a:lnTo>
                <a:lnTo>
                  <a:pt x="5950192" y="15319"/>
                </a:lnTo>
                <a:lnTo>
                  <a:pt x="5927001" y="26924"/>
                </a:lnTo>
                <a:lnTo>
                  <a:pt x="5914381" y="34820"/>
                </a:lnTo>
                <a:lnTo>
                  <a:pt x="5894095" y="50524"/>
                </a:lnTo>
                <a:lnTo>
                  <a:pt x="5876202" y="68557"/>
                </a:lnTo>
                <a:lnTo>
                  <a:pt x="5860701" y="88908"/>
                </a:lnTo>
                <a:lnTo>
                  <a:pt x="5852390" y="102530"/>
                </a:lnTo>
                <a:lnTo>
                  <a:pt x="5841432" y="125576"/>
                </a:lnTo>
                <a:lnTo>
                  <a:pt x="5833591" y="149669"/>
                </a:lnTo>
                <a:lnTo>
                  <a:pt x="5828879" y="174820"/>
                </a:lnTo>
                <a:lnTo>
                  <a:pt x="5827306" y="201040"/>
                </a:lnTo>
                <a:lnTo>
                  <a:pt x="5827306" y="201441"/>
                </a:lnTo>
                <a:lnTo>
                  <a:pt x="5827724" y="214925"/>
                </a:lnTo>
                <a:lnTo>
                  <a:pt x="5830928" y="240950"/>
                </a:lnTo>
                <a:lnTo>
                  <a:pt x="5837286" y="265728"/>
                </a:lnTo>
                <a:lnTo>
                  <a:pt x="5846795" y="289267"/>
                </a:lnTo>
                <a:lnTo>
                  <a:pt x="5859451" y="311580"/>
                </a:lnTo>
                <a:lnTo>
                  <a:pt x="5875251" y="332677"/>
                </a:lnTo>
                <a:lnTo>
                  <a:pt x="5884329" y="342773"/>
                </a:lnTo>
                <a:lnTo>
                  <a:pt x="5896076" y="354125"/>
                </a:lnTo>
                <a:lnTo>
                  <a:pt x="5903128" y="230155"/>
                </a:lnTo>
                <a:lnTo>
                  <a:pt x="5901316" y="216585"/>
                </a:lnTo>
                <a:lnTo>
                  <a:pt x="5900712" y="202311"/>
                </a:lnTo>
                <a:lnTo>
                  <a:pt x="5901218" y="189181"/>
                </a:lnTo>
                <a:lnTo>
                  <a:pt x="5902880" y="175726"/>
                </a:lnTo>
                <a:lnTo>
                  <a:pt x="5905699" y="162903"/>
                </a:lnTo>
                <a:lnTo>
                  <a:pt x="5909672" y="150715"/>
                </a:lnTo>
                <a:lnTo>
                  <a:pt x="5914795" y="139161"/>
                </a:lnTo>
                <a:lnTo>
                  <a:pt x="5921064" y="128245"/>
                </a:lnTo>
                <a:lnTo>
                  <a:pt x="5928478" y="117968"/>
                </a:lnTo>
                <a:lnTo>
                  <a:pt x="5937034" y="108330"/>
                </a:lnTo>
                <a:lnTo>
                  <a:pt x="5953179" y="94301"/>
                </a:lnTo>
                <a:lnTo>
                  <a:pt x="5963929" y="87295"/>
                </a:lnTo>
                <a:lnTo>
                  <a:pt x="5975265" y="81563"/>
                </a:lnTo>
                <a:lnTo>
                  <a:pt x="5987187" y="77105"/>
                </a:lnTo>
                <a:lnTo>
                  <a:pt x="5999691" y="73921"/>
                </a:lnTo>
                <a:lnTo>
                  <a:pt x="6012777" y="72010"/>
                </a:lnTo>
                <a:lnTo>
                  <a:pt x="6026442" y="71374"/>
                </a:lnTo>
                <a:lnTo>
                  <a:pt x="6035199" y="71642"/>
                </a:lnTo>
                <a:lnTo>
                  <a:pt x="6048341" y="73121"/>
                </a:lnTo>
                <a:lnTo>
                  <a:pt x="6060946" y="75893"/>
                </a:lnTo>
                <a:lnTo>
                  <a:pt x="6073012" y="79961"/>
                </a:lnTo>
                <a:lnTo>
                  <a:pt x="6084537" y="85326"/>
                </a:lnTo>
                <a:lnTo>
                  <a:pt x="6095519" y="91989"/>
                </a:lnTo>
                <a:lnTo>
                  <a:pt x="6105957" y="99953"/>
                </a:lnTo>
                <a:lnTo>
                  <a:pt x="6115850" y="109220"/>
                </a:lnTo>
                <a:lnTo>
                  <a:pt x="6123319" y="117553"/>
                </a:lnTo>
                <a:lnTo>
                  <a:pt x="6131084" y="127953"/>
                </a:lnTo>
                <a:lnTo>
                  <a:pt x="6137650" y="138898"/>
                </a:lnTo>
                <a:lnTo>
                  <a:pt x="6143019" y="150389"/>
                </a:lnTo>
                <a:lnTo>
                  <a:pt x="6147193" y="162424"/>
                </a:lnTo>
                <a:lnTo>
                  <a:pt x="6150171" y="175005"/>
                </a:lnTo>
                <a:lnTo>
                  <a:pt x="6151958" y="188131"/>
                </a:lnTo>
                <a:lnTo>
                  <a:pt x="6152553" y="201802"/>
                </a:lnTo>
                <a:lnTo>
                  <a:pt x="6152150" y="213216"/>
                </a:lnTo>
                <a:lnTo>
                  <a:pt x="6150580" y="226515"/>
                </a:lnTo>
                <a:lnTo>
                  <a:pt x="6147822" y="239235"/>
                </a:lnTo>
                <a:lnTo>
                  <a:pt x="6143874" y="251378"/>
                </a:lnTo>
                <a:lnTo>
                  <a:pt x="6138731" y="262950"/>
                </a:lnTo>
                <a:lnTo>
                  <a:pt x="6132390" y="273951"/>
                </a:lnTo>
                <a:lnTo>
                  <a:pt x="6124849" y="284386"/>
                </a:lnTo>
                <a:lnTo>
                  <a:pt x="6116104" y="294259"/>
                </a:lnTo>
                <a:lnTo>
                  <a:pt x="6100365" y="308138"/>
                </a:lnTo>
                <a:lnTo>
                  <a:pt x="6089590" y="315352"/>
                </a:lnTo>
                <a:lnTo>
                  <a:pt x="6078281" y="321250"/>
                </a:lnTo>
                <a:lnTo>
                  <a:pt x="6066439" y="325835"/>
                </a:lnTo>
                <a:lnTo>
                  <a:pt x="6054063" y="329108"/>
                </a:lnTo>
                <a:lnTo>
                  <a:pt x="6041154" y="331070"/>
                </a:lnTo>
                <a:lnTo>
                  <a:pt x="6027712" y="331724"/>
                </a:lnTo>
                <a:lnTo>
                  <a:pt x="6017165" y="331331"/>
                </a:lnTo>
                <a:lnTo>
                  <a:pt x="6004238" y="329712"/>
                </a:lnTo>
                <a:lnTo>
                  <a:pt x="5991770" y="326842"/>
                </a:lnTo>
                <a:lnTo>
                  <a:pt x="5979758" y="322723"/>
                </a:lnTo>
                <a:lnTo>
                  <a:pt x="5968199" y="317357"/>
                </a:lnTo>
                <a:lnTo>
                  <a:pt x="5957091" y="310747"/>
                </a:lnTo>
                <a:lnTo>
                  <a:pt x="5946432" y="302895"/>
                </a:lnTo>
                <a:lnTo>
                  <a:pt x="5939372" y="296776"/>
                </a:lnTo>
                <a:lnTo>
                  <a:pt x="5930311" y="287435"/>
                </a:lnTo>
                <a:lnTo>
                  <a:pt x="5922458" y="277388"/>
                </a:lnTo>
                <a:lnTo>
                  <a:pt x="5915813" y="266637"/>
                </a:lnTo>
                <a:lnTo>
                  <a:pt x="5910377" y="255181"/>
                </a:lnTo>
                <a:lnTo>
                  <a:pt x="5916502" y="370073"/>
                </a:lnTo>
                <a:lnTo>
                  <a:pt x="5927298" y="376849"/>
                </a:lnTo>
                <a:lnTo>
                  <a:pt x="5938483" y="382826"/>
                </a:lnTo>
                <a:lnTo>
                  <a:pt x="5950057" y="388004"/>
                </a:lnTo>
                <a:lnTo>
                  <a:pt x="5962022" y="392385"/>
                </a:lnTo>
                <a:lnTo>
                  <a:pt x="5974377" y="395968"/>
                </a:lnTo>
                <a:lnTo>
                  <a:pt x="5987124" y="398755"/>
                </a:lnTo>
                <a:lnTo>
                  <a:pt x="6000261" y="400744"/>
                </a:lnTo>
                <a:lnTo>
                  <a:pt x="6013790" y="401938"/>
                </a:lnTo>
                <a:lnTo>
                  <a:pt x="6027712" y="402336"/>
                </a:lnTo>
                <a:lnTo>
                  <a:pt x="6040509" y="401977"/>
                </a:lnTo>
                <a:lnTo>
                  <a:pt x="6053802" y="400807"/>
                </a:lnTo>
                <a:lnTo>
                  <a:pt x="6066752" y="398824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449818" y="1108202"/>
            <a:ext cx="0" cy="383032"/>
          </a:xfrm>
          <a:custGeom>
            <a:avLst/>
            <a:gdLst/>
            <a:ahLst/>
            <a:cxnLst/>
            <a:rect l="l" t="t" r="r" b="b"/>
            <a:pathLst>
              <a:path h="383032">
                <a:moveTo>
                  <a:pt x="0" y="0"/>
                </a:moveTo>
                <a:lnTo>
                  <a:pt x="0" y="383032"/>
                </a:lnTo>
              </a:path>
            </a:pathLst>
          </a:custGeom>
          <a:ln w="73660">
            <a:solidFill>
              <a:srgbClr val="E2E2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028182" y="1108202"/>
            <a:ext cx="0" cy="383032"/>
          </a:xfrm>
          <a:custGeom>
            <a:avLst/>
            <a:gdLst/>
            <a:ahLst/>
            <a:cxnLst/>
            <a:rect l="l" t="t" r="r" b="b"/>
            <a:pathLst>
              <a:path h="383032">
                <a:moveTo>
                  <a:pt x="0" y="0"/>
                </a:moveTo>
                <a:lnTo>
                  <a:pt x="0" y="383032"/>
                </a:lnTo>
              </a:path>
            </a:pathLst>
          </a:custGeom>
          <a:ln w="73659">
            <a:solidFill>
              <a:srgbClr val="E2E2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940046" y="1108202"/>
            <a:ext cx="0" cy="383032"/>
          </a:xfrm>
          <a:custGeom>
            <a:avLst/>
            <a:gdLst/>
            <a:ahLst/>
            <a:cxnLst/>
            <a:rect l="l" t="t" r="r" b="b"/>
            <a:pathLst>
              <a:path h="383032">
                <a:moveTo>
                  <a:pt x="0" y="0"/>
                </a:moveTo>
                <a:lnTo>
                  <a:pt x="0" y="383032"/>
                </a:lnTo>
              </a:path>
            </a:pathLst>
          </a:custGeom>
          <a:ln w="73659">
            <a:solidFill>
              <a:srgbClr val="E2E2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513825" y="1209675"/>
            <a:ext cx="102489" cy="131572"/>
          </a:xfrm>
          <a:custGeom>
            <a:avLst/>
            <a:gdLst/>
            <a:ahLst/>
            <a:cxnLst/>
            <a:rect l="l" t="t" r="r" b="b"/>
            <a:pathLst>
              <a:path w="102489" h="131572">
                <a:moveTo>
                  <a:pt x="51434" y="0"/>
                </a:moveTo>
                <a:lnTo>
                  <a:pt x="0" y="131572"/>
                </a:lnTo>
                <a:lnTo>
                  <a:pt x="102489" y="131572"/>
                </a:lnTo>
                <a:lnTo>
                  <a:pt x="51434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849616" y="1209675"/>
            <a:ext cx="102488" cy="131572"/>
          </a:xfrm>
          <a:custGeom>
            <a:avLst/>
            <a:gdLst/>
            <a:ahLst/>
            <a:cxnLst/>
            <a:rect l="l" t="t" r="r" b="b"/>
            <a:pathLst>
              <a:path w="102488" h="131572">
                <a:moveTo>
                  <a:pt x="51435" y="0"/>
                </a:moveTo>
                <a:lnTo>
                  <a:pt x="0" y="131572"/>
                </a:lnTo>
                <a:lnTo>
                  <a:pt x="102488" y="131572"/>
                </a:lnTo>
                <a:lnTo>
                  <a:pt x="51435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161280" y="1209675"/>
            <a:ext cx="102489" cy="131572"/>
          </a:xfrm>
          <a:custGeom>
            <a:avLst/>
            <a:gdLst/>
            <a:ahLst/>
            <a:cxnLst/>
            <a:rect l="l" t="t" r="r" b="b"/>
            <a:pathLst>
              <a:path w="102489" h="131572">
                <a:moveTo>
                  <a:pt x="51435" y="0"/>
                </a:moveTo>
                <a:lnTo>
                  <a:pt x="0" y="131572"/>
                </a:lnTo>
                <a:lnTo>
                  <a:pt x="102489" y="131572"/>
                </a:lnTo>
                <a:lnTo>
                  <a:pt x="51435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966464" y="1209675"/>
            <a:ext cx="102488" cy="131572"/>
          </a:xfrm>
          <a:custGeom>
            <a:avLst/>
            <a:gdLst/>
            <a:ahLst/>
            <a:cxnLst/>
            <a:rect l="l" t="t" r="r" b="b"/>
            <a:pathLst>
              <a:path w="102488" h="131572">
                <a:moveTo>
                  <a:pt x="51435" y="0"/>
                </a:moveTo>
                <a:lnTo>
                  <a:pt x="0" y="131572"/>
                </a:lnTo>
                <a:lnTo>
                  <a:pt x="102488" y="131572"/>
                </a:lnTo>
                <a:lnTo>
                  <a:pt x="51435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120510" y="1179196"/>
            <a:ext cx="83819" cy="78739"/>
          </a:xfrm>
          <a:custGeom>
            <a:avLst/>
            <a:gdLst/>
            <a:ahLst/>
            <a:cxnLst/>
            <a:rect l="l" t="t" r="r" b="b"/>
            <a:pathLst>
              <a:path w="83819" h="78739">
                <a:moveTo>
                  <a:pt x="0" y="0"/>
                </a:moveTo>
                <a:lnTo>
                  <a:pt x="0" y="78739"/>
                </a:lnTo>
                <a:lnTo>
                  <a:pt x="22860" y="78739"/>
                </a:lnTo>
                <a:lnTo>
                  <a:pt x="39530" y="78119"/>
                </a:lnTo>
                <a:lnTo>
                  <a:pt x="53227" y="76257"/>
                </a:lnTo>
                <a:lnTo>
                  <a:pt x="63978" y="73153"/>
                </a:lnTo>
                <a:lnTo>
                  <a:pt x="70738" y="69595"/>
                </a:lnTo>
                <a:lnTo>
                  <a:pt x="78878" y="60776"/>
                </a:lnTo>
                <a:lnTo>
                  <a:pt x="83124" y="48399"/>
                </a:lnTo>
                <a:lnTo>
                  <a:pt x="83819" y="39242"/>
                </a:lnTo>
                <a:lnTo>
                  <a:pt x="83819" y="30860"/>
                </a:lnTo>
                <a:lnTo>
                  <a:pt x="81661" y="23621"/>
                </a:lnTo>
                <a:lnTo>
                  <a:pt x="77342" y="17399"/>
                </a:lnTo>
                <a:lnTo>
                  <a:pt x="73025" y="11302"/>
                </a:lnTo>
                <a:lnTo>
                  <a:pt x="67182" y="6857"/>
                </a:lnTo>
                <a:lnTo>
                  <a:pt x="59943" y="4063"/>
                </a:lnTo>
                <a:lnTo>
                  <a:pt x="51260" y="1921"/>
                </a:lnTo>
                <a:lnTo>
                  <a:pt x="38929" y="562"/>
                </a:lnTo>
                <a:lnTo>
                  <a:pt x="22948" y="11"/>
                </a:lnTo>
                <a:lnTo>
                  <a:pt x="19938" y="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376042" y="1179196"/>
            <a:ext cx="83819" cy="78739"/>
          </a:xfrm>
          <a:custGeom>
            <a:avLst/>
            <a:gdLst/>
            <a:ahLst/>
            <a:cxnLst/>
            <a:rect l="l" t="t" r="r" b="b"/>
            <a:pathLst>
              <a:path w="83819" h="78739">
                <a:moveTo>
                  <a:pt x="0" y="0"/>
                </a:moveTo>
                <a:lnTo>
                  <a:pt x="0" y="78739"/>
                </a:lnTo>
                <a:lnTo>
                  <a:pt x="22859" y="78739"/>
                </a:lnTo>
                <a:lnTo>
                  <a:pt x="39530" y="78119"/>
                </a:lnTo>
                <a:lnTo>
                  <a:pt x="53227" y="76257"/>
                </a:lnTo>
                <a:lnTo>
                  <a:pt x="63978" y="73153"/>
                </a:lnTo>
                <a:lnTo>
                  <a:pt x="70738" y="69595"/>
                </a:lnTo>
                <a:lnTo>
                  <a:pt x="78878" y="60776"/>
                </a:lnTo>
                <a:lnTo>
                  <a:pt x="83124" y="48399"/>
                </a:lnTo>
                <a:lnTo>
                  <a:pt x="83819" y="39242"/>
                </a:lnTo>
                <a:lnTo>
                  <a:pt x="83819" y="30860"/>
                </a:lnTo>
                <a:lnTo>
                  <a:pt x="81660" y="23621"/>
                </a:lnTo>
                <a:lnTo>
                  <a:pt x="77342" y="17399"/>
                </a:lnTo>
                <a:lnTo>
                  <a:pt x="73025" y="11302"/>
                </a:lnTo>
                <a:lnTo>
                  <a:pt x="67182" y="6857"/>
                </a:lnTo>
                <a:lnTo>
                  <a:pt x="59943" y="4063"/>
                </a:lnTo>
                <a:lnTo>
                  <a:pt x="51260" y="1921"/>
                </a:lnTo>
                <a:lnTo>
                  <a:pt x="38929" y="562"/>
                </a:lnTo>
                <a:lnTo>
                  <a:pt x="22948" y="11"/>
                </a:lnTo>
                <a:lnTo>
                  <a:pt x="19938" y="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794762" y="1179196"/>
            <a:ext cx="84074" cy="78739"/>
          </a:xfrm>
          <a:custGeom>
            <a:avLst/>
            <a:gdLst/>
            <a:ahLst/>
            <a:cxnLst/>
            <a:rect l="l" t="t" r="r" b="b"/>
            <a:pathLst>
              <a:path w="84074" h="78739">
                <a:moveTo>
                  <a:pt x="0" y="0"/>
                </a:moveTo>
                <a:lnTo>
                  <a:pt x="0" y="78739"/>
                </a:lnTo>
                <a:lnTo>
                  <a:pt x="23113" y="78739"/>
                </a:lnTo>
                <a:lnTo>
                  <a:pt x="39462" y="78288"/>
                </a:lnTo>
                <a:lnTo>
                  <a:pt x="52124" y="76971"/>
                </a:lnTo>
                <a:lnTo>
                  <a:pt x="61213" y="74802"/>
                </a:lnTo>
                <a:lnTo>
                  <a:pt x="68325" y="72135"/>
                </a:lnTo>
                <a:lnTo>
                  <a:pt x="73913" y="67817"/>
                </a:lnTo>
                <a:lnTo>
                  <a:pt x="77978" y="61849"/>
                </a:lnTo>
                <a:lnTo>
                  <a:pt x="82041" y="55879"/>
                </a:lnTo>
                <a:lnTo>
                  <a:pt x="84074" y="48513"/>
                </a:lnTo>
                <a:lnTo>
                  <a:pt x="84074" y="40004"/>
                </a:lnTo>
                <a:lnTo>
                  <a:pt x="82014" y="26106"/>
                </a:lnTo>
                <a:lnTo>
                  <a:pt x="75836" y="15044"/>
                </a:lnTo>
                <a:lnTo>
                  <a:pt x="66928" y="7619"/>
                </a:lnTo>
                <a:lnTo>
                  <a:pt x="58594" y="4056"/>
                </a:lnTo>
                <a:lnTo>
                  <a:pt x="47166" y="1607"/>
                </a:lnTo>
                <a:lnTo>
                  <a:pt x="32615" y="272"/>
                </a:lnTo>
                <a:lnTo>
                  <a:pt x="20574" y="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622538" y="1169924"/>
            <a:ext cx="251840" cy="260350"/>
          </a:xfrm>
          <a:custGeom>
            <a:avLst/>
            <a:gdLst/>
            <a:ahLst/>
            <a:cxnLst/>
            <a:rect l="l" t="t" r="r" b="b"/>
            <a:pathLst>
              <a:path w="251840" h="260350">
                <a:moveTo>
                  <a:pt x="125729" y="0"/>
                </a:moveTo>
                <a:lnTo>
                  <a:pt x="112065" y="636"/>
                </a:lnTo>
                <a:lnTo>
                  <a:pt x="98979" y="2547"/>
                </a:lnTo>
                <a:lnTo>
                  <a:pt x="86475" y="5731"/>
                </a:lnTo>
                <a:lnTo>
                  <a:pt x="74553" y="10189"/>
                </a:lnTo>
                <a:lnTo>
                  <a:pt x="63217" y="15921"/>
                </a:lnTo>
                <a:lnTo>
                  <a:pt x="52466" y="22927"/>
                </a:lnTo>
                <a:lnTo>
                  <a:pt x="42304" y="31206"/>
                </a:lnTo>
                <a:lnTo>
                  <a:pt x="27766" y="46594"/>
                </a:lnTo>
                <a:lnTo>
                  <a:pt x="20352" y="56871"/>
                </a:lnTo>
                <a:lnTo>
                  <a:pt x="14082" y="67787"/>
                </a:lnTo>
                <a:lnTo>
                  <a:pt x="8960" y="79341"/>
                </a:lnTo>
                <a:lnTo>
                  <a:pt x="4987" y="91529"/>
                </a:lnTo>
                <a:lnTo>
                  <a:pt x="2168" y="104352"/>
                </a:lnTo>
                <a:lnTo>
                  <a:pt x="505" y="117807"/>
                </a:lnTo>
                <a:lnTo>
                  <a:pt x="0" y="130937"/>
                </a:lnTo>
                <a:lnTo>
                  <a:pt x="604" y="145211"/>
                </a:lnTo>
                <a:lnTo>
                  <a:pt x="2416" y="158781"/>
                </a:lnTo>
                <a:lnTo>
                  <a:pt x="5436" y="171647"/>
                </a:lnTo>
                <a:lnTo>
                  <a:pt x="9665" y="183807"/>
                </a:lnTo>
                <a:lnTo>
                  <a:pt x="15101" y="195263"/>
                </a:lnTo>
                <a:lnTo>
                  <a:pt x="21746" y="206014"/>
                </a:lnTo>
                <a:lnTo>
                  <a:pt x="29599" y="216061"/>
                </a:lnTo>
                <a:lnTo>
                  <a:pt x="38660" y="225402"/>
                </a:lnTo>
                <a:lnTo>
                  <a:pt x="45719" y="231521"/>
                </a:lnTo>
                <a:lnTo>
                  <a:pt x="56379" y="239373"/>
                </a:lnTo>
                <a:lnTo>
                  <a:pt x="67487" y="245983"/>
                </a:lnTo>
                <a:lnTo>
                  <a:pt x="79046" y="251349"/>
                </a:lnTo>
                <a:lnTo>
                  <a:pt x="91058" y="255468"/>
                </a:lnTo>
                <a:lnTo>
                  <a:pt x="103526" y="258338"/>
                </a:lnTo>
                <a:lnTo>
                  <a:pt x="116453" y="259957"/>
                </a:lnTo>
                <a:lnTo>
                  <a:pt x="127000" y="260350"/>
                </a:lnTo>
                <a:lnTo>
                  <a:pt x="140442" y="259696"/>
                </a:lnTo>
                <a:lnTo>
                  <a:pt x="153351" y="257734"/>
                </a:lnTo>
                <a:lnTo>
                  <a:pt x="165726" y="254461"/>
                </a:lnTo>
                <a:lnTo>
                  <a:pt x="177569" y="249876"/>
                </a:lnTo>
                <a:lnTo>
                  <a:pt x="188878" y="243978"/>
                </a:lnTo>
                <a:lnTo>
                  <a:pt x="199653" y="236764"/>
                </a:lnTo>
                <a:lnTo>
                  <a:pt x="209895" y="228232"/>
                </a:lnTo>
                <a:lnTo>
                  <a:pt x="224137" y="213012"/>
                </a:lnTo>
                <a:lnTo>
                  <a:pt x="231678" y="202577"/>
                </a:lnTo>
                <a:lnTo>
                  <a:pt x="238019" y="191576"/>
                </a:lnTo>
                <a:lnTo>
                  <a:pt x="243162" y="180004"/>
                </a:lnTo>
                <a:lnTo>
                  <a:pt x="247110" y="167861"/>
                </a:lnTo>
                <a:lnTo>
                  <a:pt x="249868" y="155141"/>
                </a:lnTo>
                <a:lnTo>
                  <a:pt x="251438" y="141842"/>
                </a:lnTo>
                <a:lnTo>
                  <a:pt x="251840" y="130428"/>
                </a:lnTo>
                <a:lnTo>
                  <a:pt x="251245" y="116757"/>
                </a:lnTo>
                <a:lnTo>
                  <a:pt x="249459" y="103631"/>
                </a:lnTo>
                <a:lnTo>
                  <a:pt x="246480" y="91050"/>
                </a:lnTo>
                <a:lnTo>
                  <a:pt x="242307" y="79015"/>
                </a:lnTo>
                <a:lnTo>
                  <a:pt x="236938" y="67524"/>
                </a:lnTo>
                <a:lnTo>
                  <a:pt x="230372" y="56579"/>
                </a:lnTo>
                <a:lnTo>
                  <a:pt x="222607" y="46179"/>
                </a:lnTo>
                <a:lnTo>
                  <a:pt x="215137" y="37846"/>
                </a:lnTo>
                <a:lnTo>
                  <a:pt x="205245" y="28579"/>
                </a:lnTo>
                <a:lnTo>
                  <a:pt x="194807" y="20615"/>
                </a:lnTo>
                <a:lnTo>
                  <a:pt x="183825" y="13952"/>
                </a:lnTo>
                <a:lnTo>
                  <a:pt x="172300" y="8587"/>
                </a:lnTo>
                <a:lnTo>
                  <a:pt x="160234" y="4519"/>
                </a:lnTo>
                <a:lnTo>
                  <a:pt x="147629" y="1747"/>
                </a:lnTo>
                <a:lnTo>
                  <a:pt x="134487" y="268"/>
                </a:lnTo>
                <a:lnTo>
                  <a:pt x="125729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805671" y="1108202"/>
            <a:ext cx="179197" cy="383032"/>
          </a:xfrm>
          <a:custGeom>
            <a:avLst/>
            <a:gdLst/>
            <a:ahLst/>
            <a:cxnLst/>
            <a:rect l="l" t="t" r="r" b="b"/>
            <a:pathLst>
              <a:path w="179197" h="383032">
                <a:moveTo>
                  <a:pt x="0" y="0"/>
                </a:moveTo>
                <a:lnTo>
                  <a:pt x="72898" y="0"/>
                </a:lnTo>
                <a:lnTo>
                  <a:pt x="72898" y="313563"/>
                </a:lnTo>
                <a:lnTo>
                  <a:pt x="179197" y="313563"/>
                </a:lnTo>
                <a:lnTo>
                  <a:pt x="179197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380094" y="1108202"/>
            <a:ext cx="369061" cy="383032"/>
          </a:xfrm>
          <a:custGeom>
            <a:avLst/>
            <a:gdLst/>
            <a:ahLst/>
            <a:cxnLst/>
            <a:rect l="l" t="t" r="r" b="b"/>
            <a:pathLst>
              <a:path w="369061" h="383032">
                <a:moveTo>
                  <a:pt x="147700" y="0"/>
                </a:moveTo>
                <a:lnTo>
                  <a:pt x="221614" y="0"/>
                </a:lnTo>
                <a:lnTo>
                  <a:pt x="369061" y="383032"/>
                </a:lnTo>
                <a:lnTo>
                  <a:pt x="293242" y="383032"/>
                </a:lnTo>
                <a:lnTo>
                  <a:pt x="263271" y="304164"/>
                </a:lnTo>
                <a:lnTo>
                  <a:pt x="106933" y="304164"/>
                </a:lnTo>
                <a:lnTo>
                  <a:pt x="75818" y="383032"/>
                </a:lnTo>
                <a:lnTo>
                  <a:pt x="0" y="383032"/>
                </a:lnTo>
                <a:lnTo>
                  <a:pt x="147700" y="0"/>
                </a:lnTo>
                <a:close/>
              </a:path>
            </a:pathLst>
          </a:custGeom>
          <a:ln w="6095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016493" y="1108202"/>
            <a:ext cx="306831" cy="383032"/>
          </a:xfrm>
          <a:custGeom>
            <a:avLst/>
            <a:gdLst/>
            <a:ahLst/>
            <a:cxnLst/>
            <a:rect l="l" t="t" r="r" b="b"/>
            <a:pathLst>
              <a:path w="306831" h="383032">
                <a:moveTo>
                  <a:pt x="0" y="0"/>
                </a:moveTo>
                <a:lnTo>
                  <a:pt x="69976" y="0"/>
                </a:lnTo>
                <a:lnTo>
                  <a:pt x="233806" y="252095"/>
                </a:lnTo>
                <a:lnTo>
                  <a:pt x="233806" y="0"/>
                </a:lnTo>
                <a:lnTo>
                  <a:pt x="306831" y="0"/>
                </a:lnTo>
                <a:lnTo>
                  <a:pt x="306831" y="383032"/>
                </a:lnTo>
                <a:lnTo>
                  <a:pt x="236600" y="383032"/>
                </a:lnTo>
                <a:lnTo>
                  <a:pt x="72898" y="131699"/>
                </a:lnTo>
                <a:lnTo>
                  <a:pt x="72898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5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413623" y="1108202"/>
            <a:ext cx="72390" cy="383032"/>
          </a:xfrm>
          <a:custGeom>
            <a:avLst/>
            <a:gdLst/>
            <a:ahLst/>
            <a:cxnLst/>
            <a:rect l="l" t="t" r="r" b="b"/>
            <a:pathLst>
              <a:path w="72390" h="383032">
                <a:moveTo>
                  <a:pt x="0" y="0"/>
                </a:moveTo>
                <a:lnTo>
                  <a:pt x="72390" y="0"/>
                </a:lnTo>
                <a:lnTo>
                  <a:pt x="72390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5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715885" y="1108202"/>
            <a:ext cx="369062" cy="383032"/>
          </a:xfrm>
          <a:custGeom>
            <a:avLst/>
            <a:gdLst/>
            <a:ahLst/>
            <a:cxnLst/>
            <a:rect l="l" t="t" r="r" b="b"/>
            <a:pathLst>
              <a:path w="369062" h="383032">
                <a:moveTo>
                  <a:pt x="147700" y="0"/>
                </a:moveTo>
                <a:lnTo>
                  <a:pt x="221614" y="0"/>
                </a:lnTo>
                <a:lnTo>
                  <a:pt x="369062" y="383032"/>
                </a:lnTo>
                <a:lnTo>
                  <a:pt x="293242" y="383032"/>
                </a:lnTo>
                <a:lnTo>
                  <a:pt x="263270" y="304164"/>
                </a:lnTo>
                <a:lnTo>
                  <a:pt x="106934" y="304164"/>
                </a:lnTo>
                <a:lnTo>
                  <a:pt x="75818" y="383032"/>
                </a:lnTo>
                <a:lnTo>
                  <a:pt x="0" y="383032"/>
                </a:lnTo>
                <a:lnTo>
                  <a:pt x="14770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352285" y="1108202"/>
            <a:ext cx="306831" cy="383032"/>
          </a:xfrm>
          <a:custGeom>
            <a:avLst/>
            <a:gdLst/>
            <a:ahLst/>
            <a:cxnLst/>
            <a:rect l="l" t="t" r="r" b="b"/>
            <a:pathLst>
              <a:path w="306831" h="383032">
                <a:moveTo>
                  <a:pt x="0" y="0"/>
                </a:moveTo>
                <a:lnTo>
                  <a:pt x="69976" y="0"/>
                </a:lnTo>
                <a:lnTo>
                  <a:pt x="233806" y="252095"/>
                </a:lnTo>
                <a:lnTo>
                  <a:pt x="233806" y="0"/>
                </a:lnTo>
                <a:lnTo>
                  <a:pt x="306831" y="0"/>
                </a:lnTo>
                <a:lnTo>
                  <a:pt x="306831" y="383032"/>
                </a:lnTo>
                <a:lnTo>
                  <a:pt x="236600" y="383032"/>
                </a:lnTo>
                <a:lnTo>
                  <a:pt x="72898" y="131699"/>
                </a:lnTo>
                <a:lnTo>
                  <a:pt x="72898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5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047611" y="1108202"/>
            <a:ext cx="245490" cy="383032"/>
          </a:xfrm>
          <a:custGeom>
            <a:avLst/>
            <a:gdLst/>
            <a:ahLst/>
            <a:cxnLst/>
            <a:rect l="l" t="t" r="r" b="b"/>
            <a:pathLst>
              <a:path w="245490" h="383032">
                <a:moveTo>
                  <a:pt x="0" y="0"/>
                </a:moveTo>
                <a:lnTo>
                  <a:pt x="77215" y="0"/>
                </a:lnTo>
                <a:lnTo>
                  <a:pt x="94193" y="215"/>
                </a:lnTo>
                <a:lnTo>
                  <a:pt x="109761" y="863"/>
                </a:lnTo>
                <a:lnTo>
                  <a:pt x="123915" y="1949"/>
                </a:lnTo>
                <a:lnTo>
                  <a:pt x="136650" y="3477"/>
                </a:lnTo>
                <a:lnTo>
                  <a:pt x="147963" y="5450"/>
                </a:lnTo>
                <a:lnTo>
                  <a:pt x="157849" y="7874"/>
                </a:lnTo>
                <a:lnTo>
                  <a:pt x="166304" y="10751"/>
                </a:lnTo>
                <a:lnTo>
                  <a:pt x="179031" y="17027"/>
                </a:lnTo>
                <a:lnTo>
                  <a:pt x="189404" y="24238"/>
                </a:lnTo>
                <a:lnTo>
                  <a:pt x="198753" y="32927"/>
                </a:lnTo>
                <a:lnTo>
                  <a:pt x="207067" y="43086"/>
                </a:lnTo>
                <a:lnTo>
                  <a:pt x="216775" y="59655"/>
                </a:lnTo>
                <a:lnTo>
                  <a:pt x="221327" y="71175"/>
                </a:lnTo>
                <a:lnTo>
                  <a:pt x="224603" y="83444"/>
                </a:lnTo>
                <a:lnTo>
                  <a:pt x="226603" y="96449"/>
                </a:lnTo>
                <a:lnTo>
                  <a:pt x="227327" y="110180"/>
                </a:lnTo>
                <a:lnTo>
                  <a:pt x="227329" y="111125"/>
                </a:lnTo>
                <a:lnTo>
                  <a:pt x="226661" y="125237"/>
                </a:lnTo>
                <a:lnTo>
                  <a:pt x="224651" y="138441"/>
                </a:lnTo>
                <a:lnTo>
                  <a:pt x="221295" y="150735"/>
                </a:lnTo>
                <a:lnTo>
                  <a:pt x="216587" y="162120"/>
                </a:lnTo>
                <a:lnTo>
                  <a:pt x="210521" y="172596"/>
                </a:lnTo>
                <a:lnTo>
                  <a:pt x="201733" y="183572"/>
                </a:lnTo>
                <a:lnTo>
                  <a:pt x="192828" y="191884"/>
                </a:lnTo>
                <a:lnTo>
                  <a:pt x="182592" y="199304"/>
                </a:lnTo>
                <a:lnTo>
                  <a:pt x="171036" y="205824"/>
                </a:lnTo>
                <a:lnTo>
                  <a:pt x="158169" y="211440"/>
                </a:lnTo>
                <a:lnTo>
                  <a:pt x="154686" y="212725"/>
                </a:lnTo>
                <a:lnTo>
                  <a:pt x="245490" y="383032"/>
                </a:lnTo>
                <a:lnTo>
                  <a:pt x="165735" y="383032"/>
                </a:lnTo>
                <a:lnTo>
                  <a:pt x="79628" y="220852"/>
                </a:lnTo>
                <a:lnTo>
                  <a:pt x="72898" y="220852"/>
                </a:lnTo>
                <a:lnTo>
                  <a:pt x="72898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765544" y="1108202"/>
            <a:ext cx="209168" cy="383032"/>
          </a:xfrm>
          <a:custGeom>
            <a:avLst/>
            <a:gdLst/>
            <a:ahLst/>
            <a:cxnLst/>
            <a:rect l="l" t="t" r="r" b="b"/>
            <a:pathLst>
              <a:path w="209168" h="383032">
                <a:moveTo>
                  <a:pt x="0" y="0"/>
                </a:moveTo>
                <a:lnTo>
                  <a:pt x="209168" y="0"/>
                </a:lnTo>
                <a:lnTo>
                  <a:pt x="209168" y="71247"/>
                </a:lnTo>
                <a:lnTo>
                  <a:pt x="72389" y="71247"/>
                </a:lnTo>
                <a:lnTo>
                  <a:pt x="72389" y="140588"/>
                </a:lnTo>
                <a:lnTo>
                  <a:pt x="209168" y="140588"/>
                </a:lnTo>
                <a:lnTo>
                  <a:pt x="209168" y="210693"/>
                </a:lnTo>
                <a:lnTo>
                  <a:pt x="72389" y="210693"/>
                </a:lnTo>
                <a:lnTo>
                  <a:pt x="72389" y="311403"/>
                </a:lnTo>
                <a:lnTo>
                  <a:pt x="209168" y="311403"/>
                </a:lnTo>
                <a:lnTo>
                  <a:pt x="209168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503416" y="1108202"/>
            <a:ext cx="211836" cy="383032"/>
          </a:xfrm>
          <a:custGeom>
            <a:avLst/>
            <a:gdLst/>
            <a:ahLst/>
            <a:cxnLst/>
            <a:rect l="l" t="t" r="r" b="b"/>
            <a:pathLst>
              <a:path w="211836" h="383032">
                <a:moveTo>
                  <a:pt x="0" y="0"/>
                </a:moveTo>
                <a:lnTo>
                  <a:pt x="211836" y="0"/>
                </a:lnTo>
                <a:lnTo>
                  <a:pt x="211836" y="71882"/>
                </a:lnTo>
                <a:lnTo>
                  <a:pt x="141986" y="71882"/>
                </a:lnTo>
                <a:lnTo>
                  <a:pt x="141986" y="383032"/>
                </a:lnTo>
                <a:lnTo>
                  <a:pt x="68072" y="383032"/>
                </a:lnTo>
                <a:lnTo>
                  <a:pt x="68072" y="71882"/>
                </a:lnTo>
                <a:lnTo>
                  <a:pt x="0" y="7188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146800" y="1108202"/>
            <a:ext cx="306832" cy="383032"/>
          </a:xfrm>
          <a:custGeom>
            <a:avLst/>
            <a:gdLst/>
            <a:ahLst/>
            <a:cxnLst/>
            <a:rect l="l" t="t" r="r" b="b"/>
            <a:pathLst>
              <a:path w="306832" h="383032">
                <a:moveTo>
                  <a:pt x="0" y="0"/>
                </a:moveTo>
                <a:lnTo>
                  <a:pt x="69976" y="0"/>
                </a:lnTo>
                <a:lnTo>
                  <a:pt x="233807" y="252095"/>
                </a:lnTo>
                <a:lnTo>
                  <a:pt x="233807" y="0"/>
                </a:lnTo>
                <a:lnTo>
                  <a:pt x="306832" y="0"/>
                </a:lnTo>
                <a:lnTo>
                  <a:pt x="306832" y="383032"/>
                </a:lnTo>
                <a:lnTo>
                  <a:pt x="236600" y="383032"/>
                </a:lnTo>
                <a:lnTo>
                  <a:pt x="72898" y="131699"/>
                </a:lnTo>
                <a:lnTo>
                  <a:pt x="72898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991988" y="1108202"/>
            <a:ext cx="72389" cy="383032"/>
          </a:xfrm>
          <a:custGeom>
            <a:avLst/>
            <a:gdLst/>
            <a:ahLst/>
            <a:cxnLst/>
            <a:rect l="l" t="t" r="r" b="b"/>
            <a:pathLst>
              <a:path w="72389" h="383032">
                <a:moveTo>
                  <a:pt x="0" y="0"/>
                </a:moveTo>
                <a:lnTo>
                  <a:pt x="72389" y="0"/>
                </a:lnTo>
                <a:lnTo>
                  <a:pt x="72389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453379" y="1108202"/>
            <a:ext cx="306832" cy="383032"/>
          </a:xfrm>
          <a:custGeom>
            <a:avLst/>
            <a:gdLst/>
            <a:ahLst/>
            <a:cxnLst/>
            <a:rect l="l" t="t" r="r" b="b"/>
            <a:pathLst>
              <a:path w="306832" h="383032">
                <a:moveTo>
                  <a:pt x="0" y="0"/>
                </a:moveTo>
                <a:lnTo>
                  <a:pt x="69977" y="0"/>
                </a:lnTo>
                <a:lnTo>
                  <a:pt x="233807" y="252095"/>
                </a:lnTo>
                <a:lnTo>
                  <a:pt x="233807" y="0"/>
                </a:lnTo>
                <a:lnTo>
                  <a:pt x="306832" y="0"/>
                </a:lnTo>
                <a:lnTo>
                  <a:pt x="306832" y="383032"/>
                </a:lnTo>
                <a:lnTo>
                  <a:pt x="236600" y="383032"/>
                </a:lnTo>
                <a:lnTo>
                  <a:pt x="72898" y="131699"/>
                </a:lnTo>
                <a:lnTo>
                  <a:pt x="72898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027549" y="1108202"/>
            <a:ext cx="369062" cy="383032"/>
          </a:xfrm>
          <a:custGeom>
            <a:avLst/>
            <a:gdLst/>
            <a:ahLst/>
            <a:cxnLst/>
            <a:rect l="l" t="t" r="r" b="b"/>
            <a:pathLst>
              <a:path w="369062" h="383032">
                <a:moveTo>
                  <a:pt x="147700" y="0"/>
                </a:moveTo>
                <a:lnTo>
                  <a:pt x="221614" y="0"/>
                </a:lnTo>
                <a:lnTo>
                  <a:pt x="369062" y="383032"/>
                </a:lnTo>
                <a:lnTo>
                  <a:pt x="293242" y="383032"/>
                </a:lnTo>
                <a:lnTo>
                  <a:pt x="263271" y="304164"/>
                </a:lnTo>
                <a:lnTo>
                  <a:pt x="106934" y="304164"/>
                </a:lnTo>
                <a:lnTo>
                  <a:pt x="75818" y="383032"/>
                </a:lnTo>
                <a:lnTo>
                  <a:pt x="0" y="383032"/>
                </a:lnTo>
                <a:lnTo>
                  <a:pt x="14770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903852" y="1108202"/>
            <a:ext cx="72389" cy="383032"/>
          </a:xfrm>
          <a:custGeom>
            <a:avLst/>
            <a:gdLst/>
            <a:ahLst/>
            <a:cxnLst/>
            <a:rect l="l" t="t" r="r" b="b"/>
            <a:pathLst>
              <a:path w="72389" h="383032">
                <a:moveTo>
                  <a:pt x="0" y="0"/>
                </a:moveTo>
                <a:lnTo>
                  <a:pt x="72389" y="0"/>
                </a:lnTo>
                <a:lnTo>
                  <a:pt x="72389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619118" y="1108202"/>
            <a:ext cx="202437" cy="392684"/>
          </a:xfrm>
          <a:custGeom>
            <a:avLst/>
            <a:gdLst/>
            <a:ahLst/>
            <a:cxnLst/>
            <a:rect l="l" t="t" r="r" b="b"/>
            <a:pathLst>
              <a:path w="202437" h="392684">
                <a:moveTo>
                  <a:pt x="129158" y="0"/>
                </a:moveTo>
                <a:lnTo>
                  <a:pt x="202437" y="0"/>
                </a:lnTo>
                <a:lnTo>
                  <a:pt x="202437" y="254126"/>
                </a:lnTo>
                <a:lnTo>
                  <a:pt x="202221" y="271323"/>
                </a:lnTo>
                <a:lnTo>
                  <a:pt x="201575" y="286921"/>
                </a:lnTo>
                <a:lnTo>
                  <a:pt x="200505" y="300924"/>
                </a:lnTo>
                <a:lnTo>
                  <a:pt x="197110" y="324168"/>
                </a:lnTo>
                <a:lnTo>
                  <a:pt x="192785" y="339344"/>
                </a:lnTo>
                <a:lnTo>
                  <a:pt x="179811" y="361490"/>
                </a:lnTo>
                <a:lnTo>
                  <a:pt x="161035" y="378206"/>
                </a:lnTo>
                <a:lnTo>
                  <a:pt x="138701" y="388471"/>
                </a:lnTo>
                <a:lnTo>
                  <a:pt x="112662" y="392594"/>
                </a:lnTo>
                <a:lnTo>
                  <a:pt x="107822" y="392684"/>
                </a:lnTo>
                <a:lnTo>
                  <a:pt x="94780" y="392077"/>
                </a:lnTo>
                <a:lnTo>
                  <a:pt x="69924" y="387222"/>
                </a:lnTo>
                <a:lnTo>
                  <a:pt x="46706" y="377499"/>
                </a:lnTo>
                <a:lnTo>
                  <a:pt x="25126" y="362894"/>
                </a:lnTo>
                <a:lnTo>
                  <a:pt x="14950" y="353756"/>
                </a:lnTo>
                <a:lnTo>
                  <a:pt x="5184" y="343392"/>
                </a:lnTo>
                <a:lnTo>
                  <a:pt x="0" y="337185"/>
                </a:lnTo>
                <a:lnTo>
                  <a:pt x="52577" y="288036"/>
                </a:lnTo>
                <a:lnTo>
                  <a:pt x="63208" y="299318"/>
                </a:lnTo>
                <a:lnTo>
                  <a:pt x="72754" y="307941"/>
                </a:lnTo>
                <a:lnTo>
                  <a:pt x="81217" y="313953"/>
                </a:lnTo>
                <a:lnTo>
                  <a:pt x="82295" y="314578"/>
                </a:lnTo>
                <a:lnTo>
                  <a:pt x="90424" y="319024"/>
                </a:lnTo>
                <a:lnTo>
                  <a:pt x="98425" y="321310"/>
                </a:lnTo>
                <a:lnTo>
                  <a:pt x="106044" y="321310"/>
                </a:lnTo>
                <a:lnTo>
                  <a:pt x="113791" y="321310"/>
                </a:lnTo>
                <a:lnTo>
                  <a:pt x="119633" y="318008"/>
                </a:lnTo>
                <a:lnTo>
                  <a:pt x="123443" y="311403"/>
                </a:lnTo>
                <a:lnTo>
                  <a:pt x="126277" y="303675"/>
                </a:lnTo>
                <a:lnTo>
                  <a:pt x="128149" y="291976"/>
                </a:lnTo>
                <a:lnTo>
                  <a:pt x="129061" y="276306"/>
                </a:lnTo>
                <a:lnTo>
                  <a:pt x="129158" y="267970"/>
                </a:lnTo>
                <a:lnTo>
                  <a:pt x="129158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258565" y="1108202"/>
            <a:ext cx="306831" cy="383032"/>
          </a:xfrm>
          <a:custGeom>
            <a:avLst/>
            <a:gdLst/>
            <a:ahLst/>
            <a:cxnLst/>
            <a:rect l="l" t="t" r="r" b="b"/>
            <a:pathLst>
              <a:path w="306831" h="383032">
                <a:moveTo>
                  <a:pt x="0" y="0"/>
                </a:moveTo>
                <a:lnTo>
                  <a:pt x="69977" y="0"/>
                </a:lnTo>
                <a:lnTo>
                  <a:pt x="233806" y="252095"/>
                </a:lnTo>
                <a:lnTo>
                  <a:pt x="233806" y="0"/>
                </a:lnTo>
                <a:lnTo>
                  <a:pt x="306831" y="0"/>
                </a:lnTo>
                <a:lnTo>
                  <a:pt x="306831" y="383032"/>
                </a:lnTo>
                <a:lnTo>
                  <a:pt x="236600" y="383032"/>
                </a:lnTo>
                <a:lnTo>
                  <a:pt x="72898" y="131699"/>
                </a:lnTo>
                <a:lnTo>
                  <a:pt x="72898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832733" y="1108202"/>
            <a:ext cx="369062" cy="383032"/>
          </a:xfrm>
          <a:custGeom>
            <a:avLst/>
            <a:gdLst/>
            <a:ahLst/>
            <a:cxnLst/>
            <a:rect l="l" t="t" r="r" b="b"/>
            <a:pathLst>
              <a:path w="369062" h="383032">
                <a:moveTo>
                  <a:pt x="147700" y="0"/>
                </a:moveTo>
                <a:lnTo>
                  <a:pt x="221615" y="0"/>
                </a:lnTo>
                <a:lnTo>
                  <a:pt x="369062" y="383032"/>
                </a:lnTo>
                <a:lnTo>
                  <a:pt x="293243" y="383032"/>
                </a:lnTo>
                <a:lnTo>
                  <a:pt x="263271" y="304164"/>
                </a:lnTo>
                <a:lnTo>
                  <a:pt x="106934" y="304164"/>
                </a:lnTo>
                <a:lnTo>
                  <a:pt x="75818" y="383032"/>
                </a:lnTo>
                <a:lnTo>
                  <a:pt x="0" y="383032"/>
                </a:lnTo>
                <a:lnTo>
                  <a:pt x="14770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573652" y="1108202"/>
            <a:ext cx="202438" cy="392684"/>
          </a:xfrm>
          <a:custGeom>
            <a:avLst/>
            <a:gdLst/>
            <a:ahLst/>
            <a:cxnLst/>
            <a:rect l="l" t="t" r="r" b="b"/>
            <a:pathLst>
              <a:path w="202438" h="392684">
                <a:moveTo>
                  <a:pt x="129159" y="0"/>
                </a:moveTo>
                <a:lnTo>
                  <a:pt x="202438" y="0"/>
                </a:lnTo>
                <a:lnTo>
                  <a:pt x="202438" y="254126"/>
                </a:lnTo>
                <a:lnTo>
                  <a:pt x="202221" y="271323"/>
                </a:lnTo>
                <a:lnTo>
                  <a:pt x="201575" y="286921"/>
                </a:lnTo>
                <a:lnTo>
                  <a:pt x="200505" y="300924"/>
                </a:lnTo>
                <a:lnTo>
                  <a:pt x="197110" y="324168"/>
                </a:lnTo>
                <a:lnTo>
                  <a:pt x="192786" y="339344"/>
                </a:lnTo>
                <a:lnTo>
                  <a:pt x="179811" y="361490"/>
                </a:lnTo>
                <a:lnTo>
                  <a:pt x="161036" y="378206"/>
                </a:lnTo>
                <a:lnTo>
                  <a:pt x="138701" y="388471"/>
                </a:lnTo>
                <a:lnTo>
                  <a:pt x="112662" y="392594"/>
                </a:lnTo>
                <a:lnTo>
                  <a:pt x="107823" y="392684"/>
                </a:lnTo>
                <a:lnTo>
                  <a:pt x="94780" y="392077"/>
                </a:lnTo>
                <a:lnTo>
                  <a:pt x="69924" y="387222"/>
                </a:lnTo>
                <a:lnTo>
                  <a:pt x="46706" y="377499"/>
                </a:lnTo>
                <a:lnTo>
                  <a:pt x="25126" y="362894"/>
                </a:lnTo>
                <a:lnTo>
                  <a:pt x="14950" y="353756"/>
                </a:lnTo>
                <a:lnTo>
                  <a:pt x="5184" y="343392"/>
                </a:lnTo>
                <a:lnTo>
                  <a:pt x="0" y="337185"/>
                </a:lnTo>
                <a:lnTo>
                  <a:pt x="52578" y="288036"/>
                </a:lnTo>
                <a:lnTo>
                  <a:pt x="63208" y="299318"/>
                </a:lnTo>
                <a:lnTo>
                  <a:pt x="72754" y="307941"/>
                </a:lnTo>
                <a:lnTo>
                  <a:pt x="81217" y="313953"/>
                </a:lnTo>
                <a:lnTo>
                  <a:pt x="82296" y="314578"/>
                </a:lnTo>
                <a:lnTo>
                  <a:pt x="90424" y="319024"/>
                </a:lnTo>
                <a:lnTo>
                  <a:pt x="98425" y="321310"/>
                </a:lnTo>
                <a:lnTo>
                  <a:pt x="106045" y="321310"/>
                </a:lnTo>
                <a:lnTo>
                  <a:pt x="113792" y="321310"/>
                </a:lnTo>
                <a:lnTo>
                  <a:pt x="119634" y="318008"/>
                </a:lnTo>
                <a:lnTo>
                  <a:pt x="123444" y="311403"/>
                </a:lnTo>
                <a:lnTo>
                  <a:pt x="126277" y="303675"/>
                </a:lnTo>
                <a:lnTo>
                  <a:pt x="128149" y="291976"/>
                </a:lnTo>
                <a:lnTo>
                  <a:pt x="129061" y="276306"/>
                </a:lnTo>
                <a:lnTo>
                  <a:pt x="129159" y="267970"/>
                </a:lnTo>
                <a:lnTo>
                  <a:pt x="129159" y="0"/>
                </a:lnTo>
                <a:close/>
              </a:path>
            </a:pathLst>
          </a:custGeom>
          <a:ln w="6095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303143" y="1108202"/>
            <a:ext cx="245490" cy="383032"/>
          </a:xfrm>
          <a:custGeom>
            <a:avLst/>
            <a:gdLst/>
            <a:ahLst/>
            <a:cxnLst/>
            <a:rect l="l" t="t" r="r" b="b"/>
            <a:pathLst>
              <a:path w="245490" h="383032">
                <a:moveTo>
                  <a:pt x="0" y="0"/>
                </a:moveTo>
                <a:lnTo>
                  <a:pt x="77215" y="0"/>
                </a:lnTo>
                <a:lnTo>
                  <a:pt x="94193" y="215"/>
                </a:lnTo>
                <a:lnTo>
                  <a:pt x="109761" y="863"/>
                </a:lnTo>
                <a:lnTo>
                  <a:pt x="123915" y="1949"/>
                </a:lnTo>
                <a:lnTo>
                  <a:pt x="136650" y="3477"/>
                </a:lnTo>
                <a:lnTo>
                  <a:pt x="147963" y="5450"/>
                </a:lnTo>
                <a:lnTo>
                  <a:pt x="157849" y="7874"/>
                </a:lnTo>
                <a:lnTo>
                  <a:pt x="166304" y="10751"/>
                </a:lnTo>
                <a:lnTo>
                  <a:pt x="179031" y="17027"/>
                </a:lnTo>
                <a:lnTo>
                  <a:pt x="189404" y="24238"/>
                </a:lnTo>
                <a:lnTo>
                  <a:pt x="198753" y="32927"/>
                </a:lnTo>
                <a:lnTo>
                  <a:pt x="207067" y="43086"/>
                </a:lnTo>
                <a:lnTo>
                  <a:pt x="216775" y="59655"/>
                </a:lnTo>
                <a:lnTo>
                  <a:pt x="221327" y="71175"/>
                </a:lnTo>
                <a:lnTo>
                  <a:pt x="224603" y="83444"/>
                </a:lnTo>
                <a:lnTo>
                  <a:pt x="226603" y="96449"/>
                </a:lnTo>
                <a:lnTo>
                  <a:pt x="227327" y="110180"/>
                </a:lnTo>
                <a:lnTo>
                  <a:pt x="227330" y="111125"/>
                </a:lnTo>
                <a:lnTo>
                  <a:pt x="226661" y="125237"/>
                </a:lnTo>
                <a:lnTo>
                  <a:pt x="224651" y="138441"/>
                </a:lnTo>
                <a:lnTo>
                  <a:pt x="221295" y="150735"/>
                </a:lnTo>
                <a:lnTo>
                  <a:pt x="216587" y="162120"/>
                </a:lnTo>
                <a:lnTo>
                  <a:pt x="210521" y="172596"/>
                </a:lnTo>
                <a:lnTo>
                  <a:pt x="201733" y="183572"/>
                </a:lnTo>
                <a:lnTo>
                  <a:pt x="192828" y="191884"/>
                </a:lnTo>
                <a:lnTo>
                  <a:pt x="182592" y="199304"/>
                </a:lnTo>
                <a:lnTo>
                  <a:pt x="171036" y="205824"/>
                </a:lnTo>
                <a:lnTo>
                  <a:pt x="158169" y="211440"/>
                </a:lnTo>
                <a:lnTo>
                  <a:pt x="154686" y="212725"/>
                </a:lnTo>
                <a:lnTo>
                  <a:pt x="245490" y="383032"/>
                </a:lnTo>
                <a:lnTo>
                  <a:pt x="165734" y="383032"/>
                </a:lnTo>
                <a:lnTo>
                  <a:pt x="79629" y="220852"/>
                </a:lnTo>
                <a:lnTo>
                  <a:pt x="72898" y="220852"/>
                </a:lnTo>
                <a:lnTo>
                  <a:pt x="72898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021077" y="1108202"/>
            <a:ext cx="209169" cy="383032"/>
          </a:xfrm>
          <a:custGeom>
            <a:avLst/>
            <a:gdLst/>
            <a:ahLst/>
            <a:cxnLst/>
            <a:rect l="l" t="t" r="r" b="b"/>
            <a:pathLst>
              <a:path w="209169" h="383032">
                <a:moveTo>
                  <a:pt x="0" y="0"/>
                </a:moveTo>
                <a:lnTo>
                  <a:pt x="209169" y="0"/>
                </a:lnTo>
                <a:lnTo>
                  <a:pt x="209169" y="71247"/>
                </a:lnTo>
                <a:lnTo>
                  <a:pt x="72390" y="71247"/>
                </a:lnTo>
                <a:lnTo>
                  <a:pt x="72390" y="140588"/>
                </a:lnTo>
                <a:lnTo>
                  <a:pt x="209169" y="140588"/>
                </a:lnTo>
                <a:lnTo>
                  <a:pt x="209169" y="210693"/>
                </a:lnTo>
                <a:lnTo>
                  <a:pt x="72390" y="210693"/>
                </a:lnTo>
                <a:lnTo>
                  <a:pt x="72390" y="311403"/>
                </a:lnTo>
                <a:lnTo>
                  <a:pt x="209169" y="311403"/>
                </a:lnTo>
                <a:lnTo>
                  <a:pt x="209169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721825" y="1108202"/>
            <a:ext cx="227622" cy="383032"/>
          </a:xfrm>
          <a:custGeom>
            <a:avLst/>
            <a:gdLst/>
            <a:ahLst/>
            <a:cxnLst/>
            <a:rect l="l" t="t" r="r" b="b"/>
            <a:pathLst>
              <a:path w="227622" h="383032">
                <a:moveTo>
                  <a:pt x="0" y="0"/>
                </a:moveTo>
                <a:lnTo>
                  <a:pt x="77381" y="0"/>
                </a:lnTo>
                <a:lnTo>
                  <a:pt x="94170" y="222"/>
                </a:lnTo>
                <a:lnTo>
                  <a:pt x="109610" y="890"/>
                </a:lnTo>
                <a:lnTo>
                  <a:pt x="123695" y="2005"/>
                </a:lnTo>
                <a:lnTo>
                  <a:pt x="136422" y="3571"/>
                </a:lnTo>
                <a:lnTo>
                  <a:pt x="147787" y="5589"/>
                </a:lnTo>
                <a:lnTo>
                  <a:pt x="157786" y="8060"/>
                </a:lnTo>
                <a:lnTo>
                  <a:pt x="166413" y="10988"/>
                </a:lnTo>
                <a:lnTo>
                  <a:pt x="179486" y="17362"/>
                </a:lnTo>
                <a:lnTo>
                  <a:pt x="190021" y="24544"/>
                </a:lnTo>
                <a:lnTo>
                  <a:pt x="199409" y="33110"/>
                </a:lnTo>
                <a:lnTo>
                  <a:pt x="207651" y="43070"/>
                </a:lnTo>
                <a:lnTo>
                  <a:pt x="217330" y="59686"/>
                </a:lnTo>
                <a:lnTo>
                  <a:pt x="221785" y="71157"/>
                </a:lnTo>
                <a:lnTo>
                  <a:pt x="224985" y="83436"/>
                </a:lnTo>
                <a:lnTo>
                  <a:pt x="226930" y="96521"/>
                </a:lnTo>
                <a:lnTo>
                  <a:pt x="227620" y="110413"/>
                </a:lnTo>
                <a:lnTo>
                  <a:pt x="227622" y="111125"/>
                </a:lnTo>
                <a:lnTo>
                  <a:pt x="226930" y="125280"/>
                </a:lnTo>
                <a:lnTo>
                  <a:pt x="224854" y="138529"/>
                </a:lnTo>
                <a:lnTo>
                  <a:pt x="221394" y="150873"/>
                </a:lnTo>
                <a:lnTo>
                  <a:pt x="216551" y="162311"/>
                </a:lnTo>
                <a:lnTo>
                  <a:pt x="210323" y="172843"/>
                </a:lnTo>
                <a:lnTo>
                  <a:pt x="198300" y="187210"/>
                </a:lnTo>
                <a:lnTo>
                  <a:pt x="188887" y="195473"/>
                </a:lnTo>
                <a:lnTo>
                  <a:pt x="178423" y="202587"/>
                </a:lnTo>
                <a:lnTo>
                  <a:pt x="166902" y="208553"/>
                </a:lnTo>
                <a:lnTo>
                  <a:pt x="154320" y="213372"/>
                </a:lnTo>
                <a:lnTo>
                  <a:pt x="141870" y="216600"/>
                </a:lnTo>
                <a:lnTo>
                  <a:pt x="132101" y="218112"/>
                </a:lnTo>
                <a:lnTo>
                  <a:pt x="120456" y="219294"/>
                </a:lnTo>
                <a:lnTo>
                  <a:pt x="106929" y="220144"/>
                </a:lnTo>
                <a:lnTo>
                  <a:pt x="91513" y="220663"/>
                </a:lnTo>
                <a:lnTo>
                  <a:pt x="74200" y="220852"/>
                </a:lnTo>
                <a:lnTo>
                  <a:pt x="72936" y="220852"/>
                </a:lnTo>
                <a:lnTo>
                  <a:pt x="72936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549132" y="1098550"/>
            <a:ext cx="398272" cy="402336"/>
          </a:xfrm>
          <a:custGeom>
            <a:avLst/>
            <a:gdLst/>
            <a:ahLst/>
            <a:cxnLst/>
            <a:rect l="l" t="t" r="r" b="b"/>
            <a:pathLst>
              <a:path w="398272" h="402336">
                <a:moveTo>
                  <a:pt x="199898" y="0"/>
                </a:moveTo>
                <a:lnTo>
                  <a:pt x="213358" y="411"/>
                </a:lnTo>
                <a:lnTo>
                  <a:pt x="239318" y="3703"/>
                </a:lnTo>
                <a:lnTo>
                  <a:pt x="263996" y="10291"/>
                </a:lnTo>
                <a:lnTo>
                  <a:pt x="287392" y="20178"/>
                </a:lnTo>
                <a:lnTo>
                  <a:pt x="309506" y="33369"/>
                </a:lnTo>
                <a:lnTo>
                  <a:pt x="330338" y="49865"/>
                </a:lnTo>
                <a:lnTo>
                  <a:pt x="348917" y="68621"/>
                </a:lnTo>
                <a:lnTo>
                  <a:pt x="364953" y="89304"/>
                </a:lnTo>
                <a:lnTo>
                  <a:pt x="377852" y="111373"/>
                </a:lnTo>
                <a:lnTo>
                  <a:pt x="387612" y="134826"/>
                </a:lnTo>
                <a:lnTo>
                  <a:pt x="394229" y="159659"/>
                </a:lnTo>
                <a:lnTo>
                  <a:pt x="397700" y="185868"/>
                </a:lnTo>
                <a:lnTo>
                  <a:pt x="398255" y="199487"/>
                </a:lnTo>
                <a:lnTo>
                  <a:pt x="398272" y="202311"/>
                </a:lnTo>
                <a:lnTo>
                  <a:pt x="397874" y="216024"/>
                </a:lnTo>
                <a:lnTo>
                  <a:pt x="396682" y="229386"/>
                </a:lnTo>
                <a:lnTo>
                  <a:pt x="391916" y="255057"/>
                </a:lnTo>
                <a:lnTo>
                  <a:pt x="383978" y="279318"/>
                </a:lnTo>
                <a:lnTo>
                  <a:pt x="372869" y="302168"/>
                </a:lnTo>
                <a:lnTo>
                  <a:pt x="358595" y="323602"/>
                </a:lnTo>
                <a:lnTo>
                  <a:pt x="341158" y="343618"/>
                </a:lnTo>
                <a:lnTo>
                  <a:pt x="330644" y="353621"/>
                </a:lnTo>
                <a:lnTo>
                  <a:pt x="309917" y="369817"/>
                </a:lnTo>
                <a:lnTo>
                  <a:pt x="287807" y="382747"/>
                </a:lnTo>
                <a:lnTo>
                  <a:pt x="264315" y="392415"/>
                </a:lnTo>
                <a:lnTo>
                  <a:pt x="239446" y="398824"/>
                </a:lnTo>
                <a:lnTo>
                  <a:pt x="213203" y="401977"/>
                </a:lnTo>
                <a:lnTo>
                  <a:pt x="200406" y="402336"/>
                </a:lnTo>
                <a:lnTo>
                  <a:pt x="186484" y="401938"/>
                </a:lnTo>
                <a:lnTo>
                  <a:pt x="172955" y="400744"/>
                </a:lnTo>
                <a:lnTo>
                  <a:pt x="147071" y="395968"/>
                </a:lnTo>
                <a:lnTo>
                  <a:pt x="122751" y="388004"/>
                </a:lnTo>
                <a:lnTo>
                  <a:pt x="99992" y="376849"/>
                </a:lnTo>
                <a:lnTo>
                  <a:pt x="78789" y="362499"/>
                </a:lnTo>
                <a:lnTo>
                  <a:pt x="59140" y="344951"/>
                </a:lnTo>
                <a:lnTo>
                  <a:pt x="47945" y="332677"/>
                </a:lnTo>
                <a:lnTo>
                  <a:pt x="32145" y="311580"/>
                </a:lnTo>
                <a:lnTo>
                  <a:pt x="19489" y="289267"/>
                </a:lnTo>
                <a:lnTo>
                  <a:pt x="9980" y="265728"/>
                </a:lnTo>
                <a:lnTo>
                  <a:pt x="3622" y="240950"/>
                </a:lnTo>
                <a:lnTo>
                  <a:pt x="418" y="214925"/>
                </a:lnTo>
                <a:lnTo>
                  <a:pt x="0" y="201441"/>
                </a:lnTo>
                <a:lnTo>
                  <a:pt x="0" y="201040"/>
                </a:lnTo>
                <a:lnTo>
                  <a:pt x="393" y="187796"/>
                </a:lnTo>
                <a:lnTo>
                  <a:pt x="3537" y="162112"/>
                </a:lnTo>
                <a:lnTo>
                  <a:pt x="9815" y="137491"/>
                </a:lnTo>
                <a:lnTo>
                  <a:pt x="19216" y="113923"/>
                </a:lnTo>
                <a:lnTo>
                  <a:pt x="26543" y="99949"/>
                </a:lnTo>
                <a:lnTo>
                  <a:pt x="40846" y="78443"/>
                </a:lnTo>
                <a:lnTo>
                  <a:pt x="57543" y="59250"/>
                </a:lnTo>
                <a:lnTo>
                  <a:pt x="76633" y="42380"/>
                </a:lnTo>
                <a:lnTo>
                  <a:pt x="98115" y="27845"/>
                </a:lnTo>
                <a:lnTo>
                  <a:pt x="111182" y="20712"/>
                </a:lnTo>
                <a:lnTo>
                  <a:pt x="134807" y="10743"/>
                </a:lnTo>
                <a:lnTo>
                  <a:pt x="159300" y="4029"/>
                </a:lnTo>
                <a:lnTo>
                  <a:pt x="184661" y="547"/>
                </a:lnTo>
                <a:lnTo>
                  <a:pt x="199898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108315" y="1098550"/>
            <a:ext cx="240918" cy="402336"/>
          </a:xfrm>
          <a:custGeom>
            <a:avLst/>
            <a:gdLst/>
            <a:ahLst/>
            <a:cxnLst/>
            <a:rect l="l" t="t" r="r" b="b"/>
            <a:pathLst>
              <a:path w="240918" h="402336">
                <a:moveTo>
                  <a:pt x="123316" y="0"/>
                </a:moveTo>
                <a:lnTo>
                  <a:pt x="136140" y="676"/>
                </a:lnTo>
                <a:lnTo>
                  <a:pt x="148671" y="2701"/>
                </a:lnTo>
                <a:lnTo>
                  <a:pt x="160927" y="6065"/>
                </a:lnTo>
                <a:lnTo>
                  <a:pt x="172926" y="10760"/>
                </a:lnTo>
                <a:lnTo>
                  <a:pt x="178053" y="13208"/>
                </a:lnTo>
                <a:lnTo>
                  <a:pt x="187047" y="18410"/>
                </a:lnTo>
                <a:lnTo>
                  <a:pt x="196289" y="24888"/>
                </a:lnTo>
                <a:lnTo>
                  <a:pt x="205785" y="32647"/>
                </a:lnTo>
                <a:lnTo>
                  <a:pt x="215537" y="41690"/>
                </a:lnTo>
                <a:lnTo>
                  <a:pt x="225551" y="52021"/>
                </a:lnTo>
                <a:lnTo>
                  <a:pt x="234187" y="61722"/>
                </a:lnTo>
                <a:lnTo>
                  <a:pt x="180212" y="109347"/>
                </a:lnTo>
                <a:lnTo>
                  <a:pt x="169844" y="96301"/>
                </a:lnTo>
                <a:lnTo>
                  <a:pt x="159426" y="85852"/>
                </a:lnTo>
                <a:lnTo>
                  <a:pt x="148957" y="77999"/>
                </a:lnTo>
                <a:lnTo>
                  <a:pt x="138439" y="72742"/>
                </a:lnTo>
                <a:lnTo>
                  <a:pt x="127871" y="70081"/>
                </a:lnTo>
                <a:lnTo>
                  <a:pt x="122300" y="69723"/>
                </a:lnTo>
                <a:lnTo>
                  <a:pt x="112649" y="69723"/>
                </a:lnTo>
                <a:lnTo>
                  <a:pt x="104901" y="72262"/>
                </a:lnTo>
                <a:lnTo>
                  <a:pt x="98805" y="77470"/>
                </a:lnTo>
                <a:lnTo>
                  <a:pt x="92709" y="82550"/>
                </a:lnTo>
                <a:lnTo>
                  <a:pt x="89661" y="88391"/>
                </a:lnTo>
                <a:lnTo>
                  <a:pt x="89661" y="94741"/>
                </a:lnTo>
                <a:lnTo>
                  <a:pt x="89661" y="101219"/>
                </a:lnTo>
                <a:lnTo>
                  <a:pt x="91820" y="107314"/>
                </a:lnTo>
                <a:lnTo>
                  <a:pt x="96138" y="113029"/>
                </a:lnTo>
                <a:lnTo>
                  <a:pt x="100354" y="117831"/>
                </a:lnTo>
                <a:lnTo>
                  <a:pt x="106741" y="124240"/>
                </a:lnTo>
                <a:lnTo>
                  <a:pt x="115303" y="132257"/>
                </a:lnTo>
                <a:lnTo>
                  <a:pt x="126044" y="141882"/>
                </a:lnTo>
                <a:lnTo>
                  <a:pt x="138969" y="153115"/>
                </a:lnTo>
                <a:lnTo>
                  <a:pt x="149605" y="162178"/>
                </a:lnTo>
                <a:lnTo>
                  <a:pt x="164213" y="174498"/>
                </a:lnTo>
                <a:lnTo>
                  <a:pt x="176477" y="184947"/>
                </a:lnTo>
                <a:lnTo>
                  <a:pt x="186397" y="193536"/>
                </a:lnTo>
                <a:lnTo>
                  <a:pt x="193974" y="200276"/>
                </a:lnTo>
                <a:lnTo>
                  <a:pt x="200278" y="206248"/>
                </a:lnTo>
                <a:lnTo>
                  <a:pt x="210132" y="216826"/>
                </a:lnTo>
                <a:lnTo>
                  <a:pt x="218525" y="227208"/>
                </a:lnTo>
                <a:lnTo>
                  <a:pt x="225436" y="237374"/>
                </a:lnTo>
                <a:lnTo>
                  <a:pt x="230843" y="247303"/>
                </a:lnTo>
                <a:lnTo>
                  <a:pt x="236106" y="260761"/>
                </a:lnTo>
                <a:lnTo>
                  <a:pt x="239108" y="273022"/>
                </a:lnTo>
                <a:lnTo>
                  <a:pt x="240668" y="285847"/>
                </a:lnTo>
                <a:lnTo>
                  <a:pt x="240918" y="293750"/>
                </a:lnTo>
                <a:lnTo>
                  <a:pt x="240184" y="307553"/>
                </a:lnTo>
                <a:lnTo>
                  <a:pt x="237980" y="320625"/>
                </a:lnTo>
                <a:lnTo>
                  <a:pt x="234302" y="332962"/>
                </a:lnTo>
                <a:lnTo>
                  <a:pt x="229149" y="344558"/>
                </a:lnTo>
                <a:lnTo>
                  <a:pt x="222518" y="355408"/>
                </a:lnTo>
                <a:lnTo>
                  <a:pt x="214406" y="365507"/>
                </a:lnTo>
                <a:lnTo>
                  <a:pt x="208406" y="371601"/>
                </a:lnTo>
                <a:lnTo>
                  <a:pt x="198870" y="379611"/>
                </a:lnTo>
                <a:lnTo>
                  <a:pt x="188551" y="386418"/>
                </a:lnTo>
                <a:lnTo>
                  <a:pt x="177446" y="392019"/>
                </a:lnTo>
                <a:lnTo>
                  <a:pt x="165554" y="396412"/>
                </a:lnTo>
                <a:lnTo>
                  <a:pt x="152874" y="399596"/>
                </a:lnTo>
                <a:lnTo>
                  <a:pt x="139401" y="401568"/>
                </a:lnTo>
                <a:lnTo>
                  <a:pt x="125136" y="402326"/>
                </a:lnTo>
                <a:lnTo>
                  <a:pt x="123316" y="402336"/>
                </a:lnTo>
                <a:lnTo>
                  <a:pt x="109621" y="401742"/>
                </a:lnTo>
                <a:lnTo>
                  <a:pt x="96519" y="399963"/>
                </a:lnTo>
                <a:lnTo>
                  <a:pt x="84025" y="397003"/>
                </a:lnTo>
                <a:lnTo>
                  <a:pt x="72148" y="392865"/>
                </a:lnTo>
                <a:lnTo>
                  <a:pt x="60900" y="387554"/>
                </a:lnTo>
                <a:lnTo>
                  <a:pt x="52069" y="382270"/>
                </a:lnTo>
                <a:lnTo>
                  <a:pt x="42816" y="375500"/>
                </a:lnTo>
                <a:lnTo>
                  <a:pt x="33999" y="367624"/>
                </a:lnTo>
                <a:lnTo>
                  <a:pt x="25612" y="358639"/>
                </a:lnTo>
                <a:lnTo>
                  <a:pt x="17650" y="348540"/>
                </a:lnTo>
                <a:lnTo>
                  <a:pt x="10106" y="337326"/>
                </a:lnTo>
                <a:lnTo>
                  <a:pt x="2975" y="324994"/>
                </a:lnTo>
                <a:lnTo>
                  <a:pt x="0" y="319277"/>
                </a:lnTo>
                <a:lnTo>
                  <a:pt x="61340" y="282321"/>
                </a:lnTo>
                <a:lnTo>
                  <a:pt x="70162" y="296904"/>
                </a:lnTo>
                <a:lnTo>
                  <a:pt x="79391" y="309035"/>
                </a:lnTo>
                <a:lnTo>
                  <a:pt x="89028" y="318707"/>
                </a:lnTo>
                <a:lnTo>
                  <a:pt x="99073" y="325914"/>
                </a:lnTo>
                <a:lnTo>
                  <a:pt x="109526" y="330650"/>
                </a:lnTo>
                <a:lnTo>
                  <a:pt x="120386" y="332911"/>
                </a:lnTo>
                <a:lnTo>
                  <a:pt x="124967" y="333121"/>
                </a:lnTo>
                <a:lnTo>
                  <a:pt x="138392" y="331532"/>
                </a:lnTo>
                <a:lnTo>
                  <a:pt x="150063" y="326768"/>
                </a:lnTo>
                <a:lnTo>
                  <a:pt x="156590" y="322072"/>
                </a:lnTo>
                <a:lnTo>
                  <a:pt x="165477" y="311584"/>
                </a:lnTo>
                <a:lnTo>
                  <a:pt x="169169" y="299703"/>
                </a:lnTo>
                <a:lnTo>
                  <a:pt x="169290" y="296925"/>
                </a:lnTo>
                <a:lnTo>
                  <a:pt x="167303" y="285008"/>
                </a:lnTo>
                <a:lnTo>
                  <a:pt x="161292" y="273104"/>
                </a:lnTo>
                <a:lnTo>
                  <a:pt x="154361" y="264459"/>
                </a:lnTo>
                <a:lnTo>
                  <a:pt x="146844" y="256841"/>
                </a:lnTo>
                <a:lnTo>
                  <a:pt x="137094" y="247902"/>
                </a:lnTo>
                <a:lnTo>
                  <a:pt x="125121" y="237635"/>
                </a:lnTo>
                <a:lnTo>
                  <a:pt x="117093" y="231012"/>
                </a:lnTo>
                <a:lnTo>
                  <a:pt x="103590" y="219820"/>
                </a:lnTo>
                <a:lnTo>
                  <a:pt x="91198" y="209215"/>
                </a:lnTo>
                <a:lnTo>
                  <a:pt x="79923" y="199199"/>
                </a:lnTo>
                <a:lnTo>
                  <a:pt x="69765" y="189771"/>
                </a:lnTo>
                <a:lnTo>
                  <a:pt x="60731" y="180931"/>
                </a:lnTo>
                <a:lnTo>
                  <a:pt x="52821" y="172679"/>
                </a:lnTo>
                <a:lnTo>
                  <a:pt x="46040" y="165016"/>
                </a:lnTo>
                <a:lnTo>
                  <a:pt x="40391" y="157941"/>
                </a:lnTo>
                <a:lnTo>
                  <a:pt x="29210" y="140075"/>
                </a:lnTo>
                <a:lnTo>
                  <a:pt x="23841" y="127991"/>
                </a:lnTo>
                <a:lnTo>
                  <a:pt x="20214" y="115919"/>
                </a:lnTo>
                <a:lnTo>
                  <a:pt x="18329" y="103882"/>
                </a:lnTo>
                <a:lnTo>
                  <a:pt x="18033" y="96900"/>
                </a:lnTo>
                <a:lnTo>
                  <a:pt x="18910" y="83669"/>
                </a:lnTo>
                <a:lnTo>
                  <a:pt x="21536" y="71110"/>
                </a:lnTo>
                <a:lnTo>
                  <a:pt x="25908" y="59215"/>
                </a:lnTo>
                <a:lnTo>
                  <a:pt x="32022" y="47977"/>
                </a:lnTo>
                <a:lnTo>
                  <a:pt x="39875" y="37390"/>
                </a:lnTo>
                <a:lnTo>
                  <a:pt x="48386" y="28448"/>
                </a:lnTo>
                <a:lnTo>
                  <a:pt x="58391" y="20161"/>
                </a:lnTo>
                <a:lnTo>
                  <a:pt x="69091" y="13292"/>
                </a:lnTo>
                <a:lnTo>
                  <a:pt x="80492" y="7846"/>
                </a:lnTo>
                <a:lnTo>
                  <a:pt x="92599" y="3825"/>
                </a:lnTo>
                <a:lnTo>
                  <a:pt x="105420" y="1231"/>
                </a:lnTo>
                <a:lnTo>
                  <a:pt x="118959" y="69"/>
                </a:lnTo>
                <a:lnTo>
                  <a:pt x="123316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123949" y="2029696"/>
            <a:ext cx="4155769" cy="406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00"/>
              </a:lnSpc>
              <a:spcBef>
                <a:spcPts val="160"/>
              </a:spcBef>
            </a:pPr>
            <a:r>
              <a:rPr sz="2400" dirty="0">
                <a:solidFill>
                  <a:srgbClr val="DDDDDD"/>
                </a:solidFill>
                <a:latin typeface="Wingdings 2"/>
                <a:cs typeface="Wingdings 2"/>
              </a:rPr>
              <a:t></a:t>
            </a:r>
            <a:r>
              <a:rPr sz="2400" spc="284" dirty="0">
                <a:solidFill>
                  <a:srgbClr val="DDDDDD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Bat</a:t>
            </a:r>
            <a:r>
              <a:rPr sz="3000" spc="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ln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000" spc="-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perja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jian: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12695" y="2517737"/>
            <a:ext cx="7021163" cy="38039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10"/>
              </a:lnSpc>
              <a:spcBef>
                <a:spcPts val="140"/>
              </a:spcBef>
            </a:pP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bentuk</a:t>
            </a:r>
            <a:r>
              <a:rPr sz="2600" spc="-2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perja</a:t>
            </a:r>
            <a:r>
              <a:rPr sz="2600" spc="-14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ji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600" spc="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sa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ah</a:t>
            </a:r>
            <a:r>
              <a:rPr sz="2600" spc="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atau</a:t>
            </a:r>
            <a:r>
              <a:rPr sz="2600" spc="-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bertentang</a:t>
            </a:r>
            <a:r>
              <a:rPr sz="2600" spc="-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endParaRPr sz="2600">
              <a:latin typeface="Century Gothic"/>
              <a:cs typeface="Century Gothic"/>
            </a:endParaRPr>
          </a:p>
          <a:p>
            <a:pPr marL="12700" marR="49606">
              <a:lnSpc>
                <a:spcPts val="2810"/>
              </a:lnSpc>
            </a:pP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dengan</a:t>
            </a:r>
            <a:r>
              <a:rPr sz="2600" spc="-2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ketentuan</a:t>
            </a:r>
            <a:r>
              <a:rPr sz="2600" spc="-2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Hukum</a:t>
            </a:r>
            <a:r>
              <a:rPr sz="26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Nasio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al</a:t>
            </a:r>
            <a:endParaRPr sz="2600">
              <a:latin typeface="Century Gothic"/>
              <a:cs typeface="Century Gothic"/>
            </a:endParaRPr>
          </a:p>
          <a:p>
            <a:pPr marL="12700" marR="49606">
              <a:lnSpc>
                <a:spcPts val="2810"/>
              </a:lnSpc>
            </a:pPr>
            <a:r>
              <a:rPr sz="2600" spc="-14" dirty="0">
                <a:solidFill>
                  <a:srgbClr val="FFFFFF"/>
                </a:solidFill>
                <a:latin typeface="Century Gothic"/>
                <a:cs typeface="Century Gothic"/>
              </a:rPr>
              <a:t>(</a:t>
            </a:r>
            <a:r>
              <a:rPr sz="2600" i="1" spc="3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600" i="1" dirty="0">
                <a:solidFill>
                  <a:srgbClr val="FFFFFF"/>
                </a:solidFill>
                <a:latin typeface="Century Gothic"/>
                <a:cs typeface="Century Gothic"/>
              </a:rPr>
              <a:t>REGULA</a:t>
            </a:r>
            <a:r>
              <a:rPr sz="2600" i="1" spc="-19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600" i="1" spc="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600" i="1" dirty="0">
                <a:solidFill>
                  <a:srgbClr val="FFFFFF"/>
                </a:solidFill>
                <a:latin typeface="Century Gothic"/>
                <a:cs typeface="Century Gothic"/>
              </a:rPr>
              <a:t>TAS</a:t>
            </a:r>
            <a:r>
              <a:rPr sz="2600" i="1" spc="-3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i="1" dirty="0">
                <a:solidFill>
                  <a:srgbClr val="FFFFFF"/>
                </a:solidFill>
                <a:latin typeface="Century Gothic"/>
                <a:cs typeface="Century Gothic"/>
              </a:rPr>
              <a:t>FORMAL)</a:t>
            </a:r>
            <a:endParaRPr sz="2600">
              <a:latin typeface="Century Gothic"/>
              <a:cs typeface="Century Gothic"/>
            </a:endParaRPr>
          </a:p>
          <a:p>
            <a:pPr marL="12700" marR="49606">
              <a:lnSpc>
                <a:spcPct val="102172"/>
              </a:lnSpc>
              <a:spcBef>
                <a:spcPts val="104"/>
              </a:spcBef>
            </a:pP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mis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600" spc="-4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:</a:t>
            </a:r>
            <a:r>
              <a:rPr sz="2600" spc="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kep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la n</a:t>
            </a:r>
            <a:r>
              <a:rPr sz="2600" spc="-4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ga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a merat</a:t>
            </a:r>
            <a:r>
              <a:rPr sz="2600" spc="-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fi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asi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tidak</a:t>
            </a:r>
            <a:endParaRPr sz="2600">
              <a:latin typeface="Century Gothic"/>
              <a:cs typeface="Century Gothic"/>
            </a:endParaRPr>
          </a:p>
          <a:p>
            <a:pPr marL="12700" marR="49606">
              <a:lnSpc>
                <a:spcPts val="2810"/>
              </a:lnSpc>
              <a:spcBef>
                <a:spcPts val="140"/>
              </a:spcBef>
            </a:pP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sesuai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pros</a:t>
            </a:r>
            <a:r>
              <a:rPr sz="2600" spc="-4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dur</a:t>
            </a:r>
            <a:endParaRPr sz="2600">
              <a:latin typeface="Century Gothic"/>
              <a:cs typeface="Century Gothic"/>
            </a:endParaRPr>
          </a:p>
          <a:p>
            <a:pPr marL="12700" marR="434557">
              <a:lnSpc>
                <a:spcPct val="100027"/>
              </a:lnSpc>
              <a:spcBef>
                <a:spcPts val="159"/>
              </a:spcBef>
            </a:pP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kekel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ruan</a:t>
            </a:r>
            <a:r>
              <a:rPr sz="26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mengenai</a:t>
            </a:r>
            <a:r>
              <a:rPr sz="2600" spc="-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unsur pokok/dasar perja</a:t>
            </a:r>
            <a:r>
              <a:rPr sz="2600" spc="-14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ji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n </a:t>
            </a:r>
            <a:r>
              <a:rPr sz="2600" spc="-14" dirty="0">
                <a:solidFill>
                  <a:srgbClr val="FFFFFF"/>
                </a:solidFill>
                <a:latin typeface="Century Gothic"/>
                <a:cs typeface="Century Gothic"/>
              </a:rPr>
              <a:t>(</a:t>
            </a:r>
            <a:r>
              <a:rPr sz="2600" i="1" spc="3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600" i="1" dirty="0">
                <a:solidFill>
                  <a:srgbClr val="FFFFFF"/>
                </a:solidFill>
                <a:latin typeface="Century Gothic"/>
                <a:cs typeface="Century Gothic"/>
              </a:rPr>
              <a:t>REGULA</a:t>
            </a:r>
            <a:r>
              <a:rPr sz="2600" i="1" spc="-9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600" i="1" spc="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600" i="1" dirty="0">
                <a:solidFill>
                  <a:srgbClr val="FFFFFF"/>
                </a:solidFill>
                <a:latin typeface="Century Gothic"/>
                <a:cs typeface="Century Gothic"/>
              </a:rPr>
              <a:t>TAS</a:t>
            </a:r>
            <a:r>
              <a:rPr sz="2600" i="1" spc="-3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i="1" dirty="0">
                <a:solidFill>
                  <a:srgbClr val="FFFFFF"/>
                </a:solidFill>
                <a:latin typeface="Century Gothic"/>
                <a:cs typeface="Century Gothic"/>
              </a:rPr>
              <a:t>SUBS</a:t>
            </a:r>
            <a:r>
              <a:rPr sz="2600" i="1" spc="19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600" i="1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600" i="1" spc="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600" i="1" spc="-14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600" i="1" spc="1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600" i="1" dirty="0">
                <a:solidFill>
                  <a:srgbClr val="FFFFFF"/>
                </a:solidFill>
                <a:latin typeface="Century Gothic"/>
                <a:cs typeface="Century Gothic"/>
              </a:rPr>
              <a:t>AL)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mis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600" spc="-4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:</a:t>
            </a:r>
            <a:r>
              <a:rPr sz="2600" spc="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ada</a:t>
            </a:r>
            <a:r>
              <a:rPr sz="26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keke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uan pe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ye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utan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ma</a:t>
            </a:r>
            <a:endParaRPr sz="2600">
              <a:latin typeface="Century Gothic"/>
              <a:cs typeface="Century Gothic"/>
            </a:endParaRPr>
          </a:p>
          <a:p>
            <a:pPr marL="12700" marR="293779">
              <a:lnSpc>
                <a:spcPts val="2810"/>
              </a:lnSpc>
              <a:spcBef>
                <a:spcPts val="140"/>
              </a:spcBef>
            </a:pP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te</a:t>
            </a:r>
            <a:r>
              <a:rPr sz="2600" spc="9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pa</a:t>
            </a:r>
            <a:r>
              <a:rPr sz="2600" spc="-4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2600" spc="-2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ada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pen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pua</a:t>
            </a:r>
            <a:r>
              <a:rPr sz="2600" spc="-4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2600" spc="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ada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korupsi wak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l neg</a:t>
            </a:r>
            <a:r>
              <a:rPr sz="2600" spc="-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600" spc="-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, ada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kekera</a:t>
            </a:r>
            <a:r>
              <a:rPr sz="2600" spc="-4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600" spc="-4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26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99157" y="2531491"/>
            <a:ext cx="336063" cy="339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70"/>
              </a:lnSpc>
              <a:spcBef>
                <a:spcPts val="133"/>
              </a:spcBef>
            </a:pPr>
            <a:r>
              <a:rPr sz="2450" spc="10" dirty="0">
                <a:solidFill>
                  <a:srgbClr val="DDDDDD"/>
                </a:solidFill>
                <a:latin typeface="Century Gothic"/>
                <a:cs typeface="Century Gothic"/>
              </a:rPr>
              <a:t>1.</a:t>
            </a:r>
            <a:endParaRPr sz="245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99156" y="4459568"/>
            <a:ext cx="349842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05"/>
              </a:lnSpc>
              <a:spcBef>
                <a:spcPts val="140"/>
              </a:spcBef>
            </a:pP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2.</a:t>
            </a:r>
            <a:endParaRPr sz="26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842119" y="1108202"/>
            <a:ext cx="142748" cy="3830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6503417" y="1108202"/>
            <a:ext cx="105029" cy="3830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6608446" y="1108202"/>
            <a:ext cx="157099" cy="3830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6765544" y="1108202"/>
            <a:ext cx="209168" cy="140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6765544" y="1248791"/>
            <a:ext cx="209168" cy="206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3021077" y="1108202"/>
            <a:ext cx="209169" cy="140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3021077" y="1248791"/>
            <a:ext cx="209169" cy="206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6402451" y="468123"/>
            <a:ext cx="142748" cy="3830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5709413" y="468123"/>
            <a:ext cx="105029" cy="3830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5814441" y="468123"/>
            <a:ext cx="106806" cy="3830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204648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31034" y="14098"/>
            <a:ext cx="9129980" cy="6836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1" y="6985"/>
            <a:ext cx="9137015" cy="6843981"/>
          </a:xfrm>
          <a:custGeom>
            <a:avLst/>
            <a:gdLst/>
            <a:ahLst/>
            <a:cxnLst/>
            <a:rect l="l" t="t" r="r" b="b"/>
            <a:pathLst>
              <a:path w="9137015" h="6843981">
                <a:moveTo>
                  <a:pt x="0" y="0"/>
                </a:moveTo>
                <a:lnTo>
                  <a:pt x="9137015" y="6843981"/>
                </a:lnTo>
              </a:path>
            </a:pathLst>
          </a:custGeom>
          <a:ln w="12700">
            <a:solidFill>
              <a:srgbClr val="B3B3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92746" y="4948429"/>
            <a:ext cx="2672969" cy="1900191"/>
          </a:xfrm>
          <a:custGeom>
            <a:avLst/>
            <a:gdLst/>
            <a:ahLst/>
            <a:cxnLst/>
            <a:rect l="l" t="t" r="r" b="b"/>
            <a:pathLst>
              <a:path w="2672969" h="1900191">
                <a:moveTo>
                  <a:pt x="2672969" y="0"/>
                </a:moveTo>
                <a:lnTo>
                  <a:pt x="0" y="1900191"/>
                </a:lnTo>
              </a:path>
            </a:pathLst>
          </a:custGeom>
          <a:ln w="12700">
            <a:solidFill>
              <a:srgbClr val="BBBBB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23949" y="856085"/>
            <a:ext cx="6571813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00"/>
              </a:lnSpc>
              <a:spcBef>
                <a:spcPts val="160"/>
              </a:spcBef>
            </a:pPr>
            <a:r>
              <a:rPr sz="2400" dirty="0">
                <a:solidFill>
                  <a:srgbClr val="DDDDDD"/>
                </a:solidFill>
                <a:latin typeface="Wingdings 2"/>
                <a:cs typeface="Wingdings 2"/>
              </a:rPr>
              <a:t></a:t>
            </a:r>
            <a:r>
              <a:rPr sz="2400" spc="289" dirty="0">
                <a:solidFill>
                  <a:srgbClr val="DDDDDD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Akibat</a:t>
            </a:r>
            <a:r>
              <a:rPr sz="3000" spc="-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3000" spc="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talnya Su</a:t>
            </a:r>
            <a:r>
              <a:rPr sz="3000" spc="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tu Pe</a:t>
            </a:r>
            <a:r>
              <a:rPr sz="3000" spc="-4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janjian: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499157" y="1932140"/>
            <a:ext cx="7620435" cy="3606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027">
              <a:lnSpc>
                <a:spcPts val="2810"/>
              </a:lnSpc>
              <a:spcBef>
                <a:spcPts val="140"/>
              </a:spcBef>
            </a:pPr>
            <a:r>
              <a:rPr sz="2450" spc="9" dirty="0">
                <a:solidFill>
                  <a:srgbClr val="DDDDDD"/>
                </a:solidFill>
                <a:latin typeface="Century Gothic"/>
                <a:cs typeface="Century Gothic"/>
              </a:rPr>
              <a:t>1</a:t>
            </a:r>
            <a:r>
              <a:rPr sz="2450" dirty="0">
                <a:solidFill>
                  <a:srgbClr val="DDDDDD"/>
                </a:solidFill>
                <a:latin typeface="Century Gothic"/>
                <a:cs typeface="Century Gothic"/>
              </a:rPr>
              <a:t>. </a:t>
            </a:r>
            <a:r>
              <a:rPr sz="2450" spc="646" dirty="0">
                <a:solidFill>
                  <a:srgbClr val="DDDDDD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PI</a:t>
            </a:r>
            <a:r>
              <a:rPr sz="26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dian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gap batal ada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saat pene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imaan</a:t>
            </a:r>
            <a:endParaRPr sz="2600">
              <a:latin typeface="Century Gothic"/>
              <a:cs typeface="Century Gothic"/>
            </a:endParaRPr>
          </a:p>
          <a:p>
            <a:pPr marL="526237">
              <a:lnSpc>
                <a:spcPts val="3120"/>
              </a:lnSpc>
              <a:spcBef>
                <a:spcPts val="70"/>
              </a:spcBef>
            </a:pP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pemberitahuan</a:t>
            </a:r>
            <a:r>
              <a:rPr sz="2600" spc="-2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pembatala</a:t>
            </a:r>
            <a:r>
              <a:rPr sz="2600" spc="-4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sz="26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Negar</a:t>
            </a:r>
            <a:r>
              <a:rPr sz="2600" spc="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- neg</a:t>
            </a:r>
            <a:r>
              <a:rPr sz="2600" spc="-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ra ha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us</a:t>
            </a:r>
            <a:r>
              <a:rPr sz="2600" spc="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mengembalik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6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pada kondi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i semul</a:t>
            </a:r>
            <a:r>
              <a:rPr sz="2600" spc="-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Kembali pada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status</a:t>
            </a:r>
            <a:r>
              <a:rPr sz="26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quo</a:t>
            </a:r>
            <a:r>
              <a:rPr sz="2600" spc="-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sec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ra i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tegral.</a:t>
            </a:r>
            <a:endParaRPr sz="2600">
              <a:latin typeface="Century Gothic"/>
              <a:cs typeface="Century Gothic"/>
            </a:endParaRPr>
          </a:p>
          <a:p>
            <a:pPr marL="526237" marR="289195" indent="-513537">
              <a:lnSpc>
                <a:spcPct val="100027"/>
              </a:lnSpc>
              <a:spcBef>
                <a:spcPts val="405"/>
              </a:spcBef>
              <a:tabLst>
                <a:tab pos="520700" algn="l"/>
              </a:tabLst>
            </a:pPr>
            <a:r>
              <a:rPr sz="2450" spc="9" dirty="0">
                <a:solidFill>
                  <a:srgbClr val="DDDDDD"/>
                </a:solidFill>
                <a:latin typeface="Century Gothic"/>
                <a:cs typeface="Century Gothic"/>
              </a:rPr>
              <a:t>2</a:t>
            </a:r>
            <a:r>
              <a:rPr sz="2450" dirty="0">
                <a:solidFill>
                  <a:srgbClr val="DDDDDD"/>
                </a:solidFill>
                <a:latin typeface="Century Gothic"/>
                <a:cs typeface="Century Gothic"/>
              </a:rPr>
              <a:t>.</a:t>
            </a:r>
            <a:r>
              <a:rPr sz="2450" spc="-655" dirty="0">
                <a:solidFill>
                  <a:srgbClr val="DDDDDD"/>
                </a:solidFill>
                <a:latin typeface="Century Gothic"/>
                <a:cs typeface="Century Gothic"/>
              </a:rPr>
              <a:t> </a:t>
            </a:r>
            <a:r>
              <a:rPr sz="2450" dirty="0">
                <a:solidFill>
                  <a:srgbClr val="DDDDDD"/>
                </a:solidFill>
                <a:latin typeface="Century Gothic"/>
                <a:cs typeface="Century Gothic"/>
              </a:rPr>
              <a:t>	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Bila batal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ya</a:t>
            </a:r>
            <a:r>
              <a:rPr sz="2600" spc="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PI disebabkan</a:t>
            </a:r>
            <a:r>
              <a:rPr sz="2600" spc="-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kare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a pel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ngg</a:t>
            </a:r>
            <a:r>
              <a:rPr sz="2600" spc="-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ran terhadap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no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ma</a:t>
            </a:r>
            <a:r>
              <a:rPr sz="2600" spc="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imperati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, neg</a:t>
            </a:r>
            <a:r>
              <a:rPr sz="2600" spc="-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600" spc="-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-neg</a:t>
            </a:r>
            <a:r>
              <a:rPr sz="2600" spc="-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ra diha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uskan menyesu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ikan deng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600" spc="-2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600" spc="-4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rma terse</a:t>
            </a:r>
            <a:r>
              <a:rPr sz="2600" spc="-9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600" spc="4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260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3959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31034" y="14098"/>
            <a:ext cx="9129980" cy="6836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24001" y="6985"/>
            <a:ext cx="9137015" cy="6843981"/>
          </a:xfrm>
          <a:custGeom>
            <a:avLst/>
            <a:gdLst/>
            <a:ahLst/>
            <a:cxnLst/>
            <a:rect l="l" t="t" r="r" b="b"/>
            <a:pathLst>
              <a:path w="9137015" h="6843981">
                <a:moveTo>
                  <a:pt x="0" y="0"/>
                </a:moveTo>
                <a:lnTo>
                  <a:pt x="9137015" y="6843981"/>
                </a:lnTo>
              </a:path>
            </a:pathLst>
          </a:custGeom>
          <a:ln w="12700">
            <a:solidFill>
              <a:srgbClr val="B3B3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992746" y="4948429"/>
            <a:ext cx="2672969" cy="1900191"/>
          </a:xfrm>
          <a:custGeom>
            <a:avLst/>
            <a:gdLst/>
            <a:ahLst/>
            <a:cxnLst/>
            <a:rect l="l" t="t" r="r" b="b"/>
            <a:pathLst>
              <a:path w="2672969" h="1900191">
                <a:moveTo>
                  <a:pt x="2672969" y="0"/>
                </a:moveTo>
                <a:lnTo>
                  <a:pt x="0" y="1900191"/>
                </a:lnTo>
              </a:path>
            </a:pathLst>
          </a:custGeom>
          <a:ln w="12700">
            <a:solidFill>
              <a:srgbClr val="BBBBB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04717" y="128017"/>
            <a:ext cx="4396739" cy="8427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27148" y="768095"/>
            <a:ext cx="8001000" cy="8427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99686" y="468123"/>
            <a:ext cx="3506596" cy="383031"/>
          </a:xfrm>
          <a:custGeom>
            <a:avLst/>
            <a:gdLst/>
            <a:ahLst/>
            <a:cxnLst/>
            <a:rect l="l" t="t" r="r" b="b"/>
            <a:pathLst>
              <a:path w="3506596" h="383031">
                <a:moveTo>
                  <a:pt x="728343" y="3477"/>
                </a:moveTo>
                <a:lnTo>
                  <a:pt x="715608" y="1949"/>
                </a:lnTo>
                <a:lnTo>
                  <a:pt x="701454" y="863"/>
                </a:lnTo>
                <a:lnTo>
                  <a:pt x="685886" y="215"/>
                </a:lnTo>
                <a:lnTo>
                  <a:pt x="668909" y="0"/>
                </a:lnTo>
                <a:lnTo>
                  <a:pt x="591692" y="0"/>
                </a:lnTo>
                <a:lnTo>
                  <a:pt x="664590" y="70992"/>
                </a:lnTo>
                <a:lnTo>
                  <a:pt x="687539" y="71004"/>
                </a:lnTo>
                <a:lnTo>
                  <a:pt x="703520" y="71555"/>
                </a:lnTo>
                <a:lnTo>
                  <a:pt x="715851" y="72914"/>
                </a:lnTo>
                <a:lnTo>
                  <a:pt x="724535" y="75056"/>
                </a:lnTo>
                <a:lnTo>
                  <a:pt x="731774" y="77850"/>
                </a:lnTo>
                <a:lnTo>
                  <a:pt x="739656" y="5450"/>
                </a:lnTo>
                <a:lnTo>
                  <a:pt x="728343" y="3477"/>
                </a:lnTo>
                <a:close/>
              </a:path>
              <a:path w="3506596" h="383031">
                <a:moveTo>
                  <a:pt x="382015" y="311403"/>
                </a:moveTo>
                <a:lnTo>
                  <a:pt x="382015" y="210692"/>
                </a:lnTo>
                <a:lnTo>
                  <a:pt x="518794" y="210692"/>
                </a:lnTo>
                <a:lnTo>
                  <a:pt x="518794" y="140588"/>
                </a:lnTo>
                <a:lnTo>
                  <a:pt x="382015" y="140588"/>
                </a:lnTo>
                <a:lnTo>
                  <a:pt x="382015" y="71247"/>
                </a:lnTo>
                <a:lnTo>
                  <a:pt x="518794" y="71247"/>
                </a:lnTo>
                <a:lnTo>
                  <a:pt x="518794" y="0"/>
                </a:lnTo>
                <a:lnTo>
                  <a:pt x="309625" y="0"/>
                </a:lnTo>
                <a:lnTo>
                  <a:pt x="309625" y="383031"/>
                </a:lnTo>
                <a:lnTo>
                  <a:pt x="518794" y="383031"/>
                </a:lnTo>
                <a:lnTo>
                  <a:pt x="518794" y="311403"/>
                </a:lnTo>
                <a:lnTo>
                  <a:pt x="382015" y="311403"/>
                </a:lnTo>
                <a:close/>
              </a:path>
              <a:path w="3506596" h="383031">
                <a:moveTo>
                  <a:pt x="664590" y="383031"/>
                </a:moveTo>
                <a:lnTo>
                  <a:pt x="664590" y="220852"/>
                </a:lnTo>
                <a:lnTo>
                  <a:pt x="671322" y="220852"/>
                </a:lnTo>
                <a:lnTo>
                  <a:pt x="757427" y="383031"/>
                </a:lnTo>
                <a:lnTo>
                  <a:pt x="837184" y="383031"/>
                </a:lnTo>
                <a:lnTo>
                  <a:pt x="746378" y="212725"/>
                </a:lnTo>
                <a:lnTo>
                  <a:pt x="749862" y="211440"/>
                </a:lnTo>
                <a:lnTo>
                  <a:pt x="762729" y="205824"/>
                </a:lnTo>
                <a:lnTo>
                  <a:pt x="774285" y="199304"/>
                </a:lnTo>
                <a:lnTo>
                  <a:pt x="784521" y="191884"/>
                </a:lnTo>
                <a:lnTo>
                  <a:pt x="793426" y="183572"/>
                </a:lnTo>
                <a:lnTo>
                  <a:pt x="800988" y="174370"/>
                </a:lnTo>
                <a:lnTo>
                  <a:pt x="808280" y="162120"/>
                </a:lnTo>
                <a:lnTo>
                  <a:pt x="812988" y="150735"/>
                </a:lnTo>
                <a:lnTo>
                  <a:pt x="816344" y="138441"/>
                </a:lnTo>
                <a:lnTo>
                  <a:pt x="818354" y="125237"/>
                </a:lnTo>
                <a:lnTo>
                  <a:pt x="819023" y="111125"/>
                </a:lnTo>
                <a:lnTo>
                  <a:pt x="819020" y="110180"/>
                </a:lnTo>
                <a:lnTo>
                  <a:pt x="818296" y="96449"/>
                </a:lnTo>
                <a:lnTo>
                  <a:pt x="816296" y="83444"/>
                </a:lnTo>
                <a:lnTo>
                  <a:pt x="813020" y="71175"/>
                </a:lnTo>
                <a:lnTo>
                  <a:pt x="808468" y="59655"/>
                </a:lnTo>
                <a:lnTo>
                  <a:pt x="802639" y="48894"/>
                </a:lnTo>
                <a:lnTo>
                  <a:pt x="798760" y="43086"/>
                </a:lnTo>
                <a:lnTo>
                  <a:pt x="790446" y="32927"/>
                </a:lnTo>
                <a:lnTo>
                  <a:pt x="781097" y="24238"/>
                </a:lnTo>
                <a:lnTo>
                  <a:pt x="770724" y="17027"/>
                </a:lnTo>
                <a:lnTo>
                  <a:pt x="759333" y="11302"/>
                </a:lnTo>
                <a:lnTo>
                  <a:pt x="749542" y="7874"/>
                </a:lnTo>
                <a:lnTo>
                  <a:pt x="739656" y="5450"/>
                </a:lnTo>
                <a:lnTo>
                  <a:pt x="731774" y="77850"/>
                </a:lnTo>
                <a:lnTo>
                  <a:pt x="737615" y="82295"/>
                </a:lnTo>
                <a:lnTo>
                  <a:pt x="741934" y="88391"/>
                </a:lnTo>
                <a:lnTo>
                  <a:pt x="746251" y="94614"/>
                </a:lnTo>
                <a:lnTo>
                  <a:pt x="748411" y="101853"/>
                </a:lnTo>
                <a:lnTo>
                  <a:pt x="748411" y="110236"/>
                </a:lnTo>
                <a:lnTo>
                  <a:pt x="747715" y="119392"/>
                </a:lnTo>
                <a:lnTo>
                  <a:pt x="743469" y="131769"/>
                </a:lnTo>
                <a:lnTo>
                  <a:pt x="735329" y="140588"/>
                </a:lnTo>
                <a:lnTo>
                  <a:pt x="728569" y="144146"/>
                </a:lnTo>
                <a:lnTo>
                  <a:pt x="717818" y="147250"/>
                </a:lnTo>
                <a:lnTo>
                  <a:pt x="704121" y="149112"/>
                </a:lnTo>
                <a:lnTo>
                  <a:pt x="687451" y="149732"/>
                </a:lnTo>
                <a:lnTo>
                  <a:pt x="664590" y="149732"/>
                </a:lnTo>
                <a:lnTo>
                  <a:pt x="664590" y="70992"/>
                </a:lnTo>
                <a:lnTo>
                  <a:pt x="591692" y="0"/>
                </a:lnTo>
                <a:lnTo>
                  <a:pt x="591692" y="383031"/>
                </a:lnTo>
                <a:lnTo>
                  <a:pt x="664590" y="383031"/>
                </a:lnTo>
                <a:close/>
              </a:path>
              <a:path w="3506596" h="383031">
                <a:moveTo>
                  <a:pt x="2211451" y="383031"/>
                </a:moveTo>
                <a:lnTo>
                  <a:pt x="2211451" y="220852"/>
                </a:lnTo>
                <a:lnTo>
                  <a:pt x="2218181" y="220852"/>
                </a:lnTo>
                <a:lnTo>
                  <a:pt x="2304288" y="383031"/>
                </a:lnTo>
                <a:lnTo>
                  <a:pt x="2384043" y="383031"/>
                </a:lnTo>
                <a:lnTo>
                  <a:pt x="2293239" y="212725"/>
                </a:lnTo>
                <a:lnTo>
                  <a:pt x="2296722" y="211440"/>
                </a:lnTo>
                <a:lnTo>
                  <a:pt x="2309589" y="205824"/>
                </a:lnTo>
                <a:lnTo>
                  <a:pt x="2321145" y="199304"/>
                </a:lnTo>
                <a:lnTo>
                  <a:pt x="2331381" y="191884"/>
                </a:lnTo>
                <a:lnTo>
                  <a:pt x="2340286" y="183572"/>
                </a:lnTo>
                <a:lnTo>
                  <a:pt x="2347849" y="174370"/>
                </a:lnTo>
                <a:lnTo>
                  <a:pt x="2355140" y="162120"/>
                </a:lnTo>
                <a:lnTo>
                  <a:pt x="2359848" y="150735"/>
                </a:lnTo>
                <a:lnTo>
                  <a:pt x="2363204" y="138441"/>
                </a:lnTo>
                <a:lnTo>
                  <a:pt x="2365214" y="125237"/>
                </a:lnTo>
                <a:lnTo>
                  <a:pt x="2365883" y="111125"/>
                </a:lnTo>
                <a:lnTo>
                  <a:pt x="2365880" y="110180"/>
                </a:lnTo>
                <a:lnTo>
                  <a:pt x="2365156" y="96449"/>
                </a:lnTo>
                <a:lnTo>
                  <a:pt x="2363156" y="83444"/>
                </a:lnTo>
                <a:lnTo>
                  <a:pt x="2359880" y="71175"/>
                </a:lnTo>
                <a:lnTo>
                  <a:pt x="2355328" y="59655"/>
                </a:lnTo>
                <a:lnTo>
                  <a:pt x="2349500" y="48894"/>
                </a:lnTo>
                <a:lnTo>
                  <a:pt x="2345620" y="43086"/>
                </a:lnTo>
                <a:lnTo>
                  <a:pt x="2337306" y="32927"/>
                </a:lnTo>
                <a:lnTo>
                  <a:pt x="2327957" y="24238"/>
                </a:lnTo>
                <a:lnTo>
                  <a:pt x="2317584" y="17027"/>
                </a:lnTo>
                <a:lnTo>
                  <a:pt x="2306192" y="11302"/>
                </a:lnTo>
                <a:lnTo>
                  <a:pt x="2296402" y="7874"/>
                </a:lnTo>
                <a:lnTo>
                  <a:pt x="2286516" y="5450"/>
                </a:lnTo>
                <a:lnTo>
                  <a:pt x="2278634" y="77850"/>
                </a:lnTo>
                <a:lnTo>
                  <a:pt x="2284476" y="82295"/>
                </a:lnTo>
                <a:lnTo>
                  <a:pt x="2288793" y="88391"/>
                </a:lnTo>
                <a:lnTo>
                  <a:pt x="2293112" y="94614"/>
                </a:lnTo>
                <a:lnTo>
                  <a:pt x="2295271" y="101853"/>
                </a:lnTo>
                <a:lnTo>
                  <a:pt x="2295271" y="110236"/>
                </a:lnTo>
                <a:lnTo>
                  <a:pt x="2294575" y="119392"/>
                </a:lnTo>
                <a:lnTo>
                  <a:pt x="2290329" y="131769"/>
                </a:lnTo>
                <a:lnTo>
                  <a:pt x="2282190" y="140588"/>
                </a:lnTo>
                <a:lnTo>
                  <a:pt x="2275429" y="144146"/>
                </a:lnTo>
                <a:lnTo>
                  <a:pt x="2264678" y="147250"/>
                </a:lnTo>
                <a:lnTo>
                  <a:pt x="2250981" y="149112"/>
                </a:lnTo>
                <a:lnTo>
                  <a:pt x="2234311" y="149732"/>
                </a:lnTo>
                <a:lnTo>
                  <a:pt x="2211451" y="149732"/>
                </a:lnTo>
                <a:lnTo>
                  <a:pt x="2211451" y="70992"/>
                </a:lnTo>
                <a:lnTo>
                  <a:pt x="2138553" y="0"/>
                </a:lnTo>
                <a:lnTo>
                  <a:pt x="2138553" y="383031"/>
                </a:lnTo>
                <a:lnTo>
                  <a:pt x="2211451" y="383031"/>
                </a:lnTo>
                <a:close/>
              </a:path>
              <a:path w="3506596" h="383031">
                <a:moveTo>
                  <a:pt x="2516124" y="383031"/>
                </a:moveTo>
                <a:lnTo>
                  <a:pt x="2516124" y="131699"/>
                </a:lnTo>
                <a:lnTo>
                  <a:pt x="2679827" y="383031"/>
                </a:lnTo>
                <a:lnTo>
                  <a:pt x="2750058" y="383031"/>
                </a:lnTo>
                <a:lnTo>
                  <a:pt x="2750058" y="0"/>
                </a:lnTo>
                <a:lnTo>
                  <a:pt x="2677033" y="0"/>
                </a:lnTo>
                <a:lnTo>
                  <a:pt x="2677033" y="252094"/>
                </a:lnTo>
                <a:lnTo>
                  <a:pt x="2513203" y="0"/>
                </a:lnTo>
                <a:lnTo>
                  <a:pt x="2443226" y="0"/>
                </a:lnTo>
                <a:lnTo>
                  <a:pt x="2443226" y="383031"/>
                </a:lnTo>
                <a:lnTo>
                  <a:pt x="2516124" y="383031"/>
                </a:lnTo>
                <a:close/>
              </a:path>
              <a:path w="3506596" h="383031">
                <a:moveTo>
                  <a:pt x="170442" y="374080"/>
                </a:moveTo>
                <a:lnTo>
                  <a:pt x="180086" y="369950"/>
                </a:lnTo>
                <a:lnTo>
                  <a:pt x="186958" y="366210"/>
                </a:lnTo>
                <a:lnTo>
                  <a:pt x="197399" y="359087"/>
                </a:lnTo>
                <a:lnTo>
                  <a:pt x="206909" y="350701"/>
                </a:lnTo>
                <a:lnTo>
                  <a:pt x="215489" y="341066"/>
                </a:lnTo>
                <a:lnTo>
                  <a:pt x="223138" y="330200"/>
                </a:lnTo>
                <a:lnTo>
                  <a:pt x="228377" y="320930"/>
                </a:lnTo>
                <a:lnTo>
                  <a:pt x="233419" y="309254"/>
                </a:lnTo>
                <a:lnTo>
                  <a:pt x="237021" y="297094"/>
                </a:lnTo>
                <a:lnTo>
                  <a:pt x="239182" y="284438"/>
                </a:lnTo>
                <a:lnTo>
                  <a:pt x="239902" y="271272"/>
                </a:lnTo>
                <a:lnTo>
                  <a:pt x="239490" y="260840"/>
                </a:lnTo>
                <a:lnTo>
                  <a:pt x="237676" y="247718"/>
                </a:lnTo>
                <a:lnTo>
                  <a:pt x="234427" y="235384"/>
                </a:lnTo>
                <a:lnTo>
                  <a:pt x="229748" y="223844"/>
                </a:lnTo>
                <a:lnTo>
                  <a:pt x="223647" y="213105"/>
                </a:lnTo>
                <a:lnTo>
                  <a:pt x="215508" y="202484"/>
                </a:lnTo>
                <a:lnTo>
                  <a:pt x="206928" y="193958"/>
                </a:lnTo>
                <a:lnTo>
                  <a:pt x="196916" y="186046"/>
                </a:lnTo>
                <a:lnTo>
                  <a:pt x="185470" y="178753"/>
                </a:lnTo>
                <a:lnTo>
                  <a:pt x="172593" y="172085"/>
                </a:lnTo>
                <a:lnTo>
                  <a:pt x="178714" y="167264"/>
                </a:lnTo>
                <a:lnTo>
                  <a:pt x="188591" y="158070"/>
                </a:lnTo>
                <a:lnTo>
                  <a:pt x="202691" y="138683"/>
                </a:lnTo>
                <a:lnTo>
                  <a:pt x="208391" y="124605"/>
                </a:lnTo>
                <a:lnTo>
                  <a:pt x="211962" y="98932"/>
                </a:lnTo>
                <a:lnTo>
                  <a:pt x="211317" y="87173"/>
                </a:lnTo>
                <a:lnTo>
                  <a:pt x="208977" y="74376"/>
                </a:lnTo>
                <a:lnTo>
                  <a:pt x="199147" y="51053"/>
                </a:lnTo>
                <a:lnTo>
                  <a:pt x="191642" y="40512"/>
                </a:lnTo>
                <a:lnTo>
                  <a:pt x="182450" y="30855"/>
                </a:lnTo>
                <a:lnTo>
                  <a:pt x="161840" y="16380"/>
                </a:lnTo>
                <a:lnTo>
                  <a:pt x="149910" y="10949"/>
                </a:lnTo>
                <a:lnTo>
                  <a:pt x="136906" y="6730"/>
                </a:lnTo>
                <a:lnTo>
                  <a:pt x="117085" y="2891"/>
                </a:lnTo>
                <a:lnTo>
                  <a:pt x="91695" y="713"/>
                </a:lnTo>
                <a:lnTo>
                  <a:pt x="76712" y="177"/>
                </a:lnTo>
                <a:lnTo>
                  <a:pt x="60197" y="0"/>
                </a:lnTo>
                <a:lnTo>
                  <a:pt x="0" y="0"/>
                </a:lnTo>
                <a:lnTo>
                  <a:pt x="0" y="383031"/>
                </a:lnTo>
                <a:lnTo>
                  <a:pt x="107441" y="383031"/>
                </a:lnTo>
                <a:lnTo>
                  <a:pt x="72897" y="313563"/>
                </a:lnTo>
                <a:lnTo>
                  <a:pt x="72897" y="215391"/>
                </a:lnTo>
                <a:lnTo>
                  <a:pt x="88011" y="215391"/>
                </a:lnTo>
                <a:lnTo>
                  <a:pt x="104102" y="215945"/>
                </a:lnTo>
                <a:lnTo>
                  <a:pt x="116624" y="145924"/>
                </a:lnTo>
                <a:lnTo>
                  <a:pt x="104086" y="149154"/>
                </a:lnTo>
                <a:lnTo>
                  <a:pt x="88900" y="150240"/>
                </a:lnTo>
                <a:lnTo>
                  <a:pt x="72897" y="150240"/>
                </a:lnTo>
                <a:lnTo>
                  <a:pt x="72897" y="69468"/>
                </a:lnTo>
                <a:lnTo>
                  <a:pt x="92747" y="69473"/>
                </a:lnTo>
                <a:lnTo>
                  <a:pt x="107606" y="70750"/>
                </a:lnTo>
                <a:lnTo>
                  <a:pt x="119734" y="74271"/>
                </a:lnTo>
                <a:lnTo>
                  <a:pt x="129158" y="80010"/>
                </a:lnTo>
                <a:lnTo>
                  <a:pt x="133201" y="84132"/>
                </a:lnTo>
                <a:lnTo>
                  <a:pt x="139313" y="95099"/>
                </a:lnTo>
                <a:lnTo>
                  <a:pt x="141350" y="108585"/>
                </a:lnTo>
                <a:lnTo>
                  <a:pt x="140647" y="117118"/>
                </a:lnTo>
                <a:lnTo>
                  <a:pt x="136427" y="129268"/>
                </a:lnTo>
                <a:lnTo>
                  <a:pt x="128396" y="139064"/>
                </a:lnTo>
                <a:lnTo>
                  <a:pt x="130838" y="220477"/>
                </a:lnTo>
                <a:lnTo>
                  <a:pt x="141266" y="224467"/>
                </a:lnTo>
                <a:lnTo>
                  <a:pt x="149732" y="229615"/>
                </a:lnTo>
                <a:lnTo>
                  <a:pt x="153899" y="233229"/>
                </a:lnTo>
                <a:lnTo>
                  <a:pt x="161873" y="243291"/>
                </a:lnTo>
                <a:lnTo>
                  <a:pt x="166671" y="255112"/>
                </a:lnTo>
                <a:lnTo>
                  <a:pt x="168275" y="268731"/>
                </a:lnTo>
                <a:lnTo>
                  <a:pt x="166730" y="281331"/>
                </a:lnTo>
                <a:lnTo>
                  <a:pt x="161434" y="292905"/>
                </a:lnTo>
                <a:lnTo>
                  <a:pt x="152400" y="302005"/>
                </a:lnTo>
                <a:lnTo>
                  <a:pt x="145553" y="305893"/>
                </a:lnTo>
                <a:lnTo>
                  <a:pt x="135642" y="309258"/>
                </a:lnTo>
                <a:lnTo>
                  <a:pt x="147583" y="379985"/>
                </a:lnTo>
                <a:lnTo>
                  <a:pt x="159607" y="377423"/>
                </a:lnTo>
                <a:lnTo>
                  <a:pt x="170442" y="374080"/>
                </a:lnTo>
                <a:close/>
              </a:path>
              <a:path w="3506596" h="383031">
                <a:moveTo>
                  <a:pt x="147583" y="379985"/>
                </a:moveTo>
                <a:lnTo>
                  <a:pt x="135642" y="309258"/>
                </a:lnTo>
                <a:lnTo>
                  <a:pt x="123272" y="311654"/>
                </a:lnTo>
                <a:lnTo>
                  <a:pt x="108451" y="313086"/>
                </a:lnTo>
                <a:lnTo>
                  <a:pt x="91186" y="313563"/>
                </a:lnTo>
                <a:lnTo>
                  <a:pt x="72897" y="313563"/>
                </a:lnTo>
                <a:lnTo>
                  <a:pt x="107441" y="383031"/>
                </a:lnTo>
                <a:lnTo>
                  <a:pt x="119989" y="382778"/>
                </a:lnTo>
                <a:lnTo>
                  <a:pt x="134376" y="381769"/>
                </a:lnTo>
                <a:lnTo>
                  <a:pt x="147583" y="379985"/>
                </a:lnTo>
                <a:close/>
              </a:path>
              <a:path w="3506596" h="383031">
                <a:moveTo>
                  <a:pt x="126491" y="140596"/>
                </a:moveTo>
                <a:lnTo>
                  <a:pt x="116624" y="145924"/>
                </a:lnTo>
                <a:lnTo>
                  <a:pt x="104102" y="215945"/>
                </a:lnTo>
                <a:lnTo>
                  <a:pt x="118450" y="217638"/>
                </a:lnTo>
                <a:lnTo>
                  <a:pt x="130838" y="220477"/>
                </a:lnTo>
                <a:lnTo>
                  <a:pt x="128396" y="139064"/>
                </a:lnTo>
                <a:lnTo>
                  <a:pt x="126491" y="140596"/>
                </a:lnTo>
                <a:close/>
              </a:path>
              <a:path w="3506596" h="383031">
                <a:moveTo>
                  <a:pt x="3244468" y="304164"/>
                </a:moveTo>
                <a:lnTo>
                  <a:pt x="3271266" y="233044"/>
                </a:lnTo>
                <a:lnTo>
                  <a:pt x="3322701" y="101473"/>
                </a:lnTo>
                <a:lnTo>
                  <a:pt x="3373754" y="233044"/>
                </a:lnTo>
                <a:lnTo>
                  <a:pt x="3400805" y="304164"/>
                </a:lnTo>
                <a:lnTo>
                  <a:pt x="3430778" y="383031"/>
                </a:lnTo>
                <a:lnTo>
                  <a:pt x="3506596" y="383031"/>
                </a:lnTo>
                <a:lnTo>
                  <a:pt x="3359150" y="0"/>
                </a:lnTo>
                <a:lnTo>
                  <a:pt x="3285236" y="0"/>
                </a:lnTo>
                <a:lnTo>
                  <a:pt x="3137535" y="383031"/>
                </a:lnTo>
                <a:lnTo>
                  <a:pt x="3213354" y="383031"/>
                </a:lnTo>
                <a:lnTo>
                  <a:pt x="3244468" y="304164"/>
                </a:lnTo>
                <a:close/>
              </a:path>
              <a:path w="3506596" h="383031">
                <a:moveTo>
                  <a:pt x="3271266" y="233044"/>
                </a:moveTo>
                <a:lnTo>
                  <a:pt x="3244468" y="304164"/>
                </a:lnTo>
                <a:lnTo>
                  <a:pt x="3400805" y="304164"/>
                </a:lnTo>
                <a:lnTo>
                  <a:pt x="3373754" y="233044"/>
                </a:lnTo>
                <a:lnTo>
                  <a:pt x="3271266" y="233044"/>
                </a:lnTo>
                <a:close/>
              </a:path>
              <a:path w="3506596" h="383031">
                <a:moveTo>
                  <a:pt x="2923031" y="217169"/>
                </a:moveTo>
                <a:lnTo>
                  <a:pt x="2923031" y="383031"/>
                </a:lnTo>
                <a:lnTo>
                  <a:pt x="2996565" y="383031"/>
                </a:lnTo>
                <a:lnTo>
                  <a:pt x="2996565" y="217169"/>
                </a:lnTo>
                <a:lnTo>
                  <a:pt x="3108705" y="0"/>
                </a:lnTo>
                <a:lnTo>
                  <a:pt x="3031363" y="0"/>
                </a:lnTo>
                <a:lnTo>
                  <a:pt x="2960242" y="137794"/>
                </a:lnTo>
                <a:lnTo>
                  <a:pt x="2888741" y="0"/>
                </a:lnTo>
                <a:lnTo>
                  <a:pt x="2810383" y="0"/>
                </a:lnTo>
                <a:lnTo>
                  <a:pt x="2923031" y="217169"/>
                </a:lnTo>
                <a:close/>
              </a:path>
              <a:path w="3506596" h="383031">
                <a:moveTo>
                  <a:pt x="2275203" y="3477"/>
                </a:moveTo>
                <a:lnTo>
                  <a:pt x="2262468" y="1949"/>
                </a:lnTo>
                <a:lnTo>
                  <a:pt x="2248314" y="863"/>
                </a:lnTo>
                <a:lnTo>
                  <a:pt x="2232746" y="215"/>
                </a:lnTo>
                <a:lnTo>
                  <a:pt x="2215768" y="0"/>
                </a:lnTo>
                <a:lnTo>
                  <a:pt x="2138553" y="0"/>
                </a:lnTo>
                <a:lnTo>
                  <a:pt x="2211451" y="70992"/>
                </a:lnTo>
                <a:lnTo>
                  <a:pt x="2234399" y="71004"/>
                </a:lnTo>
                <a:lnTo>
                  <a:pt x="2250380" y="71555"/>
                </a:lnTo>
                <a:lnTo>
                  <a:pt x="2262711" y="72914"/>
                </a:lnTo>
                <a:lnTo>
                  <a:pt x="2271394" y="75056"/>
                </a:lnTo>
                <a:lnTo>
                  <a:pt x="2278634" y="77850"/>
                </a:lnTo>
                <a:lnTo>
                  <a:pt x="2286516" y="5450"/>
                </a:lnTo>
                <a:lnTo>
                  <a:pt x="2275203" y="3477"/>
                </a:lnTo>
                <a:close/>
              </a:path>
              <a:path w="3506596" h="383031">
                <a:moveTo>
                  <a:pt x="1979040" y="0"/>
                </a:moveTo>
                <a:lnTo>
                  <a:pt x="1979040" y="383031"/>
                </a:lnTo>
                <a:lnTo>
                  <a:pt x="2051430" y="383031"/>
                </a:lnTo>
                <a:lnTo>
                  <a:pt x="2051430" y="0"/>
                </a:lnTo>
                <a:lnTo>
                  <a:pt x="1979040" y="0"/>
                </a:lnTo>
                <a:close/>
              </a:path>
              <a:path w="3506596" h="383031">
                <a:moveTo>
                  <a:pt x="1896744" y="0"/>
                </a:moveTo>
                <a:lnTo>
                  <a:pt x="1823085" y="0"/>
                </a:lnTo>
                <a:lnTo>
                  <a:pt x="1823085" y="144525"/>
                </a:lnTo>
                <a:lnTo>
                  <a:pt x="1695196" y="144525"/>
                </a:lnTo>
                <a:lnTo>
                  <a:pt x="1695196" y="0"/>
                </a:lnTo>
                <a:lnTo>
                  <a:pt x="1621281" y="0"/>
                </a:lnTo>
                <a:lnTo>
                  <a:pt x="1621281" y="383031"/>
                </a:lnTo>
                <a:lnTo>
                  <a:pt x="1695196" y="383031"/>
                </a:lnTo>
                <a:lnTo>
                  <a:pt x="1695196" y="215011"/>
                </a:lnTo>
                <a:lnTo>
                  <a:pt x="1823085" y="215011"/>
                </a:lnTo>
                <a:lnTo>
                  <a:pt x="1823085" y="383031"/>
                </a:lnTo>
                <a:lnTo>
                  <a:pt x="1896744" y="383031"/>
                </a:lnTo>
                <a:lnTo>
                  <a:pt x="1896744" y="0"/>
                </a:lnTo>
                <a:close/>
              </a:path>
              <a:path w="3506596" h="383031">
                <a:moveTo>
                  <a:pt x="1569592" y="383031"/>
                </a:moveTo>
                <a:lnTo>
                  <a:pt x="1422780" y="170941"/>
                </a:lnTo>
                <a:lnTo>
                  <a:pt x="1556639" y="0"/>
                </a:lnTo>
                <a:lnTo>
                  <a:pt x="1469009" y="0"/>
                </a:lnTo>
                <a:lnTo>
                  <a:pt x="1364996" y="132079"/>
                </a:lnTo>
                <a:lnTo>
                  <a:pt x="1364996" y="0"/>
                </a:lnTo>
                <a:lnTo>
                  <a:pt x="1291336" y="0"/>
                </a:lnTo>
                <a:lnTo>
                  <a:pt x="1291336" y="383031"/>
                </a:lnTo>
                <a:lnTo>
                  <a:pt x="1364996" y="383031"/>
                </a:lnTo>
                <a:lnTo>
                  <a:pt x="1364996" y="212851"/>
                </a:lnTo>
                <a:lnTo>
                  <a:pt x="1483105" y="383031"/>
                </a:lnTo>
                <a:lnTo>
                  <a:pt x="1569592" y="383031"/>
                </a:lnTo>
                <a:close/>
              </a:path>
              <a:path w="3506596" h="383031">
                <a:moveTo>
                  <a:pt x="972185" y="304164"/>
                </a:moveTo>
                <a:lnTo>
                  <a:pt x="998981" y="233044"/>
                </a:lnTo>
                <a:lnTo>
                  <a:pt x="1050416" y="101473"/>
                </a:lnTo>
                <a:lnTo>
                  <a:pt x="1101471" y="233044"/>
                </a:lnTo>
                <a:lnTo>
                  <a:pt x="1128522" y="304164"/>
                </a:lnTo>
                <a:lnTo>
                  <a:pt x="1158493" y="383031"/>
                </a:lnTo>
                <a:lnTo>
                  <a:pt x="1234313" y="383031"/>
                </a:lnTo>
                <a:lnTo>
                  <a:pt x="1086865" y="0"/>
                </a:lnTo>
                <a:lnTo>
                  <a:pt x="1012951" y="0"/>
                </a:lnTo>
                <a:lnTo>
                  <a:pt x="865251" y="383031"/>
                </a:lnTo>
                <a:lnTo>
                  <a:pt x="941069" y="383031"/>
                </a:lnTo>
                <a:lnTo>
                  <a:pt x="972185" y="304164"/>
                </a:lnTo>
                <a:close/>
              </a:path>
              <a:path w="3506596" h="383031">
                <a:moveTo>
                  <a:pt x="998981" y="233044"/>
                </a:moveTo>
                <a:lnTo>
                  <a:pt x="972185" y="304164"/>
                </a:lnTo>
                <a:lnTo>
                  <a:pt x="1128522" y="304164"/>
                </a:lnTo>
                <a:lnTo>
                  <a:pt x="1101471" y="233044"/>
                </a:lnTo>
                <a:lnTo>
                  <a:pt x="998981" y="233044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72585" y="683514"/>
            <a:ext cx="95377" cy="98171"/>
          </a:xfrm>
          <a:custGeom>
            <a:avLst/>
            <a:gdLst/>
            <a:ahLst/>
            <a:cxnLst/>
            <a:rect l="l" t="t" r="r" b="b"/>
            <a:pathLst>
              <a:path w="95377" h="98171">
                <a:moveTo>
                  <a:pt x="0" y="0"/>
                </a:moveTo>
                <a:lnTo>
                  <a:pt x="0" y="98171"/>
                </a:lnTo>
                <a:lnTo>
                  <a:pt x="18288" y="98171"/>
                </a:lnTo>
                <a:lnTo>
                  <a:pt x="35553" y="97694"/>
                </a:lnTo>
                <a:lnTo>
                  <a:pt x="50374" y="96262"/>
                </a:lnTo>
                <a:lnTo>
                  <a:pt x="62744" y="93866"/>
                </a:lnTo>
                <a:lnTo>
                  <a:pt x="72655" y="90501"/>
                </a:lnTo>
                <a:lnTo>
                  <a:pt x="79502" y="86613"/>
                </a:lnTo>
                <a:lnTo>
                  <a:pt x="88536" y="77513"/>
                </a:lnTo>
                <a:lnTo>
                  <a:pt x="93832" y="65939"/>
                </a:lnTo>
                <a:lnTo>
                  <a:pt x="95377" y="53339"/>
                </a:lnTo>
                <a:lnTo>
                  <a:pt x="93773" y="39720"/>
                </a:lnTo>
                <a:lnTo>
                  <a:pt x="88975" y="27899"/>
                </a:lnTo>
                <a:lnTo>
                  <a:pt x="81001" y="17837"/>
                </a:lnTo>
                <a:lnTo>
                  <a:pt x="76835" y="14224"/>
                </a:lnTo>
                <a:lnTo>
                  <a:pt x="68368" y="9075"/>
                </a:lnTo>
                <a:lnTo>
                  <a:pt x="57940" y="5085"/>
                </a:lnTo>
                <a:lnTo>
                  <a:pt x="45552" y="2246"/>
                </a:lnTo>
                <a:lnTo>
                  <a:pt x="31204" y="553"/>
                </a:lnTo>
                <a:lnTo>
                  <a:pt x="15113" y="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870952" y="569596"/>
            <a:ext cx="102488" cy="131571"/>
          </a:xfrm>
          <a:custGeom>
            <a:avLst/>
            <a:gdLst/>
            <a:ahLst/>
            <a:cxnLst/>
            <a:rect l="l" t="t" r="r" b="b"/>
            <a:pathLst>
              <a:path w="102488" h="131571">
                <a:moveTo>
                  <a:pt x="51435" y="0"/>
                </a:moveTo>
                <a:lnTo>
                  <a:pt x="0" y="131571"/>
                </a:lnTo>
                <a:lnTo>
                  <a:pt x="102488" y="131571"/>
                </a:lnTo>
                <a:lnTo>
                  <a:pt x="51435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98668" y="569596"/>
            <a:ext cx="102489" cy="131571"/>
          </a:xfrm>
          <a:custGeom>
            <a:avLst/>
            <a:gdLst/>
            <a:ahLst/>
            <a:cxnLst/>
            <a:rect l="l" t="t" r="r" b="b"/>
            <a:pathLst>
              <a:path w="102489" h="131571">
                <a:moveTo>
                  <a:pt x="51435" y="0"/>
                </a:moveTo>
                <a:lnTo>
                  <a:pt x="0" y="131571"/>
                </a:lnTo>
                <a:lnTo>
                  <a:pt x="102489" y="131571"/>
                </a:lnTo>
                <a:lnTo>
                  <a:pt x="51435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11137" y="539115"/>
            <a:ext cx="83820" cy="78739"/>
          </a:xfrm>
          <a:custGeom>
            <a:avLst/>
            <a:gdLst/>
            <a:ahLst/>
            <a:cxnLst/>
            <a:rect l="l" t="t" r="r" b="b"/>
            <a:pathLst>
              <a:path w="83820" h="78739">
                <a:moveTo>
                  <a:pt x="0" y="0"/>
                </a:moveTo>
                <a:lnTo>
                  <a:pt x="0" y="78739"/>
                </a:lnTo>
                <a:lnTo>
                  <a:pt x="22860" y="78739"/>
                </a:lnTo>
                <a:lnTo>
                  <a:pt x="39530" y="78119"/>
                </a:lnTo>
                <a:lnTo>
                  <a:pt x="53227" y="76257"/>
                </a:lnTo>
                <a:lnTo>
                  <a:pt x="63978" y="73153"/>
                </a:lnTo>
                <a:lnTo>
                  <a:pt x="70738" y="69596"/>
                </a:lnTo>
                <a:lnTo>
                  <a:pt x="78878" y="60776"/>
                </a:lnTo>
                <a:lnTo>
                  <a:pt x="83124" y="48399"/>
                </a:lnTo>
                <a:lnTo>
                  <a:pt x="83820" y="39243"/>
                </a:lnTo>
                <a:lnTo>
                  <a:pt x="83820" y="30861"/>
                </a:lnTo>
                <a:lnTo>
                  <a:pt x="81661" y="23622"/>
                </a:lnTo>
                <a:lnTo>
                  <a:pt x="77342" y="17399"/>
                </a:lnTo>
                <a:lnTo>
                  <a:pt x="73025" y="11302"/>
                </a:lnTo>
                <a:lnTo>
                  <a:pt x="67183" y="6858"/>
                </a:lnTo>
                <a:lnTo>
                  <a:pt x="59943" y="4063"/>
                </a:lnTo>
                <a:lnTo>
                  <a:pt x="51260" y="1921"/>
                </a:lnTo>
                <a:lnTo>
                  <a:pt x="38929" y="562"/>
                </a:lnTo>
                <a:lnTo>
                  <a:pt x="22948" y="11"/>
                </a:lnTo>
                <a:lnTo>
                  <a:pt x="19938" y="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64277" y="539115"/>
            <a:ext cx="83820" cy="78739"/>
          </a:xfrm>
          <a:custGeom>
            <a:avLst/>
            <a:gdLst/>
            <a:ahLst/>
            <a:cxnLst/>
            <a:rect l="l" t="t" r="r" b="b"/>
            <a:pathLst>
              <a:path w="83820" h="78739">
                <a:moveTo>
                  <a:pt x="0" y="0"/>
                </a:moveTo>
                <a:lnTo>
                  <a:pt x="0" y="78739"/>
                </a:lnTo>
                <a:lnTo>
                  <a:pt x="22860" y="78739"/>
                </a:lnTo>
                <a:lnTo>
                  <a:pt x="39530" y="78119"/>
                </a:lnTo>
                <a:lnTo>
                  <a:pt x="53227" y="76257"/>
                </a:lnTo>
                <a:lnTo>
                  <a:pt x="63978" y="73153"/>
                </a:lnTo>
                <a:lnTo>
                  <a:pt x="70738" y="69596"/>
                </a:lnTo>
                <a:lnTo>
                  <a:pt x="78878" y="60776"/>
                </a:lnTo>
                <a:lnTo>
                  <a:pt x="83124" y="48399"/>
                </a:lnTo>
                <a:lnTo>
                  <a:pt x="83820" y="39243"/>
                </a:lnTo>
                <a:lnTo>
                  <a:pt x="83820" y="30861"/>
                </a:lnTo>
                <a:lnTo>
                  <a:pt x="81661" y="23622"/>
                </a:lnTo>
                <a:lnTo>
                  <a:pt x="77343" y="17399"/>
                </a:lnTo>
                <a:lnTo>
                  <a:pt x="73025" y="11302"/>
                </a:lnTo>
                <a:lnTo>
                  <a:pt x="67183" y="6858"/>
                </a:lnTo>
                <a:lnTo>
                  <a:pt x="59944" y="4063"/>
                </a:lnTo>
                <a:lnTo>
                  <a:pt x="51260" y="1921"/>
                </a:lnTo>
                <a:lnTo>
                  <a:pt x="38929" y="562"/>
                </a:lnTo>
                <a:lnTo>
                  <a:pt x="22948" y="11"/>
                </a:lnTo>
                <a:lnTo>
                  <a:pt x="19938" y="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72585" y="537590"/>
            <a:ext cx="68453" cy="80772"/>
          </a:xfrm>
          <a:custGeom>
            <a:avLst/>
            <a:gdLst/>
            <a:ahLst/>
            <a:cxnLst/>
            <a:rect l="l" t="t" r="r" b="b"/>
            <a:pathLst>
              <a:path w="68453" h="80772">
                <a:moveTo>
                  <a:pt x="0" y="0"/>
                </a:moveTo>
                <a:lnTo>
                  <a:pt x="0" y="80772"/>
                </a:lnTo>
                <a:lnTo>
                  <a:pt x="16002" y="80772"/>
                </a:lnTo>
                <a:lnTo>
                  <a:pt x="31188" y="79685"/>
                </a:lnTo>
                <a:lnTo>
                  <a:pt x="43726" y="76455"/>
                </a:lnTo>
                <a:lnTo>
                  <a:pt x="53593" y="71127"/>
                </a:lnTo>
                <a:lnTo>
                  <a:pt x="63529" y="59799"/>
                </a:lnTo>
                <a:lnTo>
                  <a:pt x="67749" y="47649"/>
                </a:lnTo>
                <a:lnTo>
                  <a:pt x="68453" y="39116"/>
                </a:lnTo>
                <a:lnTo>
                  <a:pt x="66415" y="25630"/>
                </a:lnTo>
                <a:lnTo>
                  <a:pt x="60303" y="14663"/>
                </a:lnTo>
                <a:lnTo>
                  <a:pt x="56261" y="10541"/>
                </a:lnTo>
                <a:lnTo>
                  <a:pt x="46836" y="4802"/>
                </a:lnTo>
                <a:lnTo>
                  <a:pt x="34708" y="1281"/>
                </a:lnTo>
                <a:lnTo>
                  <a:pt x="19849" y="4"/>
                </a:lnTo>
                <a:lnTo>
                  <a:pt x="18796" y="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37222" y="468123"/>
            <a:ext cx="369061" cy="383031"/>
          </a:xfrm>
          <a:custGeom>
            <a:avLst/>
            <a:gdLst/>
            <a:ahLst/>
            <a:cxnLst/>
            <a:rect l="l" t="t" r="r" b="b"/>
            <a:pathLst>
              <a:path w="369061" h="383031">
                <a:moveTo>
                  <a:pt x="147700" y="0"/>
                </a:moveTo>
                <a:lnTo>
                  <a:pt x="221614" y="0"/>
                </a:lnTo>
                <a:lnTo>
                  <a:pt x="369061" y="383031"/>
                </a:lnTo>
                <a:lnTo>
                  <a:pt x="293243" y="383031"/>
                </a:lnTo>
                <a:lnTo>
                  <a:pt x="263270" y="304164"/>
                </a:lnTo>
                <a:lnTo>
                  <a:pt x="106933" y="304164"/>
                </a:lnTo>
                <a:lnTo>
                  <a:pt x="75818" y="383031"/>
                </a:lnTo>
                <a:lnTo>
                  <a:pt x="0" y="383031"/>
                </a:lnTo>
                <a:lnTo>
                  <a:pt x="14770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410069" y="468123"/>
            <a:ext cx="298322" cy="383031"/>
          </a:xfrm>
          <a:custGeom>
            <a:avLst/>
            <a:gdLst/>
            <a:ahLst/>
            <a:cxnLst/>
            <a:rect l="l" t="t" r="r" b="b"/>
            <a:pathLst>
              <a:path w="298322" h="383031">
                <a:moveTo>
                  <a:pt x="0" y="0"/>
                </a:moveTo>
                <a:lnTo>
                  <a:pt x="78358" y="0"/>
                </a:lnTo>
                <a:lnTo>
                  <a:pt x="149859" y="137794"/>
                </a:lnTo>
                <a:lnTo>
                  <a:pt x="220979" y="0"/>
                </a:lnTo>
                <a:lnTo>
                  <a:pt x="298322" y="0"/>
                </a:lnTo>
                <a:lnTo>
                  <a:pt x="186181" y="217169"/>
                </a:lnTo>
                <a:lnTo>
                  <a:pt x="186181" y="383031"/>
                </a:lnTo>
                <a:lnTo>
                  <a:pt x="112648" y="383031"/>
                </a:lnTo>
                <a:lnTo>
                  <a:pt x="112648" y="217169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042912" y="468123"/>
            <a:ext cx="306832" cy="383031"/>
          </a:xfrm>
          <a:custGeom>
            <a:avLst/>
            <a:gdLst/>
            <a:ahLst/>
            <a:cxnLst/>
            <a:rect l="l" t="t" r="r" b="b"/>
            <a:pathLst>
              <a:path w="306832" h="383031">
                <a:moveTo>
                  <a:pt x="0" y="0"/>
                </a:moveTo>
                <a:lnTo>
                  <a:pt x="69976" y="0"/>
                </a:lnTo>
                <a:lnTo>
                  <a:pt x="233807" y="252094"/>
                </a:lnTo>
                <a:lnTo>
                  <a:pt x="233807" y="0"/>
                </a:lnTo>
                <a:lnTo>
                  <a:pt x="306832" y="0"/>
                </a:lnTo>
                <a:lnTo>
                  <a:pt x="306832" y="383031"/>
                </a:lnTo>
                <a:lnTo>
                  <a:pt x="236600" y="383031"/>
                </a:lnTo>
                <a:lnTo>
                  <a:pt x="72898" y="131699"/>
                </a:lnTo>
                <a:lnTo>
                  <a:pt x="72898" y="383031"/>
                </a:lnTo>
                <a:lnTo>
                  <a:pt x="0" y="383031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738239" y="468123"/>
            <a:ext cx="245490" cy="383031"/>
          </a:xfrm>
          <a:custGeom>
            <a:avLst/>
            <a:gdLst/>
            <a:ahLst/>
            <a:cxnLst/>
            <a:rect l="l" t="t" r="r" b="b"/>
            <a:pathLst>
              <a:path w="245490" h="383031">
                <a:moveTo>
                  <a:pt x="0" y="0"/>
                </a:moveTo>
                <a:lnTo>
                  <a:pt x="77215" y="0"/>
                </a:lnTo>
                <a:lnTo>
                  <a:pt x="94193" y="215"/>
                </a:lnTo>
                <a:lnTo>
                  <a:pt x="109761" y="863"/>
                </a:lnTo>
                <a:lnTo>
                  <a:pt x="123915" y="1949"/>
                </a:lnTo>
                <a:lnTo>
                  <a:pt x="136650" y="3477"/>
                </a:lnTo>
                <a:lnTo>
                  <a:pt x="147963" y="5450"/>
                </a:lnTo>
                <a:lnTo>
                  <a:pt x="157849" y="7874"/>
                </a:lnTo>
                <a:lnTo>
                  <a:pt x="166304" y="10751"/>
                </a:lnTo>
                <a:lnTo>
                  <a:pt x="179031" y="17027"/>
                </a:lnTo>
                <a:lnTo>
                  <a:pt x="189404" y="24238"/>
                </a:lnTo>
                <a:lnTo>
                  <a:pt x="198753" y="32927"/>
                </a:lnTo>
                <a:lnTo>
                  <a:pt x="207067" y="43086"/>
                </a:lnTo>
                <a:lnTo>
                  <a:pt x="216775" y="59655"/>
                </a:lnTo>
                <a:lnTo>
                  <a:pt x="221327" y="71175"/>
                </a:lnTo>
                <a:lnTo>
                  <a:pt x="224603" y="83444"/>
                </a:lnTo>
                <a:lnTo>
                  <a:pt x="226603" y="96449"/>
                </a:lnTo>
                <a:lnTo>
                  <a:pt x="227327" y="110180"/>
                </a:lnTo>
                <a:lnTo>
                  <a:pt x="227330" y="111125"/>
                </a:lnTo>
                <a:lnTo>
                  <a:pt x="226661" y="125237"/>
                </a:lnTo>
                <a:lnTo>
                  <a:pt x="224651" y="138441"/>
                </a:lnTo>
                <a:lnTo>
                  <a:pt x="221295" y="150735"/>
                </a:lnTo>
                <a:lnTo>
                  <a:pt x="216587" y="162120"/>
                </a:lnTo>
                <a:lnTo>
                  <a:pt x="210521" y="172596"/>
                </a:lnTo>
                <a:lnTo>
                  <a:pt x="201733" y="183572"/>
                </a:lnTo>
                <a:lnTo>
                  <a:pt x="192828" y="191884"/>
                </a:lnTo>
                <a:lnTo>
                  <a:pt x="182592" y="199304"/>
                </a:lnTo>
                <a:lnTo>
                  <a:pt x="171036" y="205824"/>
                </a:lnTo>
                <a:lnTo>
                  <a:pt x="158169" y="211440"/>
                </a:lnTo>
                <a:lnTo>
                  <a:pt x="154686" y="212725"/>
                </a:lnTo>
                <a:lnTo>
                  <a:pt x="245490" y="383031"/>
                </a:lnTo>
                <a:lnTo>
                  <a:pt x="165735" y="383031"/>
                </a:lnTo>
                <a:lnTo>
                  <a:pt x="79628" y="220852"/>
                </a:lnTo>
                <a:lnTo>
                  <a:pt x="72898" y="220852"/>
                </a:lnTo>
                <a:lnTo>
                  <a:pt x="72898" y="383031"/>
                </a:lnTo>
                <a:lnTo>
                  <a:pt x="0" y="383031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578728" y="468123"/>
            <a:ext cx="72389" cy="383031"/>
          </a:xfrm>
          <a:custGeom>
            <a:avLst/>
            <a:gdLst/>
            <a:ahLst/>
            <a:cxnLst/>
            <a:rect l="l" t="t" r="r" b="b"/>
            <a:pathLst>
              <a:path w="72389" h="383031">
                <a:moveTo>
                  <a:pt x="0" y="0"/>
                </a:moveTo>
                <a:lnTo>
                  <a:pt x="72389" y="0"/>
                </a:lnTo>
                <a:lnTo>
                  <a:pt x="72389" y="383031"/>
                </a:lnTo>
                <a:lnTo>
                  <a:pt x="0" y="383031"/>
                </a:lnTo>
                <a:lnTo>
                  <a:pt x="0" y="0"/>
                </a:lnTo>
                <a:close/>
              </a:path>
            </a:pathLst>
          </a:custGeom>
          <a:ln w="6095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220969" y="468123"/>
            <a:ext cx="275463" cy="383031"/>
          </a:xfrm>
          <a:custGeom>
            <a:avLst/>
            <a:gdLst/>
            <a:ahLst/>
            <a:cxnLst/>
            <a:rect l="l" t="t" r="r" b="b"/>
            <a:pathLst>
              <a:path w="275463" h="383031">
                <a:moveTo>
                  <a:pt x="0" y="0"/>
                </a:moveTo>
                <a:lnTo>
                  <a:pt x="73914" y="0"/>
                </a:lnTo>
                <a:lnTo>
                  <a:pt x="73914" y="144525"/>
                </a:lnTo>
                <a:lnTo>
                  <a:pt x="201803" y="144525"/>
                </a:lnTo>
                <a:lnTo>
                  <a:pt x="201803" y="0"/>
                </a:lnTo>
                <a:lnTo>
                  <a:pt x="275463" y="0"/>
                </a:lnTo>
                <a:lnTo>
                  <a:pt x="275463" y="383031"/>
                </a:lnTo>
                <a:lnTo>
                  <a:pt x="201803" y="383031"/>
                </a:lnTo>
                <a:lnTo>
                  <a:pt x="201803" y="215011"/>
                </a:lnTo>
                <a:lnTo>
                  <a:pt x="73914" y="215011"/>
                </a:lnTo>
                <a:lnTo>
                  <a:pt x="73914" y="383031"/>
                </a:lnTo>
                <a:lnTo>
                  <a:pt x="0" y="383031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891022" y="468123"/>
            <a:ext cx="278256" cy="383031"/>
          </a:xfrm>
          <a:custGeom>
            <a:avLst/>
            <a:gdLst/>
            <a:ahLst/>
            <a:cxnLst/>
            <a:rect l="l" t="t" r="r" b="b"/>
            <a:pathLst>
              <a:path w="278256" h="383031">
                <a:moveTo>
                  <a:pt x="0" y="0"/>
                </a:moveTo>
                <a:lnTo>
                  <a:pt x="73660" y="0"/>
                </a:lnTo>
                <a:lnTo>
                  <a:pt x="73660" y="132079"/>
                </a:lnTo>
                <a:lnTo>
                  <a:pt x="177673" y="0"/>
                </a:lnTo>
                <a:lnTo>
                  <a:pt x="265302" y="0"/>
                </a:lnTo>
                <a:lnTo>
                  <a:pt x="131444" y="170941"/>
                </a:lnTo>
                <a:lnTo>
                  <a:pt x="278256" y="383031"/>
                </a:lnTo>
                <a:lnTo>
                  <a:pt x="191769" y="383031"/>
                </a:lnTo>
                <a:lnTo>
                  <a:pt x="73660" y="212851"/>
                </a:lnTo>
                <a:lnTo>
                  <a:pt x="73660" y="383031"/>
                </a:lnTo>
                <a:lnTo>
                  <a:pt x="0" y="383031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464937" y="468123"/>
            <a:ext cx="369062" cy="383031"/>
          </a:xfrm>
          <a:custGeom>
            <a:avLst/>
            <a:gdLst/>
            <a:ahLst/>
            <a:cxnLst/>
            <a:rect l="l" t="t" r="r" b="b"/>
            <a:pathLst>
              <a:path w="369062" h="383031">
                <a:moveTo>
                  <a:pt x="147700" y="0"/>
                </a:moveTo>
                <a:lnTo>
                  <a:pt x="221614" y="0"/>
                </a:lnTo>
                <a:lnTo>
                  <a:pt x="369062" y="383031"/>
                </a:lnTo>
                <a:lnTo>
                  <a:pt x="293242" y="383031"/>
                </a:lnTo>
                <a:lnTo>
                  <a:pt x="263271" y="304164"/>
                </a:lnTo>
                <a:lnTo>
                  <a:pt x="106934" y="304164"/>
                </a:lnTo>
                <a:lnTo>
                  <a:pt x="75818" y="383031"/>
                </a:lnTo>
                <a:lnTo>
                  <a:pt x="0" y="383031"/>
                </a:lnTo>
                <a:lnTo>
                  <a:pt x="14770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191380" y="468123"/>
            <a:ext cx="245491" cy="383031"/>
          </a:xfrm>
          <a:custGeom>
            <a:avLst/>
            <a:gdLst/>
            <a:ahLst/>
            <a:cxnLst/>
            <a:rect l="l" t="t" r="r" b="b"/>
            <a:pathLst>
              <a:path w="245491" h="383031">
                <a:moveTo>
                  <a:pt x="0" y="0"/>
                </a:moveTo>
                <a:lnTo>
                  <a:pt x="77216" y="0"/>
                </a:lnTo>
                <a:lnTo>
                  <a:pt x="94193" y="215"/>
                </a:lnTo>
                <a:lnTo>
                  <a:pt x="109761" y="863"/>
                </a:lnTo>
                <a:lnTo>
                  <a:pt x="123915" y="1949"/>
                </a:lnTo>
                <a:lnTo>
                  <a:pt x="136650" y="3477"/>
                </a:lnTo>
                <a:lnTo>
                  <a:pt x="147963" y="5450"/>
                </a:lnTo>
                <a:lnTo>
                  <a:pt x="157849" y="7874"/>
                </a:lnTo>
                <a:lnTo>
                  <a:pt x="166304" y="10751"/>
                </a:lnTo>
                <a:lnTo>
                  <a:pt x="179031" y="17027"/>
                </a:lnTo>
                <a:lnTo>
                  <a:pt x="189404" y="24238"/>
                </a:lnTo>
                <a:lnTo>
                  <a:pt x="198753" y="32927"/>
                </a:lnTo>
                <a:lnTo>
                  <a:pt x="207067" y="43086"/>
                </a:lnTo>
                <a:lnTo>
                  <a:pt x="216775" y="59655"/>
                </a:lnTo>
                <a:lnTo>
                  <a:pt x="221327" y="71175"/>
                </a:lnTo>
                <a:lnTo>
                  <a:pt x="224603" y="83444"/>
                </a:lnTo>
                <a:lnTo>
                  <a:pt x="226603" y="96449"/>
                </a:lnTo>
                <a:lnTo>
                  <a:pt x="227327" y="110180"/>
                </a:lnTo>
                <a:lnTo>
                  <a:pt x="227330" y="111125"/>
                </a:lnTo>
                <a:lnTo>
                  <a:pt x="226661" y="125237"/>
                </a:lnTo>
                <a:lnTo>
                  <a:pt x="224651" y="138441"/>
                </a:lnTo>
                <a:lnTo>
                  <a:pt x="221295" y="150735"/>
                </a:lnTo>
                <a:lnTo>
                  <a:pt x="216587" y="162120"/>
                </a:lnTo>
                <a:lnTo>
                  <a:pt x="210521" y="172596"/>
                </a:lnTo>
                <a:lnTo>
                  <a:pt x="201733" y="183572"/>
                </a:lnTo>
                <a:lnTo>
                  <a:pt x="192828" y="191884"/>
                </a:lnTo>
                <a:lnTo>
                  <a:pt x="182592" y="199304"/>
                </a:lnTo>
                <a:lnTo>
                  <a:pt x="171036" y="205824"/>
                </a:lnTo>
                <a:lnTo>
                  <a:pt x="158169" y="211440"/>
                </a:lnTo>
                <a:lnTo>
                  <a:pt x="154686" y="212725"/>
                </a:lnTo>
                <a:lnTo>
                  <a:pt x="245491" y="383031"/>
                </a:lnTo>
                <a:lnTo>
                  <a:pt x="165735" y="383031"/>
                </a:lnTo>
                <a:lnTo>
                  <a:pt x="79629" y="220852"/>
                </a:lnTo>
                <a:lnTo>
                  <a:pt x="72898" y="220852"/>
                </a:lnTo>
                <a:lnTo>
                  <a:pt x="72898" y="383031"/>
                </a:lnTo>
                <a:lnTo>
                  <a:pt x="0" y="383031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909312" y="468123"/>
            <a:ext cx="209168" cy="383031"/>
          </a:xfrm>
          <a:custGeom>
            <a:avLst/>
            <a:gdLst/>
            <a:ahLst/>
            <a:cxnLst/>
            <a:rect l="l" t="t" r="r" b="b"/>
            <a:pathLst>
              <a:path w="209168" h="383031">
                <a:moveTo>
                  <a:pt x="0" y="0"/>
                </a:moveTo>
                <a:lnTo>
                  <a:pt x="209168" y="0"/>
                </a:lnTo>
                <a:lnTo>
                  <a:pt x="209168" y="71247"/>
                </a:lnTo>
                <a:lnTo>
                  <a:pt x="72389" y="71247"/>
                </a:lnTo>
                <a:lnTo>
                  <a:pt x="72389" y="140588"/>
                </a:lnTo>
                <a:lnTo>
                  <a:pt x="209168" y="140588"/>
                </a:lnTo>
                <a:lnTo>
                  <a:pt x="209168" y="210692"/>
                </a:lnTo>
                <a:lnTo>
                  <a:pt x="72389" y="210692"/>
                </a:lnTo>
                <a:lnTo>
                  <a:pt x="72389" y="311403"/>
                </a:lnTo>
                <a:lnTo>
                  <a:pt x="209168" y="311403"/>
                </a:lnTo>
                <a:lnTo>
                  <a:pt x="209168" y="383031"/>
                </a:lnTo>
                <a:lnTo>
                  <a:pt x="0" y="383031"/>
                </a:lnTo>
                <a:lnTo>
                  <a:pt x="0" y="0"/>
                </a:lnTo>
                <a:close/>
              </a:path>
            </a:pathLst>
          </a:custGeom>
          <a:ln w="6095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599686" y="468123"/>
            <a:ext cx="239902" cy="383031"/>
          </a:xfrm>
          <a:custGeom>
            <a:avLst/>
            <a:gdLst/>
            <a:ahLst/>
            <a:cxnLst/>
            <a:rect l="l" t="t" r="r" b="b"/>
            <a:pathLst>
              <a:path w="239902" h="383031">
                <a:moveTo>
                  <a:pt x="0" y="0"/>
                </a:moveTo>
                <a:lnTo>
                  <a:pt x="60197" y="0"/>
                </a:lnTo>
                <a:lnTo>
                  <a:pt x="76712" y="177"/>
                </a:lnTo>
                <a:lnTo>
                  <a:pt x="91695" y="713"/>
                </a:lnTo>
                <a:lnTo>
                  <a:pt x="105152" y="1616"/>
                </a:lnTo>
                <a:lnTo>
                  <a:pt x="117085" y="2891"/>
                </a:lnTo>
                <a:lnTo>
                  <a:pt x="127498" y="4547"/>
                </a:lnTo>
                <a:lnTo>
                  <a:pt x="136394" y="6588"/>
                </a:lnTo>
                <a:lnTo>
                  <a:pt x="149910" y="10949"/>
                </a:lnTo>
                <a:lnTo>
                  <a:pt x="161840" y="16380"/>
                </a:lnTo>
                <a:lnTo>
                  <a:pt x="172689" y="23017"/>
                </a:lnTo>
                <a:lnTo>
                  <a:pt x="182450" y="30855"/>
                </a:lnTo>
                <a:lnTo>
                  <a:pt x="191119" y="39887"/>
                </a:lnTo>
                <a:lnTo>
                  <a:pt x="199147" y="51053"/>
                </a:lnTo>
                <a:lnTo>
                  <a:pt x="204923" y="62339"/>
                </a:lnTo>
                <a:lnTo>
                  <a:pt x="208977" y="74376"/>
                </a:lnTo>
                <a:lnTo>
                  <a:pt x="211317" y="87173"/>
                </a:lnTo>
                <a:lnTo>
                  <a:pt x="211962" y="98932"/>
                </a:lnTo>
                <a:lnTo>
                  <a:pt x="211073" y="112163"/>
                </a:lnTo>
                <a:lnTo>
                  <a:pt x="208391" y="124605"/>
                </a:lnTo>
                <a:lnTo>
                  <a:pt x="203892" y="136282"/>
                </a:lnTo>
                <a:lnTo>
                  <a:pt x="196584" y="148537"/>
                </a:lnTo>
                <a:lnTo>
                  <a:pt x="188591" y="158070"/>
                </a:lnTo>
                <a:lnTo>
                  <a:pt x="178714" y="167264"/>
                </a:lnTo>
                <a:lnTo>
                  <a:pt x="172593" y="172085"/>
                </a:lnTo>
                <a:lnTo>
                  <a:pt x="185470" y="178753"/>
                </a:lnTo>
                <a:lnTo>
                  <a:pt x="196916" y="186046"/>
                </a:lnTo>
                <a:lnTo>
                  <a:pt x="206928" y="193958"/>
                </a:lnTo>
                <a:lnTo>
                  <a:pt x="215508" y="202484"/>
                </a:lnTo>
                <a:lnTo>
                  <a:pt x="222655" y="211618"/>
                </a:lnTo>
                <a:lnTo>
                  <a:pt x="229748" y="223844"/>
                </a:lnTo>
                <a:lnTo>
                  <a:pt x="234427" y="235384"/>
                </a:lnTo>
                <a:lnTo>
                  <a:pt x="237676" y="247718"/>
                </a:lnTo>
                <a:lnTo>
                  <a:pt x="239490" y="260840"/>
                </a:lnTo>
                <a:lnTo>
                  <a:pt x="239902" y="271272"/>
                </a:lnTo>
                <a:lnTo>
                  <a:pt x="239182" y="284438"/>
                </a:lnTo>
                <a:lnTo>
                  <a:pt x="237021" y="297094"/>
                </a:lnTo>
                <a:lnTo>
                  <a:pt x="233419" y="309254"/>
                </a:lnTo>
                <a:lnTo>
                  <a:pt x="228377" y="320930"/>
                </a:lnTo>
                <a:lnTo>
                  <a:pt x="223138" y="330200"/>
                </a:lnTo>
                <a:lnTo>
                  <a:pt x="215489" y="341066"/>
                </a:lnTo>
                <a:lnTo>
                  <a:pt x="206909" y="350701"/>
                </a:lnTo>
                <a:lnTo>
                  <a:pt x="197399" y="359087"/>
                </a:lnTo>
                <a:lnTo>
                  <a:pt x="186958" y="366210"/>
                </a:lnTo>
                <a:lnTo>
                  <a:pt x="170442" y="374080"/>
                </a:lnTo>
                <a:lnTo>
                  <a:pt x="159607" y="377423"/>
                </a:lnTo>
                <a:lnTo>
                  <a:pt x="147583" y="379985"/>
                </a:lnTo>
                <a:lnTo>
                  <a:pt x="134376" y="381769"/>
                </a:lnTo>
                <a:lnTo>
                  <a:pt x="119989" y="382778"/>
                </a:lnTo>
                <a:lnTo>
                  <a:pt x="107441" y="383031"/>
                </a:lnTo>
                <a:lnTo>
                  <a:pt x="0" y="383031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721826" y="1098550"/>
            <a:ext cx="7263041" cy="402336"/>
          </a:xfrm>
          <a:custGeom>
            <a:avLst/>
            <a:gdLst/>
            <a:ahLst/>
            <a:cxnLst/>
            <a:rect l="l" t="t" r="r" b="b"/>
            <a:pathLst>
              <a:path w="7263041" h="402336">
                <a:moveTo>
                  <a:pt x="5906148" y="243021"/>
                </a:moveTo>
                <a:lnTo>
                  <a:pt x="5903128" y="230155"/>
                </a:lnTo>
                <a:lnTo>
                  <a:pt x="5906095" y="362499"/>
                </a:lnTo>
                <a:lnTo>
                  <a:pt x="5916502" y="370073"/>
                </a:lnTo>
                <a:lnTo>
                  <a:pt x="5910377" y="255181"/>
                </a:lnTo>
                <a:lnTo>
                  <a:pt x="5906148" y="243021"/>
                </a:lnTo>
                <a:close/>
              </a:path>
              <a:path w="7263041" h="402336">
                <a:moveTo>
                  <a:pt x="5447830" y="282321"/>
                </a:moveTo>
                <a:lnTo>
                  <a:pt x="5386489" y="319277"/>
                </a:lnTo>
                <a:lnTo>
                  <a:pt x="5389464" y="324994"/>
                </a:lnTo>
                <a:lnTo>
                  <a:pt x="5396595" y="337326"/>
                </a:lnTo>
                <a:lnTo>
                  <a:pt x="5404139" y="348540"/>
                </a:lnTo>
                <a:lnTo>
                  <a:pt x="5412101" y="358639"/>
                </a:lnTo>
                <a:lnTo>
                  <a:pt x="5420488" y="367624"/>
                </a:lnTo>
                <a:lnTo>
                  <a:pt x="5429306" y="375500"/>
                </a:lnTo>
                <a:lnTo>
                  <a:pt x="5438559" y="382270"/>
                </a:lnTo>
                <a:lnTo>
                  <a:pt x="5447389" y="387554"/>
                </a:lnTo>
                <a:lnTo>
                  <a:pt x="5458637" y="392865"/>
                </a:lnTo>
                <a:lnTo>
                  <a:pt x="5470514" y="397003"/>
                </a:lnTo>
                <a:lnTo>
                  <a:pt x="5483009" y="399963"/>
                </a:lnTo>
                <a:lnTo>
                  <a:pt x="5496110" y="401742"/>
                </a:lnTo>
                <a:lnTo>
                  <a:pt x="5509806" y="402336"/>
                </a:lnTo>
                <a:lnTo>
                  <a:pt x="5511625" y="402326"/>
                </a:lnTo>
                <a:lnTo>
                  <a:pt x="5525890" y="401568"/>
                </a:lnTo>
                <a:lnTo>
                  <a:pt x="5539363" y="399596"/>
                </a:lnTo>
                <a:lnTo>
                  <a:pt x="5552044" y="396412"/>
                </a:lnTo>
                <a:lnTo>
                  <a:pt x="5563935" y="392019"/>
                </a:lnTo>
                <a:lnTo>
                  <a:pt x="5575040" y="386418"/>
                </a:lnTo>
                <a:lnTo>
                  <a:pt x="5585359" y="379611"/>
                </a:lnTo>
                <a:lnTo>
                  <a:pt x="5594896" y="371601"/>
                </a:lnTo>
                <a:lnTo>
                  <a:pt x="5600896" y="365507"/>
                </a:lnTo>
                <a:lnTo>
                  <a:pt x="5609007" y="355408"/>
                </a:lnTo>
                <a:lnTo>
                  <a:pt x="5615638" y="344558"/>
                </a:lnTo>
                <a:lnTo>
                  <a:pt x="5620791" y="332962"/>
                </a:lnTo>
                <a:lnTo>
                  <a:pt x="5624469" y="320625"/>
                </a:lnTo>
                <a:lnTo>
                  <a:pt x="5626673" y="307553"/>
                </a:lnTo>
                <a:lnTo>
                  <a:pt x="5627408" y="293750"/>
                </a:lnTo>
                <a:lnTo>
                  <a:pt x="5627157" y="285847"/>
                </a:lnTo>
                <a:lnTo>
                  <a:pt x="5625597" y="273022"/>
                </a:lnTo>
                <a:lnTo>
                  <a:pt x="5622595" y="260761"/>
                </a:lnTo>
                <a:lnTo>
                  <a:pt x="5618137" y="249047"/>
                </a:lnTo>
                <a:lnTo>
                  <a:pt x="5611925" y="237374"/>
                </a:lnTo>
                <a:lnTo>
                  <a:pt x="5605014" y="227208"/>
                </a:lnTo>
                <a:lnTo>
                  <a:pt x="5596622" y="216826"/>
                </a:lnTo>
                <a:lnTo>
                  <a:pt x="5586768" y="206248"/>
                </a:lnTo>
                <a:lnTo>
                  <a:pt x="5580463" y="200276"/>
                </a:lnTo>
                <a:lnTo>
                  <a:pt x="5572886" y="193536"/>
                </a:lnTo>
                <a:lnTo>
                  <a:pt x="5562966" y="184947"/>
                </a:lnTo>
                <a:lnTo>
                  <a:pt x="5550702" y="174498"/>
                </a:lnTo>
                <a:lnTo>
                  <a:pt x="5536095" y="162178"/>
                </a:lnTo>
                <a:lnTo>
                  <a:pt x="5525458" y="153115"/>
                </a:lnTo>
                <a:lnTo>
                  <a:pt x="5512533" y="141882"/>
                </a:lnTo>
                <a:lnTo>
                  <a:pt x="5501792" y="132257"/>
                </a:lnTo>
                <a:lnTo>
                  <a:pt x="5493230" y="124240"/>
                </a:lnTo>
                <a:lnTo>
                  <a:pt x="5486843" y="117831"/>
                </a:lnTo>
                <a:lnTo>
                  <a:pt x="5482628" y="113029"/>
                </a:lnTo>
                <a:lnTo>
                  <a:pt x="5478310" y="107314"/>
                </a:lnTo>
                <a:lnTo>
                  <a:pt x="5476151" y="101219"/>
                </a:lnTo>
                <a:lnTo>
                  <a:pt x="5476151" y="88391"/>
                </a:lnTo>
                <a:lnTo>
                  <a:pt x="5479199" y="82550"/>
                </a:lnTo>
                <a:lnTo>
                  <a:pt x="5485295" y="77470"/>
                </a:lnTo>
                <a:lnTo>
                  <a:pt x="5491391" y="72262"/>
                </a:lnTo>
                <a:lnTo>
                  <a:pt x="5499138" y="69723"/>
                </a:lnTo>
                <a:lnTo>
                  <a:pt x="5508790" y="69723"/>
                </a:lnTo>
                <a:lnTo>
                  <a:pt x="5514360" y="70081"/>
                </a:lnTo>
                <a:lnTo>
                  <a:pt x="5524928" y="72742"/>
                </a:lnTo>
                <a:lnTo>
                  <a:pt x="5535446" y="77999"/>
                </a:lnTo>
                <a:lnTo>
                  <a:pt x="5545915" y="85852"/>
                </a:lnTo>
                <a:lnTo>
                  <a:pt x="5556333" y="96301"/>
                </a:lnTo>
                <a:lnTo>
                  <a:pt x="5566702" y="109347"/>
                </a:lnTo>
                <a:lnTo>
                  <a:pt x="5620677" y="61722"/>
                </a:lnTo>
                <a:lnTo>
                  <a:pt x="5612040" y="52021"/>
                </a:lnTo>
                <a:lnTo>
                  <a:pt x="5602027" y="41690"/>
                </a:lnTo>
                <a:lnTo>
                  <a:pt x="5592274" y="32647"/>
                </a:lnTo>
                <a:lnTo>
                  <a:pt x="5582778" y="24888"/>
                </a:lnTo>
                <a:lnTo>
                  <a:pt x="5573536" y="18410"/>
                </a:lnTo>
                <a:lnTo>
                  <a:pt x="5564543" y="13208"/>
                </a:lnTo>
                <a:lnTo>
                  <a:pt x="5547416" y="6065"/>
                </a:lnTo>
                <a:lnTo>
                  <a:pt x="5535160" y="2701"/>
                </a:lnTo>
                <a:lnTo>
                  <a:pt x="5522629" y="676"/>
                </a:lnTo>
                <a:lnTo>
                  <a:pt x="5509806" y="0"/>
                </a:lnTo>
                <a:lnTo>
                  <a:pt x="5505448" y="69"/>
                </a:lnTo>
                <a:lnTo>
                  <a:pt x="5491909" y="1231"/>
                </a:lnTo>
                <a:lnTo>
                  <a:pt x="5479088" y="3825"/>
                </a:lnTo>
                <a:lnTo>
                  <a:pt x="5466981" y="7846"/>
                </a:lnTo>
                <a:lnTo>
                  <a:pt x="5455580" y="13292"/>
                </a:lnTo>
                <a:lnTo>
                  <a:pt x="5444880" y="20161"/>
                </a:lnTo>
                <a:lnTo>
                  <a:pt x="5434876" y="28448"/>
                </a:lnTo>
                <a:lnTo>
                  <a:pt x="5426364" y="37390"/>
                </a:lnTo>
                <a:lnTo>
                  <a:pt x="5418511" y="47977"/>
                </a:lnTo>
                <a:lnTo>
                  <a:pt x="5412397" y="59215"/>
                </a:lnTo>
                <a:lnTo>
                  <a:pt x="5408025" y="71110"/>
                </a:lnTo>
                <a:lnTo>
                  <a:pt x="5405399" y="83669"/>
                </a:lnTo>
                <a:lnTo>
                  <a:pt x="5404523" y="96900"/>
                </a:lnTo>
                <a:lnTo>
                  <a:pt x="5404818" y="103882"/>
                </a:lnTo>
                <a:lnTo>
                  <a:pt x="5406703" y="115919"/>
                </a:lnTo>
                <a:lnTo>
                  <a:pt x="5410330" y="127991"/>
                </a:lnTo>
                <a:lnTo>
                  <a:pt x="5415699" y="140075"/>
                </a:lnTo>
                <a:lnTo>
                  <a:pt x="5422811" y="152146"/>
                </a:lnTo>
                <a:lnTo>
                  <a:pt x="5432529" y="165016"/>
                </a:lnTo>
                <a:lnTo>
                  <a:pt x="5439310" y="172679"/>
                </a:lnTo>
                <a:lnTo>
                  <a:pt x="5447220" y="180931"/>
                </a:lnTo>
                <a:lnTo>
                  <a:pt x="5456255" y="189771"/>
                </a:lnTo>
                <a:lnTo>
                  <a:pt x="5466412" y="199199"/>
                </a:lnTo>
                <a:lnTo>
                  <a:pt x="5477687" y="209215"/>
                </a:lnTo>
                <a:lnTo>
                  <a:pt x="5490079" y="219820"/>
                </a:lnTo>
                <a:lnTo>
                  <a:pt x="5503583" y="231012"/>
                </a:lnTo>
                <a:lnTo>
                  <a:pt x="5511610" y="237635"/>
                </a:lnTo>
                <a:lnTo>
                  <a:pt x="5523583" y="247902"/>
                </a:lnTo>
                <a:lnTo>
                  <a:pt x="5533333" y="256841"/>
                </a:lnTo>
                <a:lnTo>
                  <a:pt x="5540850" y="264459"/>
                </a:lnTo>
                <a:lnTo>
                  <a:pt x="5546128" y="270763"/>
                </a:lnTo>
                <a:lnTo>
                  <a:pt x="5553792" y="285008"/>
                </a:lnTo>
                <a:lnTo>
                  <a:pt x="5555780" y="296925"/>
                </a:lnTo>
                <a:lnTo>
                  <a:pt x="5555658" y="299703"/>
                </a:lnTo>
                <a:lnTo>
                  <a:pt x="5551967" y="311584"/>
                </a:lnTo>
                <a:lnTo>
                  <a:pt x="5543080" y="322072"/>
                </a:lnTo>
                <a:lnTo>
                  <a:pt x="5536553" y="326768"/>
                </a:lnTo>
                <a:lnTo>
                  <a:pt x="5524881" y="331532"/>
                </a:lnTo>
                <a:lnTo>
                  <a:pt x="5511457" y="333121"/>
                </a:lnTo>
                <a:lnTo>
                  <a:pt x="5506875" y="332911"/>
                </a:lnTo>
                <a:lnTo>
                  <a:pt x="5496015" y="330650"/>
                </a:lnTo>
                <a:lnTo>
                  <a:pt x="5485562" y="325914"/>
                </a:lnTo>
                <a:lnTo>
                  <a:pt x="5475517" y="318707"/>
                </a:lnTo>
                <a:lnTo>
                  <a:pt x="5465880" y="309035"/>
                </a:lnTo>
                <a:lnTo>
                  <a:pt x="5456651" y="296904"/>
                </a:lnTo>
                <a:lnTo>
                  <a:pt x="5447830" y="282321"/>
                </a:lnTo>
                <a:close/>
              </a:path>
              <a:path w="7263041" h="402336">
                <a:moveTo>
                  <a:pt x="654215" y="392684"/>
                </a:moveTo>
                <a:lnTo>
                  <a:pt x="654215" y="230504"/>
                </a:lnTo>
                <a:lnTo>
                  <a:pt x="660946" y="230504"/>
                </a:lnTo>
                <a:lnTo>
                  <a:pt x="747052" y="392684"/>
                </a:lnTo>
                <a:lnTo>
                  <a:pt x="826808" y="392684"/>
                </a:lnTo>
                <a:lnTo>
                  <a:pt x="736003" y="222376"/>
                </a:lnTo>
                <a:lnTo>
                  <a:pt x="739486" y="221092"/>
                </a:lnTo>
                <a:lnTo>
                  <a:pt x="752353" y="215476"/>
                </a:lnTo>
                <a:lnTo>
                  <a:pt x="763910" y="208956"/>
                </a:lnTo>
                <a:lnTo>
                  <a:pt x="774145" y="201536"/>
                </a:lnTo>
                <a:lnTo>
                  <a:pt x="783050" y="193224"/>
                </a:lnTo>
                <a:lnTo>
                  <a:pt x="790613" y="184023"/>
                </a:lnTo>
                <a:lnTo>
                  <a:pt x="797904" y="171772"/>
                </a:lnTo>
                <a:lnTo>
                  <a:pt x="802612" y="160387"/>
                </a:lnTo>
                <a:lnTo>
                  <a:pt x="805968" y="148093"/>
                </a:lnTo>
                <a:lnTo>
                  <a:pt x="807978" y="134889"/>
                </a:lnTo>
                <a:lnTo>
                  <a:pt x="808647" y="120776"/>
                </a:lnTo>
                <a:lnTo>
                  <a:pt x="808644" y="119832"/>
                </a:lnTo>
                <a:lnTo>
                  <a:pt x="807920" y="106101"/>
                </a:lnTo>
                <a:lnTo>
                  <a:pt x="805920" y="93096"/>
                </a:lnTo>
                <a:lnTo>
                  <a:pt x="802644" y="80827"/>
                </a:lnTo>
                <a:lnTo>
                  <a:pt x="798092" y="69307"/>
                </a:lnTo>
                <a:lnTo>
                  <a:pt x="792264" y="58547"/>
                </a:lnTo>
                <a:lnTo>
                  <a:pt x="788384" y="52738"/>
                </a:lnTo>
                <a:lnTo>
                  <a:pt x="780070" y="42579"/>
                </a:lnTo>
                <a:lnTo>
                  <a:pt x="770722" y="33890"/>
                </a:lnTo>
                <a:lnTo>
                  <a:pt x="760348" y="26679"/>
                </a:lnTo>
                <a:lnTo>
                  <a:pt x="748957" y="20954"/>
                </a:lnTo>
                <a:lnTo>
                  <a:pt x="739166" y="17526"/>
                </a:lnTo>
                <a:lnTo>
                  <a:pt x="729280" y="15102"/>
                </a:lnTo>
                <a:lnTo>
                  <a:pt x="721398" y="87502"/>
                </a:lnTo>
                <a:lnTo>
                  <a:pt x="727240" y="91948"/>
                </a:lnTo>
                <a:lnTo>
                  <a:pt x="731558" y="98044"/>
                </a:lnTo>
                <a:lnTo>
                  <a:pt x="735876" y="104266"/>
                </a:lnTo>
                <a:lnTo>
                  <a:pt x="738035" y="111505"/>
                </a:lnTo>
                <a:lnTo>
                  <a:pt x="738035" y="119887"/>
                </a:lnTo>
                <a:lnTo>
                  <a:pt x="737339" y="129044"/>
                </a:lnTo>
                <a:lnTo>
                  <a:pt x="733093" y="141421"/>
                </a:lnTo>
                <a:lnTo>
                  <a:pt x="724954" y="150240"/>
                </a:lnTo>
                <a:lnTo>
                  <a:pt x="718193" y="153798"/>
                </a:lnTo>
                <a:lnTo>
                  <a:pt x="707442" y="156902"/>
                </a:lnTo>
                <a:lnTo>
                  <a:pt x="693745" y="158764"/>
                </a:lnTo>
                <a:lnTo>
                  <a:pt x="677075" y="159385"/>
                </a:lnTo>
                <a:lnTo>
                  <a:pt x="654215" y="159385"/>
                </a:lnTo>
                <a:lnTo>
                  <a:pt x="654215" y="80645"/>
                </a:lnTo>
                <a:lnTo>
                  <a:pt x="581317" y="9651"/>
                </a:lnTo>
                <a:lnTo>
                  <a:pt x="581317" y="392684"/>
                </a:lnTo>
                <a:lnTo>
                  <a:pt x="654215" y="392684"/>
                </a:lnTo>
                <a:close/>
              </a:path>
              <a:path w="7263041" h="402336">
                <a:moveTo>
                  <a:pt x="1609636" y="392684"/>
                </a:moveTo>
                <a:lnTo>
                  <a:pt x="1609636" y="141350"/>
                </a:lnTo>
                <a:lnTo>
                  <a:pt x="1773339" y="392684"/>
                </a:lnTo>
                <a:lnTo>
                  <a:pt x="1843570" y="392684"/>
                </a:lnTo>
                <a:lnTo>
                  <a:pt x="1843570" y="9651"/>
                </a:lnTo>
                <a:lnTo>
                  <a:pt x="1770545" y="9651"/>
                </a:lnTo>
                <a:lnTo>
                  <a:pt x="1770545" y="261747"/>
                </a:lnTo>
                <a:lnTo>
                  <a:pt x="1606715" y="9651"/>
                </a:lnTo>
                <a:lnTo>
                  <a:pt x="1536738" y="9651"/>
                </a:lnTo>
                <a:lnTo>
                  <a:pt x="1536738" y="392684"/>
                </a:lnTo>
                <a:lnTo>
                  <a:pt x="1609636" y="392684"/>
                </a:lnTo>
                <a:close/>
              </a:path>
              <a:path w="7263041" h="402336">
                <a:moveTo>
                  <a:pt x="2804452" y="392684"/>
                </a:moveTo>
                <a:lnTo>
                  <a:pt x="2804452" y="141350"/>
                </a:lnTo>
                <a:lnTo>
                  <a:pt x="2968155" y="392684"/>
                </a:lnTo>
                <a:lnTo>
                  <a:pt x="3038386" y="392684"/>
                </a:lnTo>
                <a:lnTo>
                  <a:pt x="3038386" y="9651"/>
                </a:lnTo>
                <a:lnTo>
                  <a:pt x="2965361" y="9651"/>
                </a:lnTo>
                <a:lnTo>
                  <a:pt x="2965361" y="261747"/>
                </a:lnTo>
                <a:lnTo>
                  <a:pt x="2801531" y="9651"/>
                </a:lnTo>
                <a:lnTo>
                  <a:pt x="2731554" y="9651"/>
                </a:lnTo>
                <a:lnTo>
                  <a:pt x="2731554" y="392684"/>
                </a:lnTo>
                <a:lnTo>
                  <a:pt x="2804452" y="392684"/>
                </a:lnTo>
                <a:close/>
              </a:path>
              <a:path w="7263041" h="402336">
                <a:moveTo>
                  <a:pt x="3497872" y="392684"/>
                </a:moveTo>
                <a:lnTo>
                  <a:pt x="3497872" y="141350"/>
                </a:lnTo>
                <a:lnTo>
                  <a:pt x="3661575" y="392684"/>
                </a:lnTo>
                <a:lnTo>
                  <a:pt x="3731806" y="392684"/>
                </a:lnTo>
                <a:lnTo>
                  <a:pt x="3731806" y="9651"/>
                </a:lnTo>
                <a:lnTo>
                  <a:pt x="3658781" y="9651"/>
                </a:lnTo>
                <a:lnTo>
                  <a:pt x="3658781" y="261747"/>
                </a:lnTo>
                <a:lnTo>
                  <a:pt x="3494951" y="9651"/>
                </a:lnTo>
                <a:lnTo>
                  <a:pt x="3424974" y="9651"/>
                </a:lnTo>
                <a:lnTo>
                  <a:pt x="3424974" y="392684"/>
                </a:lnTo>
                <a:lnTo>
                  <a:pt x="3497872" y="392684"/>
                </a:lnTo>
                <a:close/>
              </a:path>
              <a:path w="7263041" h="402336">
                <a:moveTo>
                  <a:pt x="4398683" y="392684"/>
                </a:moveTo>
                <a:lnTo>
                  <a:pt x="4398683" y="230504"/>
                </a:lnTo>
                <a:lnTo>
                  <a:pt x="4405414" y="230504"/>
                </a:lnTo>
                <a:lnTo>
                  <a:pt x="4491520" y="392684"/>
                </a:lnTo>
                <a:lnTo>
                  <a:pt x="4571276" y="392684"/>
                </a:lnTo>
                <a:lnTo>
                  <a:pt x="4480471" y="222376"/>
                </a:lnTo>
                <a:lnTo>
                  <a:pt x="4483954" y="221092"/>
                </a:lnTo>
                <a:lnTo>
                  <a:pt x="4496821" y="215476"/>
                </a:lnTo>
                <a:lnTo>
                  <a:pt x="4508378" y="208956"/>
                </a:lnTo>
                <a:lnTo>
                  <a:pt x="4518613" y="201536"/>
                </a:lnTo>
                <a:lnTo>
                  <a:pt x="4527518" y="193224"/>
                </a:lnTo>
                <a:lnTo>
                  <a:pt x="4535081" y="184023"/>
                </a:lnTo>
                <a:lnTo>
                  <a:pt x="4542372" y="171772"/>
                </a:lnTo>
                <a:lnTo>
                  <a:pt x="4547080" y="160387"/>
                </a:lnTo>
                <a:lnTo>
                  <a:pt x="4550436" y="148093"/>
                </a:lnTo>
                <a:lnTo>
                  <a:pt x="4552446" y="134889"/>
                </a:lnTo>
                <a:lnTo>
                  <a:pt x="4553115" y="120776"/>
                </a:lnTo>
                <a:lnTo>
                  <a:pt x="4553112" y="119832"/>
                </a:lnTo>
                <a:lnTo>
                  <a:pt x="4552388" y="106101"/>
                </a:lnTo>
                <a:lnTo>
                  <a:pt x="4550388" y="93096"/>
                </a:lnTo>
                <a:lnTo>
                  <a:pt x="4547112" y="80827"/>
                </a:lnTo>
                <a:lnTo>
                  <a:pt x="4542560" y="69307"/>
                </a:lnTo>
                <a:lnTo>
                  <a:pt x="4536732" y="58547"/>
                </a:lnTo>
                <a:lnTo>
                  <a:pt x="4532852" y="52738"/>
                </a:lnTo>
                <a:lnTo>
                  <a:pt x="4524538" y="42579"/>
                </a:lnTo>
                <a:lnTo>
                  <a:pt x="4515190" y="33890"/>
                </a:lnTo>
                <a:lnTo>
                  <a:pt x="4504816" y="26679"/>
                </a:lnTo>
                <a:lnTo>
                  <a:pt x="4493425" y="20954"/>
                </a:lnTo>
                <a:lnTo>
                  <a:pt x="4483634" y="17526"/>
                </a:lnTo>
                <a:lnTo>
                  <a:pt x="4473748" y="15102"/>
                </a:lnTo>
                <a:lnTo>
                  <a:pt x="4465866" y="87502"/>
                </a:lnTo>
                <a:lnTo>
                  <a:pt x="4471708" y="91948"/>
                </a:lnTo>
                <a:lnTo>
                  <a:pt x="4476026" y="98044"/>
                </a:lnTo>
                <a:lnTo>
                  <a:pt x="4480344" y="104266"/>
                </a:lnTo>
                <a:lnTo>
                  <a:pt x="4482503" y="111505"/>
                </a:lnTo>
                <a:lnTo>
                  <a:pt x="4482503" y="119887"/>
                </a:lnTo>
                <a:lnTo>
                  <a:pt x="4481807" y="129044"/>
                </a:lnTo>
                <a:lnTo>
                  <a:pt x="4477561" y="141421"/>
                </a:lnTo>
                <a:lnTo>
                  <a:pt x="4469422" y="150240"/>
                </a:lnTo>
                <a:lnTo>
                  <a:pt x="4462661" y="153798"/>
                </a:lnTo>
                <a:lnTo>
                  <a:pt x="4451910" y="156902"/>
                </a:lnTo>
                <a:lnTo>
                  <a:pt x="4438213" y="158764"/>
                </a:lnTo>
                <a:lnTo>
                  <a:pt x="4421543" y="159385"/>
                </a:lnTo>
                <a:lnTo>
                  <a:pt x="4398683" y="159385"/>
                </a:lnTo>
                <a:lnTo>
                  <a:pt x="4398683" y="80645"/>
                </a:lnTo>
                <a:lnTo>
                  <a:pt x="4325785" y="9651"/>
                </a:lnTo>
                <a:lnTo>
                  <a:pt x="4325785" y="392684"/>
                </a:lnTo>
                <a:lnTo>
                  <a:pt x="4398683" y="392684"/>
                </a:lnTo>
                <a:close/>
              </a:path>
              <a:path w="7263041" h="402336">
                <a:moveTo>
                  <a:pt x="4703356" y="392684"/>
                </a:moveTo>
                <a:lnTo>
                  <a:pt x="4703356" y="141350"/>
                </a:lnTo>
                <a:lnTo>
                  <a:pt x="4867059" y="392684"/>
                </a:lnTo>
                <a:lnTo>
                  <a:pt x="4937290" y="392684"/>
                </a:lnTo>
                <a:lnTo>
                  <a:pt x="4937290" y="9651"/>
                </a:lnTo>
                <a:lnTo>
                  <a:pt x="4864265" y="9651"/>
                </a:lnTo>
                <a:lnTo>
                  <a:pt x="4864265" y="261747"/>
                </a:lnTo>
                <a:lnTo>
                  <a:pt x="4700435" y="9651"/>
                </a:lnTo>
                <a:lnTo>
                  <a:pt x="4630458" y="9651"/>
                </a:lnTo>
                <a:lnTo>
                  <a:pt x="4630458" y="392684"/>
                </a:lnTo>
                <a:lnTo>
                  <a:pt x="4703356" y="392684"/>
                </a:lnTo>
                <a:close/>
              </a:path>
              <a:path w="7263041" h="402336">
                <a:moveTo>
                  <a:pt x="6367564" y="392684"/>
                </a:moveTo>
                <a:lnTo>
                  <a:pt x="6367564" y="141350"/>
                </a:lnTo>
                <a:lnTo>
                  <a:pt x="6531267" y="392684"/>
                </a:lnTo>
                <a:lnTo>
                  <a:pt x="6601498" y="392684"/>
                </a:lnTo>
                <a:lnTo>
                  <a:pt x="6601498" y="9651"/>
                </a:lnTo>
                <a:lnTo>
                  <a:pt x="6528473" y="9651"/>
                </a:lnTo>
                <a:lnTo>
                  <a:pt x="6528473" y="261747"/>
                </a:lnTo>
                <a:lnTo>
                  <a:pt x="6364643" y="9651"/>
                </a:lnTo>
                <a:lnTo>
                  <a:pt x="6294666" y="9651"/>
                </a:lnTo>
                <a:lnTo>
                  <a:pt x="6294666" y="392684"/>
                </a:lnTo>
                <a:lnTo>
                  <a:pt x="6367564" y="392684"/>
                </a:lnTo>
                <a:close/>
              </a:path>
              <a:path w="7263041" h="402336">
                <a:moveTo>
                  <a:pt x="7156742" y="323214"/>
                </a:moveTo>
                <a:lnTo>
                  <a:pt x="7156742" y="9651"/>
                </a:lnTo>
                <a:lnTo>
                  <a:pt x="7083844" y="9651"/>
                </a:lnTo>
                <a:lnTo>
                  <a:pt x="7083844" y="392684"/>
                </a:lnTo>
                <a:lnTo>
                  <a:pt x="7263041" y="392684"/>
                </a:lnTo>
                <a:lnTo>
                  <a:pt x="7263041" y="323214"/>
                </a:lnTo>
                <a:lnTo>
                  <a:pt x="7156742" y="323214"/>
                </a:lnTo>
                <a:close/>
              </a:path>
              <a:path w="7263041" h="402336">
                <a:moveTo>
                  <a:pt x="6765201" y="313816"/>
                </a:moveTo>
                <a:lnTo>
                  <a:pt x="6791998" y="242697"/>
                </a:lnTo>
                <a:lnTo>
                  <a:pt x="6843433" y="111125"/>
                </a:lnTo>
                <a:lnTo>
                  <a:pt x="6894487" y="242697"/>
                </a:lnTo>
                <a:lnTo>
                  <a:pt x="6921538" y="313816"/>
                </a:lnTo>
                <a:lnTo>
                  <a:pt x="6951510" y="392684"/>
                </a:lnTo>
                <a:lnTo>
                  <a:pt x="7027329" y="392684"/>
                </a:lnTo>
                <a:lnTo>
                  <a:pt x="6879882" y="9651"/>
                </a:lnTo>
                <a:lnTo>
                  <a:pt x="6805968" y="9651"/>
                </a:lnTo>
                <a:lnTo>
                  <a:pt x="6658267" y="392684"/>
                </a:lnTo>
                <a:lnTo>
                  <a:pt x="6734086" y="392684"/>
                </a:lnTo>
                <a:lnTo>
                  <a:pt x="6765201" y="313816"/>
                </a:lnTo>
                <a:close/>
              </a:path>
              <a:path w="7263041" h="402336">
                <a:moveTo>
                  <a:pt x="6791998" y="242697"/>
                </a:moveTo>
                <a:lnTo>
                  <a:pt x="6765201" y="313816"/>
                </a:lnTo>
                <a:lnTo>
                  <a:pt x="6921538" y="313816"/>
                </a:lnTo>
                <a:lnTo>
                  <a:pt x="6894487" y="242697"/>
                </a:lnTo>
                <a:lnTo>
                  <a:pt x="6791998" y="242697"/>
                </a:lnTo>
                <a:close/>
              </a:path>
              <a:path w="7263041" h="402336">
                <a:moveTo>
                  <a:pt x="5691797" y="9651"/>
                </a:moveTo>
                <a:lnTo>
                  <a:pt x="5691797" y="392684"/>
                </a:lnTo>
                <a:lnTo>
                  <a:pt x="5764187" y="392684"/>
                </a:lnTo>
                <a:lnTo>
                  <a:pt x="5764187" y="9651"/>
                </a:lnTo>
                <a:lnTo>
                  <a:pt x="5691797" y="9651"/>
                </a:lnTo>
                <a:close/>
              </a:path>
              <a:path w="7263041" h="402336">
                <a:moveTo>
                  <a:pt x="5100993" y="313816"/>
                </a:moveTo>
                <a:lnTo>
                  <a:pt x="5127790" y="242697"/>
                </a:lnTo>
                <a:lnTo>
                  <a:pt x="5179225" y="111125"/>
                </a:lnTo>
                <a:lnTo>
                  <a:pt x="5230279" y="242697"/>
                </a:lnTo>
                <a:lnTo>
                  <a:pt x="5257330" y="313816"/>
                </a:lnTo>
                <a:lnTo>
                  <a:pt x="5287302" y="392684"/>
                </a:lnTo>
                <a:lnTo>
                  <a:pt x="5363121" y="392684"/>
                </a:lnTo>
                <a:lnTo>
                  <a:pt x="5215674" y="9651"/>
                </a:lnTo>
                <a:lnTo>
                  <a:pt x="5141760" y="9651"/>
                </a:lnTo>
                <a:lnTo>
                  <a:pt x="4994059" y="392684"/>
                </a:lnTo>
                <a:lnTo>
                  <a:pt x="5069878" y="392684"/>
                </a:lnTo>
                <a:lnTo>
                  <a:pt x="5100993" y="313816"/>
                </a:lnTo>
                <a:close/>
              </a:path>
              <a:path w="7263041" h="402336">
                <a:moveTo>
                  <a:pt x="5127790" y="242697"/>
                </a:moveTo>
                <a:lnTo>
                  <a:pt x="5100993" y="313816"/>
                </a:lnTo>
                <a:lnTo>
                  <a:pt x="5257330" y="313816"/>
                </a:lnTo>
                <a:lnTo>
                  <a:pt x="5230279" y="242697"/>
                </a:lnTo>
                <a:lnTo>
                  <a:pt x="5127790" y="242697"/>
                </a:lnTo>
                <a:close/>
              </a:path>
              <a:path w="7263041" h="402336">
                <a:moveTo>
                  <a:pt x="4462435" y="13129"/>
                </a:moveTo>
                <a:lnTo>
                  <a:pt x="4449700" y="11601"/>
                </a:lnTo>
                <a:lnTo>
                  <a:pt x="4435546" y="10515"/>
                </a:lnTo>
                <a:lnTo>
                  <a:pt x="4419979" y="9867"/>
                </a:lnTo>
                <a:lnTo>
                  <a:pt x="4403001" y="9651"/>
                </a:lnTo>
                <a:lnTo>
                  <a:pt x="4325785" y="9651"/>
                </a:lnTo>
                <a:lnTo>
                  <a:pt x="4398683" y="80645"/>
                </a:lnTo>
                <a:lnTo>
                  <a:pt x="4421631" y="80656"/>
                </a:lnTo>
                <a:lnTo>
                  <a:pt x="4437612" y="81207"/>
                </a:lnTo>
                <a:lnTo>
                  <a:pt x="4449943" y="82566"/>
                </a:lnTo>
                <a:lnTo>
                  <a:pt x="4458627" y="84709"/>
                </a:lnTo>
                <a:lnTo>
                  <a:pt x="4465866" y="87502"/>
                </a:lnTo>
                <a:lnTo>
                  <a:pt x="4473748" y="15102"/>
                </a:lnTo>
                <a:lnTo>
                  <a:pt x="4462435" y="13129"/>
                </a:lnTo>
                <a:close/>
              </a:path>
              <a:path w="7263041" h="402336">
                <a:moveTo>
                  <a:pt x="4116108" y="321055"/>
                </a:moveTo>
                <a:lnTo>
                  <a:pt x="4116108" y="220345"/>
                </a:lnTo>
                <a:lnTo>
                  <a:pt x="4252887" y="220345"/>
                </a:lnTo>
                <a:lnTo>
                  <a:pt x="4252887" y="150240"/>
                </a:lnTo>
                <a:lnTo>
                  <a:pt x="4116108" y="150240"/>
                </a:lnTo>
                <a:lnTo>
                  <a:pt x="4116108" y="80899"/>
                </a:lnTo>
                <a:lnTo>
                  <a:pt x="4252887" y="80899"/>
                </a:lnTo>
                <a:lnTo>
                  <a:pt x="4252887" y="9651"/>
                </a:lnTo>
                <a:lnTo>
                  <a:pt x="4043718" y="9651"/>
                </a:lnTo>
                <a:lnTo>
                  <a:pt x="4043718" y="392684"/>
                </a:lnTo>
                <a:lnTo>
                  <a:pt x="4252887" y="392684"/>
                </a:lnTo>
                <a:lnTo>
                  <a:pt x="4252887" y="321055"/>
                </a:lnTo>
                <a:lnTo>
                  <a:pt x="4116108" y="321055"/>
                </a:lnTo>
                <a:close/>
              </a:path>
              <a:path w="7263041" h="402336">
                <a:moveTo>
                  <a:pt x="3849662" y="392684"/>
                </a:moveTo>
                <a:lnTo>
                  <a:pt x="3923576" y="392684"/>
                </a:lnTo>
                <a:lnTo>
                  <a:pt x="3923576" y="81534"/>
                </a:lnTo>
                <a:lnTo>
                  <a:pt x="3993426" y="81534"/>
                </a:lnTo>
                <a:lnTo>
                  <a:pt x="3993426" y="9651"/>
                </a:lnTo>
                <a:lnTo>
                  <a:pt x="3781590" y="9651"/>
                </a:lnTo>
                <a:lnTo>
                  <a:pt x="3781590" y="81534"/>
                </a:lnTo>
                <a:lnTo>
                  <a:pt x="3849662" y="81534"/>
                </a:lnTo>
                <a:lnTo>
                  <a:pt x="3849662" y="392684"/>
                </a:lnTo>
                <a:close/>
              </a:path>
              <a:path w="7263041" h="402336">
                <a:moveTo>
                  <a:pt x="3270161" y="9651"/>
                </a:moveTo>
                <a:lnTo>
                  <a:pt x="3270161" y="392684"/>
                </a:lnTo>
                <a:lnTo>
                  <a:pt x="3342551" y="392684"/>
                </a:lnTo>
                <a:lnTo>
                  <a:pt x="3342551" y="9651"/>
                </a:lnTo>
                <a:lnTo>
                  <a:pt x="3270161" y="9651"/>
                </a:lnTo>
                <a:close/>
              </a:path>
              <a:path w="7263041" h="402336">
                <a:moveTo>
                  <a:pt x="2412657" y="313816"/>
                </a:moveTo>
                <a:lnTo>
                  <a:pt x="2439454" y="242697"/>
                </a:lnTo>
                <a:lnTo>
                  <a:pt x="2490889" y="111125"/>
                </a:lnTo>
                <a:lnTo>
                  <a:pt x="2541943" y="242697"/>
                </a:lnTo>
                <a:lnTo>
                  <a:pt x="2568994" y="313816"/>
                </a:lnTo>
                <a:lnTo>
                  <a:pt x="2598966" y="392684"/>
                </a:lnTo>
                <a:lnTo>
                  <a:pt x="2674785" y="392684"/>
                </a:lnTo>
                <a:lnTo>
                  <a:pt x="2527338" y="9651"/>
                </a:lnTo>
                <a:lnTo>
                  <a:pt x="2453424" y="9651"/>
                </a:lnTo>
                <a:lnTo>
                  <a:pt x="2305723" y="392684"/>
                </a:lnTo>
                <a:lnTo>
                  <a:pt x="2381542" y="392684"/>
                </a:lnTo>
                <a:lnTo>
                  <a:pt x="2412657" y="313816"/>
                </a:lnTo>
                <a:close/>
              </a:path>
              <a:path w="7263041" h="402336">
                <a:moveTo>
                  <a:pt x="2439454" y="242697"/>
                </a:moveTo>
                <a:lnTo>
                  <a:pt x="2412657" y="313816"/>
                </a:lnTo>
                <a:lnTo>
                  <a:pt x="2568994" y="313816"/>
                </a:lnTo>
                <a:lnTo>
                  <a:pt x="2541943" y="242697"/>
                </a:lnTo>
                <a:lnTo>
                  <a:pt x="2439454" y="242697"/>
                </a:lnTo>
                <a:close/>
              </a:path>
              <a:path w="7263041" h="402336">
                <a:moveTo>
                  <a:pt x="2182025" y="9651"/>
                </a:moveTo>
                <a:lnTo>
                  <a:pt x="2182025" y="392684"/>
                </a:lnTo>
                <a:lnTo>
                  <a:pt x="2254415" y="392684"/>
                </a:lnTo>
                <a:lnTo>
                  <a:pt x="2254415" y="9651"/>
                </a:lnTo>
                <a:lnTo>
                  <a:pt x="2182025" y="9651"/>
                </a:lnTo>
                <a:close/>
              </a:path>
              <a:path w="7263041" h="402336">
                <a:moveTo>
                  <a:pt x="1949869" y="297688"/>
                </a:moveTo>
                <a:lnTo>
                  <a:pt x="1897291" y="346837"/>
                </a:lnTo>
                <a:lnTo>
                  <a:pt x="1902475" y="353044"/>
                </a:lnTo>
                <a:lnTo>
                  <a:pt x="1912241" y="363408"/>
                </a:lnTo>
                <a:lnTo>
                  <a:pt x="1922417" y="372546"/>
                </a:lnTo>
                <a:lnTo>
                  <a:pt x="1933002" y="380460"/>
                </a:lnTo>
                <a:lnTo>
                  <a:pt x="1955401" y="392622"/>
                </a:lnTo>
                <a:lnTo>
                  <a:pt x="1979438" y="399910"/>
                </a:lnTo>
                <a:lnTo>
                  <a:pt x="2005114" y="402336"/>
                </a:lnTo>
                <a:lnTo>
                  <a:pt x="2009953" y="402246"/>
                </a:lnTo>
                <a:lnTo>
                  <a:pt x="2023445" y="400952"/>
                </a:lnTo>
                <a:lnTo>
                  <a:pt x="2047613" y="393758"/>
                </a:lnTo>
                <a:lnTo>
                  <a:pt x="2068241" y="380311"/>
                </a:lnTo>
                <a:lnTo>
                  <a:pt x="2084376" y="360703"/>
                </a:lnTo>
                <a:lnTo>
                  <a:pt x="2092087" y="343070"/>
                </a:lnTo>
                <a:lnTo>
                  <a:pt x="2096306" y="322990"/>
                </a:lnTo>
                <a:lnTo>
                  <a:pt x="2098866" y="296573"/>
                </a:lnTo>
                <a:lnTo>
                  <a:pt x="2099512" y="280975"/>
                </a:lnTo>
                <a:lnTo>
                  <a:pt x="2099729" y="263778"/>
                </a:lnTo>
                <a:lnTo>
                  <a:pt x="2099729" y="9651"/>
                </a:lnTo>
                <a:lnTo>
                  <a:pt x="2026450" y="9651"/>
                </a:lnTo>
                <a:lnTo>
                  <a:pt x="2026353" y="285958"/>
                </a:lnTo>
                <a:lnTo>
                  <a:pt x="2025441" y="301628"/>
                </a:lnTo>
                <a:lnTo>
                  <a:pt x="2023568" y="313327"/>
                </a:lnTo>
                <a:lnTo>
                  <a:pt x="2020735" y="321055"/>
                </a:lnTo>
                <a:lnTo>
                  <a:pt x="2016925" y="327660"/>
                </a:lnTo>
                <a:lnTo>
                  <a:pt x="2011083" y="330962"/>
                </a:lnTo>
                <a:lnTo>
                  <a:pt x="1995716" y="330962"/>
                </a:lnTo>
                <a:lnTo>
                  <a:pt x="1987715" y="328675"/>
                </a:lnTo>
                <a:lnTo>
                  <a:pt x="1979587" y="324230"/>
                </a:lnTo>
                <a:lnTo>
                  <a:pt x="1970045" y="317593"/>
                </a:lnTo>
                <a:lnTo>
                  <a:pt x="1960499" y="308970"/>
                </a:lnTo>
                <a:lnTo>
                  <a:pt x="1949869" y="297688"/>
                </a:lnTo>
                <a:close/>
              </a:path>
              <a:path w="7263041" h="402336">
                <a:moveTo>
                  <a:pt x="1217841" y="313816"/>
                </a:moveTo>
                <a:lnTo>
                  <a:pt x="1244638" y="242697"/>
                </a:lnTo>
                <a:lnTo>
                  <a:pt x="1296073" y="111125"/>
                </a:lnTo>
                <a:lnTo>
                  <a:pt x="1347127" y="242697"/>
                </a:lnTo>
                <a:lnTo>
                  <a:pt x="1374178" y="313816"/>
                </a:lnTo>
                <a:lnTo>
                  <a:pt x="1404150" y="392684"/>
                </a:lnTo>
                <a:lnTo>
                  <a:pt x="1479969" y="392684"/>
                </a:lnTo>
                <a:lnTo>
                  <a:pt x="1332522" y="9651"/>
                </a:lnTo>
                <a:lnTo>
                  <a:pt x="1258608" y="9651"/>
                </a:lnTo>
                <a:lnTo>
                  <a:pt x="1110907" y="392684"/>
                </a:lnTo>
                <a:lnTo>
                  <a:pt x="1186726" y="392684"/>
                </a:lnTo>
                <a:lnTo>
                  <a:pt x="1217841" y="313816"/>
                </a:lnTo>
                <a:close/>
              </a:path>
              <a:path w="7263041" h="402336">
                <a:moveTo>
                  <a:pt x="1244638" y="242697"/>
                </a:moveTo>
                <a:lnTo>
                  <a:pt x="1217841" y="313816"/>
                </a:lnTo>
                <a:lnTo>
                  <a:pt x="1374178" y="313816"/>
                </a:lnTo>
                <a:lnTo>
                  <a:pt x="1347127" y="242697"/>
                </a:lnTo>
                <a:lnTo>
                  <a:pt x="1244638" y="242697"/>
                </a:lnTo>
                <a:close/>
              </a:path>
              <a:path w="7263041" h="402336">
                <a:moveTo>
                  <a:pt x="904405" y="297688"/>
                </a:moveTo>
                <a:lnTo>
                  <a:pt x="851827" y="346837"/>
                </a:lnTo>
                <a:lnTo>
                  <a:pt x="857011" y="353044"/>
                </a:lnTo>
                <a:lnTo>
                  <a:pt x="866777" y="363408"/>
                </a:lnTo>
                <a:lnTo>
                  <a:pt x="876953" y="372546"/>
                </a:lnTo>
                <a:lnTo>
                  <a:pt x="887538" y="380460"/>
                </a:lnTo>
                <a:lnTo>
                  <a:pt x="909937" y="392622"/>
                </a:lnTo>
                <a:lnTo>
                  <a:pt x="933974" y="399910"/>
                </a:lnTo>
                <a:lnTo>
                  <a:pt x="959650" y="402336"/>
                </a:lnTo>
                <a:lnTo>
                  <a:pt x="964489" y="402246"/>
                </a:lnTo>
                <a:lnTo>
                  <a:pt x="977981" y="400952"/>
                </a:lnTo>
                <a:lnTo>
                  <a:pt x="1002149" y="393758"/>
                </a:lnTo>
                <a:lnTo>
                  <a:pt x="1022777" y="380311"/>
                </a:lnTo>
                <a:lnTo>
                  <a:pt x="1038912" y="360703"/>
                </a:lnTo>
                <a:lnTo>
                  <a:pt x="1046623" y="343070"/>
                </a:lnTo>
                <a:lnTo>
                  <a:pt x="1050842" y="322990"/>
                </a:lnTo>
                <a:lnTo>
                  <a:pt x="1053402" y="296573"/>
                </a:lnTo>
                <a:lnTo>
                  <a:pt x="1054048" y="280975"/>
                </a:lnTo>
                <a:lnTo>
                  <a:pt x="1054265" y="263778"/>
                </a:lnTo>
                <a:lnTo>
                  <a:pt x="1054265" y="9651"/>
                </a:lnTo>
                <a:lnTo>
                  <a:pt x="980986" y="9651"/>
                </a:lnTo>
                <a:lnTo>
                  <a:pt x="980889" y="285958"/>
                </a:lnTo>
                <a:lnTo>
                  <a:pt x="979977" y="301628"/>
                </a:lnTo>
                <a:lnTo>
                  <a:pt x="978104" y="313327"/>
                </a:lnTo>
                <a:lnTo>
                  <a:pt x="975271" y="321055"/>
                </a:lnTo>
                <a:lnTo>
                  <a:pt x="971461" y="327660"/>
                </a:lnTo>
                <a:lnTo>
                  <a:pt x="965619" y="330962"/>
                </a:lnTo>
                <a:lnTo>
                  <a:pt x="950252" y="330962"/>
                </a:lnTo>
                <a:lnTo>
                  <a:pt x="942251" y="328675"/>
                </a:lnTo>
                <a:lnTo>
                  <a:pt x="934123" y="324230"/>
                </a:lnTo>
                <a:lnTo>
                  <a:pt x="924581" y="317593"/>
                </a:lnTo>
                <a:lnTo>
                  <a:pt x="915035" y="308970"/>
                </a:lnTo>
                <a:lnTo>
                  <a:pt x="904405" y="297688"/>
                </a:lnTo>
                <a:close/>
              </a:path>
              <a:path w="7263041" h="402336">
                <a:moveTo>
                  <a:pt x="717967" y="13129"/>
                </a:moveTo>
                <a:lnTo>
                  <a:pt x="705232" y="11601"/>
                </a:lnTo>
                <a:lnTo>
                  <a:pt x="691078" y="10515"/>
                </a:lnTo>
                <a:lnTo>
                  <a:pt x="675511" y="9867"/>
                </a:lnTo>
                <a:lnTo>
                  <a:pt x="658533" y="9651"/>
                </a:lnTo>
                <a:lnTo>
                  <a:pt x="581317" y="9651"/>
                </a:lnTo>
                <a:lnTo>
                  <a:pt x="654215" y="80645"/>
                </a:lnTo>
                <a:lnTo>
                  <a:pt x="677163" y="80656"/>
                </a:lnTo>
                <a:lnTo>
                  <a:pt x="693144" y="81207"/>
                </a:lnTo>
                <a:lnTo>
                  <a:pt x="705475" y="82566"/>
                </a:lnTo>
                <a:lnTo>
                  <a:pt x="714159" y="84709"/>
                </a:lnTo>
                <a:lnTo>
                  <a:pt x="721398" y="87502"/>
                </a:lnTo>
                <a:lnTo>
                  <a:pt x="729280" y="15102"/>
                </a:lnTo>
                <a:lnTo>
                  <a:pt x="717967" y="13129"/>
                </a:lnTo>
                <a:close/>
              </a:path>
              <a:path w="7263041" h="402336">
                <a:moveTo>
                  <a:pt x="371640" y="321055"/>
                </a:moveTo>
                <a:lnTo>
                  <a:pt x="371640" y="220345"/>
                </a:lnTo>
                <a:lnTo>
                  <a:pt x="508419" y="220345"/>
                </a:lnTo>
                <a:lnTo>
                  <a:pt x="508419" y="150240"/>
                </a:lnTo>
                <a:lnTo>
                  <a:pt x="371640" y="150240"/>
                </a:lnTo>
                <a:lnTo>
                  <a:pt x="371640" y="80899"/>
                </a:lnTo>
                <a:lnTo>
                  <a:pt x="508419" y="80899"/>
                </a:lnTo>
                <a:lnTo>
                  <a:pt x="508419" y="9651"/>
                </a:lnTo>
                <a:lnTo>
                  <a:pt x="299250" y="9651"/>
                </a:lnTo>
                <a:lnTo>
                  <a:pt x="299250" y="392684"/>
                </a:lnTo>
                <a:lnTo>
                  <a:pt x="508419" y="392684"/>
                </a:lnTo>
                <a:lnTo>
                  <a:pt x="508419" y="321055"/>
                </a:lnTo>
                <a:lnTo>
                  <a:pt x="371640" y="321055"/>
                </a:lnTo>
                <a:close/>
              </a:path>
              <a:path w="7263041" h="402336">
                <a:moveTo>
                  <a:pt x="166413" y="20640"/>
                </a:moveTo>
                <a:lnTo>
                  <a:pt x="147787" y="15241"/>
                </a:lnTo>
                <a:lnTo>
                  <a:pt x="123695" y="11657"/>
                </a:lnTo>
                <a:lnTo>
                  <a:pt x="109610" y="10542"/>
                </a:lnTo>
                <a:lnTo>
                  <a:pt x="94170" y="9874"/>
                </a:lnTo>
                <a:lnTo>
                  <a:pt x="77381" y="9651"/>
                </a:lnTo>
                <a:lnTo>
                  <a:pt x="0" y="9651"/>
                </a:lnTo>
                <a:lnTo>
                  <a:pt x="0" y="392684"/>
                </a:lnTo>
                <a:lnTo>
                  <a:pt x="72936" y="392684"/>
                </a:lnTo>
                <a:lnTo>
                  <a:pt x="72936" y="230504"/>
                </a:lnTo>
                <a:lnTo>
                  <a:pt x="74200" y="230504"/>
                </a:lnTo>
                <a:lnTo>
                  <a:pt x="91513" y="230315"/>
                </a:lnTo>
                <a:lnTo>
                  <a:pt x="106929" y="229796"/>
                </a:lnTo>
                <a:lnTo>
                  <a:pt x="120456" y="228946"/>
                </a:lnTo>
                <a:lnTo>
                  <a:pt x="132101" y="227764"/>
                </a:lnTo>
                <a:lnTo>
                  <a:pt x="141870" y="226252"/>
                </a:lnTo>
                <a:lnTo>
                  <a:pt x="141262" y="152780"/>
                </a:lnTo>
                <a:lnTo>
                  <a:pt x="134150" y="155448"/>
                </a:lnTo>
                <a:lnTo>
                  <a:pt x="125060" y="157616"/>
                </a:lnTo>
                <a:lnTo>
                  <a:pt x="112398" y="158933"/>
                </a:lnTo>
                <a:lnTo>
                  <a:pt x="96050" y="159385"/>
                </a:lnTo>
                <a:lnTo>
                  <a:pt x="72936" y="159385"/>
                </a:lnTo>
                <a:lnTo>
                  <a:pt x="72936" y="80645"/>
                </a:lnTo>
                <a:lnTo>
                  <a:pt x="93510" y="80645"/>
                </a:lnTo>
                <a:lnTo>
                  <a:pt x="105551" y="80917"/>
                </a:lnTo>
                <a:lnTo>
                  <a:pt x="120102" y="82252"/>
                </a:lnTo>
                <a:lnTo>
                  <a:pt x="131530" y="84701"/>
                </a:lnTo>
                <a:lnTo>
                  <a:pt x="139865" y="88264"/>
                </a:lnTo>
                <a:lnTo>
                  <a:pt x="148772" y="95689"/>
                </a:lnTo>
                <a:lnTo>
                  <a:pt x="154950" y="106751"/>
                </a:lnTo>
                <a:lnTo>
                  <a:pt x="157010" y="120650"/>
                </a:lnTo>
                <a:lnTo>
                  <a:pt x="157010" y="129159"/>
                </a:lnTo>
                <a:lnTo>
                  <a:pt x="154978" y="136525"/>
                </a:lnTo>
                <a:lnTo>
                  <a:pt x="154320" y="223024"/>
                </a:lnTo>
                <a:lnTo>
                  <a:pt x="166902" y="218205"/>
                </a:lnTo>
                <a:lnTo>
                  <a:pt x="178423" y="212239"/>
                </a:lnTo>
                <a:lnTo>
                  <a:pt x="188887" y="205125"/>
                </a:lnTo>
                <a:lnTo>
                  <a:pt x="198300" y="196862"/>
                </a:lnTo>
                <a:lnTo>
                  <a:pt x="206667" y="187451"/>
                </a:lnTo>
                <a:lnTo>
                  <a:pt x="216551" y="171963"/>
                </a:lnTo>
                <a:lnTo>
                  <a:pt x="221394" y="160525"/>
                </a:lnTo>
                <a:lnTo>
                  <a:pt x="224854" y="148181"/>
                </a:lnTo>
                <a:lnTo>
                  <a:pt x="226930" y="134932"/>
                </a:lnTo>
                <a:lnTo>
                  <a:pt x="227622" y="120776"/>
                </a:lnTo>
                <a:lnTo>
                  <a:pt x="227620" y="120065"/>
                </a:lnTo>
                <a:lnTo>
                  <a:pt x="226930" y="106173"/>
                </a:lnTo>
                <a:lnTo>
                  <a:pt x="224985" y="93088"/>
                </a:lnTo>
                <a:lnTo>
                  <a:pt x="221785" y="80809"/>
                </a:lnTo>
                <a:lnTo>
                  <a:pt x="217330" y="69338"/>
                </a:lnTo>
                <a:lnTo>
                  <a:pt x="211620" y="58674"/>
                </a:lnTo>
                <a:lnTo>
                  <a:pt x="207651" y="52722"/>
                </a:lnTo>
                <a:lnTo>
                  <a:pt x="199409" y="42762"/>
                </a:lnTo>
                <a:lnTo>
                  <a:pt x="190021" y="34196"/>
                </a:lnTo>
                <a:lnTo>
                  <a:pt x="179486" y="27014"/>
                </a:lnTo>
                <a:lnTo>
                  <a:pt x="167805" y="21209"/>
                </a:lnTo>
                <a:lnTo>
                  <a:pt x="166413" y="20640"/>
                </a:lnTo>
                <a:close/>
              </a:path>
              <a:path w="7263041" h="402336">
                <a:moveTo>
                  <a:pt x="141262" y="152780"/>
                </a:moveTo>
                <a:lnTo>
                  <a:pt x="141870" y="226252"/>
                </a:lnTo>
                <a:lnTo>
                  <a:pt x="149771" y="224409"/>
                </a:lnTo>
                <a:lnTo>
                  <a:pt x="154320" y="223024"/>
                </a:lnTo>
                <a:lnTo>
                  <a:pt x="154978" y="136525"/>
                </a:lnTo>
                <a:lnTo>
                  <a:pt x="150914" y="142494"/>
                </a:lnTo>
                <a:lnTo>
                  <a:pt x="146850" y="148462"/>
                </a:lnTo>
                <a:lnTo>
                  <a:pt x="141262" y="152780"/>
                </a:lnTo>
                <a:close/>
              </a:path>
              <a:path w="7263041" h="402336">
                <a:moveTo>
                  <a:pt x="6066752" y="398824"/>
                </a:moveTo>
                <a:lnTo>
                  <a:pt x="6091621" y="392415"/>
                </a:lnTo>
                <a:lnTo>
                  <a:pt x="6115113" y="382747"/>
                </a:lnTo>
                <a:lnTo>
                  <a:pt x="6137223" y="369817"/>
                </a:lnTo>
                <a:lnTo>
                  <a:pt x="6157950" y="353621"/>
                </a:lnTo>
                <a:lnTo>
                  <a:pt x="6167793" y="344297"/>
                </a:lnTo>
                <a:lnTo>
                  <a:pt x="6177578" y="333788"/>
                </a:lnTo>
                <a:lnTo>
                  <a:pt x="6193434" y="313062"/>
                </a:lnTo>
                <a:lnTo>
                  <a:pt x="6206125" y="290920"/>
                </a:lnTo>
                <a:lnTo>
                  <a:pt x="6215649" y="267364"/>
                </a:lnTo>
                <a:lnTo>
                  <a:pt x="6222002" y="242397"/>
                </a:lnTo>
                <a:lnTo>
                  <a:pt x="6225180" y="216024"/>
                </a:lnTo>
                <a:lnTo>
                  <a:pt x="6225578" y="202311"/>
                </a:lnTo>
                <a:lnTo>
                  <a:pt x="6225561" y="199487"/>
                </a:lnTo>
                <a:lnTo>
                  <a:pt x="6225006" y="185868"/>
                </a:lnTo>
                <a:lnTo>
                  <a:pt x="6223664" y="172591"/>
                </a:lnTo>
                <a:lnTo>
                  <a:pt x="6218620" y="147070"/>
                </a:lnTo>
                <a:lnTo>
                  <a:pt x="6210431" y="122927"/>
                </a:lnTo>
                <a:lnTo>
                  <a:pt x="6199101" y="100166"/>
                </a:lnTo>
                <a:lnTo>
                  <a:pt x="6184633" y="78789"/>
                </a:lnTo>
                <a:lnTo>
                  <a:pt x="6167031" y="58800"/>
                </a:lnTo>
                <a:lnTo>
                  <a:pt x="6147388" y="41203"/>
                </a:lnTo>
                <a:lnTo>
                  <a:pt x="6125915" y="26360"/>
                </a:lnTo>
                <a:lnTo>
                  <a:pt x="6103160" y="14822"/>
                </a:lnTo>
                <a:lnTo>
                  <a:pt x="6079123" y="6585"/>
                </a:lnTo>
                <a:lnTo>
                  <a:pt x="6053804" y="1645"/>
                </a:lnTo>
                <a:lnTo>
                  <a:pt x="6027204" y="0"/>
                </a:lnTo>
                <a:lnTo>
                  <a:pt x="6024973" y="11"/>
                </a:lnTo>
                <a:lnTo>
                  <a:pt x="5999178" y="1886"/>
                </a:lnTo>
                <a:lnTo>
                  <a:pt x="5974252" y="6981"/>
                </a:lnTo>
                <a:lnTo>
                  <a:pt x="5950192" y="15319"/>
                </a:lnTo>
                <a:lnTo>
                  <a:pt x="5927001" y="26924"/>
                </a:lnTo>
                <a:lnTo>
                  <a:pt x="5914381" y="34820"/>
                </a:lnTo>
                <a:lnTo>
                  <a:pt x="5894095" y="50524"/>
                </a:lnTo>
                <a:lnTo>
                  <a:pt x="5876202" y="68557"/>
                </a:lnTo>
                <a:lnTo>
                  <a:pt x="5860701" y="88908"/>
                </a:lnTo>
                <a:lnTo>
                  <a:pt x="5852390" y="102530"/>
                </a:lnTo>
                <a:lnTo>
                  <a:pt x="5841432" y="125576"/>
                </a:lnTo>
                <a:lnTo>
                  <a:pt x="5833591" y="149669"/>
                </a:lnTo>
                <a:lnTo>
                  <a:pt x="5828879" y="174820"/>
                </a:lnTo>
                <a:lnTo>
                  <a:pt x="5827306" y="201040"/>
                </a:lnTo>
                <a:lnTo>
                  <a:pt x="5827306" y="201441"/>
                </a:lnTo>
                <a:lnTo>
                  <a:pt x="5827724" y="214925"/>
                </a:lnTo>
                <a:lnTo>
                  <a:pt x="5830928" y="240950"/>
                </a:lnTo>
                <a:lnTo>
                  <a:pt x="5837286" y="265728"/>
                </a:lnTo>
                <a:lnTo>
                  <a:pt x="5846795" y="289267"/>
                </a:lnTo>
                <a:lnTo>
                  <a:pt x="5859451" y="311580"/>
                </a:lnTo>
                <a:lnTo>
                  <a:pt x="5875251" y="332677"/>
                </a:lnTo>
                <a:lnTo>
                  <a:pt x="5884329" y="342773"/>
                </a:lnTo>
                <a:lnTo>
                  <a:pt x="5896076" y="354125"/>
                </a:lnTo>
                <a:lnTo>
                  <a:pt x="5903128" y="230155"/>
                </a:lnTo>
                <a:lnTo>
                  <a:pt x="5901316" y="216585"/>
                </a:lnTo>
                <a:lnTo>
                  <a:pt x="5900712" y="202311"/>
                </a:lnTo>
                <a:lnTo>
                  <a:pt x="5901218" y="189181"/>
                </a:lnTo>
                <a:lnTo>
                  <a:pt x="5902880" y="175726"/>
                </a:lnTo>
                <a:lnTo>
                  <a:pt x="5905699" y="162903"/>
                </a:lnTo>
                <a:lnTo>
                  <a:pt x="5909672" y="150715"/>
                </a:lnTo>
                <a:lnTo>
                  <a:pt x="5914795" y="139161"/>
                </a:lnTo>
                <a:lnTo>
                  <a:pt x="5921064" y="128245"/>
                </a:lnTo>
                <a:lnTo>
                  <a:pt x="5928478" y="117968"/>
                </a:lnTo>
                <a:lnTo>
                  <a:pt x="5937034" y="108330"/>
                </a:lnTo>
                <a:lnTo>
                  <a:pt x="5953179" y="94301"/>
                </a:lnTo>
                <a:lnTo>
                  <a:pt x="5963929" y="87295"/>
                </a:lnTo>
                <a:lnTo>
                  <a:pt x="5975265" y="81563"/>
                </a:lnTo>
                <a:lnTo>
                  <a:pt x="5987187" y="77105"/>
                </a:lnTo>
                <a:lnTo>
                  <a:pt x="5999691" y="73921"/>
                </a:lnTo>
                <a:lnTo>
                  <a:pt x="6012777" y="72010"/>
                </a:lnTo>
                <a:lnTo>
                  <a:pt x="6026442" y="71374"/>
                </a:lnTo>
                <a:lnTo>
                  <a:pt x="6035199" y="71642"/>
                </a:lnTo>
                <a:lnTo>
                  <a:pt x="6048341" y="73121"/>
                </a:lnTo>
                <a:lnTo>
                  <a:pt x="6060946" y="75893"/>
                </a:lnTo>
                <a:lnTo>
                  <a:pt x="6073012" y="79961"/>
                </a:lnTo>
                <a:lnTo>
                  <a:pt x="6084537" y="85326"/>
                </a:lnTo>
                <a:lnTo>
                  <a:pt x="6095519" y="91989"/>
                </a:lnTo>
                <a:lnTo>
                  <a:pt x="6105957" y="99953"/>
                </a:lnTo>
                <a:lnTo>
                  <a:pt x="6115850" y="109220"/>
                </a:lnTo>
                <a:lnTo>
                  <a:pt x="6123319" y="117553"/>
                </a:lnTo>
                <a:lnTo>
                  <a:pt x="6131084" y="127953"/>
                </a:lnTo>
                <a:lnTo>
                  <a:pt x="6137650" y="138898"/>
                </a:lnTo>
                <a:lnTo>
                  <a:pt x="6143019" y="150389"/>
                </a:lnTo>
                <a:lnTo>
                  <a:pt x="6147193" y="162424"/>
                </a:lnTo>
                <a:lnTo>
                  <a:pt x="6150171" y="175005"/>
                </a:lnTo>
                <a:lnTo>
                  <a:pt x="6151958" y="188131"/>
                </a:lnTo>
                <a:lnTo>
                  <a:pt x="6152553" y="201802"/>
                </a:lnTo>
                <a:lnTo>
                  <a:pt x="6152150" y="213216"/>
                </a:lnTo>
                <a:lnTo>
                  <a:pt x="6150580" y="226515"/>
                </a:lnTo>
                <a:lnTo>
                  <a:pt x="6147822" y="239235"/>
                </a:lnTo>
                <a:lnTo>
                  <a:pt x="6143874" y="251378"/>
                </a:lnTo>
                <a:lnTo>
                  <a:pt x="6138731" y="262950"/>
                </a:lnTo>
                <a:lnTo>
                  <a:pt x="6132390" y="273951"/>
                </a:lnTo>
                <a:lnTo>
                  <a:pt x="6124849" y="284386"/>
                </a:lnTo>
                <a:lnTo>
                  <a:pt x="6116104" y="294259"/>
                </a:lnTo>
                <a:lnTo>
                  <a:pt x="6100365" y="308138"/>
                </a:lnTo>
                <a:lnTo>
                  <a:pt x="6089590" y="315352"/>
                </a:lnTo>
                <a:lnTo>
                  <a:pt x="6078281" y="321250"/>
                </a:lnTo>
                <a:lnTo>
                  <a:pt x="6066439" y="325835"/>
                </a:lnTo>
                <a:lnTo>
                  <a:pt x="6054063" y="329108"/>
                </a:lnTo>
                <a:lnTo>
                  <a:pt x="6041154" y="331070"/>
                </a:lnTo>
                <a:lnTo>
                  <a:pt x="6027712" y="331724"/>
                </a:lnTo>
                <a:lnTo>
                  <a:pt x="6017165" y="331331"/>
                </a:lnTo>
                <a:lnTo>
                  <a:pt x="6004238" y="329712"/>
                </a:lnTo>
                <a:lnTo>
                  <a:pt x="5991770" y="326842"/>
                </a:lnTo>
                <a:lnTo>
                  <a:pt x="5979758" y="322723"/>
                </a:lnTo>
                <a:lnTo>
                  <a:pt x="5968199" y="317357"/>
                </a:lnTo>
                <a:lnTo>
                  <a:pt x="5957091" y="310747"/>
                </a:lnTo>
                <a:lnTo>
                  <a:pt x="5946432" y="302895"/>
                </a:lnTo>
                <a:lnTo>
                  <a:pt x="5939372" y="296776"/>
                </a:lnTo>
                <a:lnTo>
                  <a:pt x="5930311" y="287435"/>
                </a:lnTo>
                <a:lnTo>
                  <a:pt x="5922458" y="277388"/>
                </a:lnTo>
                <a:lnTo>
                  <a:pt x="5915813" y="266637"/>
                </a:lnTo>
                <a:lnTo>
                  <a:pt x="5910377" y="255181"/>
                </a:lnTo>
                <a:lnTo>
                  <a:pt x="5916502" y="370073"/>
                </a:lnTo>
                <a:lnTo>
                  <a:pt x="5927298" y="376849"/>
                </a:lnTo>
                <a:lnTo>
                  <a:pt x="5938483" y="382826"/>
                </a:lnTo>
                <a:lnTo>
                  <a:pt x="5950057" y="388004"/>
                </a:lnTo>
                <a:lnTo>
                  <a:pt x="5962022" y="392385"/>
                </a:lnTo>
                <a:lnTo>
                  <a:pt x="5974377" y="395968"/>
                </a:lnTo>
                <a:lnTo>
                  <a:pt x="5987124" y="398755"/>
                </a:lnTo>
                <a:lnTo>
                  <a:pt x="6000261" y="400744"/>
                </a:lnTo>
                <a:lnTo>
                  <a:pt x="6013790" y="401938"/>
                </a:lnTo>
                <a:lnTo>
                  <a:pt x="6027712" y="402336"/>
                </a:lnTo>
                <a:lnTo>
                  <a:pt x="6040509" y="401977"/>
                </a:lnTo>
                <a:lnTo>
                  <a:pt x="6053802" y="400807"/>
                </a:lnTo>
                <a:lnTo>
                  <a:pt x="6066752" y="398824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449818" y="1108202"/>
            <a:ext cx="0" cy="383032"/>
          </a:xfrm>
          <a:custGeom>
            <a:avLst/>
            <a:gdLst/>
            <a:ahLst/>
            <a:cxnLst/>
            <a:rect l="l" t="t" r="r" b="b"/>
            <a:pathLst>
              <a:path h="383032">
                <a:moveTo>
                  <a:pt x="0" y="0"/>
                </a:moveTo>
                <a:lnTo>
                  <a:pt x="0" y="383032"/>
                </a:lnTo>
              </a:path>
            </a:pathLst>
          </a:custGeom>
          <a:ln w="73660">
            <a:solidFill>
              <a:srgbClr val="E2E2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028182" y="1108202"/>
            <a:ext cx="0" cy="383032"/>
          </a:xfrm>
          <a:custGeom>
            <a:avLst/>
            <a:gdLst/>
            <a:ahLst/>
            <a:cxnLst/>
            <a:rect l="l" t="t" r="r" b="b"/>
            <a:pathLst>
              <a:path h="383032">
                <a:moveTo>
                  <a:pt x="0" y="0"/>
                </a:moveTo>
                <a:lnTo>
                  <a:pt x="0" y="383032"/>
                </a:lnTo>
              </a:path>
            </a:pathLst>
          </a:custGeom>
          <a:ln w="73659">
            <a:solidFill>
              <a:srgbClr val="E2E2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940046" y="1108202"/>
            <a:ext cx="0" cy="383032"/>
          </a:xfrm>
          <a:custGeom>
            <a:avLst/>
            <a:gdLst/>
            <a:ahLst/>
            <a:cxnLst/>
            <a:rect l="l" t="t" r="r" b="b"/>
            <a:pathLst>
              <a:path h="383032">
                <a:moveTo>
                  <a:pt x="0" y="0"/>
                </a:moveTo>
                <a:lnTo>
                  <a:pt x="0" y="383032"/>
                </a:lnTo>
              </a:path>
            </a:pathLst>
          </a:custGeom>
          <a:ln w="73659">
            <a:solidFill>
              <a:srgbClr val="E2E2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513825" y="1209675"/>
            <a:ext cx="102489" cy="131572"/>
          </a:xfrm>
          <a:custGeom>
            <a:avLst/>
            <a:gdLst/>
            <a:ahLst/>
            <a:cxnLst/>
            <a:rect l="l" t="t" r="r" b="b"/>
            <a:pathLst>
              <a:path w="102489" h="131572">
                <a:moveTo>
                  <a:pt x="51434" y="0"/>
                </a:moveTo>
                <a:lnTo>
                  <a:pt x="0" y="131572"/>
                </a:lnTo>
                <a:lnTo>
                  <a:pt x="102489" y="131572"/>
                </a:lnTo>
                <a:lnTo>
                  <a:pt x="51434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849616" y="1209675"/>
            <a:ext cx="102488" cy="131572"/>
          </a:xfrm>
          <a:custGeom>
            <a:avLst/>
            <a:gdLst/>
            <a:ahLst/>
            <a:cxnLst/>
            <a:rect l="l" t="t" r="r" b="b"/>
            <a:pathLst>
              <a:path w="102488" h="131572">
                <a:moveTo>
                  <a:pt x="51435" y="0"/>
                </a:moveTo>
                <a:lnTo>
                  <a:pt x="0" y="131572"/>
                </a:lnTo>
                <a:lnTo>
                  <a:pt x="102488" y="131572"/>
                </a:lnTo>
                <a:lnTo>
                  <a:pt x="51435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161280" y="1209675"/>
            <a:ext cx="102489" cy="131572"/>
          </a:xfrm>
          <a:custGeom>
            <a:avLst/>
            <a:gdLst/>
            <a:ahLst/>
            <a:cxnLst/>
            <a:rect l="l" t="t" r="r" b="b"/>
            <a:pathLst>
              <a:path w="102489" h="131572">
                <a:moveTo>
                  <a:pt x="51435" y="0"/>
                </a:moveTo>
                <a:lnTo>
                  <a:pt x="0" y="131572"/>
                </a:lnTo>
                <a:lnTo>
                  <a:pt x="102489" y="131572"/>
                </a:lnTo>
                <a:lnTo>
                  <a:pt x="51435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966464" y="1209675"/>
            <a:ext cx="102488" cy="131572"/>
          </a:xfrm>
          <a:custGeom>
            <a:avLst/>
            <a:gdLst/>
            <a:ahLst/>
            <a:cxnLst/>
            <a:rect l="l" t="t" r="r" b="b"/>
            <a:pathLst>
              <a:path w="102488" h="131572">
                <a:moveTo>
                  <a:pt x="51435" y="0"/>
                </a:moveTo>
                <a:lnTo>
                  <a:pt x="0" y="131572"/>
                </a:lnTo>
                <a:lnTo>
                  <a:pt x="102488" y="131572"/>
                </a:lnTo>
                <a:lnTo>
                  <a:pt x="51435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120510" y="1179196"/>
            <a:ext cx="83819" cy="78739"/>
          </a:xfrm>
          <a:custGeom>
            <a:avLst/>
            <a:gdLst/>
            <a:ahLst/>
            <a:cxnLst/>
            <a:rect l="l" t="t" r="r" b="b"/>
            <a:pathLst>
              <a:path w="83819" h="78739">
                <a:moveTo>
                  <a:pt x="0" y="0"/>
                </a:moveTo>
                <a:lnTo>
                  <a:pt x="0" y="78739"/>
                </a:lnTo>
                <a:lnTo>
                  <a:pt x="22860" y="78739"/>
                </a:lnTo>
                <a:lnTo>
                  <a:pt x="39530" y="78119"/>
                </a:lnTo>
                <a:lnTo>
                  <a:pt x="53227" y="76257"/>
                </a:lnTo>
                <a:lnTo>
                  <a:pt x="63978" y="73153"/>
                </a:lnTo>
                <a:lnTo>
                  <a:pt x="70738" y="69595"/>
                </a:lnTo>
                <a:lnTo>
                  <a:pt x="78878" y="60776"/>
                </a:lnTo>
                <a:lnTo>
                  <a:pt x="83124" y="48399"/>
                </a:lnTo>
                <a:lnTo>
                  <a:pt x="83819" y="39242"/>
                </a:lnTo>
                <a:lnTo>
                  <a:pt x="83819" y="30860"/>
                </a:lnTo>
                <a:lnTo>
                  <a:pt x="81661" y="23621"/>
                </a:lnTo>
                <a:lnTo>
                  <a:pt x="77342" y="17399"/>
                </a:lnTo>
                <a:lnTo>
                  <a:pt x="73025" y="11302"/>
                </a:lnTo>
                <a:lnTo>
                  <a:pt x="67182" y="6857"/>
                </a:lnTo>
                <a:lnTo>
                  <a:pt x="59943" y="4063"/>
                </a:lnTo>
                <a:lnTo>
                  <a:pt x="51260" y="1921"/>
                </a:lnTo>
                <a:lnTo>
                  <a:pt x="38929" y="562"/>
                </a:lnTo>
                <a:lnTo>
                  <a:pt x="22948" y="11"/>
                </a:lnTo>
                <a:lnTo>
                  <a:pt x="19938" y="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376042" y="1179196"/>
            <a:ext cx="83819" cy="78739"/>
          </a:xfrm>
          <a:custGeom>
            <a:avLst/>
            <a:gdLst/>
            <a:ahLst/>
            <a:cxnLst/>
            <a:rect l="l" t="t" r="r" b="b"/>
            <a:pathLst>
              <a:path w="83819" h="78739">
                <a:moveTo>
                  <a:pt x="0" y="0"/>
                </a:moveTo>
                <a:lnTo>
                  <a:pt x="0" y="78739"/>
                </a:lnTo>
                <a:lnTo>
                  <a:pt x="22859" y="78739"/>
                </a:lnTo>
                <a:lnTo>
                  <a:pt x="39530" y="78119"/>
                </a:lnTo>
                <a:lnTo>
                  <a:pt x="53227" y="76257"/>
                </a:lnTo>
                <a:lnTo>
                  <a:pt x="63978" y="73153"/>
                </a:lnTo>
                <a:lnTo>
                  <a:pt x="70738" y="69595"/>
                </a:lnTo>
                <a:lnTo>
                  <a:pt x="78878" y="60776"/>
                </a:lnTo>
                <a:lnTo>
                  <a:pt x="83124" y="48399"/>
                </a:lnTo>
                <a:lnTo>
                  <a:pt x="83819" y="39242"/>
                </a:lnTo>
                <a:lnTo>
                  <a:pt x="83819" y="30860"/>
                </a:lnTo>
                <a:lnTo>
                  <a:pt x="81660" y="23621"/>
                </a:lnTo>
                <a:lnTo>
                  <a:pt x="77342" y="17399"/>
                </a:lnTo>
                <a:lnTo>
                  <a:pt x="73025" y="11302"/>
                </a:lnTo>
                <a:lnTo>
                  <a:pt x="67182" y="6857"/>
                </a:lnTo>
                <a:lnTo>
                  <a:pt x="59943" y="4063"/>
                </a:lnTo>
                <a:lnTo>
                  <a:pt x="51260" y="1921"/>
                </a:lnTo>
                <a:lnTo>
                  <a:pt x="38929" y="562"/>
                </a:lnTo>
                <a:lnTo>
                  <a:pt x="22948" y="11"/>
                </a:lnTo>
                <a:lnTo>
                  <a:pt x="19938" y="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794762" y="1179196"/>
            <a:ext cx="84074" cy="78739"/>
          </a:xfrm>
          <a:custGeom>
            <a:avLst/>
            <a:gdLst/>
            <a:ahLst/>
            <a:cxnLst/>
            <a:rect l="l" t="t" r="r" b="b"/>
            <a:pathLst>
              <a:path w="84074" h="78739">
                <a:moveTo>
                  <a:pt x="0" y="0"/>
                </a:moveTo>
                <a:lnTo>
                  <a:pt x="0" y="78739"/>
                </a:lnTo>
                <a:lnTo>
                  <a:pt x="23113" y="78739"/>
                </a:lnTo>
                <a:lnTo>
                  <a:pt x="39462" y="78288"/>
                </a:lnTo>
                <a:lnTo>
                  <a:pt x="52124" y="76971"/>
                </a:lnTo>
                <a:lnTo>
                  <a:pt x="61213" y="74802"/>
                </a:lnTo>
                <a:lnTo>
                  <a:pt x="68325" y="72135"/>
                </a:lnTo>
                <a:lnTo>
                  <a:pt x="73913" y="67817"/>
                </a:lnTo>
                <a:lnTo>
                  <a:pt x="77978" y="61849"/>
                </a:lnTo>
                <a:lnTo>
                  <a:pt x="82041" y="55879"/>
                </a:lnTo>
                <a:lnTo>
                  <a:pt x="84074" y="48513"/>
                </a:lnTo>
                <a:lnTo>
                  <a:pt x="84074" y="40004"/>
                </a:lnTo>
                <a:lnTo>
                  <a:pt x="82014" y="26106"/>
                </a:lnTo>
                <a:lnTo>
                  <a:pt x="75836" y="15044"/>
                </a:lnTo>
                <a:lnTo>
                  <a:pt x="66928" y="7619"/>
                </a:lnTo>
                <a:lnTo>
                  <a:pt x="58594" y="4056"/>
                </a:lnTo>
                <a:lnTo>
                  <a:pt x="47166" y="1607"/>
                </a:lnTo>
                <a:lnTo>
                  <a:pt x="32615" y="272"/>
                </a:lnTo>
                <a:lnTo>
                  <a:pt x="20574" y="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622538" y="1169924"/>
            <a:ext cx="251840" cy="260350"/>
          </a:xfrm>
          <a:custGeom>
            <a:avLst/>
            <a:gdLst/>
            <a:ahLst/>
            <a:cxnLst/>
            <a:rect l="l" t="t" r="r" b="b"/>
            <a:pathLst>
              <a:path w="251840" h="260350">
                <a:moveTo>
                  <a:pt x="125729" y="0"/>
                </a:moveTo>
                <a:lnTo>
                  <a:pt x="112065" y="636"/>
                </a:lnTo>
                <a:lnTo>
                  <a:pt x="98979" y="2547"/>
                </a:lnTo>
                <a:lnTo>
                  <a:pt x="86475" y="5731"/>
                </a:lnTo>
                <a:lnTo>
                  <a:pt x="74553" y="10189"/>
                </a:lnTo>
                <a:lnTo>
                  <a:pt x="63217" y="15921"/>
                </a:lnTo>
                <a:lnTo>
                  <a:pt x="52466" y="22927"/>
                </a:lnTo>
                <a:lnTo>
                  <a:pt x="42304" y="31206"/>
                </a:lnTo>
                <a:lnTo>
                  <a:pt x="27766" y="46594"/>
                </a:lnTo>
                <a:lnTo>
                  <a:pt x="20352" y="56871"/>
                </a:lnTo>
                <a:lnTo>
                  <a:pt x="14082" y="67787"/>
                </a:lnTo>
                <a:lnTo>
                  <a:pt x="8960" y="79341"/>
                </a:lnTo>
                <a:lnTo>
                  <a:pt x="4987" y="91529"/>
                </a:lnTo>
                <a:lnTo>
                  <a:pt x="2168" y="104352"/>
                </a:lnTo>
                <a:lnTo>
                  <a:pt x="505" y="117807"/>
                </a:lnTo>
                <a:lnTo>
                  <a:pt x="0" y="130937"/>
                </a:lnTo>
                <a:lnTo>
                  <a:pt x="604" y="145211"/>
                </a:lnTo>
                <a:lnTo>
                  <a:pt x="2416" y="158781"/>
                </a:lnTo>
                <a:lnTo>
                  <a:pt x="5436" y="171647"/>
                </a:lnTo>
                <a:lnTo>
                  <a:pt x="9665" y="183807"/>
                </a:lnTo>
                <a:lnTo>
                  <a:pt x="15101" y="195263"/>
                </a:lnTo>
                <a:lnTo>
                  <a:pt x="21746" y="206014"/>
                </a:lnTo>
                <a:lnTo>
                  <a:pt x="29599" y="216061"/>
                </a:lnTo>
                <a:lnTo>
                  <a:pt x="38660" y="225402"/>
                </a:lnTo>
                <a:lnTo>
                  <a:pt x="45719" y="231521"/>
                </a:lnTo>
                <a:lnTo>
                  <a:pt x="56379" y="239373"/>
                </a:lnTo>
                <a:lnTo>
                  <a:pt x="67487" y="245983"/>
                </a:lnTo>
                <a:lnTo>
                  <a:pt x="79046" y="251349"/>
                </a:lnTo>
                <a:lnTo>
                  <a:pt x="91058" y="255468"/>
                </a:lnTo>
                <a:lnTo>
                  <a:pt x="103526" y="258338"/>
                </a:lnTo>
                <a:lnTo>
                  <a:pt x="116453" y="259957"/>
                </a:lnTo>
                <a:lnTo>
                  <a:pt x="127000" y="260350"/>
                </a:lnTo>
                <a:lnTo>
                  <a:pt x="140442" y="259696"/>
                </a:lnTo>
                <a:lnTo>
                  <a:pt x="153351" y="257734"/>
                </a:lnTo>
                <a:lnTo>
                  <a:pt x="165726" y="254461"/>
                </a:lnTo>
                <a:lnTo>
                  <a:pt x="177569" y="249876"/>
                </a:lnTo>
                <a:lnTo>
                  <a:pt x="188878" y="243978"/>
                </a:lnTo>
                <a:lnTo>
                  <a:pt x="199653" y="236764"/>
                </a:lnTo>
                <a:lnTo>
                  <a:pt x="209895" y="228232"/>
                </a:lnTo>
                <a:lnTo>
                  <a:pt x="224137" y="213012"/>
                </a:lnTo>
                <a:lnTo>
                  <a:pt x="231678" y="202577"/>
                </a:lnTo>
                <a:lnTo>
                  <a:pt x="238019" y="191576"/>
                </a:lnTo>
                <a:lnTo>
                  <a:pt x="243162" y="180004"/>
                </a:lnTo>
                <a:lnTo>
                  <a:pt x="247110" y="167861"/>
                </a:lnTo>
                <a:lnTo>
                  <a:pt x="249868" y="155141"/>
                </a:lnTo>
                <a:lnTo>
                  <a:pt x="251438" y="141842"/>
                </a:lnTo>
                <a:lnTo>
                  <a:pt x="251840" y="130428"/>
                </a:lnTo>
                <a:lnTo>
                  <a:pt x="251245" y="116757"/>
                </a:lnTo>
                <a:lnTo>
                  <a:pt x="249459" y="103631"/>
                </a:lnTo>
                <a:lnTo>
                  <a:pt x="246480" y="91050"/>
                </a:lnTo>
                <a:lnTo>
                  <a:pt x="242307" y="79015"/>
                </a:lnTo>
                <a:lnTo>
                  <a:pt x="236938" y="67524"/>
                </a:lnTo>
                <a:lnTo>
                  <a:pt x="230372" y="56579"/>
                </a:lnTo>
                <a:lnTo>
                  <a:pt x="222607" y="46179"/>
                </a:lnTo>
                <a:lnTo>
                  <a:pt x="215137" y="37846"/>
                </a:lnTo>
                <a:lnTo>
                  <a:pt x="205245" y="28579"/>
                </a:lnTo>
                <a:lnTo>
                  <a:pt x="194807" y="20615"/>
                </a:lnTo>
                <a:lnTo>
                  <a:pt x="183825" y="13952"/>
                </a:lnTo>
                <a:lnTo>
                  <a:pt x="172300" y="8587"/>
                </a:lnTo>
                <a:lnTo>
                  <a:pt x="160234" y="4519"/>
                </a:lnTo>
                <a:lnTo>
                  <a:pt x="147629" y="1747"/>
                </a:lnTo>
                <a:lnTo>
                  <a:pt x="134487" y="268"/>
                </a:lnTo>
                <a:lnTo>
                  <a:pt x="125729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805671" y="1108202"/>
            <a:ext cx="179197" cy="383032"/>
          </a:xfrm>
          <a:custGeom>
            <a:avLst/>
            <a:gdLst/>
            <a:ahLst/>
            <a:cxnLst/>
            <a:rect l="l" t="t" r="r" b="b"/>
            <a:pathLst>
              <a:path w="179197" h="383032">
                <a:moveTo>
                  <a:pt x="0" y="0"/>
                </a:moveTo>
                <a:lnTo>
                  <a:pt x="72898" y="0"/>
                </a:lnTo>
                <a:lnTo>
                  <a:pt x="72898" y="313563"/>
                </a:lnTo>
                <a:lnTo>
                  <a:pt x="179197" y="313563"/>
                </a:lnTo>
                <a:lnTo>
                  <a:pt x="179197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380094" y="1108202"/>
            <a:ext cx="369061" cy="383032"/>
          </a:xfrm>
          <a:custGeom>
            <a:avLst/>
            <a:gdLst/>
            <a:ahLst/>
            <a:cxnLst/>
            <a:rect l="l" t="t" r="r" b="b"/>
            <a:pathLst>
              <a:path w="369061" h="383032">
                <a:moveTo>
                  <a:pt x="147700" y="0"/>
                </a:moveTo>
                <a:lnTo>
                  <a:pt x="221614" y="0"/>
                </a:lnTo>
                <a:lnTo>
                  <a:pt x="369061" y="383032"/>
                </a:lnTo>
                <a:lnTo>
                  <a:pt x="293242" y="383032"/>
                </a:lnTo>
                <a:lnTo>
                  <a:pt x="263271" y="304164"/>
                </a:lnTo>
                <a:lnTo>
                  <a:pt x="106933" y="304164"/>
                </a:lnTo>
                <a:lnTo>
                  <a:pt x="75818" y="383032"/>
                </a:lnTo>
                <a:lnTo>
                  <a:pt x="0" y="383032"/>
                </a:lnTo>
                <a:lnTo>
                  <a:pt x="147700" y="0"/>
                </a:lnTo>
                <a:close/>
              </a:path>
            </a:pathLst>
          </a:custGeom>
          <a:ln w="6095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016493" y="1108202"/>
            <a:ext cx="306831" cy="383032"/>
          </a:xfrm>
          <a:custGeom>
            <a:avLst/>
            <a:gdLst/>
            <a:ahLst/>
            <a:cxnLst/>
            <a:rect l="l" t="t" r="r" b="b"/>
            <a:pathLst>
              <a:path w="306831" h="383032">
                <a:moveTo>
                  <a:pt x="0" y="0"/>
                </a:moveTo>
                <a:lnTo>
                  <a:pt x="69976" y="0"/>
                </a:lnTo>
                <a:lnTo>
                  <a:pt x="233806" y="252095"/>
                </a:lnTo>
                <a:lnTo>
                  <a:pt x="233806" y="0"/>
                </a:lnTo>
                <a:lnTo>
                  <a:pt x="306831" y="0"/>
                </a:lnTo>
                <a:lnTo>
                  <a:pt x="306831" y="383032"/>
                </a:lnTo>
                <a:lnTo>
                  <a:pt x="236600" y="383032"/>
                </a:lnTo>
                <a:lnTo>
                  <a:pt x="72898" y="131699"/>
                </a:lnTo>
                <a:lnTo>
                  <a:pt x="72898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5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13623" y="1108202"/>
            <a:ext cx="72390" cy="383032"/>
          </a:xfrm>
          <a:custGeom>
            <a:avLst/>
            <a:gdLst/>
            <a:ahLst/>
            <a:cxnLst/>
            <a:rect l="l" t="t" r="r" b="b"/>
            <a:pathLst>
              <a:path w="72390" h="383032">
                <a:moveTo>
                  <a:pt x="0" y="0"/>
                </a:moveTo>
                <a:lnTo>
                  <a:pt x="72390" y="0"/>
                </a:lnTo>
                <a:lnTo>
                  <a:pt x="72390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5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715885" y="1108202"/>
            <a:ext cx="369062" cy="383032"/>
          </a:xfrm>
          <a:custGeom>
            <a:avLst/>
            <a:gdLst/>
            <a:ahLst/>
            <a:cxnLst/>
            <a:rect l="l" t="t" r="r" b="b"/>
            <a:pathLst>
              <a:path w="369062" h="383032">
                <a:moveTo>
                  <a:pt x="147700" y="0"/>
                </a:moveTo>
                <a:lnTo>
                  <a:pt x="221614" y="0"/>
                </a:lnTo>
                <a:lnTo>
                  <a:pt x="369062" y="383032"/>
                </a:lnTo>
                <a:lnTo>
                  <a:pt x="293242" y="383032"/>
                </a:lnTo>
                <a:lnTo>
                  <a:pt x="263270" y="304164"/>
                </a:lnTo>
                <a:lnTo>
                  <a:pt x="106934" y="304164"/>
                </a:lnTo>
                <a:lnTo>
                  <a:pt x="75818" y="383032"/>
                </a:lnTo>
                <a:lnTo>
                  <a:pt x="0" y="383032"/>
                </a:lnTo>
                <a:lnTo>
                  <a:pt x="14770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352285" y="1108202"/>
            <a:ext cx="306831" cy="383032"/>
          </a:xfrm>
          <a:custGeom>
            <a:avLst/>
            <a:gdLst/>
            <a:ahLst/>
            <a:cxnLst/>
            <a:rect l="l" t="t" r="r" b="b"/>
            <a:pathLst>
              <a:path w="306831" h="383032">
                <a:moveTo>
                  <a:pt x="0" y="0"/>
                </a:moveTo>
                <a:lnTo>
                  <a:pt x="69976" y="0"/>
                </a:lnTo>
                <a:lnTo>
                  <a:pt x="233806" y="252095"/>
                </a:lnTo>
                <a:lnTo>
                  <a:pt x="233806" y="0"/>
                </a:lnTo>
                <a:lnTo>
                  <a:pt x="306831" y="0"/>
                </a:lnTo>
                <a:lnTo>
                  <a:pt x="306831" y="383032"/>
                </a:lnTo>
                <a:lnTo>
                  <a:pt x="236600" y="383032"/>
                </a:lnTo>
                <a:lnTo>
                  <a:pt x="72898" y="131699"/>
                </a:lnTo>
                <a:lnTo>
                  <a:pt x="72898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5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047611" y="1108202"/>
            <a:ext cx="245490" cy="383032"/>
          </a:xfrm>
          <a:custGeom>
            <a:avLst/>
            <a:gdLst/>
            <a:ahLst/>
            <a:cxnLst/>
            <a:rect l="l" t="t" r="r" b="b"/>
            <a:pathLst>
              <a:path w="245490" h="383032">
                <a:moveTo>
                  <a:pt x="0" y="0"/>
                </a:moveTo>
                <a:lnTo>
                  <a:pt x="77215" y="0"/>
                </a:lnTo>
                <a:lnTo>
                  <a:pt x="94193" y="215"/>
                </a:lnTo>
                <a:lnTo>
                  <a:pt x="109761" y="863"/>
                </a:lnTo>
                <a:lnTo>
                  <a:pt x="123915" y="1949"/>
                </a:lnTo>
                <a:lnTo>
                  <a:pt x="136650" y="3477"/>
                </a:lnTo>
                <a:lnTo>
                  <a:pt x="147963" y="5450"/>
                </a:lnTo>
                <a:lnTo>
                  <a:pt x="157849" y="7874"/>
                </a:lnTo>
                <a:lnTo>
                  <a:pt x="166304" y="10751"/>
                </a:lnTo>
                <a:lnTo>
                  <a:pt x="179031" y="17027"/>
                </a:lnTo>
                <a:lnTo>
                  <a:pt x="189404" y="24238"/>
                </a:lnTo>
                <a:lnTo>
                  <a:pt x="198753" y="32927"/>
                </a:lnTo>
                <a:lnTo>
                  <a:pt x="207067" y="43086"/>
                </a:lnTo>
                <a:lnTo>
                  <a:pt x="216775" y="59655"/>
                </a:lnTo>
                <a:lnTo>
                  <a:pt x="221327" y="71175"/>
                </a:lnTo>
                <a:lnTo>
                  <a:pt x="224603" y="83444"/>
                </a:lnTo>
                <a:lnTo>
                  <a:pt x="226603" y="96449"/>
                </a:lnTo>
                <a:lnTo>
                  <a:pt x="227327" y="110180"/>
                </a:lnTo>
                <a:lnTo>
                  <a:pt x="227329" y="111125"/>
                </a:lnTo>
                <a:lnTo>
                  <a:pt x="226661" y="125237"/>
                </a:lnTo>
                <a:lnTo>
                  <a:pt x="224651" y="138441"/>
                </a:lnTo>
                <a:lnTo>
                  <a:pt x="221295" y="150735"/>
                </a:lnTo>
                <a:lnTo>
                  <a:pt x="216587" y="162120"/>
                </a:lnTo>
                <a:lnTo>
                  <a:pt x="210521" y="172596"/>
                </a:lnTo>
                <a:lnTo>
                  <a:pt x="201733" y="183572"/>
                </a:lnTo>
                <a:lnTo>
                  <a:pt x="192828" y="191884"/>
                </a:lnTo>
                <a:lnTo>
                  <a:pt x="182592" y="199304"/>
                </a:lnTo>
                <a:lnTo>
                  <a:pt x="171036" y="205824"/>
                </a:lnTo>
                <a:lnTo>
                  <a:pt x="158169" y="211440"/>
                </a:lnTo>
                <a:lnTo>
                  <a:pt x="154686" y="212725"/>
                </a:lnTo>
                <a:lnTo>
                  <a:pt x="245490" y="383032"/>
                </a:lnTo>
                <a:lnTo>
                  <a:pt x="165735" y="383032"/>
                </a:lnTo>
                <a:lnTo>
                  <a:pt x="79628" y="220852"/>
                </a:lnTo>
                <a:lnTo>
                  <a:pt x="72898" y="220852"/>
                </a:lnTo>
                <a:lnTo>
                  <a:pt x="72898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765544" y="1108202"/>
            <a:ext cx="209168" cy="383032"/>
          </a:xfrm>
          <a:custGeom>
            <a:avLst/>
            <a:gdLst/>
            <a:ahLst/>
            <a:cxnLst/>
            <a:rect l="l" t="t" r="r" b="b"/>
            <a:pathLst>
              <a:path w="209168" h="383032">
                <a:moveTo>
                  <a:pt x="0" y="0"/>
                </a:moveTo>
                <a:lnTo>
                  <a:pt x="209168" y="0"/>
                </a:lnTo>
                <a:lnTo>
                  <a:pt x="209168" y="71247"/>
                </a:lnTo>
                <a:lnTo>
                  <a:pt x="72389" y="71247"/>
                </a:lnTo>
                <a:lnTo>
                  <a:pt x="72389" y="140588"/>
                </a:lnTo>
                <a:lnTo>
                  <a:pt x="209168" y="140588"/>
                </a:lnTo>
                <a:lnTo>
                  <a:pt x="209168" y="210693"/>
                </a:lnTo>
                <a:lnTo>
                  <a:pt x="72389" y="210693"/>
                </a:lnTo>
                <a:lnTo>
                  <a:pt x="72389" y="311403"/>
                </a:lnTo>
                <a:lnTo>
                  <a:pt x="209168" y="311403"/>
                </a:lnTo>
                <a:lnTo>
                  <a:pt x="209168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503416" y="1108202"/>
            <a:ext cx="211836" cy="383032"/>
          </a:xfrm>
          <a:custGeom>
            <a:avLst/>
            <a:gdLst/>
            <a:ahLst/>
            <a:cxnLst/>
            <a:rect l="l" t="t" r="r" b="b"/>
            <a:pathLst>
              <a:path w="211836" h="383032">
                <a:moveTo>
                  <a:pt x="0" y="0"/>
                </a:moveTo>
                <a:lnTo>
                  <a:pt x="211836" y="0"/>
                </a:lnTo>
                <a:lnTo>
                  <a:pt x="211836" y="71882"/>
                </a:lnTo>
                <a:lnTo>
                  <a:pt x="141986" y="71882"/>
                </a:lnTo>
                <a:lnTo>
                  <a:pt x="141986" y="383032"/>
                </a:lnTo>
                <a:lnTo>
                  <a:pt x="68072" y="383032"/>
                </a:lnTo>
                <a:lnTo>
                  <a:pt x="68072" y="71882"/>
                </a:lnTo>
                <a:lnTo>
                  <a:pt x="0" y="7188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146800" y="1108202"/>
            <a:ext cx="306832" cy="383032"/>
          </a:xfrm>
          <a:custGeom>
            <a:avLst/>
            <a:gdLst/>
            <a:ahLst/>
            <a:cxnLst/>
            <a:rect l="l" t="t" r="r" b="b"/>
            <a:pathLst>
              <a:path w="306832" h="383032">
                <a:moveTo>
                  <a:pt x="0" y="0"/>
                </a:moveTo>
                <a:lnTo>
                  <a:pt x="69976" y="0"/>
                </a:lnTo>
                <a:lnTo>
                  <a:pt x="233807" y="252095"/>
                </a:lnTo>
                <a:lnTo>
                  <a:pt x="233807" y="0"/>
                </a:lnTo>
                <a:lnTo>
                  <a:pt x="306832" y="0"/>
                </a:lnTo>
                <a:lnTo>
                  <a:pt x="306832" y="383032"/>
                </a:lnTo>
                <a:lnTo>
                  <a:pt x="236600" y="383032"/>
                </a:lnTo>
                <a:lnTo>
                  <a:pt x="72898" y="131699"/>
                </a:lnTo>
                <a:lnTo>
                  <a:pt x="72898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991988" y="1108202"/>
            <a:ext cx="72389" cy="383032"/>
          </a:xfrm>
          <a:custGeom>
            <a:avLst/>
            <a:gdLst/>
            <a:ahLst/>
            <a:cxnLst/>
            <a:rect l="l" t="t" r="r" b="b"/>
            <a:pathLst>
              <a:path w="72389" h="383032">
                <a:moveTo>
                  <a:pt x="0" y="0"/>
                </a:moveTo>
                <a:lnTo>
                  <a:pt x="72389" y="0"/>
                </a:lnTo>
                <a:lnTo>
                  <a:pt x="72389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453379" y="1108202"/>
            <a:ext cx="306832" cy="383032"/>
          </a:xfrm>
          <a:custGeom>
            <a:avLst/>
            <a:gdLst/>
            <a:ahLst/>
            <a:cxnLst/>
            <a:rect l="l" t="t" r="r" b="b"/>
            <a:pathLst>
              <a:path w="306832" h="383032">
                <a:moveTo>
                  <a:pt x="0" y="0"/>
                </a:moveTo>
                <a:lnTo>
                  <a:pt x="69977" y="0"/>
                </a:lnTo>
                <a:lnTo>
                  <a:pt x="233807" y="252095"/>
                </a:lnTo>
                <a:lnTo>
                  <a:pt x="233807" y="0"/>
                </a:lnTo>
                <a:lnTo>
                  <a:pt x="306832" y="0"/>
                </a:lnTo>
                <a:lnTo>
                  <a:pt x="306832" y="383032"/>
                </a:lnTo>
                <a:lnTo>
                  <a:pt x="236600" y="383032"/>
                </a:lnTo>
                <a:lnTo>
                  <a:pt x="72898" y="131699"/>
                </a:lnTo>
                <a:lnTo>
                  <a:pt x="72898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027549" y="1108202"/>
            <a:ext cx="369062" cy="383032"/>
          </a:xfrm>
          <a:custGeom>
            <a:avLst/>
            <a:gdLst/>
            <a:ahLst/>
            <a:cxnLst/>
            <a:rect l="l" t="t" r="r" b="b"/>
            <a:pathLst>
              <a:path w="369062" h="383032">
                <a:moveTo>
                  <a:pt x="147700" y="0"/>
                </a:moveTo>
                <a:lnTo>
                  <a:pt x="221614" y="0"/>
                </a:lnTo>
                <a:lnTo>
                  <a:pt x="369062" y="383032"/>
                </a:lnTo>
                <a:lnTo>
                  <a:pt x="293242" y="383032"/>
                </a:lnTo>
                <a:lnTo>
                  <a:pt x="263271" y="304164"/>
                </a:lnTo>
                <a:lnTo>
                  <a:pt x="106934" y="304164"/>
                </a:lnTo>
                <a:lnTo>
                  <a:pt x="75818" y="383032"/>
                </a:lnTo>
                <a:lnTo>
                  <a:pt x="0" y="383032"/>
                </a:lnTo>
                <a:lnTo>
                  <a:pt x="14770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903852" y="1108202"/>
            <a:ext cx="72389" cy="383032"/>
          </a:xfrm>
          <a:custGeom>
            <a:avLst/>
            <a:gdLst/>
            <a:ahLst/>
            <a:cxnLst/>
            <a:rect l="l" t="t" r="r" b="b"/>
            <a:pathLst>
              <a:path w="72389" h="383032">
                <a:moveTo>
                  <a:pt x="0" y="0"/>
                </a:moveTo>
                <a:lnTo>
                  <a:pt x="72389" y="0"/>
                </a:lnTo>
                <a:lnTo>
                  <a:pt x="72389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619118" y="1108202"/>
            <a:ext cx="202437" cy="392684"/>
          </a:xfrm>
          <a:custGeom>
            <a:avLst/>
            <a:gdLst/>
            <a:ahLst/>
            <a:cxnLst/>
            <a:rect l="l" t="t" r="r" b="b"/>
            <a:pathLst>
              <a:path w="202437" h="392684">
                <a:moveTo>
                  <a:pt x="129158" y="0"/>
                </a:moveTo>
                <a:lnTo>
                  <a:pt x="202437" y="0"/>
                </a:lnTo>
                <a:lnTo>
                  <a:pt x="202437" y="254126"/>
                </a:lnTo>
                <a:lnTo>
                  <a:pt x="202221" y="271323"/>
                </a:lnTo>
                <a:lnTo>
                  <a:pt x="201575" y="286921"/>
                </a:lnTo>
                <a:lnTo>
                  <a:pt x="200505" y="300924"/>
                </a:lnTo>
                <a:lnTo>
                  <a:pt x="197110" y="324168"/>
                </a:lnTo>
                <a:lnTo>
                  <a:pt x="192785" y="339344"/>
                </a:lnTo>
                <a:lnTo>
                  <a:pt x="179811" y="361490"/>
                </a:lnTo>
                <a:lnTo>
                  <a:pt x="161035" y="378206"/>
                </a:lnTo>
                <a:lnTo>
                  <a:pt x="138701" y="388471"/>
                </a:lnTo>
                <a:lnTo>
                  <a:pt x="112662" y="392594"/>
                </a:lnTo>
                <a:lnTo>
                  <a:pt x="107822" y="392684"/>
                </a:lnTo>
                <a:lnTo>
                  <a:pt x="94780" y="392077"/>
                </a:lnTo>
                <a:lnTo>
                  <a:pt x="69924" y="387222"/>
                </a:lnTo>
                <a:lnTo>
                  <a:pt x="46706" y="377499"/>
                </a:lnTo>
                <a:lnTo>
                  <a:pt x="25126" y="362894"/>
                </a:lnTo>
                <a:lnTo>
                  <a:pt x="14950" y="353756"/>
                </a:lnTo>
                <a:lnTo>
                  <a:pt x="5184" y="343392"/>
                </a:lnTo>
                <a:lnTo>
                  <a:pt x="0" y="337185"/>
                </a:lnTo>
                <a:lnTo>
                  <a:pt x="52577" y="288036"/>
                </a:lnTo>
                <a:lnTo>
                  <a:pt x="63208" y="299318"/>
                </a:lnTo>
                <a:lnTo>
                  <a:pt x="72754" y="307941"/>
                </a:lnTo>
                <a:lnTo>
                  <a:pt x="81217" y="313953"/>
                </a:lnTo>
                <a:lnTo>
                  <a:pt x="82295" y="314578"/>
                </a:lnTo>
                <a:lnTo>
                  <a:pt x="90424" y="319024"/>
                </a:lnTo>
                <a:lnTo>
                  <a:pt x="98425" y="321310"/>
                </a:lnTo>
                <a:lnTo>
                  <a:pt x="106044" y="321310"/>
                </a:lnTo>
                <a:lnTo>
                  <a:pt x="113791" y="321310"/>
                </a:lnTo>
                <a:lnTo>
                  <a:pt x="119633" y="318008"/>
                </a:lnTo>
                <a:lnTo>
                  <a:pt x="123443" y="311403"/>
                </a:lnTo>
                <a:lnTo>
                  <a:pt x="126277" y="303675"/>
                </a:lnTo>
                <a:lnTo>
                  <a:pt x="128149" y="291976"/>
                </a:lnTo>
                <a:lnTo>
                  <a:pt x="129061" y="276306"/>
                </a:lnTo>
                <a:lnTo>
                  <a:pt x="129158" y="267970"/>
                </a:lnTo>
                <a:lnTo>
                  <a:pt x="129158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258565" y="1108202"/>
            <a:ext cx="306831" cy="383032"/>
          </a:xfrm>
          <a:custGeom>
            <a:avLst/>
            <a:gdLst/>
            <a:ahLst/>
            <a:cxnLst/>
            <a:rect l="l" t="t" r="r" b="b"/>
            <a:pathLst>
              <a:path w="306831" h="383032">
                <a:moveTo>
                  <a:pt x="0" y="0"/>
                </a:moveTo>
                <a:lnTo>
                  <a:pt x="69977" y="0"/>
                </a:lnTo>
                <a:lnTo>
                  <a:pt x="233806" y="252095"/>
                </a:lnTo>
                <a:lnTo>
                  <a:pt x="233806" y="0"/>
                </a:lnTo>
                <a:lnTo>
                  <a:pt x="306831" y="0"/>
                </a:lnTo>
                <a:lnTo>
                  <a:pt x="306831" y="383032"/>
                </a:lnTo>
                <a:lnTo>
                  <a:pt x="236600" y="383032"/>
                </a:lnTo>
                <a:lnTo>
                  <a:pt x="72898" y="131699"/>
                </a:lnTo>
                <a:lnTo>
                  <a:pt x="72898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832733" y="1108202"/>
            <a:ext cx="369062" cy="383032"/>
          </a:xfrm>
          <a:custGeom>
            <a:avLst/>
            <a:gdLst/>
            <a:ahLst/>
            <a:cxnLst/>
            <a:rect l="l" t="t" r="r" b="b"/>
            <a:pathLst>
              <a:path w="369062" h="383032">
                <a:moveTo>
                  <a:pt x="147700" y="0"/>
                </a:moveTo>
                <a:lnTo>
                  <a:pt x="221615" y="0"/>
                </a:lnTo>
                <a:lnTo>
                  <a:pt x="369062" y="383032"/>
                </a:lnTo>
                <a:lnTo>
                  <a:pt x="293243" y="383032"/>
                </a:lnTo>
                <a:lnTo>
                  <a:pt x="263271" y="304164"/>
                </a:lnTo>
                <a:lnTo>
                  <a:pt x="106934" y="304164"/>
                </a:lnTo>
                <a:lnTo>
                  <a:pt x="75818" y="383032"/>
                </a:lnTo>
                <a:lnTo>
                  <a:pt x="0" y="383032"/>
                </a:lnTo>
                <a:lnTo>
                  <a:pt x="14770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573652" y="1108202"/>
            <a:ext cx="202438" cy="392684"/>
          </a:xfrm>
          <a:custGeom>
            <a:avLst/>
            <a:gdLst/>
            <a:ahLst/>
            <a:cxnLst/>
            <a:rect l="l" t="t" r="r" b="b"/>
            <a:pathLst>
              <a:path w="202438" h="392684">
                <a:moveTo>
                  <a:pt x="129159" y="0"/>
                </a:moveTo>
                <a:lnTo>
                  <a:pt x="202438" y="0"/>
                </a:lnTo>
                <a:lnTo>
                  <a:pt x="202438" y="254126"/>
                </a:lnTo>
                <a:lnTo>
                  <a:pt x="202221" y="271323"/>
                </a:lnTo>
                <a:lnTo>
                  <a:pt x="201575" y="286921"/>
                </a:lnTo>
                <a:lnTo>
                  <a:pt x="200505" y="300924"/>
                </a:lnTo>
                <a:lnTo>
                  <a:pt x="197110" y="324168"/>
                </a:lnTo>
                <a:lnTo>
                  <a:pt x="192786" y="339344"/>
                </a:lnTo>
                <a:lnTo>
                  <a:pt x="179811" y="361490"/>
                </a:lnTo>
                <a:lnTo>
                  <a:pt x="161036" y="378206"/>
                </a:lnTo>
                <a:lnTo>
                  <a:pt x="138701" y="388471"/>
                </a:lnTo>
                <a:lnTo>
                  <a:pt x="112662" y="392594"/>
                </a:lnTo>
                <a:lnTo>
                  <a:pt x="107823" y="392684"/>
                </a:lnTo>
                <a:lnTo>
                  <a:pt x="94780" y="392077"/>
                </a:lnTo>
                <a:lnTo>
                  <a:pt x="69924" y="387222"/>
                </a:lnTo>
                <a:lnTo>
                  <a:pt x="46706" y="377499"/>
                </a:lnTo>
                <a:lnTo>
                  <a:pt x="25126" y="362894"/>
                </a:lnTo>
                <a:lnTo>
                  <a:pt x="14950" y="353756"/>
                </a:lnTo>
                <a:lnTo>
                  <a:pt x="5184" y="343392"/>
                </a:lnTo>
                <a:lnTo>
                  <a:pt x="0" y="337185"/>
                </a:lnTo>
                <a:lnTo>
                  <a:pt x="52578" y="288036"/>
                </a:lnTo>
                <a:lnTo>
                  <a:pt x="63208" y="299318"/>
                </a:lnTo>
                <a:lnTo>
                  <a:pt x="72754" y="307941"/>
                </a:lnTo>
                <a:lnTo>
                  <a:pt x="81217" y="313953"/>
                </a:lnTo>
                <a:lnTo>
                  <a:pt x="82296" y="314578"/>
                </a:lnTo>
                <a:lnTo>
                  <a:pt x="90424" y="319024"/>
                </a:lnTo>
                <a:lnTo>
                  <a:pt x="98425" y="321310"/>
                </a:lnTo>
                <a:lnTo>
                  <a:pt x="106045" y="321310"/>
                </a:lnTo>
                <a:lnTo>
                  <a:pt x="113792" y="321310"/>
                </a:lnTo>
                <a:lnTo>
                  <a:pt x="119634" y="318008"/>
                </a:lnTo>
                <a:lnTo>
                  <a:pt x="123444" y="311403"/>
                </a:lnTo>
                <a:lnTo>
                  <a:pt x="126277" y="303675"/>
                </a:lnTo>
                <a:lnTo>
                  <a:pt x="128149" y="291976"/>
                </a:lnTo>
                <a:lnTo>
                  <a:pt x="129061" y="276306"/>
                </a:lnTo>
                <a:lnTo>
                  <a:pt x="129159" y="267970"/>
                </a:lnTo>
                <a:lnTo>
                  <a:pt x="129159" y="0"/>
                </a:lnTo>
                <a:close/>
              </a:path>
            </a:pathLst>
          </a:custGeom>
          <a:ln w="6095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303143" y="1108202"/>
            <a:ext cx="245490" cy="383032"/>
          </a:xfrm>
          <a:custGeom>
            <a:avLst/>
            <a:gdLst/>
            <a:ahLst/>
            <a:cxnLst/>
            <a:rect l="l" t="t" r="r" b="b"/>
            <a:pathLst>
              <a:path w="245490" h="383032">
                <a:moveTo>
                  <a:pt x="0" y="0"/>
                </a:moveTo>
                <a:lnTo>
                  <a:pt x="77215" y="0"/>
                </a:lnTo>
                <a:lnTo>
                  <a:pt x="94193" y="215"/>
                </a:lnTo>
                <a:lnTo>
                  <a:pt x="109761" y="863"/>
                </a:lnTo>
                <a:lnTo>
                  <a:pt x="123915" y="1949"/>
                </a:lnTo>
                <a:lnTo>
                  <a:pt x="136650" y="3477"/>
                </a:lnTo>
                <a:lnTo>
                  <a:pt x="147963" y="5450"/>
                </a:lnTo>
                <a:lnTo>
                  <a:pt x="157849" y="7874"/>
                </a:lnTo>
                <a:lnTo>
                  <a:pt x="166304" y="10751"/>
                </a:lnTo>
                <a:lnTo>
                  <a:pt x="179031" y="17027"/>
                </a:lnTo>
                <a:lnTo>
                  <a:pt x="189404" y="24238"/>
                </a:lnTo>
                <a:lnTo>
                  <a:pt x="198753" y="32927"/>
                </a:lnTo>
                <a:lnTo>
                  <a:pt x="207067" y="43086"/>
                </a:lnTo>
                <a:lnTo>
                  <a:pt x="216775" y="59655"/>
                </a:lnTo>
                <a:lnTo>
                  <a:pt x="221327" y="71175"/>
                </a:lnTo>
                <a:lnTo>
                  <a:pt x="224603" y="83444"/>
                </a:lnTo>
                <a:lnTo>
                  <a:pt x="226603" y="96449"/>
                </a:lnTo>
                <a:lnTo>
                  <a:pt x="227327" y="110180"/>
                </a:lnTo>
                <a:lnTo>
                  <a:pt x="227330" y="111125"/>
                </a:lnTo>
                <a:lnTo>
                  <a:pt x="226661" y="125237"/>
                </a:lnTo>
                <a:lnTo>
                  <a:pt x="224651" y="138441"/>
                </a:lnTo>
                <a:lnTo>
                  <a:pt x="221295" y="150735"/>
                </a:lnTo>
                <a:lnTo>
                  <a:pt x="216587" y="162120"/>
                </a:lnTo>
                <a:lnTo>
                  <a:pt x="210521" y="172596"/>
                </a:lnTo>
                <a:lnTo>
                  <a:pt x="201733" y="183572"/>
                </a:lnTo>
                <a:lnTo>
                  <a:pt x="192828" y="191884"/>
                </a:lnTo>
                <a:lnTo>
                  <a:pt x="182592" y="199304"/>
                </a:lnTo>
                <a:lnTo>
                  <a:pt x="171036" y="205824"/>
                </a:lnTo>
                <a:lnTo>
                  <a:pt x="158169" y="211440"/>
                </a:lnTo>
                <a:lnTo>
                  <a:pt x="154686" y="212725"/>
                </a:lnTo>
                <a:lnTo>
                  <a:pt x="245490" y="383032"/>
                </a:lnTo>
                <a:lnTo>
                  <a:pt x="165734" y="383032"/>
                </a:lnTo>
                <a:lnTo>
                  <a:pt x="79629" y="220852"/>
                </a:lnTo>
                <a:lnTo>
                  <a:pt x="72898" y="220852"/>
                </a:lnTo>
                <a:lnTo>
                  <a:pt x="72898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021077" y="1108202"/>
            <a:ext cx="209169" cy="383032"/>
          </a:xfrm>
          <a:custGeom>
            <a:avLst/>
            <a:gdLst/>
            <a:ahLst/>
            <a:cxnLst/>
            <a:rect l="l" t="t" r="r" b="b"/>
            <a:pathLst>
              <a:path w="209169" h="383032">
                <a:moveTo>
                  <a:pt x="0" y="0"/>
                </a:moveTo>
                <a:lnTo>
                  <a:pt x="209169" y="0"/>
                </a:lnTo>
                <a:lnTo>
                  <a:pt x="209169" y="71247"/>
                </a:lnTo>
                <a:lnTo>
                  <a:pt x="72390" y="71247"/>
                </a:lnTo>
                <a:lnTo>
                  <a:pt x="72390" y="140588"/>
                </a:lnTo>
                <a:lnTo>
                  <a:pt x="209169" y="140588"/>
                </a:lnTo>
                <a:lnTo>
                  <a:pt x="209169" y="210693"/>
                </a:lnTo>
                <a:lnTo>
                  <a:pt x="72390" y="210693"/>
                </a:lnTo>
                <a:lnTo>
                  <a:pt x="72390" y="311403"/>
                </a:lnTo>
                <a:lnTo>
                  <a:pt x="209169" y="311403"/>
                </a:lnTo>
                <a:lnTo>
                  <a:pt x="209169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721825" y="1108202"/>
            <a:ext cx="227622" cy="383032"/>
          </a:xfrm>
          <a:custGeom>
            <a:avLst/>
            <a:gdLst/>
            <a:ahLst/>
            <a:cxnLst/>
            <a:rect l="l" t="t" r="r" b="b"/>
            <a:pathLst>
              <a:path w="227622" h="383032">
                <a:moveTo>
                  <a:pt x="0" y="0"/>
                </a:moveTo>
                <a:lnTo>
                  <a:pt x="77381" y="0"/>
                </a:lnTo>
                <a:lnTo>
                  <a:pt x="94170" y="222"/>
                </a:lnTo>
                <a:lnTo>
                  <a:pt x="109610" y="890"/>
                </a:lnTo>
                <a:lnTo>
                  <a:pt x="123695" y="2005"/>
                </a:lnTo>
                <a:lnTo>
                  <a:pt x="136422" y="3571"/>
                </a:lnTo>
                <a:lnTo>
                  <a:pt x="147787" y="5589"/>
                </a:lnTo>
                <a:lnTo>
                  <a:pt x="157786" y="8060"/>
                </a:lnTo>
                <a:lnTo>
                  <a:pt x="166413" y="10988"/>
                </a:lnTo>
                <a:lnTo>
                  <a:pt x="179486" y="17362"/>
                </a:lnTo>
                <a:lnTo>
                  <a:pt x="190021" y="24544"/>
                </a:lnTo>
                <a:lnTo>
                  <a:pt x="199409" y="33110"/>
                </a:lnTo>
                <a:lnTo>
                  <a:pt x="207651" y="43070"/>
                </a:lnTo>
                <a:lnTo>
                  <a:pt x="217330" y="59686"/>
                </a:lnTo>
                <a:lnTo>
                  <a:pt x="221785" y="71157"/>
                </a:lnTo>
                <a:lnTo>
                  <a:pt x="224985" y="83436"/>
                </a:lnTo>
                <a:lnTo>
                  <a:pt x="226930" y="96521"/>
                </a:lnTo>
                <a:lnTo>
                  <a:pt x="227620" y="110413"/>
                </a:lnTo>
                <a:lnTo>
                  <a:pt x="227622" y="111125"/>
                </a:lnTo>
                <a:lnTo>
                  <a:pt x="226930" y="125280"/>
                </a:lnTo>
                <a:lnTo>
                  <a:pt x="224854" y="138529"/>
                </a:lnTo>
                <a:lnTo>
                  <a:pt x="221394" y="150873"/>
                </a:lnTo>
                <a:lnTo>
                  <a:pt x="216551" y="162311"/>
                </a:lnTo>
                <a:lnTo>
                  <a:pt x="210323" y="172843"/>
                </a:lnTo>
                <a:lnTo>
                  <a:pt x="198300" y="187210"/>
                </a:lnTo>
                <a:lnTo>
                  <a:pt x="188887" y="195473"/>
                </a:lnTo>
                <a:lnTo>
                  <a:pt x="178423" y="202587"/>
                </a:lnTo>
                <a:lnTo>
                  <a:pt x="166902" y="208553"/>
                </a:lnTo>
                <a:lnTo>
                  <a:pt x="154320" y="213372"/>
                </a:lnTo>
                <a:lnTo>
                  <a:pt x="141870" y="216600"/>
                </a:lnTo>
                <a:lnTo>
                  <a:pt x="132101" y="218112"/>
                </a:lnTo>
                <a:lnTo>
                  <a:pt x="120456" y="219294"/>
                </a:lnTo>
                <a:lnTo>
                  <a:pt x="106929" y="220144"/>
                </a:lnTo>
                <a:lnTo>
                  <a:pt x="91513" y="220663"/>
                </a:lnTo>
                <a:lnTo>
                  <a:pt x="74200" y="220852"/>
                </a:lnTo>
                <a:lnTo>
                  <a:pt x="72936" y="220852"/>
                </a:lnTo>
                <a:lnTo>
                  <a:pt x="72936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549132" y="1098550"/>
            <a:ext cx="398272" cy="402336"/>
          </a:xfrm>
          <a:custGeom>
            <a:avLst/>
            <a:gdLst/>
            <a:ahLst/>
            <a:cxnLst/>
            <a:rect l="l" t="t" r="r" b="b"/>
            <a:pathLst>
              <a:path w="398272" h="402336">
                <a:moveTo>
                  <a:pt x="199898" y="0"/>
                </a:moveTo>
                <a:lnTo>
                  <a:pt x="213358" y="411"/>
                </a:lnTo>
                <a:lnTo>
                  <a:pt x="239318" y="3703"/>
                </a:lnTo>
                <a:lnTo>
                  <a:pt x="263996" y="10291"/>
                </a:lnTo>
                <a:lnTo>
                  <a:pt x="287392" y="20178"/>
                </a:lnTo>
                <a:lnTo>
                  <a:pt x="309506" y="33369"/>
                </a:lnTo>
                <a:lnTo>
                  <a:pt x="330338" y="49865"/>
                </a:lnTo>
                <a:lnTo>
                  <a:pt x="348917" y="68621"/>
                </a:lnTo>
                <a:lnTo>
                  <a:pt x="364953" y="89304"/>
                </a:lnTo>
                <a:lnTo>
                  <a:pt x="377852" y="111373"/>
                </a:lnTo>
                <a:lnTo>
                  <a:pt x="387612" y="134826"/>
                </a:lnTo>
                <a:lnTo>
                  <a:pt x="394229" y="159659"/>
                </a:lnTo>
                <a:lnTo>
                  <a:pt x="397700" y="185868"/>
                </a:lnTo>
                <a:lnTo>
                  <a:pt x="398255" y="199487"/>
                </a:lnTo>
                <a:lnTo>
                  <a:pt x="398272" y="202311"/>
                </a:lnTo>
                <a:lnTo>
                  <a:pt x="397874" y="216024"/>
                </a:lnTo>
                <a:lnTo>
                  <a:pt x="396682" y="229386"/>
                </a:lnTo>
                <a:lnTo>
                  <a:pt x="391916" y="255057"/>
                </a:lnTo>
                <a:lnTo>
                  <a:pt x="383978" y="279318"/>
                </a:lnTo>
                <a:lnTo>
                  <a:pt x="372869" y="302168"/>
                </a:lnTo>
                <a:lnTo>
                  <a:pt x="358595" y="323602"/>
                </a:lnTo>
                <a:lnTo>
                  <a:pt x="341158" y="343618"/>
                </a:lnTo>
                <a:lnTo>
                  <a:pt x="330644" y="353621"/>
                </a:lnTo>
                <a:lnTo>
                  <a:pt x="309917" y="369817"/>
                </a:lnTo>
                <a:lnTo>
                  <a:pt x="287807" y="382747"/>
                </a:lnTo>
                <a:lnTo>
                  <a:pt x="264315" y="392415"/>
                </a:lnTo>
                <a:lnTo>
                  <a:pt x="239446" y="398824"/>
                </a:lnTo>
                <a:lnTo>
                  <a:pt x="213203" y="401977"/>
                </a:lnTo>
                <a:lnTo>
                  <a:pt x="200406" y="402336"/>
                </a:lnTo>
                <a:lnTo>
                  <a:pt x="186484" y="401938"/>
                </a:lnTo>
                <a:lnTo>
                  <a:pt x="172955" y="400744"/>
                </a:lnTo>
                <a:lnTo>
                  <a:pt x="147071" y="395968"/>
                </a:lnTo>
                <a:lnTo>
                  <a:pt x="122751" y="388004"/>
                </a:lnTo>
                <a:lnTo>
                  <a:pt x="99992" y="376849"/>
                </a:lnTo>
                <a:lnTo>
                  <a:pt x="78789" y="362499"/>
                </a:lnTo>
                <a:lnTo>
                  <a:pt x="59140" y="344951"/>
                </a:lnTo>
                <a:lnTo>
                  <a:pt x="47945" y="332677"/>
                </a:lnTo>
                <a:lnTo>
                  <a:pt x="32145" y="311580"/>
                </a:lnTo>
                <a:lnTo>
                  <a:pt x="19489" y="289267"/>
                </a:lnTo>
                <a:lnTo>
                  <a:pt x="9980" y="265728"/>
                </a:lnTo>
                <a:lnTo>
                  <a:pt x="3622" y="240950"/>
                </a:lnTo>
                <a:lnTo>
                  <a:pt x="418" y="214925"/>
                </a:lnTo>
                <a:lnTo>
                  <a:pt x="0" y="201441"/>
                </a:lnTo>
                <a:lnTo>
                  <a:pt x="0" y="201040"/>
                </a:lnTo>
                <a:lnTo>
                  <a:pt x="393" y="187796"/>
                </a:lnTo>
                <a:lnTo>
                  <a:pt x="3537" y="162112"/>
                </a:lnTo>
                <a:lnTo>
                  <a:pt x="9815" y="137491"/>
                </a:lnTo>
                <a:lnTo>
                  <a:pt x="19216" y="113923"/>
                </a:lnTo>
                <a:lnTo>
                  <a:pt x="26543" y="99949"/>
                </a:lnTo>
                <a:lnTo>
                  <a:pt x="40846" y="78443"/>
                </a:lnTo>
                <a:lnTo>
                  <a:pt x="57543" y="59250"/>
                </a:lnTo>
                <a:lnTo>
                  <a:pt x="76633" y="42380"/>
                </a:lnTo>
                <a:lnTo>
                  <a:pt x="98115" y="27845"/>
                </a:lnTo>
                <a:lnTo>
                  <a:pt x="111182" y="20712"/>
                </a:lnTo>
                <a:lnTo>
                  <a:pt x="134807" y="10743"/>
                </a:lnTo>
                <a:lnTo>
                  <a:pt x="159300" y="4029"/>
                </a:lnTo>
                <a:lnTo>
                  <a:pt x="184661" y="547"/>
                </a:lnTo>
                <a:lnTo>
                  <a:pt x="199898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108315" y="1098550"/>
            <a:ext cx="240918" cy="402336"/>
          </a:xfrm>
          <a:custGeom>
            <a:avLst/>
            <a:gdLst/>
            <a:ahLst/>
            <a:cxnLst/>
            <a:rect l="l" t="t" r="r" b="b"/>
            <a:pathLst>
              <a:path w="240918" h="402336">
                <a:moveTo>
                  <a:pt x="123316" y="0"/>
                </a:moveTo>
                <a:lnTo>
                  <a:pt x="136140" y="676"/>
                </a:lnTo>
                <a:lnTo>
                  <a:pt x="148671" y="2701"/>
                </a:lnTo>
                <a:lnTo>
                  <a:pt x="160927" y="6065"/>
                </a:lnTo>
                <a:lnTo>
                  <a:pt x="172926" y="10760"/>
                </a:lnTo>
                <a:lnTo>
                  <a:pt x="178053" y="13208"/>
                </a:lnTo>
                <a:lnTo>
                  <a:pt x="187047" y="18410"/>
                </a:lnTo>
                <a:lnTo>
                  <a:pt x="196289" y="24888"/>
                </a:lnTo>
                <a:lnTo>
                  <a:pt x="205785" y="32647"/>
                </a:lnTo>
                <a:lnTo>
                  <a:pt x="215537" y="41690"/>
                </a:lnTo>
                <a:lnTo>
                  <a:pt x="225551" y="52021"/>
                </a:lnTo>
                <a:lnTo>
                  <a:pt x="234187" y="61722"/>
                </a:lnTo>
                <a:lnTo>
                  <a:pt x="180212" y="109347"/>
                </a:lnTo>
                <a:lnTo>
                  <a:pt x="169844" y="96301"/>
                </a:lnTo>
                <a:lnTo>
                  <a:pt x="159426" y="85852"/>
                </a:lnTo>
                <a:lnTo>
                  <a:pt x="148957" y="77999"/>
                </a:lnTo>
                <a:lnTo>
                  <a:pt x="138439" y="72742"/>
                </a:lnTo>
                <a:lnTo>
                  <a:pt x="127871" y="70081"/>
                </a:lnTo>
                <a:lnTo>
                  <a:pt x="122300" y="69723"/>
                </a:lnTo>
                <a:lnTo>
                  <a:pt x="112649" y="69723"/>
                </a:lnTo>
                <a:lnTo>
                  <a:pt x="104901" y="72262"/>
                </a:lnTo>
                <a:lnTo>
                  <a:pt x="98805" y="77470"/>
                </a:lnTo>
                <a:lnTo>
                  <a:pt x="92709" y="82550"/>
                </a:lnTo>
                <a:lnTo>
                  <a:pt x="89661" y="88391"/>
                </a:lnTo>
                <a:lnTo>
                  <a:pt x="89661" y="94741"/>
                </a:lnTo>
                <a:lnTo>
                  <a:pt x="89661" y="101219"/>
                </a:lnTo>
                <a:lnTo>
                  <a:pt x="91820" y="107314"/>
                </a:lnTo>
                <a:lnTo>
                  <a:pt x="96138" y="113029"/>
                </a:lnTo>
                <a:lnTo>
                  <a:pt x="100354" y="117831"/>
                </a:lnTo>
                <a:lnTo>
                  <a:pt x="106741" y="124240"/>
                </a:lnTo>
                <a:lnTo>
                  <a:pt x="115303" y="132257"/>
                </a:lnTo>
                <a:lnTo>
                  <a:pt x="126044" y="141882"/>
                </a:lnTo>
                <a:lnTo>
                  <a:pt x="138969" y="153115"/>
                </a:lnTo>
                <a:lnTo>
                  <a:pt x="149605" y="162178"/>
                </a:lnTo>
                <a:lnTo>
                  <a:pt x="164213" y="174498"/>
                </a:lnTo>
                <a:lnTo>
                  <a:pt x="176477" y="184947"/>
                </a:lnTo>
                <a:lnTo>
                  <a:pt x="186397" y="193536"/>
                </a:lnTo>
                <a:lnTo>
                  <a:pt x="193974" y="200276"/>
                </a:lnTo>
                <a:lnTo>
                  <a:pt x="200278" y="206248"/>
                </a:lnTo>
                <a:lnTo>
                  <a:pt x="210132" y="216826"/>
                </a:lnTo>
                <a:lnTo>
                  <a:pt x="218525" y="227208"/>
                </a:lnTo>
                <a:lnTo>
                  <a:pt x="225436" y="237374"/>
                </a:lnTo>
                <a:lnTo>
                  <a:pt x="230843" y="247303"/>
                </a:lnTo>
                <a:lnTo>
                  <a:pt x="236106" y="260761"/>
                </a:lnTo>
                <a:lnTo>
                  <a:pt x="239108" y="273022"/>
                </a:lnTo>
                <a:lnTo>
                  <a:pt x="240668" y="285847"/>
                </a:lnTo>
                <a:lnTo>
                  <a:pt x="240918" y="293750"/>
                </a:lnTo>
                <a:lnTo>
                  <a:pt x="240184" y="307553"/>
                </a:lnTo>
                <a:lnTo>
                  <a:pt x="237980" y="320625"/>
                </a:lnTo>
                <a:lnTo>
                  <a:pt x="234302" y="332962"/>
                </a:lnTo>
                <a:lnTo>
                  <a:pt x="229149" y="344558"/>
                </a:lnTo>
                <a:lnTo>
                  <a:pt x="222518" y="355408"/>
                </a:lnTo>
                <a:lnTo>
                  <a:pt x="214406" y="365507"/>
                </a:lnTo>
                <a:lnTo>
                  <a:pt x="208406" y="371601"/>
                </a:lnTo>
                <a:lnTo>
                  <a:pt x="198870" y="379611"/>
                </a:lnTo>
                <a:lnTo>
                  <a:pt x="188551" y="386418"/>
                </a:lnTo>
                <a:lnTo>
                  <a:pt x="177446" y="392019"/>
                </a:lnTo>
                <a:lnTo>
                  <a:pt x="165554" y="396412"/>
                </a:lnTo>
                <a:lnTo>
                  <a:pt x="152874" y="399596"/>
                </a:lnTo>
                <a:lnTo>
                  <a:pt x="139401" y="401568"/>
                </a:lnTo>
                <a:lnTo>
                  <a:pt x="125136" y="402326"/>
                </a:lnTo>
                <a:lnTo>
                  <a:pt x="123316" y="402336"/>
                </a:lnTo>
                <a:lnTo>
                  <a:pt x="109621" y="401742"/>
                </a:lnTo>
                <a:lnTo>
                  <a:pt x="96519" y="399963"/>
                </a:lnTo>
                <a:lnTo>
                  <a:pt x="84025" y="397003"/>
                </a:lnTo>
                <a:lnTo>
                  <a:pt x="72148" y="392865"/>
                </a:lnTo>
                <a:lnTo>
                  <a:pt x="60900" y="387554"/>
                </a:lnTo>
                <a:lnTo>
                  <a:pt x="52069" y="382270"/>
                </a:lnTo>
                <a:lnTo>
                  <a:pt x="42816" y="375500"/>
                </a:lnTo>
                <a:lnTo>
                  <a:pt x="33999" y="367624"/>
                </a:lnTo>
                <a:lnTo>
                  <a:pt x="25612" y="358639"/>
                </a:lnTo>
                <a:lnTo>
                  <a:pt x="17650" y="348540"/>
                </a:lnTo>
                <a:lnTo>
                  <a:pt x="10106" y="337326"/>
                </a:lnTo>
                <a:lnTo>
                  <a:pt x="2975" y="324994"/>
                </a:lnTo>
                <a:lnTo>
                  <a:pt x="0" y="319277"/>
                </a:lnTo>
                <a:lnTo>
                  <a:pt x="61340" y="282321"/>
                </a:lnTo>
                <a:lnTo>
                  <a:pt x="70162" y="296904"/>
                </a:lnTo>
                <a:lnTo>
                  <a:pt x="79391" y="309035"/>
                </a:lnTo>
                <a:lnTo>
                  <a:pt x="89028" y="318707"/>
                </a:lnTo>
                <a:lnTo>
                  <a:pt x="99073" y="325914"/>
                </a:lnTo>
                <a:lnTo>
                  <a:pt x="109526" y="330650"/>
                </a:lnTo>
                <a:lnTo>
                  <a:pt x="120386" y="332911"/>
                </a:lnTo>
                <a:lnTo>
                  <a:pt x="124967" y="333121"/>
                </a:lnTo>
                <a:lnTo>
                  <a:pt x="138392" y="331532"/>
                </a:lnTo>
                <a:lnTo>
                  <a:pt x="150063" y="326768"/>
                </a:lnTo>
                <a:lnTo>
                  <a:pt x="156590" y="322072"/>
                </a:lnTo>
                <a:lnTo>
                  <a:pt x="165477" y="311584"/>
                </a:lnTo>
                <a:lnTo>
                  <a:pt x="169169" y="299703"/>
                </a:lnTo>
                <a:lnTo>
                  <a:pt x="169290" y="296925"/>
                </a:lnTo>
                <a:lnTo>
                  <a:pt x="167303" y="285008"/>
                </a:lnTo>
                <a:lnTo>
                  <a:pt x="161292" y="273104"/>
                </a:lnTo>
                <a:lnTo>
                  <a:pt x="154361" y="264459"/>
                </a:lnTo>
                <a:lnTo>
                  <a:pt x="146844" y="256841"/>
                </a:lnTo>
                <a:lnTo>
                  <a:pt x="137094" y="247902"/>
                </a:lnTo>
                <a:lnTo>
                  <a:pt x="125121" y="237635"/>
                </a:lnTo>
                <a:lnTo>
                  <a:pt x="117093" y="231012"/>
                </a:lnTo>
                <a:lnTo>
                  <a:pt x="103590" y="219820"/>
                </a:lnTo>
                <a:lnTo>
                  <a:pt x="91198" y="209215"/>
                </a:lnTo>
                <a:lnTo>
                  <a:pt x="79923" y="199199"/>
                </a:lnTo>
                <a:lnTo>
                  <a:pt x="69765" y="189771"/>
                </a:lnTo>
                <a:lnTo>
                  <a:pt x="60731" y="180931"/>
                </a:lnTo>
                <a:lnTo>
                  <a:pt x="52821" y="172679"/>
                </a:lnTo>
                <a:lnTo>
                  <a:pt x="46040" y="165016"/>
                </a:lnTo>
                <a:lnTo>
                  <a:pt x="40391" y="157941"/>
                </a:lnTo>
                <a:lnTo>
                  <a:pt x="29210" y="140075"/>
                </a:lnTo>
                <a:lnTo>
                  <a:pt x="23841" y="127991"/>
                </a:lnTo>
                <a:lnTo>
                  <a:pt x="20214" y="115919"/>
                </a:lnTo>
                <a:lnTo>
                  <a:pt x="18329" y="103882"/>
                </a:lnTo>
                <a:lnTo>
                  <a:pt x="18033" y="96900"/>
                </a:lnTo>
                <a:lnTo>
                  <a:pt x="18910" y="83669"/>
                </a:lnTo>
                <a:lnTo>
                  <a:pt x="21536" y="71110"/>
                </a:lnTo>
                <a:lnTo>
                  <a:pt x="25908" y="59215"/>
                </a:lnTo>
                <a:lnTo>
                  <a:pt x="32022" y="47977"/>
                </a:lnTo>
                <a:lnTo>
                  <a:pt x="39875" y="37390"/>
                </a:lnTo>
                <a:lnTo>
                  <a:pt x="48386" y="28448"/>
                </a:lnTo>
                <a:lnTo>
                  <a:pt x="58391" y="20161"/>
                </a:lnTo>
                <a:lnTo>
                  <a:pt x="69091" y="13292"/>
                </a:lnTo>
                <a:lnTo>
                  <a:pt x="80492" y="7846"/>
                </a:lnTo>
                <a:lnTo>
                  <a:pt x="92599" y="3825"/>
                </a:lnTo>
                <a:lnTo>
                  <a:pt x="105420" y="1231"/>
                </a:lnTo>
                <a:lnTo>
                  <a:pt x="118959" y="69"/>
                </a:lnTo>
                <a:lnTo>
                  <a:pt x="123316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508300" y="2256690"/>
            <a:ext cx="7104518" cy="40084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3010"/>
              </a:lnSpc>
              <a:spcBef>
                <a:spcPts val="150"/>
              </a:spcBef>
            </a:pP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At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800" spc="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pe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800" spc="-14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tu</a:t>
            </a:r>
            <a:r>
              <a:rPr sz="2800" spc="19" dirty="0">
                <a:solidFill>
                  <a:srgbClr val="FFFFFF"/>
                </a:solidFill>
                <a:latin typeface="Century Gothic"/>
                <a:cs typeface="Century Gothic"/>
              </a:rPr>
              <a:t>j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uan</a:t>
            </a:r>
            <a:r>
              <a:rPr sz="2800" spc="3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para</a:t>
            </a:r>
            <a:r>
              <a:rPr sz="28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hak</a:t>
            </a:r>
            <a:r>
              <a:rPr sz="2800" spc="-2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9" dirty="0">
                <a:solidFill>
                  <a:srgbClr val="FFFFFF"/>
                </a:solidFill>
                <a:latin typeface="Century Gothic"/>
                <a:cs typeface="Century Gothic"/>
              </a:rPr>
              <a:t>(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800" spc="-14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suai</a:t>
            </a:r>
            <a:endParaRPr sz="2800">
              <a:latin typeface="Century Gothic"/>
              <a:cs typeface="Century Gothic"/>
            </a:endParaRPr>
          </a:p>
          <a:p>
            <a:pPr marL="12700" marR="53263">
              <a:lnSpc>
                <a:spcPts val="3025"/>
              </a:lnSpc>
            </a:pP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dengan</a:t>
            </a:r>
            <a:r>
              <a:rPr sz="2800" spc="-9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ket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ntuan</a:t>
            </a:r>
            <a:r>
              <a:rPr sz="2800" spc="-2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dalam</a:t>
            </a:r>
            <a:r>
              <a:rPr sz="2800" spc="-6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per</a:t>
            </a:r>
            <a:r>
              <a:rPr sz="2800" spc="9" dirty="0">
                <a:solidFill>
                  <a:srgbClr val="FFFFFF"/>
                </a:solidFill>
                <a:latin typeface="Century Gothic"/>
                <a:cs typeface="Century Gothic"/>
              </a:rPr>
              <a:t>j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ji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800" spc="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endParaRPr sz="2800">
              <a:latin typeface="Century Gothic"/>
              <a:cs typeface="Century Gothic"/>
            </a:endParaRPr>
          </a:p>
          <a:p>
            <a:pPr marL="12700">
              <a:lnSpc>
                <a:spcPts val="3025"/>
              </a:lnSpc>
            </a:pP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klausu</a:t>
            </a:r>
            <a:r>
              <a:rPr sz="2800" spc="4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800" spc="-108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pembubaran</a:t>
            </a:r>
            <a:r>
              <a:rPr sz="2800" spc="-14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2800" spc="1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2800" spc="-5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pena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kan</a:t>
            </a:r>
            <a:r>
              <a:rPr sz="2800" spc="-102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2800" spc="1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endParaRPr sz="2800">
              <a:latin typeface="Century Gothic"/>
              <a:cs typeface="Century Gothic"/>
            </a:endParaRPr>
          </a:p>
          <a:p>
            <a:pPr marL="12700" marR="53263">
              <a:lnSpc>
                <a:spcPts val="3025"/>
              </a:lnSpc>
            </a:pP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pena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gg</a:t>
            </a:r>
            <a:r>
              <a:rPr sz="2800" spc="4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han</a:t>
            </a:r>
            <a:r>
              <a:rPr sz="2800" spc="-14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berlakunya</a:t>
            </a:r>
            <a:r>
              <a:rPr sz="2800" spc="-132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konven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800" spc="2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).</a:t>
            </a:r>
            <a:endParaRPr sz="2800">
              <a:latin typeface="Century Gothic"/>
              <a:cs typeface="Century Gothic"/>
            </a:endParaRPr>
          </a:p>
          <a:p>
            <a:pPr marL="12700" marR="53263">
              <a:lnSpc>
                <a:spcPct val="102172"/>
              </a:lnSpc>
              <a:spcBef>
                <a:spcPts val="113"/>
              </a:spcBef>
            </a:pP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At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800" spc="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pe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800" spc="-14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tu</a:t>
            </a:r>
            <a:r>
              <a:rPr sz="2800" spc="19" dirty="0">
                <a:solidFill>
                  <a:srgbClr val="FFFFFF"/>
                </a:solidFill>
                <a:latin typeface="Century Gothic"/>
                <a:cs typeface="Century Gothic"/>
              </a:rPr>
              <a:t>j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uan</a:t>
            </a:r>
            <a:r>
              <a:rPr sz="2800" spc="3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kemud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an </a:t>
            </a:r>
            <a:r>
              <a:rPr sz="2800" spc="9" dirty="0">
                <a:solidFill>
                  <a:srgbClr val="FFFFFF"/>
                </a:solidFill>
                <a:latin typeface="Century Gothic"/>
                <a:cs typeface="Century Gothic"/>
              </a:rPr>
              <a:t>(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abroga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endParaRPr sz="2800">
              <a:latin typeface="Century Gothic"/>
              <a:cs typeface="Century Gothic"/>
            </a:endParaRPr>
          </a:p>
          <a:p>
            <a:pPr marL="12700" marR="53263">
              <a:lnSpc>
                <a:spcPts val="3025"/>
              </a:lnSpc>
              <a:spcBef>
                <a:spcPts val="151"/>
              </a:spcBef>
            </a:pP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per</a:t>
            </a:r>
            <a:r>
              <a:rPr sz="2800" spc="9" dirty="0">
                <a:solidFill>
                  <a:srgbClr val="FFFFFF"/>
                </a:solidFill>
                <a:latin typeface="Century Gothic"/>
                <a:cs typeface="Century Gothic"/>
              </a:rPr>
              <a:t>j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ji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800" spc="4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800" spc="-25" dirty="0">
                <a:solidFill>
                  <a:srgbClr val="FFFFFF"/>
                </a:solidFill>
                <a:latin typeface="Century Gothic"/>
                <a:cs typeface="Century Gothic"/>
              </a:rPr>
              <a:t>).</a:t>
            </a:r>
            <a:endParaRPr sz="2800">
              <a:latin typeface="Century Gothic"/>
              <a:cs typeface="Century Gothic"/>
            </a:endParaRPr>
          </a:p>
          <a:p>
            <a:pPr marL="12700" marR="119076">
              <a:lnSpc>
                <a:spcPts val="3433"/>
              </a:lnSpc>
              <a:spcBef>
                <a:spcPts val="446"/>
              </a:spcBef>
            </a:pP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Ak</a:t>
            </a:r>
            <a:r>
              <a:rPr sz="2800" spc="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bat</a:t>
            </a:r>
            <a:r>
              <a:rPr sz="2800" spc="-8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ter</a:t>
            </a:r>
            <a:r>
              <a:rPr sz="2800" spc="9" dirty="0">
                <a:solidFill>
                  <a:srgbClr val="FFFFFF"/>
                </a:solidFill>
                <a:latin typeface="Century Gothic"/>
                <a:cs typeface="Century Gothic"/>
              </a:rPr>
              <a:t>j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adi</a:t>
            </a:r>
            <a:r>
              <a:rPr sz="2800" spc="-4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per</a:t>
            </a:r>
            <a:r>
              <a:rPr sz="2800" spc="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st</a:t>
            </a:r>
            <a:r>
              <a:rPr sz="2800" spc="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wa</a:t>
            </a:r>
            <a:r>
              <a:rPr sz="2800" spc="-9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tert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ntu</a:t>
            </a:r>
            <a:r>
              <a:rPr sz="2800" spc="3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(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dak </a:t>
            </a:r>
            <a:endParaRPr sz="2800">
              <a:latin typeface="Century Gothic"/>
              <a:cs typeface="Century Gothic"/>
            </a:endParaRPr>
          </a:p>
          <a:p>
            <a:pPr marL="12700" marR="119076">
              <a:lnSpc>
                <a:spcPts val="3433"/>
              </a:lnSpc>
            </a:pP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laks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nak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nnya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pe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j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sz="2800" spc="9" dirty="0">
                <a:solidFill>
                  <a:srgbClr val="FFFFFF"/>
                </a:solidFill>
                <a:latin typeface="Century Gothic"/>
                <a:cs typeface="Century Gothic"/>
              </a:rPr>
              <a:t>j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an, pe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ubahan </a:t>
            </a:r>
            <a:endParaRPr sz="2800">
              <a:latin typeface="Century Gothic"/>
              <a:cs typeface="Century Gothic"/>
            </a:endParaRPr>
          </a:p>
          <a:p>
            <a:pPr marL="12700" marR="119076">
              <a:lnSpc>
                <a:spcPts val="3433"/>
              </a:lnSpc>
            </a:pP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keadaan</a:t>
            </a:r>
            <a:r>
              <a:rPr sz="2800" spc="-1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cara</a:t>
            </a:r>
            <a:r>
              <a:rPr sz="2800" spc="-7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mendasa</a:t>
            </a:r>
            <a:r>
              <a:rPr sz="2800" spc="-4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2800" spc="-10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mb</a:t>
            </a:r>
            <a:r>
              <a:rPr sz="2800" spc="9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lnya </a:t>
            </a:r>
            <a:endParaRPr sz="2800">
              <a:latin typeface="Century Gothic"/>
              <a:cs typeface="Century Gothic"/>
            </a:endParaRPr>
          </a:p>
          <a:p>
            <a:pPr marL="12700" marR="119076">
              <a:lnSpc>
                <a:spcPts val="3433"/>
              </a:lnSpc>
            </a:pP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norma</a:t>
            </a:r>
            <a:r>
              <a:rPr sz="2800" spc="-8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mperat</a:t>
            </a:r>
            <a:r>
              <a:rPr sz="2800" spc="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2800" spc="-11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HI,</a:t>
            </a:r>
            <a:r>
              <a:rPr sz="2800" spc="-18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pera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800" spc="14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2800" spc="-9" dirty="0">
                <a:solidFill>
                  <a:srgbClr val="FFFFFF"/>
                </a:solidFill>
                <a:latin typeface="Century Gothic"/>
                <a:cs typeface="Century Gothic"/>
              </a:rPr>
              <a:t>).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23949" y="2320047"/>
            <a:ext cx="322389" cy="310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87849"/>
              </a:lnSpc>
            </a:pPr>
            <a:r>
              <a:rPr sz="2250" dirty="0">
                <a:solidFill>
                  <a:srgbClr val="DDDDDD"/>
                </a:solidFill>
                <a:latin typeface="Wingdings 2"/>
                <a:cs typeface="Wingdings 2"/>
              </a:rPr>
              <a:t></a:t>
            </a:r>
            <a:endParaRPr sz="2250">
              <a:latin typeface="Wingdings 2"/>
              <a:cs typeface="Wingdings 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23949" y="3941837"/>
            <a:ext cx="322389" cy="310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87849"/>
              </a:lnSpc>
            </a:pPr>
            <a:r>
              <a:rPr sz="2250" dirty="0">
                <a:solidFill>
                  <a:srgbClr val="DDDDDD"/>
                </a:solidFill>
                <a:latin typeface="Wingdings 2"/>
                <a:cs typeface="Wingdings 2"/>
              </a:rPr>
              <a:t></a:t>
            </a:r>
            <a:endParaRPr sz="2250">
              <a:latin typeface="Wingdings 2"/>
              <a:cs typeface="Wingdings 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23948" y="4795521"/>
            <a:ext cx="322072" cy="310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70"/>
              </a:lnSpc>
              <a:spcBef>
                <a:spcPts val="118"/>
              </a:spcBef>
            </a:pPr>
            <a:r>
              <a:rPr sz="2250" dirty="0">
                <a:solidFill>
                  <a:srgbClr val="DDDDDD"/>
                </a:solidFill>
                <a:latin typeface="Wingdings 2"/>
                <a:cs typeface="Wingdings 2"/>
              </a:rPr>
              <a:t></a:t>
            </a:r>
            <a:endParaRPr sz="2250">
              <a:latin typeface="Wingdings 2"/>
              <a:cs typeface="Wingdings 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842119" y="1108202"/>
            <a:ext cx="142748" cy="3830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6503417" y="1108202"/>
            <a:ext cx="105029" cy="3830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6608446" y="1108202"/>
            <a:ext cx="157099" cy="3830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6765544" y="1108202"/>
            <a:ext cx="209168" cy="140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6765544" y="1248791"/>
            <a:ext cx="209168" cy="206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3021077" y="1108202"/>
            <a:ext cx="209169" cy="140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3021077" y="1248791"/>
            <a:ext cx="209169" cy="206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6220969" y="468122"/>
            <a:ext cx="275463" cy="1797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496432" y="468123"/>
            <a:ext cx="118491" cy="3830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6220969" y="647891"/>
            <a:ext cx="275463" cy="2032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4909312" y="468122"/>
            <a:ext cx="209168" cy="140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4909312" y="608711"/>
            <a:ext cx="209168" cy="2066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188524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1447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05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0974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22971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198623" y="569112"/>
            <a:ext cx="5301813" cy="1282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85"/>
              </a:lnSpc>
              <a:spcBef>
                <a:spcPts val="234"/>
              </a:spcBef>
            </a:pPr>
            <a:r>
              <a:rPr sz="6750" b="1" baseline="3034" dirty="0">
                <a:solidFill>
                  <a:srgbClr val="04607A"/>
                </a:solidFill>
                <a:latin typeface="Calibri"/>
                <a:cs typeface="Calibri"/>
              </a:rPr>
              <a:t>PRAKTIK PEMB</a:t>
            </a:r>
            <a:r>
              <a:rPr sz="6750" b="1" spc="-114" baseline="3034" dirty="0">
                <a:solidFill>
                  <a:srgbClr val="04607A"/>
                </a:solidFill>
                <a:latin typeface="Calibri"/>
                <a:cs typeface="Calibri"/>
              </a:rPr>
              <a:t>U</a:t>
            </a:r>
            <a:r>
              <a:rPr sz="6750" b="1" spc="-350" baseline="3034" dirty="0">
                <a:solidFill>
                  <a:srgbClr val="04607A"/>
                </a:solidFill>
                <a:latin typeface="Calibri"/>
                <a:cs typeface="Calibri"/>
              </a:rPr>
              <a:t>A</a:t>
            </a:r>
            <a:r>
              <a:rPr sz="6750" b="1" spc="-339" baseline="3034" dirty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6750" b="1" baseline="3034" dirty="0">
                <a:solidFill>
                  <a:srgbClr val="04607A"/>
                </a:solidFill>
                <a:latin typeface="Calibri"/>
                <a:cs typeface="Calibri"/>
              </a:rPr>
              <a:t>AN</a:t>
            </a:r>
            <a:endParaRPr sz="4500">
              <a:latin typeface="Calibri"/>
              <a:cs typeface="Calibri"/>
            </a:endParaRPr>
          </a:p>
          <a:p>
            <a:pPr marL="1230757" marR="85770">
              <a:lnSpc>
                <a:spcPts val="5400"/>
              </a:lnSpc>
              <a:spcBef>
                <a:spcPts val="35"/>
              </a:spcBef>
            </a:pPr>
            <a:r>
              <a:rPr sz="6750" b="1" baseline="1820" dirty="0">
                <a:solidFill>
                  <a:srgbClr val="04607A"/>
                </a:solidFill>
                <a:latin typeface="Calibri"/>
                <a:cs typeface="Calibri"/>
              </a:rPr>
              <a:t>DI INDON</a:t>
            </a:r>
            <a:r>
              <a:rPr sz="6750" b="1" spc="-44" baseline="1820" dirty="0">
                <a:solidFill>
                  <a:srgbClr val="04607A"/>
                </a:solidFill>
                <a:latin typeface="Calibri"/>
                <a:cs typeface="Calibri"/>
              </a:rPr>
              <a:t>E</a:t>
            </a:r>
            <a:r>
              <a:rPr sz="6750" b="1" baseline="1820" dirty="0">
                <a:solidFill>
                  <a:srgbClr val="04607A"/>
                </a:solidFill>
                <a:latin typeface="Calibri"/>
                <a:cs typeface="Calibri"/>
              </a:rPr>
              <a:t>SIA</a:t>
            </a:r>
            <a:endParaRPr sz="4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15834" y="569112"/>
            <a:ext cx="567944" cy="5972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85"/>
              </a:lnSpc>
              <a:spcBef>
                <a:spcPts val="234"/>
              </a:spcBef>
            </a:pPr>
            <a:r>
              <a:rPr sz="6750" b="1" baseline="3034" dirty="0">
                <a:solidFill>
                  <a:srgbClr val="04607A"/>
                </a:solidFill>
                <a:latin typeface="Calibri"/>
                <a:cs typeface="Calibri"/>
              </a:rPr>
              <a:t>PI</a:t>
            </a:r>
            <a:endParaRPr sz="4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9941" y="2440420"/>
            <a:ext cx="7885421" cy="16408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7761">
              <a:lnSpc>
                <a:spcPts val="2905"/>
              </a:lnSpc>
              <a:spcBef>
                <a:spcPts val="145"/>
              </a:spcBef>
            </a:pPr>
            <a:r>
              <a:rPr sz="3675" baseline="2581" dirty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3675" spc="179" baseline="2366" dirty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3900" spc="50" baseline="2100" dirty="0">
                <a:latin typeface="Constantia"/>
                <a:cs typeface="Constantia"/>
              </a:rPr>
              <a:t>L</a:t>
            </a:r>
            <a:r>
              <a:rPr sz="3900" baseline="2100" dirty="0">
                <a:latin typeface="Constantia"/>
                <a:cs typeface="Constantia"/>
              </a:rPr>
              <a:t>and</a:t>
            </a:r>
            <a:r>
              <a:rPr sz="3900" spc="-9" baseline="2100" dirty="0">
                <a:latin typeface="Constantia"/>
                <a:cs typeface="Constantia"/>
              </a:rPr>
              <a:t>a</a:t>
            </a:r>
            <a:r>
              <a:rPr sz="3900" baseline="2100" dirty="0">
                <a:latin typeface="Constantia"/>
                <a:cs typeface="Constantia"/>
              </a:rPr>
              <a:t>san</a:t>
            </a:r>
            <a:r>
              <a:rPr sz="3900" spc="-50" baseline="2100" dirty="0">
                <a:latin typeface="Constantia"/>
                <a:cs typeface="Constantia"/>
              </a:rPr>
              <a:t> </a:t>
            </a:r>
            <a:r>
              <a:rPr sz="3900" baseline="2100" dirty="0">
                <a:latin typeface="Constantia"/>
                <a:cs typeface="Constantia"/>
              </a:rPr>
              <a:t>h</a:t>
            </a:r>
            <a:r>
              <a:rPr sz="3900" spc="4" baseline="2100" dirty="0">
                <a:latin typeface="Constantia"/>
                <a:cs typeface="Constantia"/>
              </a:rPr>
              <a:t>u</a:t>
            </a:r>
            <a:r>
              <a:rPr sz="3900" baseline="2100" dirty="0">
                <a:latin typeface="Constantia"/>
                <a:cs typeface="Constantia"/>
              </a:rPr>
              <a:t>kum</a:t>
            </a:r>
            <a:r>
              <a:rPr sz="3900" spc="-64" baseline="2100" dirty="0">
                <a:latin typeface="Constantia"/>
                <a:cs typeface="Constantia"/>
              </a:rPr>
              <a:t> </a:t>
            </a:r>
            <a:r>
              <a:rPr sz="3900" baseline="2310" dirty="0">
                <a:latin typeface="Wingdings"/>
                <a:cs typeface="Wingdings"/>
              </a:rPr>
              <a:t></a:t>
            </a:r>
            <a:r>
              <a:rPr sz="3900" baseline="2229" dirty="0">
                <a:latin typeface="Times New Roman"/>
                <a:cs typeface="Times New Roman"/>
              </a:rPr>
              <a:t> </a:t>
            </a:r>
            <a:r>
              <a:rPr sz="3900" spc="-39" baseline="2100" dirty="0">
                <a:latin typeface="Constantia"/>
                <a:cs typeface="Constantia"/>
              </a:rPr>
              <a:t>P</a:t>
            </a:r>
            <a:r>
              <a:rPr sz="3900" baseline="2100" dirty="0">
                <a:latin typeface="Constantia"/>
                <a:cs typeface="Constantia"/>
              </a:rPr>
              <a:t>asal 11</a:t>
            </a:r>
            <a:r>
              <a:rPr sz="3900" spc="-9" baseline="2100" dirty="0">
                <a:latin typeface="Constantia"/>
                <a:cs typeface="Constantia"/>
              </a:rPr>
              <a:t> </a:t>
            </a:r>
            <a:r>
              <a:rPr sz="3900" baseline="2100" dirty="0">
                <a:latin typeface="Constantia"/>
                <a:cs typeface="Constantia"/>
              </a:rPr>
              <a:t>U</a:t>
            </a:r>
            <a:r>
              <a:rPr sz="3900" spc="-9" baseline="2100" dirty="0">
                <a:latin typeface="Constantia"/>
                <a:cs typeface="Constantia"/>
              </a:rPr>
              <a:t>U</a:t>
            </a:r>
            <a:r>
              <a:rPr sz="3900" baseline="2100" dirty="0">
                <a:latin typeface="Constantia"/>
                <a:cs typeface="Constantia"/>
              </a:rPr>
              <a:t>D 19</a:t>
            </a:r>
            <a:r>
              <a:rPr sz="3900" spc="-59" baseline="2100" dirty="0">
                <a:latin typeface="Constantia"/>
                <a:cs typeface="Constantia"/>
              </a:rPr>
              <a:t>4</a:t>
            </a:r>
            <a:r>
              <a:rPr sz="3900" baseline="2100" dirty="0">
                <a:latin typeface="Constantia"/>
                <a:cs typeface="Constantia"/>
              </a:rPr>
              <a:t>5</a:t>
            </a:r>
            <a:endParaRPr sz="2600">
              <a:latin typeface="Constantia"/>
              <a:cs typeface="Constantia"/>
            </a:endParaRPr>
          </a:p>
          <a:p>
            <a:pPr marL="287019">
              <a:lnSpc>
                <a:spcPct val="99995"/>
              </a:lnSpc>
              <a:spcBef>
                <a:spcPts val="443"/>
              </a:spcBef>
            </a:pPr>
            <a:r>
              <a:rPr sz="2600" spc="4" dirty="0">
                <a:latin typeface="Constantia"/>
                <a:cs typeface="Constantia"/>
              </a:rPr>
              <a:t>“</a:t>
            </a:r>
            <a:r>
              <a:rPr sz="2600" dirty="0">
                <a:latin typeface="Constantia"/>
                <a:cs typeface="Constantia"/>
              </a:rPr>
              <a:t>P</a:t>
            </a:r>
            <a:r>
              <a:rPr sz="2600" spc="-39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esiden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deng</a:t>
            </a:r>
            <a:r>
              <a:rPr sz="2600" spc="-9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n</a:t>
            </a:r>
            <a:r>
              <a:rPr sz="2600" spc="-6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persetu</a:t>
            </a:r>
            <a:r>
              <a:rPr sz="2600" spc="9" dirty="0">
                <a:latin typeface="Constantia"/>
                <a:cs typeface="Constantia"/>
              </a:rPr>
              <a:t>j</a:t>
            </a:r>
            <a:r>
              <a:rPr sz="2600" dirty="0">
                <a:latin typeface="Constantia"/>
                <a:cs typeface="Constantia"/>
              </a:rPr>
              <a:t>uan</a:t>
            </a:r>
            <a:r>
              <a:rPr sz="2600" spc="-79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D</a:t>
            </a:r>
            <a:r>
              <a:rPr sz="2600" spc="-50" dirty="0">
                <a:latin typeface="Constantia"/>
                <a:cs typeface="Constantia"/>
              </a:rPr>
              <a:t>P</a:t>
            </a:r>
            <a:r>
              <a:rPr sz="2600" dirty="0">
                <a:latin typeface="Constantia"/>
                <a:cs typeface="Constantia"/>
              </a:rPr>
              <a:t>R</a:t>
            </a:r>
            <a:r>
              <a:rPr sz="2600" spc="-1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me</a:t>
            </a:r>
            <a:r>
              <a:rPr sz="2600" spc="-39" dirty="0">
                <a:latin typeface="Constantia"/>
                <a:cs typeface="Constantia"/>
              </a:rPr>
              <a:t>n</a:t>
            </a:r>
            <a:r>
              <a:rPr sz="2600" spc="-29" dirty="0">
                <a:latin typeface="Constantia"/>
                <a:cs typeface="Constantia"/>
              </a:rPr>
              <a:t>y</a:t>
            </a:r>
            <a:r>
              <a:rPr sz="2600" dirty="0">
                <a:latin typeface="Constantia"/>
                <a:cs typeface="Constantia"/>
              </a:rPr>
              <a:t>atakan pe</a:t>
            </a:r>
            <a:r>
              <a:rPr sz="2600" spc="-54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an</a:t>
            </a:r>
            <a:r>
              <a:rPr sz="2600" spc="-39" dirty="0">
                <a:latin typeface="Constantia"/>
                <a:cs typeface="Constantia"/>
              </a:rPr>
              <a:t>g</a:t>
            </a:r>
            <a:r>
              <a:rPr sz="2600" dirty="0">
                <a:latin typeface="Constantia"/>
                <a:cs typeface="Constantia"/>
              </a:rPr>
              <a:t>,</a:t>
            </a:r>
            <a:r>
              <a:rPr sz="2600" spc="-9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memb</a:t>
            </a:r>
            <a:r>
              <a:rPr sz="2600" spc="4" dirty="0">
                <a:latin typeface="Constantia"/>
                <a:cs typeface="Constantia"/>
              </a:rPr>
              <a:t>u</a:t>
            </a:r>
            <a:r>
              <a:rPr sz="2600" dirty="0">
                <a:latin typeface="Constantia"/>
                <a:cs typeface="Constantia"/>
              </a:rPr>
              <a:t>at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pe</a:t>
            </a:r>
            <a:r>
              <a:rPr sz="2600" spc="-39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dama</a:t>
            </a:r>
            <a:r>
              <a:rPr sz="2600" spc="-9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an</a:t>
            </a:r>
            <a:r>
              <a:rPr sz="2600" spc="-89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dan</a:t>
            </a:r>
            <a:r>
              <a:rPr sz="2600" spc="-79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perjanjian</a:t>
            </a:r>
            <a:r>
              <a:rPr sz="2600" spc="-119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deng</a:t>
            </a:r>
            <a:r>
              <a:rPr sz="2600" spc="-9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n ne</a:t>
            </a:r>
            <a:r>
              <a:rPr sz="2600" spc="-9" dirty="0">
                <a:latin typeface="Constantia"/>
                <a:cs typeface="Constantia"/>
              </a:rPr>
              <a:t>g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54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6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la</a:t>
            </a:r>
            <a:r>
              <a:rPr sz="2600" spc="-9" dirty="0">
                <a:latin typeface="Constantia"/>
                <a:cs typeface="Constantia"/>
              </a:rPr>
              <a:t>i</a:t>
            </a:r>
            <a:r>
              <a:rPr sz="2600" spc="-89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”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059940" y="4659618"/>
            <a:ext cx="7655286" cy="76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05"/>
              </a:lnSpc>
              <a:spcBef>
                <a:spcPts val="145"/>
              </a:spcBef>
            </a:pPr>
            <a:r>
              <a:rPr sz="3675" baseline="2581" dirty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3675" spc="179" baseline="2366" dirty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3900" baseline="2100" dirty="0">
                <a:latin typeface="Constantia"/>
                <a:cs typeface="Constantia"/>
              </a:rPr>
              <a:t>S</a:t>
            </a:r>
            <a:r>
              <a:rPr sz="3900" spc="9" baseline="2100" dirty="0">
                <a:latin typeface="Constantia"/>
                <a:cs typeface="Constantia"/>
              </a:rPr>
              <a:t>u</a:t>
            </a:r>
            <a:r>
              <a:rPr sz="3900" baseline="2100" dirty="0">
                <a:latin typeface="Constantia"/>
                <a:cs typeface="Constantia"/>
              </a:rPr>
              <a:t>mir</a:t>
            </a:r>
            <a:r>
              <a:rPr sz="3900" spc="-125" baseline="2100" dirty="0">
                <a:latin typeface="Constantia"/>
                <a:cs typeface="Constantia"/>
              </a:rPr>
              <a:t> </a:t>
            </a:r>
            <a:r>
              <a:rPr sz="3900" baseline="2310" dirty="0">
                <a:latin typeface="Wingdings"/>
                <a:cs typeface="Wingdings"/>
              </a:rPr>
              <a:t></a:t>
            </a:r>
            <a:r>
              <a:rPr sz="3900" spc="-54" baseline="2229" dirty="0">
                <a:latin typeface="Times New Roman"/>
                <a:cs typeface="Times New Roman"/>
              </a:rPr>
              <a:t> </a:t>
            </a:r>
            <a:r>
              <a:rPr sz="3900" baseline="2100" dirty="0">
                <a:latin typeface="Constantia"/>
                <a:cs typeface="Constantia"/>
              </a:rPr>
              <a:t>a</a:t>
            </a:r>
            <a:r>
              <a:rPr sz="3900" spc="-4" baseline="2100" dirty="0">
                <a:latin typeface="Constantia"/>
                <a:cs typeface="Constantia"/>
              </a:rPr>
              <a:t>p</a:t>
            </a:r>
            <a:r>
              <a:rPr sz="3900" baseline="2100" dirty="0">
                <a:latin typeface="Constantia"/>
                <a:cs typeface="Constantia"/>
              </a:rPr>
              <a:t>a</a:t>
            </a:r>
            <a:r>
              <a:rPr sz="3900" spc="-150" baseline="2100" dirty="0">
                <a:latin typeface="Constantia"/>
                <a:cs typeface="Constantia"/>
              </a:rPr>
              <a:t> </a:t>
            </a:r>
            <a:r>
              <a:rPr sz="3900" spc="-29" baseline="2100" dirty="0">
                <a:latin typeface="Constantia"/>
                <a:cs typeface="Constantia"/>
              </a:rPr>
              <a:t>y</a:t>
            </a:r>
            <a:r>
              <a:rPr sz="3900" baseline="2100" dirty="0">
                <a:latin typeface="Constantia"/>
                <a:cs typeface="Constantia"/>
              </a:rPr>
              <a:t>ang</a:t>
            </a:r>
            <a:r>
              <a:rPr sz="3900" spc="-54" baseline="2100" dirty="0">
                <a:latin typeface="Constantia"/>
                <a:cs typeface="Constantia"/>
              </a:rPr>
              <a:t> </a:t>
            </a:r>
            <a:r>
              <a:rPr sz="3900" baseline="2100" dirty="0">
                <a:latin typeface="Constantia"/>
                <a:cs typeface="Constantia"/>
              </a:rPr>
              <a:t>dimaksud</a:t>
            </a:r>
            <a:r>
              <a:rPr sz="3900" spc="-84" baseline="2100" dirty="0">
                <a:latin typeface="Constantia"/>
                <a:cs typeface="Constantia"/>
              </a:rPr>
              <a:t> </a:t>
            </a:r>
            <a:r>
              <a:rPr sz="3900" baseline="2100" dirty="0">
                <a:latin typeface="Constantia"/>
                <a:cs typeface="Constantia"/>
              </a:rPr>
              <a:t>deng</a:t>
            </a:r>
            <a:r>
              <a:rPr sz="3900" spc="-9" baseline="2100" dirty="0">
                <a:latin typeface="Constantia"/>
                <a:cs typeface="Constantia"/>
              </a:rPr>
              <a:t>a</a:t>
            </a:r>
            <a:r>
              <a:rPr sz="3900" baseline="2100" dirty="0">
                <a:latin typeface="Constantia"/>
                <a:cs typeface="Constantia"/>
              </a:rPr>
              <a:t>n</a:t>
            </a:r>
            <a:r>
              <a:rPr sz="3900" spc="-29" baseline="2100" dirty="0">
                <a:latin typeface="Constantia"/>
                <a:cs typeface="Constantia"/>
              </a:rPr>
              <a:t> </a:t>
            </a:r>
            <a:r>
              <a:rPr sz="3900" baseline="2100" dirty="0">
                <a:latin typeface="Constantia"/>
                <a:cs typeface="Constantia"/>
              </a:rPr>
              <a:t>memb</a:t>
            </a:r>
            <a:r>
              <a:rPr sz="3900" spc="4" baseline="2100" dirty="0">
                <a:latin typeface="Constantia"/>
                <a:cs typeface="Constantia"/>
              </a:rPr>
              <a:t>u</a:t>
            </a:r>
            <a:r>
              <a:rPr sz="3900" baseline="2100" dirty="0">
                <a:latin typeface="Constantia"/>
                <a:cs typeface="Constantia"/>
              </a:rPr>
              <a:t>a</a:t>
            </a:r>
            <a:r>
              <a:rPr sz="3900" spc="9" baseline="2100" dirty="0">
                <a:latin typeface="Constantia"/>
                <a:cs typeface="Constantia"/>
              </a:rPr>
              <a:t>t</a:t>
            </a:r>
            <a:r>
              <a:rPr sz="3900" baseline="2100" dirty="0">
                <a:latin typeface="Constantia"/>
                <a:cs typeface="Constantia"/>
              </a:rPr>
              <a:t>,</a:t>
            </a:r>
            <a:r>
              <a:rPr sz="3900" spc="-104" baseline="2100" dirty="0">
                <a:latin typeface="Constantia"/>
                <a:cs typeface="Constantia"/>
              </a:rPr>
              <a:t> </a:t>
            </a:r>
            <a:r>
              <a:rPr sz="3900" baseline="2100" dirty="0">
                <a:latin typeface="Constantia"/>
                <a:cs typeface="Constantia"/>
              </a:rPr>
              <a:t>a</a:t>
            </a:r>
            <a:r>
              <a:rPr sz="3900" spc="-4" baseline="2100" dirty="0">
                <a:latin typeface="Constantia"/>
                <a:cs typeface="Constantia"/>
              </a:rPr>
              <a:t>p</a:t>
            </a:r>
            <a:r>
              <a:rPr sz="3900" baseline="2100" dirty="0">
                <a:latin typeface="Constantia"/>
                <a:cs typeface="Constantia"/>
              </a:rPr>
              <a:t>a</a:t>
            </a:r>
            <a:endParaRPr sz="2600">
              <a:latin typeface="Constantia"/>
              <a:cs typeface="Constantia"/>
            </a:endParaRPr>
          </a:p>
          <a:p>
            <a:pPr marL="287019" marR="52531">
              <a:lnSpc>
                <a:spcPts val="3095"/>
              </a:lnSpc>
              <a:spcBef>
                <a:spcPts val="9"/>
              </a:spcBef>
            </a:pPr>
            <a:r>
              <a:rPr sz="3900" baseline="2100" dirty="0">
                <a:latin typeface="Constantia"/>
                <a:cs typeface="Constantia"/>
              </a:rPr>
              <a:t>saja</a:t>
            </a:r>
            <a:r>
              <a:rPr sz="3900" spc="-150" baseline="2100" dirty="0">
                <a:latin typeface="Constantia"/>
                <a:cs typeface="Constantia"/>
              </a:rPr>
              <a:t> </a:t>
            </a:r>
            <a:r>
              <a:rPr sz="3900" spc="-29" baseline="2100" dirty="0">
                <a:latin typeface="Constantia"/>
                <a:cs typeface="Constantia"/>
              </a:rPr>
              <a:t>y</a:t>
            </a:r>
            <a:r>
              <a:rPr sz="3900" baseline="2100" dirty="0">
                <a:latin typeface="Constantia"/>
                <a:cs typeface="Constantia"/>
              </a:rPr>
              <a:t>ang</a:t>
            </a:r>
            <a:r>
              <a:rPr sz="3900" spc="-9" baseline="2100" dirty="0">
                <a:latin typeface="Constantia"/>
                <a:cs typeface="Constantia"/>
              </a:rPr>
              <a:t> </a:t>
            </a:r>
            <a:r>
              <a:rPr sz="3900" baseline="2100" dirty="0">
                <a:latin typeface="Constantia"/>
                <a:cs typeface="Constantia"/>
              </a:rPr>
              <a:t>meli</a:t>
            </a:r>
            <a:r>
              <a:rPr sz="3900" spc="-9" baseline="2100" dirty="0">
                <a:latin typeface="Constantia"/>
                <a:cs typeface="Constantia"/>
              </a:rPr>
              <a:t>p</a:t>
            </a:r>
            <a:r>
              <a:rPr sz="3900" baseline="2100" dirty="0">
                <a:latin typeface="Constantia"/>
                <a:cs typeface="Constantia"/>
              </a:rPr>
              <a:t>u</a:t>
            </a:r>
            <a:r>
              <a:rPr sz="3900" spc="4" baseline="2100" dirty="0">
                <a:latin typeface="Constantia"/>
                <a:cs typeface="Constantia"/>
              </a:rPr>
              <a:t>t</a:t>
            </a:r>
            <a:r>
              <a:rPr sz="3900" baseline="2100" dirty="0">
                <a:latin typeface="Constantia"/>
                <a:cs typeface="Constantia"/>
              </a:rPr>
              <a:t>i</a:t>
            </a:r>
            <a:r>
              <a:rPr sz="3900" spc="-59" baseline="2100" dirty="0">
                <a:latin typeface="Constantia"/>
                <a:cs typeface="Constantia"/>
              </a:rPr>
              <a:t> </a:t>
            </a:r>
            <a:r>
              <a:rPr sz="3900" baseline="2100" dirty="0">
                <a:latin typeface="Constantia"/>
                <a:cs typeface="Constantia"/>
              </a:rPr>
              <a:t>perjanjia</a:t>
            </a:r>
            <a:r>
              <a:rPr sz="3900" spc="-9" baseline="2100" dirty="0">
                <a:latin typeface="Constantia"/>
                <a:cs typeface="Constantia"/>
              </a:rPr>
              <a:t>n</a:t>
            </a:r>
            <a:r>
              <a:rPr sz="3900" baseline="2100" dirty="0">
                <a:latin typeface="Constantia"/>
                <a:cs typeface="Constantia"/>
              </a:rPr>
              <a:t>,</a:t>
            </a:r>
            <a:r>
              <a:rPr sz="3900" spc="-69" baseline="2100" dirty="0">
                <a:latin typeface="Constantia"/>
                <a:cs typeface="Constantia"/>
              </a:rPr>
              <a:t> </a:t>
            </a:r>
            <a:r>
              <a:rPr sz="3900" baseline="2100" dirty="0">
                <a:latin typeface="Constantia"/>
                <a:cs typeface="Constantia"/>
              </a:rPr>
              <a:t>ds</a:t>
            </a:r>
            <a:r>
              <a:rPr sz="3900" spc="-79" baseline="2100" dirty="0">
                <a:latin typeface="Constantia"/>
                <a:cs typeface="Constantia"/>
              </a:rPr>
              <a:t>b</a:t>
            </a:r>
            <a:r>
              <a:rPr sz="3900" baseline="2100" dirty="0"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76828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1447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05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0974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2971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59940" y="1082120"/>
            <a:ext cx="246416" cy="339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87849"/>
              </a:lnSpc>
              <a:spcBef>
                <a:spcPts val="10"/>
              </a:spcBef>
            </a:pPr>
            <a:r>
              <a:rPr sz="2450" dirty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endParaRPr sz="2450">
              <a:latin typeface="Wingdings 2"/>
              <a:cs typeface="Wingdings 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34261" y="1084893"/>
            <a:ext cx="7658935" cy="28162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7761">
              <a:lnSpc>
                <a:spcPts val="2755"/>
              </a:lnSpc>
              <a:spcBef>
                <a:spcPts val="137"/>
              </a:spcBef>
            </a:pPr>
            <a:r>
              <a:rPr sz="3900" baseline="3150" dirty="0">
                <a:latin typeface="Constantia"/>
                <a:cs typeface="Constantia"/>
              </a:rPr>
              <a:t>S</a:t>
            </a:r>
            <a:r>
              <a:rPr sz="3900" spc="9" baseline="3150" dirty="0">
                <a:latin typeface="Constantia"/>
                <a:cs typeface="Constantia"/>
              </a:rPr>
              <a:t>u</a:t>
            </a:r>
            <a:r>
              <a:rPr sz="3900" spc="-50" baseline="3150" dirty="0">
                <a:latin typeface="Constantia"/>
                <a:cs typeface="Constantia"/>
              </a:rPr>
              <a:t>r</a:t>
            </a:r>
            <a:r>
              <a:rPr sz="3900" baseline="3150" dirty="0">
                <a:latin typeface="Constantia"/>
                <a:cs typeface="Constantia"/>
              </a:rPr>
              <a:t>at</a:t>
            </a:r>
            <a:r>
              <a:rPr sz="3900" spc="-89" baseline="3150" dirty="0">
                <a:latin typeface="Constantia"/>
                <a:cs typeface="Constantia"/>
              </a:rPr>
              <a:t> </a:t>
            </a:r>
            <a:r>
              <a:rPr sz="3900" baseline="3150" dirty="0">
                <a:latin typeface="Constantia"/>
                <a:cs typeface="Constantia"/>
              </a:rPr>
              <a:t>P</a:t>
            </a:r>
            <a:r>
              <a:rPr sz="3900" spc="-39" baseline="3150" dirty="0">
                <a:latin typeface="Constantia"/>
                <a:cs typeface="Constantia"/>
              </a:rPr>
              <a:t>r</a:t>
            </a:r>
            <a:r>
              <a:rPr sz="3900" baseline="3150" dirty="0">
                <a:latin typeface="Constantia"/>
                <a:cs typeface="Constantia"/>
              </a:rPr>
              <a:t>esiden</a:t>
            </a:r>
            <a:r>
              <a:rPr sz="3900" spc="-29" baseline="3150" dirty="0">
                <a:latin typeface="Constantia"/>
                <a:cs typeface="Constantia"/>
              </a:rPr>
              <a:t> </a:t>
            </a:r>
            <a:r>
              <a:rPr sz="3900" baseline="3150" dirty="0">
                <a:latin typeface="Constantia"/>
                <a:cs typeface="Constantia"/>
              </a:rPr>
              <a:t>RI</a:t>
            </a:r>
            <a:r>
              <a:rPr sz="3900" spc="-9" baseline="3150" dirty="0">
                <a:latin typeface="Constantia"/>
                <a:cs typeface="Constantia"/>
              </a:rPr>
              <a:t> </a:t>
            </a:r>
            <a:r>
              <a:rPr sz="3900" spc="-29" baseline="3150" dirty="0">
                <a:latin typeface="Constantia"/>
                <a:cs typeface="Constantia"/>
              </a:rPr>
              <a:t>N</a:t>
            </a:r>
            <a:r>
              <a:rPr sz="3900" spc="-84" baseline="3150" dirty="0">
                <a:latin typeface="Constantia"/>
                <a:cs typeface="Constantia"/>
              </a:rPr>
              <a:t>o</a:t>
            </a:r>
            <a:r>
              <a:rPr sz="3900" baseline="3150" dirty="0">
                <a:latin typeface="Constantia"/>
                <a:cs typeface="Constantia"/>
              </a:rPr>
              <a:t>.</a:t>
            </a:r>
            <a:r>
              <a:rPr sz="3900" spc="-19" baseline="3150" dirty="0">
                <a:latin typeface="Constantia"/>
                <a:cs typeface="Constantia"/>
              </a:rPr>
              <a:t> </a:t>
            </a:r>
            <a:r>
              <a:rPr sz="3900" baseline="3150" dirty="0">
                <a:latin typeface="Constantia"/>
                <a:cs typeface="Constantia"/>
              </a:rPr>
              <a:t>2</a:t>
            </a:r>
            <a:r>
              <a:rPr sz="3900" spc="-39" baseline="3150" dirty="0">
                <a:latin typeface="Constantia"/>
                <a:cs typeface="Constantia"/>
              </a:rPr>
              <a:t>8</a:t>
            </a:r>
            <a:r>
              <a:rPr sz="3900" baseline="3150" dirty="0">
                <a:latin typeface="Constantia"/>
                <a:cs typeface="Constantia"/>
              </a:rPr>
              <a:t>26</a:t>
            </a:r>
            <a:r>
              <a:rPr sz="3900" spc="-9" baseline="3150" dirty="0">
                <a:latin typeface="Constantia"/>
                <a:cs typeface="Constantia"/>
              </a:rPr>
              <a:t>/</a:t>
            </a:r>
            <a:r>
              <a:rPr sz="3900" baseline="3150" dirty="0">
                <a:latin typeface="Constantia"/>
                <a:cs typeface="Constantia"/>
              </a:rPr>
              <a:t>HK/60 </a:t>
            </a:r>
            <a:r>
              <a:rPr sz="3900" spc="-29" baseline="3150" dirty="0">
                <a:latin typeface="Constantia"/>
                <a:cs typeface="Constantia"/>
              </a:rPr>
              <a:t>t</a:t>
            </a:r>
            <a:r>
              <a:rPr sz="3900" baseline="3150" dirty="0">
                <a:latin typeface="Constantia"/>
                <a:cs typeface="Constantia"/>
              </a:rPr>
              <a:t>entang</a:t>
            </a:r>
            <a:endParaRPr sz="2600">
              <a:latin typeface="Constantia"/>
              <a:cs typeface="Constantia"/>
            </a:endParaRPr>
          </a:p>
          <a:p>
            <a:pPr marL="12700" marR="47761">
              <a:lnSpc>
                <a:spcPts val="3120"/>
              </a:lnSpc>
              <a:spcBef>
                <a:spcPts val="18"/>
              </a:spcBef>
            </a:pPr>
            <a:r>
              <a:rPr sz="3900" spc="-75" baseline="1050" dirty="0">
                <a:latin typeface="Constantia"/>
                <a:cs typeface="Constantia"/>
              </a:rPr>
              <a:t>P</a:t>
            </a:r>
            <a:r>
              <a:rPr sz="3900" baseline="1050" dirty="0">
                <a:latin typeface="Constantia"/>
                <a:cs typeface="Constantia"/>
              </a:rPr>
              <a:t>emb</a:t>
            </a:r>
            <a:r>
              <a:rPr sz="3900" spc="4" baseline="1050" dirty="0">
                <a:latin typeface="Constantia"/>
                <a:cs typeface="Constantia"/>
              </a:rPr>
              <a:t>u</a:t>
            </a:r>
            <a:r>
              <a:rPr sz="3900" baseline="1050" dirty="0">
                <a:latin typeface="Constantia"/>
                <a:cs typeface="Constantia"/>
              </a:rPr>
              <a:t>atan</a:t>
            </a:r>
            <a:r>
              <a:rPr sz="3900" spc="-74" baseline="1050" dirty="0">
                <a:latin typeface="Constantia"/>
                <a:cs typeface="Constantia"/>
              </a:rPr>
              <a:t> </a:t>
            </a:r>
            <a:r>
              <a:rPr sz="3900" spc="-75" baseline="1050" dirty="0">
                <a:latin typeface="Constantia"/>
                <a:cs typeface="Constantia"/>
              </a:rPr>
              <a:t>P</a:t>
            </a:r>
            <a:r>
              <a:rPr sz="3900" baseline="1050" dirty="0">
                <a:latin typeface="Constantia"/>
                <a:cs typeface="Constantia"/>
              </a:rPr>
              <a:t>erjanjian</a:t>
            </a:r>
            <a:r>
              <a:rPr sz="3900" spc="-114" baseline="1050" dirty="0">
                <a:latin typeface="Constantia"/>
                <a:cs typeface="Constantia"/>
              </a:rPr>
              <a:t> </a:t>
            </a:r>
            <a:r>
              <a:rPr sz="3900" baseline="1050" dirty="0">
                <a:latin typeface="Constantia"/>
                <a:cs typeface="Constantia"/>
              </a:rPr>
              <a:t>degan</a:t>
            </a:r>
            <a:r>
              <a:rPr sz="3900" spc="-34" baseline="1050" dirty="0">
                <a:latin typeface="Constantia"/>
                <a:cs typeface="Constantia"/>
              </a:rPr>
              <a:t> </a:t>
            </a:r>
            <a:r>
              <a:rPr sz="3900" spc="-29" baseline="1050" dirty="0">
                <a:latin typeface="Constantia"/>
                <a:cs typeface="Constantia"/>
              </a:rPr>
              <a:t>N</a:t>
            </a:r>
            <a:r>
              <a:rPr sz="3900" baseline="1050" dirty="0">
                <a:latin typeface="Constantia"/>
                <a:cs typeface="Constantia"/>
              </a:rPr>
              <a:t>ega</a:t>
            </a:r>
            <a:r>
              <a:rPr sz="3900" spc="-54" baseline="1050" dirty="0">
                <a:latin typeface="Constantia"/>
                <a:cs typeface="Constantia"/>
              </a:rPr>
              <a:t>r</a:t>
            </a:r>
            <a:r>
              <a:rPr sz="3900" baseline="1050" dirty="0">
                <a:latin typeface="Constantia"/>
                <a:cs typeface="Constantia"/>
              </a:rPr>
              <a:t>a</a:t>
            </a:r>
            <a:r>
              <a:rPr sz="3900" spc="-59" baseline="1050" dirty="0">
                <a:latin typeface="Constantia"/>
                <a:cs typeface="Constantia"/>
              </a:rPr>
              <a:t> </a:t>
            </a:r>
            <a:r>
              <a:rPr sz="3900" spc="44" baseline="1050" dirty="0">
                <a:latin typeface="Constantia"/>
                <a:cs typeface="Constantia"/>
              </a:rPr>
              <a:t>L</a:t>
            </a:r>
            <a:r>
              <a:rPr sz="3900" baseline="1050" dirty="0">
                <a:latin typeface="Constantia"/>
                <a:cs typeface="Constantia"/>
              </a:rPr>
              <a:t>ai</a:t>
            </a:r>
            <a:r>
              <a:rPr sz="3900" spc="-9" baseline="1050" dirty="0">
                <a:latin typeface="Constantia"/>
                <a:cs typeface="Constantia"/>
              </a:rPr>
              <a:t>n</a:t>
            </a:r>
            <a:r>
              <a:rPr sz="3900" baseline="1050" dirty="0">
                <a:latin typeface="Constantia"/>
                <a:cs typeface="Constantia"/>
              </a:rPr>
              <a:t>:</a:t>
            </a:r>
            <a:endParaRPr sz="2600">
              <a:latin typeface="Constantia"/>
              <a:cs typeface="Constantia"/>
            </a:endParaRPr>
          </a:p>
          <a:p>
            <a:pPr marL="12700">
              <a:lnSpc>
                <a:spcPct val="100199"/>
              </a:lnSpc>
              <a:spcBef>
                <a:spcPts val="451"/>
              </a:spcBef>
            </a:pPr>
            <a:r>
              <a:rPr sz="2600" spc="-19" dirty="0">
                <a:latin typeface="Constantia"/>
                <a:cs typeface="Constantia"/>
              </a:rPr>
              <a:t>H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39" dirty="0">
                <a:latin typeface="Constantia"/>
                <a:cs typeface="Constantia"/>
              </a:rPr>
              <a:t>n</a:t>
            </a:r>
            <a:r>
              <a:rPr sz="2600" spc="-29" dirty="0">
                <a:latin typeface="Constantia"/>
                <a:cs typeface="Constantia"/>
              </a:rPr>
              <a:t>y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109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perjanjia</a:t>
            </a:r>
            <a:r>
              <a:rPr sz="2600" spc="-9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-perjanjian</a:t>
            </a:r>
            <a:r>
              <a:rPr sz="2600" spc="-69" dirty="0">
                <a:latin typeface="Constantia"/>
                <a:cs typeface="Constantia"/>
              </a:rPr>
              <a:t> </a:t>
            </a:r>
            <a:r>
              <a:rPr sz="2600" spc="-29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erpe</a:t>
            </a:r>
            <a:r>
              <a:rPr sz="2600" spc="-9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ting</a:t>
            </a:r>
            <a:r>
              <a:rPr sz="2600" spc="-89" dirty="0">
                <a:latin typeface="Constantia"/>
                <a:cs typeface="Constantia"/>
              </a:rPr>
              <a:t> </a:t>
            </a:r>
            <a:r>
              <a:rPr sz="2600" spc="-29" dirty="0">
                <a:latin typeface="Constantia"/>
                <a:cs typeface="Constantia"/>
              </a:rPr>
              <a:t>y</a:t>
            </a:r>
            <a:r>
              <a:rPr sz="2600" dirty="0">
                <a:latin typeface="Constantia"/>
                <a:cs typeface="Constantia"/>
              </a:rPr>
              <a:t>ang</a:t>
            </a:r>
            <a:r>
              <a:rPr sz="2600" spc="-5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da</a:t>
            </a:r>
            <a:r>
              <a:rPr sz="2600" spc="-9" dirty="0">
                <a:latin typeface="Constantia"/>
                <a:cs typeface="Constantia"/>
              </a:rPr>
              <a:t>p</a:t>
            </a:r>
            <a:r>
              <a:rPr sz="2600" dirty="0">
                <a:latin typeface="Constantia"/>
                <a:cs typeface="Constantia"/>
              </a:rPr>
              <a:t>at mempen</a:t>
            </a:r>
            <a:r>
              <a:rPr sz="2600" spc="-9" dirty="0">
                <a:latin typeface="Constantia"/>
                <a:cs typeface="Constantia"/>
              </a:rPr>
              <a:t>g</a:t>
            </a:r>
            <a:r>
              <a:rPr sz="2600" dirty="0">
                <a:latin typeface="Constantia"/>
                <a:cs typeface="Constantia"/>
              </a:rPr>
              <a:t>aruhi</a:t>
            </a:r>
            <a:r>
              <a:rPr sz="2600" spc="-9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haluan</a:t>
            </a:r>
            <a:r>
              <a:rPr sz="2600" spc="-9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</a:t>
            </a:r>
            <a:r>
              <a:rPr sz="2600" spc="-9" dirty="0">
                <a:latin typeface="Constantia"/>
                <a:cs typeface="Constantia"/>
              </a:rPr>
              <a:t>o</a:t>
            </a:r>
            <a:r>
              <a:rPr sz="2600" dirty="0">
                <a:latin typeface="Constantia"/>
                <a:cs typeface="Constantia"/>
              </a:rPr>
              <a:t>litik</a:t>
            </a:r>
            <a:r>
              <a:rPr sz="2600" spc="-39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LN </a:t>
            </a:r>
            <a:r>
              <a:rPr sz="2600" spc="4" dirty="0">
                <a:latin typeface="Constantia"/>
                <a:cs typeface="Constantia"/>
              </a:rPr>
              <a:t>(</a:t>
            </a:r>
            <a:r>
              <a:rPr sz="2600" dirty="0">
                <a:latin typeface="Constantia"/>
                <a:cs typeface="Constantia"/>
              </a:rPr>
              <a:t>perjanjian persahab</a:t>
            </a:r>
            <a:r>
              <a:rPr sz="2600" spc="-4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tan,</a:t>
            </a:r>
            <a:r>
              <a:rPr sz="2600" spc="-5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perubahan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wil</a:t>
            </a:r>
            <a:r>
              <a:rPr sz="2600" spc="-50" dirty="0">
                <a:latin typeface="Constantia"/>
                <a:cs typeface="Constantia"/>
              </a:rPr>
              <a:t>a</a:t>
            </a:r>
            <a:r>
              <a:rPr sz="2600" spc="-29" dirty="0">
                <a:latin typeface="Constantia"/>
                <a:cs typeface="Constantia"/>
              </a:rPr>
              <a:t>y</a:t>
            </a:r>
            <a:r>
              <a:rPr sz="2600" dirty="0">
                <a:latin typeface="Constantia"/>
                <a:cs typeface="Constantia"/>
              </a:rPr>
              <a:t>ah,</a:t>
            </a:r>
            <a:r>
              <a:rPr sz="2600" spc="-9" dirty="0">
                <a:latin typeface="Constantia"/>
                <a:cs typeface="Constantia"/>
              </a:rPr>
              <a:t> </a:t>
            </a:r>
            <a:r>
              <a:rPr sz="2600" spc="-59" dirty="0">
                <a:latin typeface="Constantia"/>
                <a:cs typeface="Constantia"/>
              </a:rPr>
              <a:t>k</a:t>
            </a:r>
            <a:r>
              <a:rPr sz="2600" dirty="0">
                <a:latin typeface="Constantia"/>
                <a:cs typeface="Constantia"/>
              </a:rPr>
              <a:t>erjasama e</a:t>
            </a:r>
            <a:r>
              <a:rPr sz="2600" spc="-50" dirty="0">
                <a:latin typeface="Constantia"/>
                <a:cs typeface="Constantia"/>
              </a:rPr>
              <a:t>k</a:t>
            </a:r>
            <a:r>
              <a:rPr sz="2600" dirty="0">
                <a:latin typeface="Constantia"/>
                <a:cs typeface="Constantia"/>
              </a:rPr>
              <a:t>o</a:t>
            </a:r>
            <a:r>
              <a:rPr sz="2600" spc="-4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om</a:t>
            </a:r>
            <a:r>
              <a:rPr sz="2600" spc="-4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,</a:t>
            </a:r>
            <a:r>
              <a:rPr sz="2600" spc="-54" dirty="0">
                <a:latin typeface="Constantia"/>
                <a:cs typeface="Constantia"/>
              </a:rPr>
              <a:t> </a:t>
            </a:r>
            <a:r>
              <a:rPr sz="2600" spc="-29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ekn</a:t>
            </a:r>
            <a:r>
              <a:rPr sz="2600" spc="-9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k,</a:t>
            </a:r>
            <a:r>
              <a:rPr sz="2600" spc="-79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dsb</a:t>
            </a:r>
            <a:r>
              <a:rPr sz="2600" spc="-69" dirty="0">
                <a:latin typeface="Constantia"/>
                <a:cs typeface="Constantia"/>
              </a:rPr>
              <a:t> </a:t>
            </a:r>
            <a:r>
              <a:rPr sz="2600" dirty="0">
                <a:latin typeface="Wingdings"/>
                <a:cs typeface="Wingdings"/>
              </a:rPr>
              <a:t>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onstantia"/>
                <a:cs typeface="Constantia"/>
              </a:rPr>
              <a:t>harus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disetu</a:t>
            </a:r>
            <a:r>
              <a:rPr sz="2600" spc="9" dirty="0">
                <a:latin typeface="Constantia"/>
                <a:cs typeface="Constantia"/>
              </a:rPr>
              <a:t>j</a:t>
            </a:r>
            <a:r>
              <a:rPr sz="2600" dirty="0">
                <a:latin typeface="Constantia"/>
                <a:cs typeface="Constantia"/>
              </a:rPr>
              <a:t>ui</a:t>
            </a:r>
            <a:r>
              <a:rPr sz="2600" spc="-29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D</a:t>
            </a:r>
            <a:r>
              <a:rPr sz="2600" spc="-50" dirty="0">
                <a:latin typeface="Constantia"/>
                <a:cs typeface="Constantia"/>
              </a:rPr>
              <a:t>P</a:t>
            </a:r>
            <a:r>
              <a:rPr sz="2600" dirty="0">
                <a:latin typeface="Constantia"/>
                <a:cs typeface="Constantia"/>
              </a:rPr>
              <a:t>R</a:t>
            </a:r>
            <a:r>
              <a:rPr sz="2600" spc="-59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sebel</a:t>
            </a:r>
            <a:r>
              <a:rPr sz="2600" spc="9" dirty="0">
                <a:latin typeface="Constantia"/>
                <a:cs typeface="Constantia"/>
              </a:rPr>
              <a:t>u</a:t>
            </a:r>
            <a:r>
              <a:rPr sz="2600" dirty="0">
                <a:latin typeface="Constantia"/>
                <a:cs typeface="Constantia"/>
              </a:rPr>
              <a:t>m disahkan</a:t>
            </a:r>
            <a:r>
              <a:rPr sz="2600" spc="-59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</a:t>
            </a:r>
            <a:r>
              <a:rPr sz="2600" spc="-39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esiden</a:t>
            </a:r>
            <a:r>
              <a:rPr sz="2600" spc="-39" dirty="0">
                <a:latin typeface="Constantia"/>
                <a:cs typeface="Constantia"/>
              </a:rPr>
              <a:t> </a:t>
            </a:r>
            <a:r>
              <a:rPr sz="2600" dirty="0">
                <a:latin typeface="Wingdings"/>
                <a:cs typeface="Wingdings"/>
              </a:rPr>
              <a:t>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4" dirty="0">
                <a:latin typeface="Constantia"/>
                <a:cs typeface="Constantia"/>
              </a:rPr>
              <a:t>UU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334261" y="4493191"/>
            <a:ext cx="7735491" cy="1152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606">
              <a:lnSpc>
                <a:spcPts val="2755"/>
              </a:lnSpc>
              <a:spcBef>
                <a:spcPts val="137"/>
              </a:spcBef>
            </a:pPr>
            <a:r>
              <a:rPr sz="3900" spc="-75" baseline="3150" dirty="0">
                <a:latin typeface="Constantia"/>
                <a:cs typeface="Constantia"/>
              </a:rPr>
              <a:t>P</a:t>
            </a:r>
            <a:r>
              <a:rPr sz="3900" baseline="3150" dirty="0">
                <a:latin typeface="Constantia"/>
                <a:cs typeface="Constantia"/>
              </a:rPr>
              <a:t>erjanjian</a:t>
            </a:r>
            <a:r>
              <a:rPr sz="3900" spc="-125" baseline="3150" dirty="0">
                <a:latin typeface="Constantia"/>
                <a:cs typeface="Constantia"/>
              </a:rPr>
              <a:t> </a:t>
            </a:r>
            <a:r>
              <a:rPr sz="3900" baseline="3150" dirty="0">
                <a:latin typeface="Constantia"/>
                <a:cs typeface="Constantia"/>
              </a:rPr>
              <a:t>deng</a:t>
            </a:r>
            <a:r>
              <a:rPr sz="3900" spc="-9" baseline="3150" dirty="0">
                <a:latin typeface="Constantia"/>
                <a:cs typeface="Constantia"/>
              </a:rPr>
              <a:t>a</a:t>
            </a:r>
            <a:r>
              <a:rPr sz="3900" baseline="3150" dirty="0">
                <a:latin typeface="Constantia"/>
                <a:cs typeface="Constantia"/>
              </a:rPr>
              <a:t>n</a:t>
            </a:r>
            <a:r>
              <a:rPr sz="3900" spc="-25" baseline="3150" dirty="0">
                <a:latin typeface="Constantia"/>
                <a:cs typeface="Constantia"/>
              </a:rPr>
              <a:t> </a:t>
            </a:r>
            <a:r>
              <a:rPr sz="3900" baseline="3150" dirty="0">
                <a:latin typeface="Constantia"/>
                <a:cs typeface="Constantia"/>
              </a:rPr>
              <a:t>ma</a:t>
            </a:r>
            <a:r>
              <a:rPr sz="3900" spc="-29" baseline="3150" dirty="0">
                <a:latin typeface="Constantia"/>
                <a:cs typeface="Constantia"/>
              </a:rPr>
              <a:t>t</a:t>
            </a:r>
            <a:r>
              <a:rPr sz="3900" baseline="3150" dirty="0">
                <a:latin typeface="Constantia"/>
                <a:cs typeface="Constantia"/>
              </a:rPr>
              <a:t>eri</a:t>
            </a:r>
            <a:r>
              <a:rPr sz="3900" spc="-9" baseline="3150" dirty="0">
                <a:latin typeface="Constantia"/>
                <a:cs typeface="Constantia"/>
              </a:rPr>
              <a:t> </a:t>
            </a:r>
            <a:r>
              <a:rPr sz="3900" baseline="3150" dirty="0">
                <a:latin typeface="Constantia"/>
                <a:cs typeface="Constantia"/>
              </a:rPr>
              <a:t>lain</a:t>
            </a:r>
            <a:r>
              <a:rPr sz="3900" spc="-119" baseline="3150" dirty="0">
                <a:latin typeface="Constantia"/>
                <a:cs typeface="Constantia"/>
              </a:rPr>
              <a:t> </a:t>
            </a:r>
            <a:r>
              <a:rPr sz="3900" spc="-29" baseline="3150" dirty="0">
                <a:latin typeface="Constantia"/>
                <a:cs typeface="Constantia"/>
              </a:rPr>
              <a:t>y</a:t>
            </a:r>
            <a:r>
              <a:rPr sz="3900" baseline="3150" dirty="0">
                <a:latin typeface="Constantia"/>
                <a:cs typeface="Constantia"/>
              </a:rPr>
              <a:t>ang biasa</a:t>
            </a:r>
            <a:r>
              <a:rPr sz="3900" spc="-44" baseline="3150" dirty="0">
                <a:latin typeface="Constantia"/>
                <a:cs typeface="Constantia"/>
              </a:rPr>
              <a:t>n</a:t>
            </a:r>
            <a:r>
              <a:rPr sz="3900" spc="-29" baseline="3150" dirty="0">
                <a:latin typeface="Constantia"/>
                <a:cs typeface="Constantia"/>
              </a:rPr>
              <a:t>y</a:t>
            </a:r>
            <a:r>
              <a:rPr sz="3900" baseline="3150" dirty="0">
                <a:latin typeface="Constantia"/>
                <a:cs typeface="Constantia"/>
              </a:rPr>
              <a:t>a</a:t>
            </a:r>
            <a:r>
              <a:rPr sz="3900" spc="-119" baseline="3150" dirty="0">
                <a:latin typeface="Constantia"/>
                <a:cs typeface="Constantia"/>
              </a:rPr>
              <a:t> </a:t>
            </a:r>
            <a:r>
              <a:rPr sz="3900" baseline="3150" dirty="0">
                <a:latin typeface="Constantia"/>
                <a:cs typeface="Constantia"/>
              </a:rPr>
              <a:t>dalam</a:t>
            </a:r>
            <a:endParaRPr sz="2600">
              <a:latin typeface="Constantia"/>
              <a:cs typeface="Constantia"/>
            </a:endParaRPr>
          </a:p>
          <a:p>
            <a:pPr marL="12700">
              <a:lnSpc>
                <a:spcPts val="3120"/>
              </a:lnSpc>
              <a:spcBef>
                <a:spcPts val="18"/>
              </a:spcBef>
            </a:pPr>
            <a:r>
              <a:rPr sz="3900" baseline="1050" dirty="0">
                <a:latin typeface="Constantia"/>
                <a:cs typeface="Constantia"/>
              </a:rPr>
              <a:t>bent</a:t>
            </a:r>
            <a:r>
              <a:rPr sz="3900" spc="4" baseline="1050" dirty="0">
                <a:latin typeface="Constantia"/>
                <a:cs typeface="Constantia"/>
              </a:rPr>
              <a:t>u</a:t>
            </a:r>
            <a:r>
              <a:rPr sz="3900" baseline="1050" dirty="0">
                <a:latin typeface="Constantia"/>
                <a:cs typeface="Constantia"/>
              </a:rPr>
              <a:t>k</a:t>
            </a:r>
            <a:r>
              <a:rPr sz="3900" spc="-104" baseline="1050" dirty="0">
                <a:latin typeface="Constantia"/>
                <a:cs typeface="Constantia"/>
              </a:rPr>
              <a:t> </a:t>
            </a:r>
            <a:r>
              <a:rPr sz="3900" baseline="1050" dirty="0">
                <a:latin typeface="Constantia"/>
                <a:cs typeface="Constantia"/>
              </a:rPr>
              <a:t>persetu</a:t>
            </a:r>
            <a:r>
              <a:rPr sz="3900" spc="9" baseline="1050" dirty="0">
                <a:latin typeface="Constantia"/>
                <a:cs typeface="Constantia"/>
              </a:rPr>
              <a:t>j</a:t>
            </a:r>
            <a:r>
              <a:rPr sz="3900" baseline="1050" dirty="0">
                <a:latin typeface="Constantia"/>
                <a:cs typeface="Constantia"/>
              </a:rPr>
              <a:t>uan</a:t>
            </a:r>
            <a:r>
              <a:rPr sz="3900" spc="-69" baseline="1050" dirty="0">
                <a:latin typeface="Constantia"/>
                <a:cs typeface="Constantia"/>
              </a:rPr>
              <a:t> </a:t>
            </a:r>
            <a:r>
              <a:rPr sz="3900" baseline="1050" dirty="0">
                <a:latin typeface="Constantia"/>
                <a:cs typeface="Constantia"/>
              </a:rPr>
              <a:t>ha</a:t>
            </a:r>
            <a:r>
              <a:rPr sz="3900" spc="-39" baseline="1050" dirty="0">
                <a:latin typeface="Constantia"/>
                <a:cs typeface="Constantia"/>
              </a:rPr>
              <a:t>n</a:t>
            </a:r>
            <a:r>
              <a:rPr sz="3900" spc="-29" baseline="1050" dirty="0">
                <a:latin typeface="Constantia"/>
                <a:cs typeface="Constantia"/>
              </a:rPr>
              <a:t>y</a:t>
            </a:r>
            <a:r>
              <a:rPr sz="3900" baseline="1050" dirty="0">
                <a:latin typeface="Constantia"/>
                <a:cs typeface="Constantia"/>
              </a:rPr>
              <a:t>a</a:t>
            </a:r>
            <a:r>
              <a:rPr sz="3900" spc="-125" baseline="1050" dirty="0">
                <a:latin typeface="Constantia"/>
                <a:cs typeface="Constantia"/>
              </a:rPr>
              <a:t> </a:t>
            </a:r>
            <a:r>
              <a:rPr sz="3900" baseline="1050" dirty="0">
                <a:latin typeface="Constantia"/>
                <a:cs typeface="Constantia"/>
              </a:rPr>
              <a:t>disam</a:t>
            </a:r>
            <a:r>
              <a:rPr sz="3900" spc="-9" baseline="1050" dirty="0">
                <a:latin typeface="Constantia"/>
                <a:cs typeface="Constantia"/>
              </a:rPr>
              <a:t>p</a:t>
            </a:r>
            <a:r>
              <a:rPr sz="3900" baseline="1050" dirty="0">
                <a:latin typeface="Constantia"/>
                <a:cs typeface="Constantia"/>
              </a:rPr>
              <a:t>ai</a:t>
            </a:r>
            <a:r>
              <a:rPr sz="3900" spc="-4" baseline="1050" dirty="0">
                <a:latin typeface="Constantia"/>
                <a:cs typeface="Constantia"/>
              </a:rPr>
              <a:t>k</a:t>
            </a:r>
            <a:r>
              <a:rPr sz="3900" baseline="1050" dirty="0">
                <a:latin typeface="Constantia"/>
                <a:cs typeface="Constantia"/>
              </a:rPr>
              <a:t>an</a:t>
            </a:r>
            <a:r>
              <a:rPr sz="3900" spc="-39" baseline="1050" dirty="0">
                <a:latin typeface="Constantia"/>
                <a:cs typeface="Constantia"/>
              </a:rPr>
              <a:t> </a:t>
            </a:r>
            <a:r>
              <a:rPr sz="3900" spc="-59" baseline="1050" dirty="0">
                <a:latin typeface="Constantia"/>
                <a:cs typeface="Constantia"/>
              </a:rPr>
              <a:t>k</a:t>
            </a:r>
            <a:r>
              <a:rPr sz="3900" baseline="1050" dirty="0">
                <a:latin typeface="Constantia"/>
                <a:cs typeface="Constantia"/>
              </a:rPr>
              <a:t>e</a:t>
            </a:r>
            <a:r>
              <a:rPr sz="3900" spc="-59" baseline="1050" dirty="0">
                <a:latin typeface="Constantia"/>
                <a:cs typeface="Constantia"/>
              </a:rPr>
              <a:t> </a:t>
            </a:r>
            <a:r>
              <a:rPr sz="3900" baseline="1050" dirty="0">
                <a:latin typeface="Constantia"/>
                <a:cs typeface="Constantia"/>
              </a:rPr>
              <a:t>D</a:t>
            </a:r>
            <a:r>
              <a:rPr sz="3900" spc="-50" baseline="1050" dirty="0">
                <a:latin typeface="Constantia"/>
                <a:cs typeface="Constantia"/>
              </a:rPr>
              <a:t>P</a:t>
            </a:r>
            <a:r>
              <a:rPr sz="3900" baseline="1050" dirty="0">
                <a:latin typeface="Constantia"/>
                <a:cs typeface="Constantia"/>
              </a:rPr>
              <a:t>R</a:t>
            </a:r>
            <a:r>
              <a:rPr sz="3900" spc="-59" baseline="1050" dirty="0">
                <a:latin typeface="Constantia"/>
                <a:cs typeface="Constantia"/>
              </a:rPr>
              <a:t> </a:t>
            </a:r>
            <a:r>
              <a:rPr sz="3900" baseline="1050" dirty="0">
                <a:latin typeface="Constantia"/>
                <a:cs typeface="Constantia"/>
              </a:rPr>
              <a:t>unt</a:t>
            </a:r>
            <a:r>
              <a:rPr sz="3900" spc="9" baseline="1050" dirty="0">
                <a:latin typeface="Constantia"/>
                <a:cs typeface="Constantia"/>
              </a:rPr>
              <a:t>u</a:t>
            </a:r>
            <a:r>
              <a:rPr sz="3900" baseline="1050" dirty="0">
                <a:latin typeface="Constantia"/>
                <a:cs typeface="Constantia"/>
              </a:rPr>
              <a:t>k</a:t>
            </a:r>
            <a:endParaRPr sz="2600">
              <a:latin typeface="Constantia"/>
              <a:cs typeface="Constantia"/>
            </a:endParaRPr>
          </a:p>
          <a:p>
            <a:pPr marL="12700" marR="49606">
              <a:lnSpc>
                <a:spcPts val="3145"/>
              </a:lnSpc>
              <a:spcBef>
                <a:spcPts val="1"/>
              </a:spcBef>
            </a:pPr>
            <a:r>
              <a:rPr sz="3900" baseline="1050" dirty="0">
                <a:latin typeface="Constantia"/>
                <a:cs typeface="Constantia"/>
              </a:rPr>
              <a:t>di</a:t>
            </a:r>
            <a:r>
              <a:rPr sz="3900" spc="-69" baseline="1050" dirty="0">
                <a:latin typeface="Constantia"/>
                <a:cs typeface="Constantia"/>
              </a:rPr>
              <a:t>k</a:t>
            </a:r>
            <a:r>
              <a:rPr sz="3900" baseline="1050" dirty="0">
                <a:latin typeface="Constantia"/>
                <a:cs typeface="Constantia"/>
              </a:rPr>
              <a:t>etahui</a:t>
            </a:r>
            <a:r>
              <a:rPr sz="3900" spc="-69" baseline="1050" dirty="0">
                <a:latin typeface="Constantia"/>
                <a:cs typeface="Constantia"/>
              </a:rPr>
              <a:t> </a:t>
            </a:r>
            <a:r>
              <a:rPr sz="3900" baseline="1050" dirty="0">
                <a:latin typeface="Constantia"/>
                <a:cs typeface="Constantia"/>
              </a:rPr>
              <a:t>se</a:t>
            </a:r>
            <a:r>
              <a:rPr sz="3900" spc="-29" baseline="1050" dirty="0">
                <a:latin typeface="Constantia"/>
                <a:cs typeface="Constantia"/>
              </a:rPr>
              <a:t>t</a:t>
            </a:r>
            <a:r>
              <a:rPr sz="3900" baseline="1050" dirty="0">
                <a:latin typeface="Constantia"/>
                <a:cs typeface="Constantia"/>
              </a:rPr>
              <a:t>elah</a:t>
            </a:r>
            <a:r>
              <a:rPr sz="3900" spc="-119" baseline="1050" dirty="0">
                <a:latin typeface="Constantia"/>
                <a:cs typeface="Constantia"/>
              </a:rPr>
              <a:t> </a:t>
            </a:r>
            <a:r>
              <a:rPr sz="3900" baseline="1050" dirty="0">
                <a:latin typeface="Constantia"/>
                <a:cs typeface="Constantia"/>
              </a:rPr>
              <a:t>dis</a:t>
            </a:r>
            <a:r>
              <a:rPr sz="3900" spc="-9" baseline="1050" dirty="0">
                <a:latin typeface="Constantia"/>
                <a:cs typeface="Constantia"/>
              </a:rPr>
              <a:t>a</a:t>
            </a:r>
            <a:r>
              <a:rPr sz="3900" baseline="1050" dirty="0">
                <a:latin typeface="Constantia"/>
                <a:cs typeface="Constantia"/>
              </a:rPr>
              <a:t>hkan</a:t>
            </a:r>
            <a:r>
              <a:rPr sz="3900" spc="-44" baseline="1050" dirty="0">
                <a:latin typeface="Constantia"/>
                <a:cs typeface="Constantia"/>
              </a:rPr>
              <a:t> </a:t>
            </a:r>
            <a:r>
              <a:rPr sz="3900" baseline="1050" dirty="0">
                <a:latin typeface="Constantia"/>
                <a:cs typeface="Constantia"/>
              </a:rPr>
              <a:t>P</a:t>
            </a:r>
            <a:r>
              <a:rPr sz="3900" spc="-44" baseline="1050" dirty="0">
                <a:latin typeface="Constantia"/>
                <a:cs typeface="Constantia"/>
              </a:rPr>
              <a:t>r</a:t>
            </a:r>
            <a:r>
              <a:rPr sz="3900" baseline="1050" dirty="0">
                <a:latin typeface="Constantia"/>
                <a:cs typeface="Constantia"/>
              </a:rPr>
              <a:t>esid</a:t>
            </a:r>
            <a:r>
              <a:rPr sz="3900" spc="-9" baseline="1050" dirty="0">
                <a:latin typeface="Constantia"/>
                <a:cs typeface="Constantia"/>
              </a:rPr>
              <a:t>e</a:t>
            </a:r>
            <a:r>
              <a:rPr sz="3900" baseline="1050" dirty="0">
                <a:latin typeface="Constantia"/>
                <a:cs typeface="Constantia"/>
              </a:rPr>
              <a:t>n</a:t>
            </a:r>
            <a:r>
              <a:rPr sz="3900" spc="-39" baseline="1050" dirty="0">
                <a:latin typeface="Constantia"/>
                <a:cs typeface="Constantia"/>
              </a:rPr>
              <a:t> </a:t>
            </a:r>
            <a:r>
              <a:rPr sz="3900" baseline="1155" dirty="0">
                <a:latin typeface="Wingdings"/>
                <a:cs typeface="Wingdings"/>
              </a:rPr>
              <a:t></a:t>
            </a:r>
            <a:r>
              <a:rPr sz="3900" baseline="1114" dirty="0">
                <a:latin typeface="Times New Roman"/>
                <a:cs typeface="Times New Roman"/>
              </a:rPr>
              <a:t> </a:t>
            </a:r>
            <a:r>
              <a:rPr sz="3900" spc="-50" baseline="1050" dirty="0">
                <a:latin typeface="Constantia"/>
                <a:cs typeface="Constantia"/>
              </a:rPr>
              <a:t>K</a:t>
            </a:r>
            <a:r>
              <a:rPr sz="3900" baseline="1050" dirty="0">
                <a:latin typeface="Constantia"/>
                <a:cs typeface="Constantia"/>
              </a:rPr>
              <a:t>e</a:t>
            </a:r>
            <a:r>
              <a:rPr sz="3900" spc="-4" baseline="1050" dirty="0">
                <a:latin typeface="Constantia"/>
                <a:cs typeface="Constantia"/>
              </a:rPr>
              <a:t>p</a:t>
            </a:r>
            <a:r>
              <a:rPr sz="3900" baseline="1050" dirty="0">
                <a:latin typeface="Constantia"/>
                <a:cs typeface="Constantia"/>
              </a:rPr>
              <a:t>p</a:t>
            </a:r>
            <a:r>
              <a:rPr sz="3900" spc="-44" baseline="1050" dirty="0">
                <a:latin typeface="Constantia"/>
                <a:cs typeface="Constantia"/>
              </a:rPr>
              <a:t>r</a:t>
            </a:r>
            <a:r>
              <a:rPr sz="3900" baseline="1050" dirty="0">
                <a:latin typeface="Constantia"/>
                <a:cs typeface="Constantia"/>
              </a:rPr>
              <a:t>e</a:t>
            </a:r>
            <a:r>
              <a:rPr sz="3900" spc="-29" baseline="1050" dirty="0">
                <a:latin typeface="Constantia"/>
                <a:cs typeface="Constantia"/>
              </a:rPr>
              <a:t>s</a:t>
            </a:r>
            <a:r>
              <a:rPr sz="3900" baseline="1050" dirty="0"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42526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1447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05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20974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22971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059941" y="418961"/>
            <a:ext cx="7571999" cy="10860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7019" indent="-274319">
              <a:lnSpc>
                <a:spcPts val="3228"/>
              </a:lnSpc>
              <a:spcBef>
                <a:spcPts val="25"/>
              </a:spcBef>
            </a:pPr>
            <a:r>
              <a:rPr sz="2450" dirty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2450" spc="179" dirty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da</a:t>
            </a:r>
            <a:r>
              <a:rPr sz="2600" spc="-109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pe</a:t>
            </a:r>
            <a:r>
              <a:rPr sz="2600" spc="-4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afs</a:t>
            </a:r>
            <a:r>
              <a:rPr sz="2600" spc="-4" dirty="0">
                <a:latin typeface="Constantia"/>
                <a:cs typeface="Constantia"/>
              </a:rPr>
              <a:t>i</a:t>
            </a:r>
            <a:r>
              <a:rPr sz="2600" spc="-5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an</a:t>
            </a:r>
            <a:r>
              <a:rPr sz="2600" spc="-29" dirty="0">
                <a:latin typeface="Constantia"/>
                <a:cs typeface="Constantia"/>
              </a:rPr>
              <a:t> </a:t>
            </a:r>
            <a:r>
              <a:rPr sz="2600" dirty="0">
                <a:latin typeface="Wingdings"/>
                <a:cs typeface="Wingdings"/>
              </a:rPr>
              <a:t></a:t>
            </a:r>
            <a:r>
              <a:rPr sz="2600" spc="-4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onstantia"/>
                <a:cs typeface="Constantia"/>
              </a:rPr>
              <a:t>perjanjian</a:t>
            </a:r>
            <a:r>
              <a:rPr sz="2600" spc="-119" dirty="0">
                <a:latin typeface="Constantia"/>
                <a:cs typeface="Constantia"/>
              </a:rPr>
              <a:t> </a:t>
            </a:r>
            <a:r>
              <a:rPr sz="2600" spc="-29" dirty="0">
                <a:latin typeface="Constantia"/>
                <a:cs typeface="Constantia"/>
              </a:rPr>
              <a:t>y</a:t>
            </a:r>
            <a:r>
              <a:rPr sz="2600" dirty="0">
                <a:latin typeface="Constantia"/>
                <a:cs typeface="Constantia"/>
              </a:rPr>
              <a:t>ang</a:t>
            </a:r>
            <a:r>
              <a:rPr sz="2600" spc="-4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pe</a:t>
            </a:r>
            <a:r>
              <a:rPr sz="2600" spc="-4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ting</a:t>
            </a:r>
            <a:r>
              <a:rPr sz="2600" spc="-6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diatur </a:t>
            </a:r>
            <a:endParaRPr sz="2600">
              <a:latin typeface="Constantia"/>
              <a:cs typeface="Constantia"/>
            </a:endParaRPr>
          </a:p>
          <a:p>
            <a:pPr marL="287019">
              <a:lnSpc>
                <a:spcPts val="3173"/>
              </a:lnSpc>
            </a:pPr>
            <a:r>
              <a:rPr sz="2600" dirty="0">
                <a:latin typeface="Constantia"/>
                <a:cs typeface="Constantia"/>
              </a:rPr>
              <a:t>deng</a:t>
            </a:r>
            <a:r>
              <a:rPr sz="2600" spc="-9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n</a:t>
            </a:r>
            <a:r>
              <a:rPr sz="2600" spc="-6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</a:t>
            </a:r>
            <a:r>
              <a:rPr sz="2600" spc="-44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aktat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dan</a:t>
            </a:r>
            <a:r>
              <a:rPr sz="2600" spc="-79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perjanjian</a:t>
            </a:r>
            <a:r>
              <a:rPr sz="2600" spc="-129" dirty="0">
                <a:latin typeface="Constantia"/>
                <a:cs typeface="Constantia"/>
              </a:rPr>
              <a:t> </a:t>
            </a:r>
            <a:r>
              <a:rPr sz="2600" spc="-29" dirty="0">
                <a:latin typeface="Constantia"/>
                <a:cs typeface="Constantia"/>
              </a:rPr>
              <a:t>y</a:t>
            </a:r>
            <a:r>
              <a:rPr sz="2600" dirty="0">
                <a:latin typeface="Constantia"/>
                <a:cs typeface="Constantia"/>
              </a:rPr>
              <a:t>ang ku</a:t>
            </a:r>
            <a:r>
              <a:rPr sz="2600" spc="-44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ang</a:t>
            </a:r>
            <a:r>
              <a:rPr sz="2600" spc="-4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pe</a:t>
            </a:r>
            <a:r>
              <a:rPr sz="2600" spc="-4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ting </a:t>
            </a:r>
            <a:endParaRPr sz="2600">
              <a:latin typeface="Constantia"/>
              <a:cs typeface="Constantia"/>
            </a:endParaRPr>
          </a:p>
          <a:p>
            <a:pPr marL="287019">
              <a:lnSpc>
                <a:spcPts val="3178"/>
              </a:lnSpc>
            </a:pPr>
            <a:r>
              <a:rPr sz="2600" dirty="0">
                <a:latin typeface="Constantia"/>
                <a:cs typeface="Constantia"/>
              </a:rPr>
              <a:t>diatur</a:t>
            </a:r>
            <a:r>
              <a:rPr sz="2600" spc="-179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deng</a:t>
            </a:r>
            <a:r>
              <a:rPr sz="2600" spc="-9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n</a:t>
            </a:r>
            <a:r>
              <a:rPr sz="2600" spc="-25" dirty="0">
                <a:latin typeface="Constantia"/>
                <a:cs typeface="Constantia"/>
              </a:rPr>
              <a:t> </a:t>
            </a:r>
            <a:r>
              <a:rPr sz="2600" i="1" dirty="0">
                <a:latin typeface="Constantia"/>
                <a:cs typeface="Constantia"/>
              </a:rPr>
              <a:t>a</a:t>
            </a:r>
            <a:r>
              <a:rPr sz="2600" i="1" spc="-9" dirty="0">
                <a:latin typeface="Constantia"/>
                <a:cs typeface="Constantia"/>
              </a:rPr>
              <a:t>g</a:t>
            </a:r>
            <a:r>
              <a:rPr sz="2600" i="1" spc="-34" dirty="0">
                <a:latin typeface="Constantia"/>
                <a:cs typeface="Constantia"/>
              </a:rPr>
              <a:t>r</a:t>
            </a:r>
            <a:r>
              <a:rPr sz="2600" i="1" dirty="0">
                <a:latin typeface="Constantia"/>
                <a:cs typeface="Constantia"/>
              </a:rPr>
              <a:t>eement</a:t>
            </a:r>
            <a:r>
              <a:rPr sz="2600" i="1" spc="-25" dirty="0">
                <a:latin typeface="Constantia"/>
                <a:cs typeface="Constantia"/>
              </a:rPr>
              <a:t>s</a:t>
            </a:r>
            <a:r>
              <a:rPr sz="2600" i="1" dirty="0"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59941" y="2017855"/>
            <a:ext cx="3525663" cy="3588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75"/>
              </a:lnSpc>
              <a:spcBef>
                <a:spcPts val="138"/>
              </a:spcBef>
            </a:pPr>
            <a:r>
              <a:rPr sz="3675" baseline="3871" dirty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3675" spc="179" baseline="3549" dirty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3900" baseline="3150" dirty="0">
                <a:latin typeface="Constantia"/>
                <a:cs typeface="Constantia"/>
              </a:rPr>
              <a:t>Diatur</a:t>
            </a:r>
            <a:r>
              <a:rPr sz="3900" spc="-179" baseline="3150" dirty="0">
                <a:latin typeface="Constantia"/>
                <a:cs typeface="Constantia"/>
              </a:rPr>
              <a:t> </a:t>
            </a:r>
            <a:r>
              <a:rPr sz="3900" baseline="3150" dirty="0">
                <a:latin typeface="Constantia"/>
                <a:cs typeface="Constantia"/>
              </a:rPr>
              <a:t>deng</a:t>
            </a:r>
            <a:r>
              <a:rPr sz="3900" spc="-9" baseline="3150" dirty="0">
                <a:latin typeface="Constantia"/>
                <a:cs typeface="Constantia"/>
              </a:rPr>
              <a:t>a</a:t>
            </a:r>
            <a:r>
              <a:rPr sz="3900" baseline="3150" dirty="0">
                <a:latin typeface="Constantia"/>
                <a:cs typeface="Constantia"/>
              </a:rPr>
              <a:t>n</a:t>
            </a:r>
            <a:r>
              <a:rPr sz="3900" spc="-50" baseline="3150" dirty="0">
                <a:latin typeface="Constantia"/>
                <a:cs typeface="Constantia"/>
              </a:rPr>
              <a:t> </a:t>
            </a:r>
            <a:r>
              <a:rPr sz="3900" baseline="3150" dirty="0">
                <a:latin typeface="Constantia"/>
                <a:cs typeface="Constantia"/>
              </a:rPr>
              <a:t>t</a:t>
            </a:r>
            <a:r>
              <a:rPr sz="3900" spc="-44" baseline="3150" dirty="0">
                <a:latin typeface="Constantia"/>
                <a:cs typeface="Constantia"/>
              </a:rPr>
              <a:t>r</a:t>
            </a:r>
            <a:r>
              <a:rPr sz="3900" baseline="3150" dirty="0">
                <a:latin typeface="Constantia"/>
                <a:cs typeface="Constantia"/>
              </a:rPr>
              <a:t>akta</a:t>
            </a:r>
            <a:r>
              <a:rPr sz="3900" spc="4" baseline="3150" dirty="0">
                <a:latin typeface="Constantia"/>
                <a:cs typeface="Constantia"/>
              </a:rPr>
              <a:t>t</a:t>
            </a:r>
            <a:r>
              <a:rPr sz="3900" baseline="3150" dirty="0">
                <a:latin typeface="Constantia"/>
                <a:cs typeface="Constantia"/>
              </a:rPr>
              <a:t>: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41067" y="2448898"/>
            <a:ext cx="7101761" cy="24518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3110">
              <a:lnSpc>
                <a:spcPts val="2545"/>
              </a:lnSpc>
              <a:spcBef>
                <a:spcPts val="127"/>
              </a:spcBef>
            </a:pPr>
            <a:r>
              <a:rPr sz="3600" baseline="3413" dirty="0">
                <a:latin typeface="Constantia"/>
                <a:cs typeface="Constantia"/>
              </a:rPr>
              <a:t>Soal</a:t>
            </a:r>
            <a:r>
              <a:rPr sz="3600" spc="-39" baseline="3413" dirty="0">
                <a:latin typeface="Constantia"/>
                <a:cs typeface="Constantia"/>
              </a:rPr>
              <a:t> </a:t>
            </a:r>
            <a:r>
              <a:rPr sz="3600" baseline="3413" dirty="0">
                <a:latin typeface="Constantia"/>
                <a:cs typeface="Constantia"/>
              </a:rPr>
              <a:t>polit</a:t>
            </a:r>
            <a:r>
              <a:rPr sz="3600" spc="9" baseline="3413" dirty="0">
                <a:latin typeface="Constantia"/>
                <a:cs typeface="Constantia"/>
              </a:rPr>
              <a:t>i</a:t>
            </a:r>
            <a:r>
              <a:rPr sz="3600" baseline="3413" dirty="0">
                <a:latin typeface="Constantia"/>
                <a:cs typeface="Constantia"/>
              </a:rPr>
              <a:t>k</a:t>
            </a:r>
            <a:r>
              <a:rPr sz="3600" spc="-100" baseline="3413" dirty="0">
                <a:latin typeface="Constantia"/>
                <a:cs typeface="Constantia"/>
              </a:rPr>
              <a:t> </a:t>
            </a:r>
            <a:r>
              <a:rPr sz="3600" baseline="3413" dirty="0">
                <a:latin typeface="Constantia"/>
                <a:cs typeface="Constantia"/>
              </a:rPr>
              <a:t>atau</a:t>
            </a:r>
            <a:r>
              <a:rPr sz="3600" spc="-64" baseline="3413" dirty="0">
                <a:latin typeface="Constantia"/>
                <a:cs typeface="Constantia"/>
              </a:rPr>
              <a:t> </a:t>
            </a:r>
            <a:r>
              <a:rPr sz="3600" baseline="3413" dirty="0">
                <a:latin typeface="Constantia"/>
                <a:cs typeface="Constantia"/>
              </a:rPr>
              <a:t>soa</a:t>
            </a:r>
            <a:r>
              <a:rPr sz="3600" spc="-4" baseline="3413" dirty="0">
                <a:latin typeface="Constantia"/>
                <a:cs typeface="Constantia"/>
              </a:rPr>
              <a:t>l</a:t>
            </a:r>
            <a:r>
              <a:rPr sz="3600" baseline="3413" dirty="0">
                <a:latin typeface="Constantia"/>
                <a:cs typeface="Constantia"/>
              </a:rPr>
              <a:t>-soal</a:t>
            </a:r>
            <a:r>
              <a:rPr sz="3600" spc="-59" baseline="3413" dirty="0">
                <a:latin typeface="Constantia"/>
                <a:cs typeface="Constantia"/>
              </a:rPr>
              <a:t> </a:t>
            </a:r>
            <a:r>
              <a:rPr sz="3600" spc="-25" baseline="3413" dirty="0">
                <a:latin typeface="Constantia"/>
                <a:cs typeface="Constantia"/>
              </a:rPr>
              <a:t>y</a:t>
            </a:r>
            <a:r>
              <a:rPr sz="3600" baseline="3413" dirty="0">
                <a:latin typeface="Constantia"/>
                <a:cs typeface="Constantia"/>
              </a:rPr>
              <a:t>ang</a:t>
            </a:r>
            <a:r>
              <a:rPr sz="3600" spc="-50" baseline="3413" dirty="0">
                <a:latin typeface="Constantia"/>
                <a:cs typeface="Constantia"/>
              </a:rPr>
              <a:t> </a:t>
            </a:r>
            <a:r>
              <a:rPr sz="3600" baseline="3413" dirty="0">
                <a:latin typeface="Constantia"/>
                <a:cs typeface="Constantia"/>
              </a:rPr>
              <a:t>dapat</a:t>
            </a:r>
            <a:r>
              <a:rPr sz="3600" spc="-69" baseline="3413" dirty="0">
                <a:latin typeface="Constantia"/>
                <a:cs typeface="Constantia"/>
              </a:rPr>
              <a:t> </a:t>
            </a:r>
            <a:r>
              <a:rPr sz="3600" baseline="3413" dirty="0">
                <a:latin typeface="Constantia"/>
                <a:cs typeface="Constantia"/>
              </a:rPr>
              <a:t>mempengaruhi</a:t>
            </a:r>
            <a:endParaRPr sz="2400">
              <a:latin typeface="Constantia"/>
              <a:cs typeface="Constantia"/>
            </a:endParaRPr>
          </a:p>
          <a:p>
            <a:pPr marL="12700" marR="43110">
              <a:lnSpc>
                <a:spcPts val="2590"/>
              </a:lnSpc>
              <a:spcBef>
                <a:spcPts val="2"/>
              </a:spcBef>
            </a:pPr>
            <a:r>
              <a:rPr sz="3600" baseline="3413" dirty="0">
                <a:latin typeface="Constantia"/>
                <a:cs typeface="Constantia"/>
              </a:rPr>
              <a:t>haluan</a:t>
            </a:r>
            <a:r>
              <a:rPr sz="3600" spc="-89" baseline="3413" dirty="0">
                <a:latin typeface="Constantia"/>
                <a:cs typeface="Constantia"/>
              </a:rPr>
              <a:t> </a:t>
            </a:r>
            <a:r>
              <a:rPr sz="3600" baseline="3413" dirty="0">
                <a:latin typeface="Constantia"/>
                <a:cs typeface="Constantia"/>
              </a:rPr>
              <a:t>polit</a:t>
            </a:r>
            <a:r>
              <a:rPr sz="3600" spc="9" baseline="3413" dirty="0">
                <a:latin typeface="Constantia"/>
                <a:cs typeface="Constantia"/>
              </a:rPr>
              <a:t>i</a:t>
            </a:r>
            <a:r>
              <a:rPr sz="3600" baseline="3413" dirty="0">
                <a:latin typeface="Constantia"/>
                <a:cs typeface="Constantia"/>
              </a:rPr>
              <a:t>k</a:t>
            </a:r>
            <a:r>
              <a:rPr sz="3600" spc="-29" baseline="3413" dirty="0">
                <a:latin typeface="Constantia"/>
                <a:cs typeface="Constantia"/>
              </a:rPr>
              <a:t> </a:t>
            </a:r>
            <a:r>
              <a:rPr sz="3600" baseline="3413" dirty="0">
                <a:latin typeface="Constantia"/>
                <a:cs typeface="Constantia"/>
              </a:rPr>
              <a:t>LN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ts val="2590"/>
              </a:lnSpc>
              <a:spcBef>
                <a:spcPts val="450"/>
              </a:spcBef>
            </a:pPr>
            <a:r>
              <a:rPr sz="2400" dirty="0">
                <a:latin typeface="Constantia"/>
                <a:cs typeface="Constantia"/>
              </a:rPr>
              <a:t>Ikatan-ika</a:t>
            </a:r>
            <a:r>
              <a:rPr sz="2400" spc="4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an</a:t>
            </a:r>
            <a:r>
              <a:rPr sz="2400" spc="-119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y</a:t>
            </a:r>
            <a:r>
              <a:rPr sz="2400" dirty="0">
                <a:latin typeface="Constantia"/>
                <a:cs typeface="Constantia"/>
              </a:rPr>
              <a:t>ang</a:t>
            </a:r>
            <a:r>
              <a:rPr sz="2400" spc="-3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sedemik</a:t>
            </a:r>
            <a:r>
              <a:rPr sz="2400" spc="4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an</a:t>
            </a:r>
            <a:r>
              <a:rPr sz="2400" spc="-8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rupa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sifa</a:t>
            </a:r>
            <a:r>
              <a:rPr sz="2400" spc="9" dirty="0">
                <a:latin typeface="Constantia"/>
                <a:cs typeface="Constantia"/>
              </a:rPr>
              <a:t>t</a:t>
            </a:r>
            <a:r>
              <a:rPr sz="2400" spc="-39" dirty="0">
                <a:latin typeface="Constantia"/>
                <a:cs typeface="Constantia"/>
              </a:rPr>
              <a:t>n</a:t>
            </a:r>
            <a:r>
              <a:rPr sz="2400" spc="-25" dirty="0">
                <a:latin typeface="Constantia"/>
                <a:cs typeface="Constantia"/>
              </a:rPr>
              <a:t>y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10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seh</a:t>
            </a:r>
            <a:r>
              <a:rPr sz="2400" spc="4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ngga mempengaruhi</a:t>
            </a:r>
            <a:r>
              <a:rPr sz="2400" spc="-19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haluan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polit</a:t>
            </a:r>
            <a:r>
              <a:rPr sz="2400" spc="9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k</a:t>
            </a:r>
            <a:r>
              <a:rPr sz="2400" spc="-29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LN</a:t>
            </a:r>
            <a:endParaRPr sz="2400">
              <a:latin typeface="Constantia"/>
              <a:cs typeface="Constantia"/>
            </a:endParaRPr>
          </a:p>
          <a:p>
            <a:pPr marL="12700" marR="107369">
              <a:lnSpc>
                <a:spcPts val="2590"/>
              </a:lnSpc>
              <a:spcBef>
                <a:spcPts val="579"/>
              </a:spcBef>
            </a:pPr>
            <a:r>
              <a:rPr sz="2400" dirty="0">
                <a:latin typeface="Constantia"/>
                <a:cs typeface="Constantia"/>
              </a:rPr>
              <a:t>Soa</a:t>
            </a:r>
            <a:r>
              <a:rPr sz="2400" spc="-4" dirty="0">
                <a:latin typeface="Constantia"/>
                <a:cs typeface="Constantia"/>
              </a:rPr>
              <a:t>l</a:t>
            </a:r>
            <a:r>
              <a:rPr sz="2400" dirty="0">
                <a:latin typeface="Constantia"/>
                <a:cs typeface="Constantia"/>
              </a:rPr>
              <a:t>-soal</a:t>
            </a:r>
            <a:r>
              <a:rPr sz="2400" spc="-79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y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4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g</a:t>
            </a:r>
            <a:r>
              <a:rPr sz="2400" spc="19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me</a:t>
            </a:r>
            <a:r>
              <a:rPr sz="2400" spc="-9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urut</a:t>
            </a:r>
            <a:r>
              <a:rPr sz="2400" spc="-6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UUD</a:t>
            </a:r>
            <a:r>
              <a:rPr sz="2400" spc="-59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atau</a:t>
            </a:r>
            <a:r>
              <a:rPr sz="2400" spc="-3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me</a:t>
            </a:r>
            <a:r>
              <a:rPr sz="2400" spc="-9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urut per</a:t>
            </a:r>
            <a:r>
              <a:rPr sz="2400" spc="4" dirty="0">
                <a:latin typeface="Constantia"/>
                <a:cs typeface="Constantia"/>
              </a:rPr>
              <a:t>u</a:t>
            </a:r>
            <a:r>
              <a:rPr sz="2400" dirty="0">
                <a:latin typeface="Constantia"/>
                <a:cs typeface="Constantia"/>
              </a:rPr>
              <a:t>n</a:t>
            </a:r>
            <a:r>
              <a:rPr sz="2400" spc="-9" dirty="0">
                <a:latin typeface="Constantia"/>
                <a:cs typeface="Constantia"/>
              </a:rPr>
              <a:t>d</a:t>
            </a:r>
            <a:r>
              <a:rPr sz="2400" dirty="0">
                <a:latin typeface="Constantia"/>
                <a:cs typeface="Constantia"/>
              </a:rPr>
              <a:t>an</a:t>
            </a:r>
            <a:r>
              <a:rPr sz="2400" spc="4" dirty="0">
                <a:latin typeface="Constantia"/>
                <a:cs typeface="Constantia"/>
              </a:rPr>
              <a:t>g</a:t>
            </a:r>
            <a:r>
              <a:rPr sz="2400" dirty="0">
                <a:latin typeface="Constantia"/>
                <a:cs typeface="Constantia"/>
              </a:rPr>
              <a:t>-unda</a:t>
            </a:r>
            <a:r>
              <a:rPr sz="2400" spc="-14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gan</a:t>
            </a:r>
            <a:r>
              <a:rPr sz="2400" spc="-9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harus</a:t>
            </a:r>
            <a:r>
              <a:rPr sz="2400" spc="-109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diat</a:t>
            </a:r>
            <a:r>
              <a:rPr sz="2400" spc="4" dirty="0">
                <a:latin typeface="Constantia"/>
                <a:cs typeface="Constantia"/>
              </a:rPr>
              <a:t>u</a:t>
            </a:r>
            <a:r>
              <a:rPr sz="2400" dirty="0">
                <a:latin typeface="Constantia"/>
                <a:cs typeface="Constantia"/>
              </a:rPr>
              <a:t>r</a:t>
            </a:r>
            <a:r>
              <a:rPr sz="2400" spc="-1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dengan</a:t>
            </a:r>
            <a:r>
              <a:rPr sz="2400" spc="-1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UU </a:t>
            </a:r>
            <a:r>
              <a:rPr sz="2400" spc="4" dirty="0">
                <a:latin typeface="Constantia"/>
                <a:cs typeface="Constantia"/>
              </a:rPr>
              <a:t>(</a:t>
            </a:r>
            <a:r>
              <a:rPr sz="2400" dirty="0">
                <a:latin typeface="Constantia"/>
                <a:cs typeface="Constantia"/>
              </a:rPr>
              <a:t>soa</a:t>
            </a:r>
            <a:r>
              <a:rPr sz="2400" spc="-4" dirty="0">
                <a:latin typeface="Constantia"/>
                <a:cs typeface="Constantia"/>
              </a:rPr>
              <a:t>l</a:t>
            </a:r>
            <a:r>
              <a:rPr sz="2400" dirty="0">
                <a:latin typeface="Constantia"/>
                <a:cs typeface="Constantia"/>
              </a:rPr>
              <a:t>- soal </a:t>
            </a:r>
            <a:r>
              <a:rPr sz="2400" spc="-44" dirty="0">
                <a:latin typeface="Constantia"/>
                <a:cs typeface="Constantia"/>
              </a:rPr>
              <a:t>k</a:t>
            </a:r>
            <a:r>
              <a:rPr sz="2400" dirty="0">
                <a:latin typeface="Constantia"/>
                <a:cs typeface="Constantia"/>
              </a:rPr>
              <a:t>ehak</a:t>
            </a:r>
            <a:r>
              <a:rPr sz="2400" spc="4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man).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26004" y="2483232"/>
            <a:ext cx="210998" cy="284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70"/>
              </a:lnSpc>
              <a:spcBef>
                <a:spcPts val="108"/>
              </a:spcBef>
            </a:pPr>
            <a:r>
              <a:rPr sz="3000" spc="-4" baseline="2730" dirty="0">
                <a:solidFill>
                  <a:srgbClr val="0E6EC5"/>
                </a:solidFill>
                <a:latin typeface="Constantia"/>
                <a:cs typeface="Constantia"/>
              </a:rPr>
              <a:t>1.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26004" y="3214752"/>
            <a:ext cx="255188" cy="284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70"/>
              </a:lnSpc>
              <a:spcBef>
                <a:spcPts val="108"/>
              </a:spcBef>
            </a:pPr>
            <a:r>
              <a:rPr sz="3000" spc="-4" baseline="2730" dirty="0">
                <a:solidFill>
                  <a:srgbClr val="0E6EC5"/>
                </a:solidFill>
                <a:latin typeface="Constantia"/>
                <a:cs typeface="Constantia"/>
              </a:rPr>
              <a:t>2.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26005" y="3946297"/>
            <a:ext cx="249759" cy="2847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85"/>
              </a:lnSpc>
              <a:spcBef>
                <a:spcPts val="109"/>
              </a:spcBef>
            </a:pPr>
            <a:r>
              <a:rPr sz="3075" spc="4" baseline="2664" dirty="0">
                <a:solidFill>
                  <a:srgbClr val="0E6EC5"/>
                </a:solidFill>
                <a:latin typeface="Constantia"/>
                <a:cs typeface="Constantia"/>
              </a:rPr>
              <a:t>3.</a:t>
            </a:r>
            <a:endParaRPr sz="205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059940" y="5414050"/>
            <a:ext cx="7449384" cy="715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606">
              <a:lnSpc>
                <a:spcPts val="2780"/>
              </a:lnSpc>
              <a:spcBef>
                <a:spcPts val="139"/>
              </a:spcBef>
            </a:pPr>
            <a:r>
              <a:rPr sz="3675" baseline="3871" dirty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3675" spc="175" baseline="3549" dirty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3900" spc="-39" baseline="3150" dirty="0">
                <a:latin typeface="Constantia"/>
                <a:cs typeface="Constantia"/>
              </a:rPr>
              <a:t>P</a:t>
            </a:r>
            <a:r>
              <a:rPr sz="3900" baseline="3150" dirty="0">
                <a:latin typeface="Constantia"/>
                <a:cs typeface="Constantia"/>
              </a:rPr>
              <a:t>ada</a:t>
            </a:r>
            <a:r>
              <a:rPr sz="3900" spc="-114" baseline="3150" dirty="0">
                <a:latin typeface="Constantia"/>
                <a:cs typeface="Constantia"/>
              </a:rPr>
              <a:t> </a:t>
            </a:r>
            <a:r>
              <a:rPr sz="3900" baseline="3150" dirty="0">
                <a:latin typeface="Constantia"/>
                <a:cs typeface="Constantia"/>
              </a:rPr>
              <a:t>p</a:t>
            </a:r>
            <a:r>
              <a:rPr sz="3900" spc="-54" baseline="3150" dirty="0">
                <a:latin typeface="Constantia"/>
                <a:cs typeface="Constantia"/>
              </a:rPr>
              <a:t>r</a:t>
            </a:r>
            <a:r>
              <a:rPr sz="3900" baseline="3150" dirty="0">
                <a:latin typeface="Constantia"/>
                <a:cs typeface="Constantia"/>
              </a:rPr>
              <a:t>akti</a:t>
            </a:r>
            <a:r>
              <a:rPr sz="3900" spc="-9" baseline="3150" dirty="0">
                <a:latin typeface="Constantia"/>
                <a:cs typeface="Constantia"/>
              </a:rPr>
              <a:t>k</a:t>
            </a:r>
            <a:r>
              <a:rPr sz="3900" spc="-39" baseline="3150" dirty="0">
                <a:latin typeface="Constantia"/>
                <a:cs typeface="Constantia"/>
              </a:rPr>
              <a:t>n</a:t>
            </a:r>
            <a:r>
              <a:rPr sz="3900" spc="-29" baseline="3150" dirty="0">
                <a:latin typeface="Constantia"/>
                <a:cs typeface="Constantia"/>
              </a:rPr>
              <a:t>y</a:t>
            </a:r>
            <a:r>
              <a:rPr sz="3900" baseline="3150" dirty="0">
                <a:latin typeface="Constantia"/>
                <a:cs typeface="Constantia"/>
              </a:rPr>
              <a:t>a,</a:t>
            </a:r>
            <a:r>
              <a:rPr sz="3900" spc="-9" baseline="3150" dirty="0">
                <a:latin typeface="Constantia"/>
                <a:cs typeface="Constantia"/>
              </a:rPr>
              <a:t> </a:t>
            </a:r>
            <a:r>
              <a:rPr sz="3900" baseline="3150" dirty="0">
                <a:latin typeface="Constantia"/>
                <a:cs typeface="Constantia"/>
              </a:rPr>
              <a:t>ba</a:t>
            </a:r>
            <a:r>
              <a:rPr sz="3900" spc="-44" baseline="3150" dirty="0">
                <a:latin typeface="Constantia"/>
                <a:cs typeface="Constantia"/>
              </a:rPr>
              <a:t>n</a:t>
            </a:r>
            <a:r>
              <a:rPr sz="3900" spc="-29" baseline="3150" dirty="0">
                <a:latin typeface="Constantia"/>
                <a:cs typeface="Constantia"/>
              </a:rPr>
              <a:t>y</a:t>
            </a:r>
            <a:r>
              <a:rPr sz="3900" baseline="3150" dirty="0">
                <a:latin typeface="Constantia"/>
                <a:cs typeface="Constantia"/>
              </a:rPr>
              <a:t>ak</a:t>
            </a:r>
            <a:r>
              <a:rPr sz="3900" spc="-64" baseline="3150" dirty="0">
                <a:latin typeface="Constantia"/>
                <a:cs typeface="Constantia"/>
              </a:rPr>
              <a:t> </a:t>
            </a:r>
            <a:r>
              <a:rPr sz="3900" baseline="3150" dirty="0">
                <a:latin typeface="Constantia"/>
                <a:cs typeface="Constantia"/>
              </a:rPr>
              <a:t>p</a:t>
            </a:r>
            <a:r>
              <a:rPr sz="3900" spc="-4" baseline="3150" dirty="0">
                <a:latin typeface="Constantia"/>
                <a:cs typeface="Constantia"/>
              </a:rPr>
              <a:t>e</a:t>
            </a:r>
            <a:r>
              <a:rPr sz="3900" spc="-39" baseline="3150" dirty="0">
                <a:latin typeface="Constantia"/>
                <a:cs typeface="Constantia"/>
              </a:rPr>
              <a:t>n</a:t>
            </a:r>
            <a:r>
              <a:rPr sz="3900" baseline="3150" dirty="0">
                <a:latin typeface="Constantia"/>
                <a:cs typeface="Constantia"/>
              </a:rPr>
              <a:t>y</a:t>
            </a:r>
            <a:r>
              <a:rPr sz="3900" spc="-9" baseline="3150" dirty="0">
                <a:latin typeface="Constantia"/>
                <a:cs typeface="Constantia"/>
              </a:rPr>
              <a:t>i</a:t>
            </a:r>
            <a:r>
              <a:rPr sz="3900" baseline="3150" dirty="0">
                <a:latin typeface="Constantia"/>
                <a:cs typeface="Constantia"/>
              </a:rPr>
              <a:t>m</a:t>
            </a:r>
            <a:r>
              <a:rPr sz="3900" spc="-4" baseline="3150" dirty="0">
                <a:latin typeface="Constantia"/>
                <a:cs typeface="Constantia"/>
              </a:rPr>
              <a:t>p</a:t>
            </a:r>
            <a:r>
              <a:rPr sz="3900" baseline="3150" dirty="0">
                <a:latin typeface="Constantia"/>
                <a:cs typeface="Constantia"/>
              </a:rPr>
              <a:t>a</a:t>
            </a:r>
            <a:r>
              <a:rPr sz="3900" spc="-9" baseline="3150" dirty="0">
                <a:latin typeface="Constantia"/>
                <a:cs typeface="Constantia"/>
              </a:rPr>
              <a:t>n</a:t>
            </a:r>
            <a:r>
              <a:rPr sz="3900" baseline="3150" dirty="0">
                <a:latin typeface="Constantia"/>
                <a:cs typeface="Constantia"/>
              </a:rPr>
              <a:t>gan</a:t>
            </a:r>
            <a:r>
              <a:rPr sz="3900" spc="-104" baseline="3150" dirty="0">
                <a:latin typeface="Constantia"/>
                <a:cs typeface="Constantia"/>
              </a:rPr>
              <a:t> </a:t>
            </a:r>
            <a:r>
              <a:rPr sz="3900" baseline="3150" dirty="0">
                <a:latin typeface="Constantia"/>
                <a:cs typeface="Constantia"/>
              </a:rPr>
              <a:t>dan</a:t>
            </a:r>
            <a:endParaRPr sz="2600">
              <a:latin typeface="Constantia"/>
              <a:cs typeface="Constantia"/>
            </a:endParaRPr>
          </a:p>
          <a:p>
            <a:pPr marL="287019">
              <a:lnSpc>
                <a:spcPts val="2810"/>
              </a:lnSpc>
              <a:spcBef>
                <a:spcPts val="1"/>
              </a:spcBef>
            </a:pPr>
            <a:r>
              <a:rPr sz="3900" spc="-59" baseline="3150" dirty="0">
                <a:latin typeface="Constantia"/>
                <a:cs typeface="Constantia"/>
              </a:rPr>
              <a:t>k</a:t>
            </a:r>
            <a:r>
              <a:rPr sz="3900" baseline="3150" dirty="0">
                <a:latin typeface="Constantia"/>
                <a:cs typeface="Constantia"/>
              </a:rPr>
              <a:t>etidakse</a:t>
            </a:r>
            <a:r>
              <a:rPr sz="3900" spc="-50" baseline="3150" dirty="0">
                <a:latin typeface="Constantia"/>
                <a:cs typeface="Constantia"/>
              </a:rPr>
              <a:t>r</a:t>
            </a:r>
            <a:r>
              <a:rPr sz="3900" baseline="3150" dirty="0">
                <a:latin typeface="Constantia"/>
                <a:cs typeface="Constantia"/>
              </a:rPr>
              <a:t>agaman</a:t>
            </a:r>
            <a:r>
              <a:rPr sz="3900" spc="-119" baseline="3150" dirty="0">
                <a:latin typeface="Constantia"/>
                <a:cs typeface="Constantia"/>
              </a:rPr>
              <a:t> </a:t>
            </a:r>
            <a:r>
              <a:rPr sz="3900" baseline="3150" dirty="0">
                <a:latin typeface="Constantia"/>
                <a:cs typeface="Constantia"/>
              </a:rPr>
              <a:t>dibe</a:t>
            </a:r>
            <a:r>
              <a:rPr sz="3900" spc="-29" baseline="3150" dirty="0">
                <a:latin typeface="Constantia"/>
                <a:cs typeface="Constantia"/>
              </a:rPr>
              <a:t>r</a:t>
            </a:r>
            <a:r>
              <a:rPr sz="3900" baseline="3150" dirty="0">
                <a:latin typeface="Constantia"/>
                <a:cs typeface="Constantia"/>
              </a:rPr>
              <a:t>bagai</a:t>
            </a:r>
            <a:r>
              <a:rPr sz="3900" spc="-19" baseline="3150" dirty="0">
                <a:latin typeface="Constantia"/>
                <a:cs typeface="Constantia"/>
              </a:rPr>
              <a:t> </a:t>
            </a:r>
            <a:r>
              <a:rPr sz="3900" baseline="3150" dirty="0">
                <a:latin typeface="Constantia"/>
                <a:cs typeface="Constantia"/>
              </a:rPr>
              <a:t>tahap</a:t>
            </a:r>
            <a:r>
              <a:rPr sz="3900" spc="-64" baseline="3150" dirty="0">
                <a:latin typeface="Constantia"/>
                <a:cs typeface="Constantia"/>
              </a:rPr>
              <a:t> </a:t>
            </a:r>
            <a:r>
              <a:rPr sz="3900" baseline="3150" dirty="0">
                <a:latin typeface="Constantia"/>
                <a:cs typeface="Constantia"/>
              </a:rPr>
              <a:t>(</a:t>
            </a:r>
            <a:r>
              <a:rPr sz="3900" i="1" baseline="3150" dirty="0">
                <a:latin typeface="Constantia"/>
                <a:cs typeface="Constantia"/>
              </a:rPr>
              <a:t>Boer</a:t>
            </a:r>
            <a:r>
              <a:rPr sz="3900" i="1" spc="-9" baseline="3150" dirty="0">
                <a:latin typeface="Constantia"/>
                <a:cs typeface="Constantia"/>
              </a:rPr>
              <a:t> </a:t>
            </a:r>
            <a:r>
              <a:rPr sz="3900" i="1" spc="-39" baseline="3150" dirty="0">
                <a:latin typeface="Constantia"/>
                <a:cs typeface="Constantia"/>
              </a:rPr>
              <a:t>M</a:t>
            </a:r>
            <a:r>
              <a:rPr sz="3900" i="1" baseline="3150" dirty="0">
                <a:latin typeface="Constantia"/>
                <a:cs typeface="Constantia"/>
              </a:rPr>
              <a:t>aun</a:t>
            </a:r>
            <a:r>
              <a:rPr sz="3900" i="1" spc="-4" baseline="3150" dirty="0">
                <a:latin typeface="Constantia"/>
                <a:cs typeface="Constantia"/>
              </a:rPr>
              <a:t>a</a:t>
            </a:r>
            <a:r>
              <a:rPr sz="3900" baseline="3150" dirty="0">
                <a:latin typeface="Constantia"/>
                <a:cs typeface="Constantia"/>
              </a:rPr>
              <a:t>)</a:t>
            </a:r>
            <a:endParaRPr sz="2600">
              <a:latin typeface="Constantia"/>
              <a:cs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93890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1447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05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0974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2971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49805" y="710082"/>
            <a:ext cx="7532935" cy="1142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4175"/>
              </a:lnSpc>
              <a:spcBef>
                <a:spcPts val="208"/>
              </a:spcBef>
            </a:pPr>
            <a:r>
              <a:rPr sz="6000" b="1" baseline="3413" dirty="0">
                <a:solidFill>
                  <a:srgbClr val="04607A"/>
                </a:solidFill>
                <a:latin typeface="Calibri"/>
                <a:cs typeface="Calibri"/>
              </a:rPr>
              <a:t>Undan</a:t>
            </a:r>
            <a:r>
              <a:rPr sz="6000" b="1" spc="-4" baseline="3413" dirty="0">
                <a:solidFill>
                  <a:srgbClr val="04607A"/>
                </a:solidFill>
                <a:latin typeface="Calibri"/>
                <a:cs typeface="Calibri"/>
              </a:rPr>
              <a:t>g</a:t>
            </a:r>
            <a:r>
              <a:rPr sz="6000" b="1" spc="4" baseline="3413" dirty="0">
                <a:solidFill>
                  <a:srgbClr val="04607A"/>
                </a:solidFill>
                <a:latin typeface="Calibri"/>
                <a:cs typeface="Calibri"/>
              </a:rPr>
              <a:t>-</a:t>
            </a:r>
            <a:r>
              <a:rPr sz="6000" b="1" baseline="3413" dirty="0">
                <a:solidFill>
                  <a:srgbClr val="04607A"/>
                </a:solidFill>
                <a:latin typeface="Calibri"/>
                <a:cs typeface="Calibri"/>
              </a:rPr>
              <a:t>Undang</a:t>
            </a:r>
            <a:r>
              <a:rPr sz="6000" b="1" spc="25" baseline="3413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6000" b="1" baseline="3413" dirty="0">
                <a:solidFill>
                  <a:srgbClr val="04607A"/>
                </a:solidFill>
                <a:latin typeface="Calibri"/>
                <a:cs typeface="Calibri"/>
              </a:rPr>
              <a:t>No. 24</a:t>
            </a:r>
            <a:r>
              <a:rPr sz="6000" b="1" spc="-9" baseline="3413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6000" b="1" spc="-300" baseline="3413" dirty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6000" b="1" baseline="3413" dirty="0">
                <a:solidFill>
                  <a:srgbClr val="04607A"/>
                </a:solidFill>
                <a:latin typeface="Calibri"/>
                <a:cs typeface="Calibri"/>
              </a:rPr>
              <a:t>ahun</a:t>
            </a:r>
            <a:r>
              <a:rPr sz="6000" b="1" spc="-4" baseline="3413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6000" b="1" spc="4" baseline="3413" dirty="0">
                <a:solidFill>
                  <a:srgbClr val="04607A"/>
                </a:solidFill>
                <a:latin typeface="Calibri"/>
                <a:cs typeface="Calibri"/>
              </a:rPr>
              <a:t>2000</a:t>
            </a:r>
            <a:endParaRPr sz="4000">
              <a:latin typeface="Calibri"/>
              <a:cs typeface="Calibri"/>
            </a:endParaRPr>
          </a:p>
          <a:p>
            <a:pPr marL="310934" marR="348874" algn="ctr">
              <a:lnSpc>
                <a:spcPts val="4800"/>
              </a:lnSpc>
              <a:spcBef>
                <a:spcPts val="31"/>
              </a:spcBef>
            </a:pPr>
            <a:r>
              <a:rPr sz="6000" b="1" spc="-54" baseline="1365" dirty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6000" b="1" baseline="1365" dirty="0">
                <a:solidFill>
                  <a:srgbClr val="04607A"/>
                </a:solidFill>
                <a:latin typeface="Calibri"/>
                <a:cs typeface="Calibri"/>
              </a:rPr>
              <a:t>e</a:t>
            </a:r>
            <a:r>
              <a:rPr sz="6000" b="1" spc="-25" baseline="1365" dirty="0">
                <a:solidFill>
                  <a:srgbClr val="04607A"/>
                </a:solidFill>
                <a:latin typeface="Calibri"/>
                <a:cs typeface="Calibri"/>
              </a:rPr>
              <a:t>n</a:t>
            </a:r>
            <a:r>
              <a:rPr sz="6000" b="1" spc="-44" baseline="1365" dirty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6000" b="1" baseline="1365" dirty="0">
                <a:solidFill>
                  <a:srgbClr val="04607A"/>
                </a:solidFill>
                <a:latin typeface="Calibri"/>
                <a:cs typeface="Calibri"/>
              </a:rPr>
              <a:t>ang</a:t>
            </a:r>
            <a:r>
              <a:rPr sz="6000" b="1" spc="-91" baseline="136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6000" b="1" spc="-59" baseline="1365" dirty="0">
                <a:solidFill>
                  <a:srgbClr val="04607A"/>
                </a:solidFill>
                <a:latin typeface="Calibri"/>
                <a:cs typeface="Calibri"/>
              </a:rPr>
              <a:t>P</a:t>
            </a:r>
            <a:r>
              <a:rPr sz="6000" b="1" baseline="1365" dirty="0">
                <a:solidFill>
                  <a:srgbClr val="04607A"/>
                </a:solidFill>
                <a:latin typeface="Calibri"/>
                <a:cs typeface="Calibri"/>
              </a:rPr>
              <a:t>erjanjian</a:t>
            </a:r>
            <a:r>
              <a:rPr sz="6000" b="1" spc="8" baseline="136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6000" b="1" baseline="1365" dirty="0">
                <a:solidFill>
                  <a:srgbClr val="04607A"/>
                </a:solidFill>
                <a:latin typeface="Calibri"/>
                <a:cs typeface="Calibri"/>
              </a:rPr>
              <a:t>I</a:t>
            </a:r>
            <a:r>
              <a:rPr sz="6000" b="1" spc="-29" baseline="1365" dirty="0">
                <a:solidFill>
                  <a:srgbClr val="04607A"/>
                </a:solidFill>
                <a:latin typeface="Calibri"/>
                <a:cs typeface="Calibri"/>
              </a:rPr>
              <a:t>n</a:t>
            </a:r>
            <a:r>
              <a:rPr sz="6000" b="1" spc="-54" baseline="1365" dirty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6000" b="1" baseline="1365" dirty="0">
                <a:solidFill>
                  <a:srgbClr val="04607A"/>
                </a:solidFill>
                <a:latin typeface="Calibri"/>
                <a:cs typeface="Calibri"/>
              </a:rPr>
              <a:t>ernasio</a:t>
            </a:r>
            <a:r>
              <a:rPr sz="6000" b="1" spc="14" baseline="1365" dirty="0">
                <a:solidFill>
                  <a:srgbClr val="04607A"/>
                </a:solidFill>
                <a:latin typeface="Calibri"/>
                <a:cs typeface="Calibri"/>
              </a:rPr>
              <a:t>n</a:t>
            </a:r>
            <a:r>
              <a:rPr sz="6000" b="1" baseline="1365" dirty="0">
                <a:solidFill>
                  <a:srgbClr val="04607A"/>
                </a:solidFill>
                <a:latin typeface="Calibri"/>
                <a:cs typeface="Calibri"/>
              </a:rPr>
              <a:t>al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059940" y="2777188"/>
            <a:ext cx="8009502" cy="16271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7761">
              <a:lnSpc>
                <a:spcPts val="2775"/>
              </a:lnSpc>
              <a:spcBef>
                <a:spcPts val="138"/>
              </a:spcBef>
            </a:pPr>
            <a:r>
              <a:rPr sz="3675" baseline="3871" dirty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3675" spc="179" baseline="3549" dirty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3900" baseline="3150" dirty="0">
                <a:latin typeface="Constantia"/>
                <a:cs typeface="Constantia"/>
              </a:rPr>
              <a:t>Ca</a:t>
            </a:r>
            <a:r>
              <a:rPr sz="3900" spc="-54" baseline="3150" dirty="0">
                <a:latin typeface="Constantia"/>
                <a:cs typeface="Constantia"/>
              </a:rPr>
              <a:t>r</a:t>
            </a:r>
            <a:r>
              <a:rPr sz="3900" baseline="3150" dirty="0">
                <a:latin typeface="Constantia"/>
                <a:cs typeface="Constantia"/>
              </a:rPr>
              <a:t>a</a:t>
            </a:r>
            <a:r>
              <a:rPr sz="3900" spc="-75" baseline="3150" dirty="0">
                <a:latin typeface="Constantia"/>
                <a:cs typeface="Constantia"/>
              </a:rPr>
              <a:t> </a:t>
            </a:r>
            <a:r>
              <a:rPr sz="3900" baseline="3150" dirty="0">
                <a:latin typeface="Constantia"/>
                <a:cs typeface="Constantia"/>
              </a:rPr>
              <a:t>meng</a:t>
            </a:r>
            <a:r>
              <a:rPr sz="3900" spc="-9" baseline="3150" dirty="0">
                <a:latin typeface="Constantia"/>
                <a:cs typeface="Constantia"/>
              </a:rPr>
              <a:t>i</a:t>
            </a:r>
            <a:r>
              <a:rPr sz="3900" baseline="3150" dirty="0">
                <a:latin typeface="Constantia"/>
                <a:cs typeface="Constantia"/>
              </a:rPr>
              <a:t>katkan</a:t>
            </a:r>
            <a:r>
              <a:rPr sz="3900" spc="-109" baseline="3150" dirty="0">
                <a:latin typeface="Constantia"/>
                <a:cs typeface="Constantia"/>
              </a:rPr>
              <a:t> </a:t>
            </a:r>
            <a:r>
              <a:rPr sz="3900" baseline="3150" dirty="0">
                <a:latin typeface="Constantia"/>
                <a:cs typeface="Constantia"/>
              </a:rPr>
              <a:t>diri</a:t>
            </a:r>
            <a:r>
              <a:rPr sz="3900" spc="-29" baseline="3150" dirty="0">
                <a:latin typeface="Constantia"/>
                <a:cs typeface="Constantia"/>
              </a:rPr>
              <a:t> </a:t>
            </a:r>
            <a:r>
              <a:rPr sz="3900" baseline="3150" dirty="0">
                <a:latin typeface="Constantia"/>
                <a:cs typeface="Constantia"/>
              </a:rPr>
              <a:t>p</a:t>
            </a:r>
            <a:r>
              <a:rPr sz="3900" spc="-4" baseline="3150" dirty="0">
                <a:latin typeface="Constantia"/>
                <a:cs typeface="Constantia"/>
              </a:rPr>
              <a:t>a</a:t>
            </a:r>
            <a:r>
              <a:rPr sz="3900" baseline="3150" dirty="0">
                <a:latin typeface="Constantia"/>
                <a:cs typeface="Constantia"/>
              </a:rPr>
              <a:t>da</a:t>
            </a:r>
            <a:r>
              <a:rPr sz="3900" spc="-109" baseline="3150" dirty="0">
                <a:latin typeface="Constantia"/>
                <a:cs typeface="Constantia"/>
              </a:rPr>
              <a:t> </a:t>
            </a:r>
            <a:r>
              <a:rPr sz="3900" baseline="3150" dirty="0">
                <a:latin typeface="Constantia"/>
                <a:cs typeface="Constantia"/>
              </a:rPr>
              <a:t>perjanjian</a:t>
            </a:r>
            <a:r>
              <a:rPr sz="3900" spc="-50" baseline="3150" dirty="0">
                <a:latin typeface="Constantia"/>
                <a:cs typeface="Constantia"/>
              </a:rPr>
              <a:t> </a:t>
            </a:r>
            <a:r>
              <a:rPr sz="3900" baseline="3150" dirty="0">
                <a:latin typeface="Constantia"/>
                <a:cs typeface="Constantia"/>
              </a:rPr>
              <a:t>(</a:t>
            </a:r>
            <a:r>
              <a:rPr sz="3900" spc="-39" baseline="3150" dirty="0">
                <a:latin typeface="Constantia"/>
                <a:cs typeface="Constantia"/>
              </a:rPr>
              <a:t>P</a:t>
            </a:r>
            <a:r>
              <a:rPr sz="3900" baseline="3150" dirty="0">
                <a:latin typeface="Constantia"/>
                <a:cs typeface="Constantia"/>
              </a:rPr>
              <a:t>asal 3):</a:t>
            </a:r>
            <a:endParaRPr sz="2600">
              <a:latin typeface="Constantia"/>
              <a:cs typeface="Constantia"/>
            </a:endParaRPr>
          </a:p>
          <a:p>
            <a:pPr marL="287019">
              <a:lnSpc>
                <a:spcPct val="99995"/>
              </a:lnSpc>
              <a:spcBef>
                <a:spcPts val="473"/>
              </a:spcBef>
            </a:pPr>
            <a:r>
              <a:rPr sz="2600" dirty="0">
                <a:latin typeface="Constantia"/>
                <a:cs typeface="Constantia"/>
              </a:rPr>
              <a:t>melalui</a:t>
            </a:r>
            <a:r>
              <a:rPr sz="2600" spc="-3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3</a:t>
            </a:r>
            <a:r>
              <a:rPr sz="2600" spc="-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taha</a:t>
            </a:r>
            <a:r>
              <a:rPr sz="2600" spc="-59" dirty="0">
                <a:latin typeface="Constantia"/>
                <a:cs typeface="Constantia"/>
              </a:rPr>
              <a:t>p</a:t>
            </a:r>
            <a:r>
              <a:rPr sz="2600" dirty="0">
                <a:latin typeface="Constantia"/>
                <a:cs typeface="Constantia"/>
              </a:rPr>
              <a:t>,</a:t>
            </a:r>
            <a:r>
              <a:rPr sz="2600" spc="-89" dirty="0">
                <a:latin typeface="Constantia"/>
                <a:cs typeface="Constantia"/>
              </a:rPr>
              <a:t> </a:t>
            </a:r>
            <a:r>
              <a:rPr sz="2600" spc="-29" dirty="0">
                <a:latin typeface="Constantia"/>
                <a:cs typeface="Constantia"/>
              </a:rPr>
              <a:t>y</a:t>
            </a:r>
            <a:r>
              <a:rPr sz="2600" dirty="0">
                <a:latin typeface="Constantia"/>
                <a:cs typeface="Constantia"/>
              </a:rPr>
              <a:t>aitu</a:t>
            </a:r>
            <a:r>
              <a:rPr sz="2600" spc="-69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pe</a:t>
            </a:r>
            <a:r>
              <a:rPr sz="2600" spc="-4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9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tanga</a:t>
            </a:r>
            <a:r>
              <a:rPr sz="2600" spc="-9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,</a:t>
            </a:r>
            <a:r>
              <a:rPr sz="2600" spc="-4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pe</a:t>
            </a:r>
            <a:r>
              <a:rPr sz="2600" spc="-4" dirty="0">
                <a:latin typeface="Constantia"/>
                <a:cs typeface="Constantia"/>
              </a:rPr>
              <a:t>n</a:t>
            </a:r>
            <a:r>
              <a:rPr sz="2600" spc="-59" dirty="0">
                <a:latin typeface="Constantia"/>
                <a:cs typeface="Constantia"/>
              </a:rPr>
              <a:t>g</a:t>
            </a:r>
            <a:r>
              <a:rPr sz="2600" dirty="0">
                <a:latin typeface="Constantia"/>
                <a:cs typeface="Constantia"/>
              </a:rPr>
              <a:t>esahan, p</a:t>
            </a:r>
            <a:r>
              <a:rPr sz="2600" spc="-4" dirty="0">
                <a:latin typeface="Constantia"/>
                <a:cs typeface="Constantia"/>
              </a:rPr>
              <a:t>e</a:t>
            </a:r>
            <a:r>
              <a:rPr sz="2600" dirty="0">
                <a:latin typeface="Constantia"/>
                <a:cs typeface="Constantia"/>
              </a:rPr>
              <a:t>rtuka</a:t>
            </a:r>
            <a:r>
              <a:rPr sz="2600" spc="-5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an</a:t>
            </a:r>
            <a:r>
              <a:rPr sz="2600" spc="-129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d</a:t>
            </a:r>
            <a:r>
              <a:rPr sz="2600" spc="-9" dirty="0">
                <a:latin typeface="Constantia"/>
                <a:cs typeface="Constantia"/>
              </a:rPr>
              <a:t>o</a:t>
            </a:r>
            <a:r>
              <a:rPr sz="2600" dirty="0">
                <a:latin typeface="Constantia"/>
                <a:cs typeface="Constantia"/>
              </a:rPr>
              <a:t>kumen</a:t>
            </a:r>
            <a:r>
              <a:rPr sz="2600" spc="-109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</a:t>
            </a:r>
            <a:r>
              <a:rPr sz="2600" spc="-4" dirty="0">
                <a:latin typeface="Constantia"/>
                <a:cs typeface="Constantia"/>
              </a:rPr>
              <a:t>e</a:t>
            </a:r>
            <a:r>
              <a:rPr sz="2600" dirty="0">
                <a:latin typeface="Constantia"/>
                <a:cs typeface="Constantia"/>
              </a:rPr>
              <a:t>rjanji</a:t>
            </a:r>
            <a:r>
              <a:rPr sz="2600" spc="-9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n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atau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n</a:t>
            </a:r>
            <a:r>
              <a:rPr sz="2600" spc="-9" dirty="0">
                <a:latin typeface="Constantia"/>
                <a:cs typeface="Constantia"/>
              </a:rPr>
              <a:t>o</a:t>
            </a:r>
            <a:r>
              <a:rPr sz="2600" dirty="0">
                <a:latin typeface="Constantia"/>
                <a:cs typeface="Constantia"/>
              </a:rPr>
              <a:t>ta</a:t>
            </a:r>
            <a:r>
              <a:rPr sz="2600" spc="-129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di</a:t>
            </a:r>
            <a:r>
              <a:rPr sz="2600" spc="-14" dirty="0">
                <a:latin typeface="Constantia"/>
                <a:cs typeface="Constantia"/>
              </a:rPr>
              <a:t>p</a:t>
            </a:r>
            <a:r>
              <a:rPr sz="2600" dirty="0">
                <a:latin typeface="Constantia"/>
                <a:cs typeface="Constantia"/>
              </a:rPr>
              <a:t>lom</a:t>
            </a:r>
            <a:r>
              <a:rPr sz="2600" spc="-9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tik, ca</a:t>
            </a:r>
            <a:r>
              <a:rPr sz="2600" spc="-54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59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lain</a:t>
            </a:r>
            <a:r>
              <a:rPr sz="2600" spc="-119" dirty="0">
                <a:latin typeface="Constantia"/>
                <a:cs typeface="Constantia"/>
              </a:rPr>
              <a:t> </a:t>
            </a:r>
            <a:r>
              <a:rPr sz="2600" spc="-29" dirty="0">
                <a:latin typeface="Constantia"/>
                <a:cs typeface="Constantia"/>
              </a:rPr>
              <a:t>y</a:t>
            </a:r>
            <a:r>
              <a:rPr sz="2600" dirty="0">
                <a:latin typeface="Constantia"/>
                <a:cs typeface="Constantia"/>
              </a:rPr>
              <a:t>ang</a:t>
            </a:r>
            <a:r>
              <a:rPr sz="2600" spc="-6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dise</a:t>
            </a:r>
            <a:r>
              <a:rPr sz="2600" spc="-9" dirty="0">
                <a:latin typeface="Constantia"/>
                <a:cs typeface="Constantia"/>
              </a:rPr>
              <a:t>p</a:t>
            </a:r>
            <a:r>
              <a:rPr sz="2600" dirty="0">
                <a:latin typeface="Constantia"/>
                <a:cs typeface="Constantia"/>
              </a:rPr>
              <a:t>akati</a:t>
            </a:r>
            <a:r>
              <a:rPr sz="2600" spc="-5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</a:t>
            </a:r>
            <a:r>
              <a:rPr sz="2600" spc="-4" dirty="0">
                <a:latin typeface="Constantia"/>
                <a:cs typeface="Constantia"/>
              </a:rPr>
              <a:t>a</a:t>
            </a:r>
            <a:r>
              <a:rPr sz="2600" spc="-5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8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</a:t>
            </a:r>
            <a:r>
              <a:rPr sz="2600" spc="-9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hak.</a:t>
            </a:r>
            <a:endParaRPr sz="2600">
              <a:latin typeface="Constantia"/>
              <a:cs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50103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/>
              <a:t>Beberapa Definisi Perjanjian Internasional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9600" indent="-609600">
              <a:lnSpc>
                <a:spcPct val="80000"/>
              </a:lnSpc>
              <a:buFontTx/>
              <a:buAutoNum type="arabicPeriod"/>
              <a:defRPr/>
            </a:pPr>
            <a:r>
              <a:rPr lang="en-US" sz="2800" dirty="0" err="1">
                <a:latin typeface="Aparajita" panose="020B0604020202020204" pitchFamily="34" charset="0"/>
                <a:cs typeface="Aparajita" panose="020B0604020202020204" pitchFamily="34" charset="0"/>
              </a:rPr>
              <a:t>Mochtar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800" dirty="0" err="1">
                <a:latin typeface="Aparajita" panose="020B0604020202020204" pitchFamily="34" charset="0"/>
                <a:cs typeface="Aparajita" panose="020B0604020202020204" pitchFamily="34" charset="0"/>
              </a:rPr>
              <a:t>Kusumaatmadja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	</a:t>
            </a:r>
            <a:r>
              <a:rPr lang="en-US" sz="2800" dirty="0" err="1">
                <a:latin typeface="Aparajita" panose="020B0604020202020204" pitchFamily="34" charset="0"/>
                <a:cs typeface="Aparajita" panose="020B0604020202020204" pitchFamily="34" charset="0"/>
              </a:rPr>
              <a:t>Ialah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800" dirty="0" err="1">
                <a:latin typeface="Aparajita" panose="020B0604020202020204" pitchFamily="34" charset="0"/>
                <a:cs typeface="Aparajita" panose="020B0604020202020204" pitchFamily="34" charset="0"/>
              </a:rPr>
              <a:t>Perjanjian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 yang </a:t>
            </a:r>
            <a:r>
              <a:rPr lang="en-US" sz="2800" dirty="0" err="1">
                <a:latin typeface="Aparajita" panose="020B0604020202020204" pitchFamily="34" charset="0"/>
                <a:cs typeface="Aparajita" panose="020B0604020202020204" pitchFamily="34" charset="0"/>
              </a:rPr>
              <a:t>diadakan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800" dirty="0" err="1">
                <a:latin typeface="Aparajita" panose="020B0604020202020204" pitchFamily="34" charset="0"/>
                <a:cs typeface="Aparajita" panose="020B0604020202020204" pitchFamily="34" charset="0"/>
              </a:rPr>
              <a:t>antara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800" dirty="0" err="1">
                <a:latin typeface="Aparajita" panose="020B0604020202020204" pitchFamily="34" charset="0"/>
                <a:cs typeface="Aparajita" panose="020B0604020202020204" pitchFamily="34" charset="0"/>
              </a:rPr>
              <a:t>anggota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800" dirty="0" err="1">
                <a:latin typeface="Aparajita" panose="020B0604020202020204" pitchFamily="34" charset="0"/>
                <a:cs typeface="Aparajita" panose="020B0604020202020204" pitchFamily="34" charset="0"/>
              </a:rPr>
              <a:t>masyarakat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800" dirty="0" err="1">
                <a:latin typeface="Aparajita" panose="020B0604020202020204" pitchFamily="34" charset="0"/>
                <a:cs typeface="Aparajita" panose="020B0604020202020204" pitchFamily="34" charset="0"/>
              </a:rPr>
              <a:t>bangsa-bangsa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800" dirty="0" err="1">
                <a:latin typeface="Aparajita" panose="020B0604020202020204" pitchFamily="34" charset="0"/>
                <a:cs typeface="Aparajita" panose="020B0604020202020204" pitchFamily="34" charset="0"/>
              </a:rPr>
              <a:t>dan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800" dirty="0" err="1">
                <a:latin typeface="Aparajita" panose="020B0604020202020204" pitchFamily="34" charset="0"/>
                <a:cs typeface="Aparajita" panose="020B0604020202020204" pitchFamily="34" charset="0"/>
              </a:rPr>
              <a:t>bertujuan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800" dirty="0" err="1">
                <a:latin typeface="Aparajita" panose="020B0604020202020204" pitchFamily="34" charset="0"/>
                <a:cs typeface="Aparajita" panose="020B0604020202020204" pitchFamily="34" charset="0"/>
              </a:rPr>
              <a:t>untuk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800" dirty="0" err="1">
                <a:latin typeface="Aparajita" panose="020B0604020202020204" pitchFamily="34" charset="0"/>
                <a:cs typeface="Aparajita" panose="020B0604020202020204" pitchFamily="34" charset="0"/>
              </a:rPr>
              <a:t>mengakibatkan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800" dirty="0" err="1">
                <a:latin typeface="Aparajita" panose="020B0604020202020204" pitchFamily="34" charset="0"/>
                <a:cs typeface="Aparajita" panose="020B0604020202020204" pitchFamily="34" charset="0"/>
              </a:rPr>
              <a:t>akibat-akibat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800" dirty="0" err="1">
                <a:latin typeface="Aparajita" panose="020B0604020202020204" pitchFamily="34" charset="0"/>
                <a:cs typeface="Aparajita" panose="020B0604020202020204" pitchFamily="34" charset="0"/>
              </a:rPr>
              <a:t>hukum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800" dirty="0" err="1">
                <a:latin typeface="Aparajita" panose="020B0604020202020204" pitchFamily="34" charset="0"/>
                <a:cs typeface="Aparajita" panose="020B0604020202020204" pitchFamily="34" charset="0"/>
              </a:rPr>
              <a:t>tersebut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</a:p>
          <a:p>
            <a:pPr marL="609600" indent="-609600">
              <a:lnSpc>
                <a:spcPct val="80000"/>
              </a:lnSpc>
              <a:buFontTx/>
              <a:buAutoNum type="arabicPeriod" startAt="2"/>
              <a:defRPr/>
            </a:pPr>
            <a:r>
              <a:rPr lang="en-US" sz="2800" dirty="0" err="1">
                <a:latin typeface="Aparajita" panose="020B0604020202020204" pitchFamily="34" charset="0"/>
                <a:cs typeface="Aparajita" panose="020B0604020202020204" pitchFamily="34" charset="0"/>
              </a:rPr>
              <a:t>Menurut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 Dr. Oppenheim-</a:t>
            </a:r>
            <a:r>
              <a:rPr lang="en-US" sz="2800" dirty="0" err="1">
                <a:latin typeface="Aparajita" panose="020B0604020202020204" pitchFamily="34" charset="0"/>
                <a:cs typeface="Aparajita" panose="020B0604020202020204" pitchFamily="34" charset="0"/>
              </a:rPr>
              <a:t>Lauterpacht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	</a:t>
            </a:r>
            <a:r>
              <a:rPr lang="en-US" sz="2800" dirty="0" err="1">
                <a:latin typeface="Aparajita" panose="020B0604020202020204" pitchFamily="34" charset="0"/>
                <a:cs typeface="Aparajita" panose="020B0604020202020204" pitchFamily="34" charset="0"/>
              </a:rPr>
              <a:t>Ialah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800" dirty="0" err="1">
                <a:latin typeface="Aparajita" panose="020B0604020202020204" pitchFamily="34" charset="0"/>
                <a:cs typeface="Aparajita" panose="020B0604020202020204" pitchFamily="34" charset="0"/>
              </a:rPr>
              <a:t>Suatu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800" dirty="0" err="1">
                <a:latin typeface="Aparajita" panose="020B0604020202020204" pitchFamily="34" charset="0"/>
                <a:cs typeface="Aparajita" panose="020B0604020202020204" pitchFamily="34" charset="0"/>
              </a:rPr>
              <a:t>Persetujuan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800" dirty="0" err="1">
                <a:latin typeface="Aparajita" panose="020B0604020202020204" pitchFamily="34" charset="0"/>
                <a:cs typeface="Aparajita" panose="020B0604020202020204" pitchFamily="34" charset="0"/>
              </a:rPr>
              <a:t>antarnegara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 yang </a:t>
            </a:r>
            <a:r>
              <a:rPr lang="en-US" sz="2800" dirty="0" err="1">
                <a:latin typeface="Aparajita" panose="020B0604020202020204" pitchFamily="34" charset="0"/>
                <a:cs typeface="Aparajita" panose="020B0604020202020204" pitchFamily="34" charset="0"/>
              </a:rPr>
              <a:t>menimbulkan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800" dirty="0" err="1">
                <a:latin typeface="Aparajita" panose="020B0604020202020204" pitchFamily="34" charset="0"/>
                <a:cs typeface="Aparajita" panose="020B0604020202020204" pitchFamily="34" charset="0"/>
              </a:rPr>
              <a:t>hak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800" dirty="0" err="1">
                <a:latin typeface="Aparajita" panose="020B0604020202020204" pitchFamily="34" charset="0"/>
                <a:cs typeface="Aparajita" panose="020B0604020202020204" pitchFamily="34" charset="0"/>
              </a:rPr>
              <a:t>dan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800" dirty="0" err="1">
                <a:latin typeface="Aparajita" panose="020B0604020202020204" pitchFamily="34" charset="0"/>
                <a:cs typeface="Aparajita" panose="020B0604020202020204" pitchFamily="34" charset="0"/>
              </a:rPr>
              <a:t>kewajiban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 di </a:t>
            </a:r>
            <a:r>
              <a:rPr lang="en-US" sz="2800" dirty="0" err="1">
                <a:latin typeface="Aparajita" panose="020B0604020202020204" pitchFamily="34" charset="0"/>
                <a:cs typeface="Aparajita" panose="020B0604020202020204" pitchFamily="34" charset="0"/>
              </a:rPr>
              <a:t>antara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800" dirty="0" err="1">
                <a:latin typeface="Aparajita" panose="020B0604020202020204" pitchFamily="34" charset="0"/>
                <a:cs typeface="Aparajita" panose="020B0604020202020204" pitchFamily="34" charset="0"/>
              </a:rPr>
              <a:t>negara</a:t>
            </a:r>
            <a:endParaRPr lang="en-US" sz="28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endParaRPr lang="en-US" sz="28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3476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1447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05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0974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22971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59940" y="853520"/>
            <a:ext cx="246416" cy="339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87849"/>
              </a:lnSpc>
              <a:spcBef>
                <a:spcPts val="10"/>
              </a:spcBef>
            </a:pPr>
            <a:r>
              <a:rPr sz="2450" dirty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endParaRPr sz="2450">
              <a:latin typeface="Wingdings 2"/>
              <a:cs typeface="Wingdings 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34261" y="856292"/>
            <a:ext cx="7538153" cy="16245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780736" algn="just">
              <a:lnSpc>
                <a:spcPts val="2755"/>
              </a:lnSpc>
              <a:spcBef>
                <a:spcPts val="137"/>
              </a:spcBef>
            </a:pPr>
            <a:r>
              <a:rPr sz="3900" b="1" spc="-175" baseline="3150" dirty="0">
                <a:latin typeface="Constantia"/>
                <a:cs typeface="Constantia"/>
              </a:rPr>
              <a:t>T</a:t>
            </a:r>
            <a:r>
              <a:rPr sz="3900" b="1" baseline="3150" dirty="0">
                <a:latin typeface="Constantia"/>
                <a:cs typeface="Constantia"/>
              </a:rPr>
              <a:t>ah</a:t>
            </a:r>
            <a:r>
              <a:rPr sz="3900" b="1" spc="-9" baseline="3150" dirty="0">
                <a:latin typeface="Constantia"/>
                <a:cs typeface="Constantia"/>
              </a:rPr>
              <a:t>a</a:t>
            </a:r>
            <a:r>
              <a:rPr sz="3900" b="1" baseline="3150" dirty="0">
                <a:latin typeface="Constantia"/>
                <a:cs typeface="Constantia"/>
              </a:rPr>
              <a:t>p</a:t>
            </a:r>
            <a:r>
              <a:rPr sz="3900" b="1" spc="-75" baseline="3150" dirty="0">
                <a:latin typeface="Constantia"/>
                <a:cs typeface="Constantia"/>
              </a:rPr>
              <a:t> P</a:t>
            </a:r>
            <a:r>
              <a:rPr sz="3900" b="1" baseline="3150" dirty="0">
                <a:latin typeface="Constantia"/>
                <a:cs typeface="Constantia"/>
              </a:rPr>
              <a:t>embuatan</a:t>
            </a:r>
            <a:r>
              <a:rPr sz="3900" b="1" spc="-75" baseline="3150" dirty="0">
                <a:latin typeface="Constantia"/>
                <a:cs typeface="Constantia"/>
              </a:rPr>
              <a:t> </a:t>
            </a:r>
            <a:r>
              <a:rPr sz="3900" b="1" spc="-50" baseline="3150" dirty="0">
                <a:latin typeface="Constantia"/>
                <a:cs typeface="Constantia"/>
              </a:rPr>
              <a:t>P</a:t>
            </a:r>
            <a:r>
              <a:rPr sz="3900" b="1" baseline="3150" dirty="0">
                <a:latin typeface="Constantia"/>
                <a:cs typeface="Constantia"/>
              </a:rPr>
              <a:t>I </a:t>
            </a:r>
            <a:r>
              <a:rPr sz="3900" b="1" spc="4" baseline="3150" dirty="0">
                <a:latin typeface="Constantia"/>
                <a:cs typeface="Constantia"/>
              </a:rPr>
              <a:t>(</a:t>
            </a:r>
            <a:r>
              <a:rPr sz="3900" b="1" spc="-39" baseline="3150" dirty="0">
                <a:latin typeface="Constantia"/>
                <a:cs typeface="Constantia"/>
              </a:rPr>
              <a:t>P</a:t>
            </a:r>
            <a:r>
              <a:rPr sz="3900" b="1" baseline="3150" dirty="0">
                <a:latin typeface="Constantia"/>
                <a:cs typeface="Constantia"/>
              </a:rPr>
              <a:t>as</a:t>
            </a:r>
            <a:r>
              <a:rPr sz="3900" b="1" spc="-4" baseline="3150" dirty="0">
                <a:latin typeface="Constantia"/>
                <a:cs typeface="Constantia"/>
              </a:rPr>
              <a:t>a</a:t>
            </a:r>
            <a:r>
              <a:rPr sz="3900" b="1" baseline="3150" dirty="0">
                <a:latin typeface="Constantia"/>
                <a:cs typeface="Constantia"/>
              </a:rPr>
              <a:t>l</a:t>
            </a:r>
            <a:r>
              <a:rPr sz="3900" b="1" spc="-25" baseline="3150" dirty="0">
                <a:latin typeface="Constantia"/>
                <a:cs typeface="Constantia"/>
              </a:rPr>
              <a:t> </a:t>
            </a:r>
            <a:r>
              <a:rPr sz="3900" b="1" baseline="3150" dirty="0">
                <a:latin typeface="Constantia"/>
                <a:cs typeface="Constantia"/>
              </a:rPr>
              <a:t>5):</a:t>
            </a:r>
            <a:endParaRPr sz="2600">
              <a:latin typeface="Constantia"/>
              <a:cs typeface="Constantia"/>
            </a:endParaRPr>
          </a:p>
          <a:p>
            <a:pPr marL="12700" algn="just">
              <a:lnSpc>
                <a:spcPct val="100097"/>
              </a:lnSpc>
              <a:spcBef>
                <a:spcPts val="472"/>
              </a:spcBef>
            </a:pPr>
            <a:r>
              <a:rPr sz="2600" spc="-59" dirty="0">
                <a:latin typeface="Constantia"/>
                <a:cs typeface="Constantia"/>
              </a:rPr>
              <a:t>K</a:t>
            </a:r>
            <a:r>
              <a:rPr sz="2600" dirty="0">
                <a:latin typeface="Constantia"/>
                <a:cs typeface="Constantia"/>
              </a:rPr>
              <a:t>o</a:t>
            </a:r>
            <a:r>
              <a:rPr sz="2600" spc="-4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su</a:t>
            </a:r>
            <a:r>
              <a:rPr sz="2600" spc="4" dirty="0">
                <a:latin typeface="Constantia"/>
                <a:cs typeface="Constantia"/>
              </a:rPr>
              <a:t>l</a:t>
            </a:r>
            <a:r>
              <a:rPr sz="2600" dirty="0">
                <a:latin typeface="Constantia"/>
                <a:cs typeface="Constantia"/>
              </a:rPr>
              <a:t>tasi</a:t>
            </a:r>
            <a:r>
              <a:rPr sz="2600" spc="-10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dan</a:t>
            </a:r>
            <a:r>
              <a:rPr sz="2600" spc="-39" dirty="0">
                <a:latin typeface="Constantia"/>
                <a:cs typeface="Constantia"/>
              </a:rPr>
              <a:t> </a:t>
            </a:r>
            <a:r>
              <a:rPr sz="2600" spc="-50" dirty="0">
                <a:latin typeface="Constantia"/>
                <a:cs typeface="Constantia"/>
              </a:rPr>
              <a:t>k</a:t>
            </a:r>
            <a:r>
              <a:rPr sz="2600" dirty="0">
                <a:latin typeface="Constantia"/>
                <a:cs typeface="Constantia"/>
              </a:rPr>
              <a:t>o</a:t>
            </a:r>
            <a:r>
              <a:rPr sz="2600" spc="-9" dirty="0">
                <a:latin typeface="Constantia"/>
                <a:cs typeface="Constantia"/>
              </a:rPr>
              <a:t>o</a:t>
            </a:r>
            <a:r>
              <a:rPr sz="2600" spc="-34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di</a:t>
            </a:r>
            <a:r>
              <a:rPr sz="2600" spc="-9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asi</a:t>
            </a:r>
            <a:r>
              <a:rPr sz="2600" spc="-79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deng</a:t>
            </a:r>
            <a:r>
              <a:rPr sz="2600" spc="-9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n</a:t>
            </a:r>
            <a:r>
              <a:rPr sz="2600" spc="-29" dirty="0">
                <a:latin typeface="Constantia"/>
                <a:cs typeface="Constantia"/>
              </a:rPr>
              <a:t> </a:t>
            </a:r>
            <a:r>
              <a:rPr sz="2600" spc="-54" dirty="0">
                <a:latin typeface="Constantia"/>
                <a:cs typeface="Constantia"/>
              </a:rPr>
              <a:t>M</a:t>
            </a:r>
            <a:r>
              <a:rPr sz="2600" dirty="0">
                <a:latin typeface="Constantia"/>
                <a:cs typeface="Constantia"/>
              </a:rPr>
              <a:t>enLu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dan</a:t>
            </a:r>
            <a:r>
              <a:rPr sz="2600" spc="-79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</a:t>
            </a:r>
            <a:r>
              <a:rPr sz="2600" spc="-9" dirty="0">
                <a:latin typeface="Constantia"/>
                <a:cs typeface="Constantia"/>
              </a:rPr>
              <a:t>o</a:t>
            </a:r>
            <a:r>
              <a:rPr sz="2600" dirty="0">
                <a:latin typeface="Constantia"/>
                <a:cs typeface="Constantia"/>
              </a:rPr>
              <a:t>sisi pemer</a:t>
            </a:r>
            <a:r>
              <a:rPr sz="2600" spc="-9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ntah</a:t>
            </a:r>
            <a:r>
              <a:rPr sz="2600" spc="-4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harus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dituan</a:t>
            </a:r>
            <a:r>
              <a:rPr sz="2600" spc="-29" dirty="0">
                <a:latin typeface="Constantia"/>
                <a:cs typeface="Constantia"/>
              </a:rPr>
              <a:t>g</a:t>
            </a:r>
            <a:r>
              <a:rPr sz="2600" dirty="0">
                <a:latin typeface="Constantia"/>
                <a:cs typeface="Constantia"/>
              </a:rPr>
              <a:t>kan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dalam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sua</a:t>
            </a:r>
            <a:r>
              <a:rPr sz="2600" spc="4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u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ped</a:t>
            </a:r>
            <a:r>
              <a:rPr sz="2600" spc="-9" dirty="0">
                <a:latin typeface="Constantia"/>
                <a:cs typeface="Constantia"/>
              </a:rPr>
              <a:t>o</a:t>
            </a:r>
            <a:r>
              <a:rPr sz="2600" dirty="0">
                <a:latin typeface="Constantia"/>
                <a:cs typeface="Constantia"/>
              </a:rPr>
              <a:t>man deleg</a:t>
            </a:r>
            <a:r>
              <a:rPr sz="2600" spc="-9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s</a:t>
            </a:r>
            <a:r>
              <a:rPr sz="2600" spc="-4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34260" y="3075618"/>
            <a:ext cx="6572038" cy="12280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7761">
              <a:lnSpc>
                <a:spcPts val="2755"/>
              </a:lnSpc>
              <a:spcBef>
                <a:spcPts val="137"/>
              </a:spcBef>
            </a:pPr>
            <a:r>
              <a:rPr sz="3900" b="1" baseline="3150" dirty="0">
                <a:latin typeface="Constantia"/>
                <a:cs typeface="Constantia"/>
              </a:rPr>
              <a:t>P</a:t>
            </a:r>
            <a:r>
              <a:rPr sz="3900" b="1" spc="-39" baseline="3150" dirty="0">
                <a:latin typeface="Constantia"/>
                <a:cs typeface="Constantia"/>
              </a:rPr>
              <a:t>r</a:t>
            </a:r>
            <a:r>
              <a:rPr sz="3900" b="1" baseline="3150" dirty="0">
                <a:latin typeface="Constantia"/>
                <a:cs typeface="Constantia"/>
              </a:rPr>
              <a:t>oses</a:t>
            </a:r>
            <a:r>
              <a:rPr sz="3900" b="1" spc="-64" baseline="3150" dirty="0">
                <a:latin typeface="Constantia"/>
                <a:cs typeface="Constantia"/>
              </a:rPr>
              <a:t> </a:t>
            </a:r>
            <a:r>
              <a:rPr sz="3900" b="1" spc="4" baseline="3150" dirty="0">
                <a:latin typeface="Constantia"/>
                <a:cs typeface="Constantia"/>
              </a:rPr>
              <a:t>(</a:t>
            </a:r>
            <a:r>
              <a:rPr sz="3900" b="1" spc="-39" baseline="3150" dirty="0">
                <a:latin typeface="Constantia"/>
                <a:cs typeface="Constantia"/>
              </a:rPr>
              <a:t>P</a:t>
            </a:r>
            <a:r>
              <a:rPr sz="3900" b="1" baseline="3150" dirty="0">
                <a:latin typeface="Constantia"/>
                <a:cs typeface="Constantia"/>
              </a:rPr>
              <a:t>as</a:t>
            </a:r>
            <a:r>
              <a:rPr sz="3900" b="1" spc="-4" baseline="3150" dirty="0">
                <a:latin typeface="Constantia"/>
                <a:cs typeface="Constantia"/>
              </a:rPr>
              <a:t>a</a:t>
            </a:r>
            <a:r>
              <a:rPr sz="3900" b="1" baseline="3150" dirty="0">
                <a:latin typeface="Constantia"/>
                <a:cs typeface="Constantia"/>
              </a:rPr>
              <a:t>l</a:t>
            </a:r>
            <a:r>
              <a:rPr sz="3900" b="1" spc="-25" baseline="3150" dirty="0">
                <a:latin typeface="Constantia"/>
                <a:cs typeface="Constantia"/>
              </a:rPr>
              <a:t> </a:t>
            </a:r>
            <a:r>
              <a:rPr sz="3900" b="1" baseline="3150" dirty="0">
                <a:latin typeface="Constantia"/>
                <a:cs typeface="Constantia"/>
              </a:rPr>
              <a:t>6):</a:t>
            </a:r>
            <a:endParaRPr sz="2600">
              <a:latin typeface="Constantia"/>
              <a:cs typeface="Constantia"/>
            </a:endParaRPr>
          </a:p>
          <a:p>
            <a:pPr marL="12700">
              <a:lnSpc>
                <a:spcPts val="3120"/>
              </a:lnSpc>
              <a:spcBef>
                <a:spcPts val="568"/>
              </a:spcBef>
            </a:pPr>
            <a:r>
              <a:rPr sz="2600" spc="-75" dirty="0">
                <a:latin typeface="Constantia"/>
                <a:cs typeface="Constantia"/>
              </a:rPr>
              <a:t>P</a:t>
            </a:r>
            <a:r>
              <a:rPr sz="2600" dirty="0">
                <a:latin typeface="Constantia"/>
                <a:cs typeface="Constantia"/>
              </a:rPr>
              <a:t>enjajagan,</a:t>
            </a:r>
            <a:r>
              <a:rPr sz="2600" spc="-5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perund</a:t>
            </a:r>
            <a:r>
              <a:rPr sz="2600" spc="-14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ng</a:t>
            </a:r>
            <a:r>
              <a:rPr sz="2600" spc="-4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n,</a:t>
            </a:r>
            <a:r>
              <a:rPr sz="2600" spc="-4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perumu</a:t>
            </a:r>
            <a:r>
              <a:rPr sz="2600" spc="4" dirty="0">
                <a:latin typeface="Constantia"/>
                <a:cs typeface="Constantia"/>
              </a:rPr>
              <a:t>s</a:t>
            </a:r>
            <a:r>
              <a:rPr sz="2600" dirty="0">
                <a:latin typeface="Constantia"/>
                <a:cs typeface="Constantia"/>
              </a:rPr>
              <a:t>an</a:t>
            </a:r>
            <a:r>
              <a:rPr sz="2600" spc="-6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naskah, pe</a:t>
            </a:r>
            <a:r>
              <a:rPr sz="2600" spc="-4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erima</a:t>
            </a:r>
            <a:r>
              <a:rPr sz="2600" spc="-9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n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dan</a:t>
            </a:r>
            <a:r>
              <a:rPr sz="2600" spc="-79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pe</a:t>
            </a:r>
            <a:r>
              <a:rPr sz="2600" spc="-4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9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tanga</a:t>
            </a:r>
            <a:r>
              <a:rPr sz="2600" spc="-4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4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334260" y="4898575"/>
            <a:ext cx="7769258" cy="11489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sz="3900" baseline="3150" dirty="0">
                <a:latin typeface="Constantia"/>
                <a:cs typeface="Constantia"/>
              </a:rPr>
              <a:t>S</a:t>
            </a:r>
            <a:r>
              <a:rPr sz="3900" spc="9" baseline="3150" dirty="0">
                <a:latin typeface="Constantia"/>
                <a:cs typeface="Constantia"/>
              </a:rPr>
              <a:t>u</a:t>
            </a:r>
            <a:r>
              <a:rPr sz="3900" spc="-50" baseline="3150" dirty="0">
                <a:latin typeface="Constantia"/>
                <a:cs typeface="Constantia"/>
              </a:rPr>
              <a:t>r</a:t>
            </a:r>
            <a:r>
              <a:rPr sz="3900" baseline="3150" dirty="0">
                <a:latin typeface="Constantia"/>
                <a:cs typeface="Constantia"/>
              </a:rPr>
              <a:t>at</a:t>
            </a:r>
            <a:r>
              <a:rPr sz="3900" spc="-89" baseline="3150" dirty="0">
                <a:latin typeface="Constantia"/>
                <a:cs typeface="Constantia"/>
              </a:rPr>
              <a:t> </a:t>
            </a:r>
            <a:r>
              <a:rPr sz="3900" baseline="3150" dirty="0">
                <a:latin typeface="Constantia"/>
                <a:cs typeface="Constantia"/>
              </a:rPr>
              <a:t>kuasa</a:t>
            </a:r>
            <a:r>
              <a:rPr sz="3900" spc="-144" baseline="3150" dirty="0">
                <a:latin typeface="Constantia"/>
                <a:cs typeface="Constantia"/>
              </a:rPr>
              <a:t> </a:t>
            </a:r>
            <a:r>
              <a:rPr sz="3900" baseline="3150" dirty="0">
                <a:latin typeface="Constantia"/>
                <a:cs typeface="Constantia"/>
              </a:rPr>
              <a:t>di</a:t>
            </a:r>
            <a:r>
              <a:rPr sz="3900" spc="-9" baseline="3150" dirty="0">
                <a:latin typeface="Constantia"/>
                <a:cs typeface="Constantia"/>
              </a:rPr>
              <a:t>p</a:t>
            </a:r>
            <a:r>
              <a:rPr sz="3900" baseline="3150" dirty="0">
                <a:latin typeface="Constantia"/>
                <a:cs typeface="Constantia"/>
              </a:rPr>
              <a:t>e</a:t>
            </a:r>
            <a:r>
              <a:rPr sz="3900" spc="-25" baseline="3150" dirty="0">
                <a:latin typeface="Constantia"/>
                <a:cs typeface="Constantia"/>
              </a:rPr>
              <a:t>r</a:t>
            </a:r>
            <a:r>
              <a:rPr sz="3900" baseline="3150" dirty="0">
                <a:latin typeface="Constantia"/>
                <a:cs typeface="Constantia"/>
              </a:rPr>
              <a:t>lukan</a:t>
            </a:r>
            <a:r>
              <a:rPr sz="3900" spc="-50" baseline="3150" dirty="0">
                <a:latin typeface="Constantia"/>
                <a:cs typeface="Constantia"/>
              </a:rPr>
              <a:t> </a:t>
            </a:r>
            <a:r>
              <a:rPr sz="3900" baseline="3150" dirty="0">
                <a:latin typeface="Constantia"/>
                <a:cs typeface="Constantia"/>
              </a:rPr>
              <a:t>bagi</a:t>
            </a:r>
            <a:r>
              <a:rPr sz="3900" spc="-44" baseline="3150" dirty="0">
                <a:latin typeface="Constantia"/>
                <a:cs typeface="Constantia"/>
              </a:rPr>
              <a:t> </a:t>
            </a:r>
            <a:r>
              <a:rPr sz="3900" baseline="3150" dirty="0">
                <a:latin typeface="Constantia"/>
                <a:cs typeface="Constantia"/>
              </a:rPr>
              <a:t>seseo</a:t>
            </a:r>
            <a:r>
              <a:rPr sz="3900" spc="-50" baseline="3150" dirty="0">
                <a:latin typeface="Constantia"/>
                <a:cs typeface="Constantia"/>
              </a:rPr>
              <a:t>r</a:t>
            </a:r>
            <a:r>
              <a:rPr sz="3900" baseline="3150" dirty="0">
                <a:latin typeface="Constantia"/>
                <a:cs typeface="Constantia"/>
              </a:rPr>
              <a:t>ang</a:t>
            </a:r>
            <a:r>
              <a:rPr sz="3900" spc="-79" baseline="3150" dirty="0">
                <a:latin typeface="Constantia"/>
                <a:cs typeface="Constantia"/>
              </a:rPr>
              <a:t> </a:t>
            </a:r>
            <a:r>
              <a:rPr sz="3900" spc="-29" baseline="3150" dirty="0">
                <a:latin typeface="Constantia"/>
                <a:cs typeface="Constantia"/>
              </a:rPr>
              <a:t>y</a:t>
            </a:r>
            <a:r>
              <a:rPr sz="3900" baseline="3150" dirty="0">
                <a:latin typeface="Constantia"/>
                <a:cs typeface="Constantia"/>
              </a:rPr>
              <a:t>ang</a:t>
            </a:r>
            <a:r>
              <a:rPr sz="3900" spc="-4" baseline="3150" dirty="0">
                <a:latin typeface="Constantia"/>
                <a:cs typeface="Constantia"/>
              </a:rPr>
              <a:t> </a:t>
            </a:r>
            <a:r>
              <a:rPr sz="3900" b="1" baseline="3150" dirty="0">
                <a:latin typeface="Constantia"/>
                <a:cs typeface="Constantia"/>
              </a:rPr>
              <a:t>me</a:t>
            </a:r>
            <a:r>
              <a:rPr sz="3900" b="1" spc="-19" baseline="3150" dirty="0">
                <a:latin typeface="Constantia"/>
                <a:cs typeface="Constantia"/>
              </a:rPr>
              <a:t>w</a:t>
            </a:r>
            <a:r>
              <a:rPr sz="3900" b="1" baseline="3150" dirty="0">
                <a:latin typeface="Constantia"/>
                <a:cs typeface="Constantia"/>
              </a:rPr>
              <a:t>aki</a:t>
            </a:r>
            <a:r>
              <a:rPr sz="3900" b="1" spc="-9" baseline="3150" dirty="0">
                <a:latin typeface="Constantia"/>
                <a:cs typeface="Constantia"/>
              </a:rPr>
              <a:t>l</a:t>
            </a:r>
            <a:r>
              <a:rPr sz="3900" b="1" baseline="3150" dirty="0">
                <a:latin typeface="Constantia"/>
                <a:cs typeface="Constantia"/>
              </a:rPr>
              <a:t>i</a:t>
            </a:r>
            <a:endParaRPr sz="2600">
              <a:latin typeface="Constantia"/>
              <a:cs typeface="Constantia"/>
            </a:endParaRPr>
          </a:p>
          <a:p>
            <a:pPr marL="12700" marR="49606">
              <a:lnSpc>
                <a:spcPts val="3125"/>
              </a:lnSpc>
              <a:spcBef>
                <a:spcPts val="18"/>
              </a:spcBef>
            </a:pPr>
            <a:r>
              <a:rPr sz="3900" baseline="1050" dirty="0">
                <a:latin typeface="Constantia"/>
                <a:cs typeface="Constantia"/>
              </a:rPr>
              <a:t>p</a:t>
            </a:r>
            <a:r>
              <a:rPr sz="3900" spc="-4" baseline="1050" dirty="0">
                <a:latin typeface="Constantia"/>
                <a:cs typeface="Constantia"/>
              </a:rPr>
              <a:t>e</a:t>
            </a:r>
            <a:r>
              <a:rPr sz="3900" baseline="1050" dirty="0">
                <a:latin typeface="Constantia"/>
                <a:cs typeface="Constantia"/>
              </a:rPr>
              <a:t>mer</a:t>
            </a:r>
            <a:r>
              <a:rPr sz="3900" spc="-9" baseline="1050" dirty="0">
                <a:latin typeface="Constantia"/>
                <a:cs typeface="Constantia"/>
              </a:rPr>
              <a:t>i</a:t>
            </a:r>
            <a:r>
              <a:rPr sz="3900" baseline="1050" dirty="0">
                <a:latin typeface="Constantia"/>
                <a:cs typeface="Constantia"/>
              </a:rPr>
              <a:t>ntah</a:t>
            </a:r>
            <a:r>
              <a:rPr sz="3900" spc="-84" baseline="1050" dirty="0">
                <a:latin typeface="Constantia"/>
                <a:cs typeface="Constantia"/>
              </a:rPr>
              <a:t> </a:t>
            </a:r>
            <a:r>
              <a:rPr sz="3900" baseline="1050" dirty="0">
                <a:latin typeface="Constantia"/>
                <a:cs typeface="Constantia"/>
              </a:rPr>
              <a:t>unt</a:t>
            </a:r>
            <a:r>
              <a:rPr sz="3900" spc="4" baseline="1050" dirty="0">
                <a:latin typeface="Constantia"/>
                <a:cs typeface="Constantia"/>
              </a:rPr>
              <a:t>u</a:t>
            </a:r>
            <a:r>
              <a:rPr sz="3900" baseline="1050" dirty="0">
                <a:latin typeface="Constantia"/>
                <a:cs typeface="Constantia"/>
              </a:rPr>
              <a:t>k</a:t>
            </a:r>
            <a:r>
              <a:rPr sz="3900" spc="-69" baseline="1050" dirty="0">
                <a:latin typeface="Constantia"/>
                <a:cs typeface="Constantia"/>
              </a:rPr>
              <a:t> </a:t>
            </a:r>
            <a:r>
              <a:rPr sz="3900" baseline="1050" dirty="0">
                <a:latin typeface="Constantia"/>
                <a:cs typeface="Constantia"/>
              </a:rPr>
              <a:t>mene</a:t>
            </a:r>
            <a:r>
              <a:rPr sz="3900" spc="-9" baseline="1050" dirty="0">
                <a:latin typeface="Constantia"/>
                <a:cs typeface="Constantia"/>
              </a:rPr>
              <a:t>r</a:t>
            </a:r>
            <a:r>
              <a:rPr sz="3900" baseline="1050" dirty="0">
                <a:latin typeface="Constantia"/>
                <a:cs typeface="Constantia"/>
              </a:rPr>
              <a:t>ima</a:t>
            </a:r>
            <a:r>
              <a:rPr sz="3900" spc="-129" baseline="1050" dirty="0">
                <a:latin typeface="Constantia"/>
                <a:cs typeface="Constantia"/>
              </a:rPr>
              <a:t> </a:t>
            </a:r>
            <a:r>
              <a:rPr sz="3900" baseline="1050" dirty="0">
                <a:latin typeface="Constantia"/>
                <a:cs typeface="Constantia"/>
              </a:rPr>
              <a:t>dan</a:t>
            </a:r>
            <a:r>
              <a:rPr sz="3900" spc="-50" baseline="1050" dirty="0">
                <a:latin typeface="Constantia"/>
                <a:cs typeface="Constantia"/>
              </a:rPr>
              <a:t> </a:t>
            </a:r>
            <a:r>
              <a:rPr sz="3900" baseline="1050" dirty="0">
                <a:latin typeface="Constantia"/>
                <a:cs typeface="Constantia"/>
              </a:rPr>
              <a:t>men</a:t>
            </a:r>
            <a:r>
              <a:rPr sz="3900" spc="-9" baseline="1050" dirty="0">
                <a:latin typeface="Constantia"/>
                <a:cs typeface="Constantia"/>
              </a:rPr>
              <a:t>a</a:t>
            </a:r>
            <a:r>
              <a:rPr sz="3900" baseline="1050" dirty="0">
                <a:latin typeface="Constantia"/>
                <a:cs typeface="Constantia"/>
              </a:rPr>
              <a:t>nd</a:t>
            </a:r>
            <a:r>
              <a:rPr sz="3900" spc="-9" baseline="1050" dirty="0">
                <a:latin typeface="Constantia"/>
                <a:cs typeface="Constantia"/>
              </a:rPr>
              <a:t>a</a:t>
            </a:r>
            <a:r>
              <a:rPr sz="3900" baseline="1050" dirty="0">
                <a:latin typeface="Constantia"/>
                <a:cs typeface="Constantia"/>
              </a:rPr>
              <a:t>tan</a:t>
            </a:r>
            <a:r>
              <a:rPr sz="3900" spc="-4" baseline="1050" dirty="0">
                <a:latin typeface="Constantia"/>
                <a:cs typeface="Constantia"/>
              </a:rPr>
              <a:t>g</a:t>
            </a:r>
            <a:r>
              <a:rPr sz="3900" baseline="1050" dirty="0">
                <a:latin typeface="Constantia"/>
                <a:cs typeface="Constantia"/>
              </a:rPr>
              <a:t>a</a:t>
            </a:r>
            <a:r>
              <a:rPr sz="3900" spc="-9" baseline="1050" dirty="0">
                <a:latin typeface="Constantia"/>
                <a:cs typeface="Constantia"/>
              </a:rPr>
              <a:t>n</a:t>
            </a:r>
            <a:r>
              <a:rPr sz="3900" baseline="1050" dirty="0">
                <a:latin typeface="Constantia"/>
                <a:cs typeface="Constantia"/>
              </a:rPr>
              <a:t>i</a:t>
            </a:r>
            <a:endParaRPr sz="2600">
              <a:latin typeface="Constantia"/>
              <a:cs typeface="Constantia"/>
            </a:endParaRPr>
          </a:p>
          <a:p>
            <a:pPr marL="12700" marR="49606">
              <a:lnSpc>
                <a:spcPts val="3120"/>
              </a:lnSpc>
            </a:pPr>
            <a:r>
              <a:rPr sz="3900" baseline="1050" dirty="0">
                <a:latin typeface="Constantia"/>
                <a:cs typeface="Constantia"/>
              </a:rPr>
              <a:t>sua</a:t>
            </a:r>
            <a:r>
              <a:rPr sz="3900" spc="4" baseline="1050" dirty="0">
                <a:latin typeface="Constantia"/>
                <a:cs typeface="Constantia"/>
              </a:rPr>
              <a:t>t</a:t>
            </a:r>
            <a:r>
              <a:rPr sz="3900" baseline="1050" dirty="0">
                <a:latin typeface="Constantia"/>
                <a:cs typeface="Constantia"/>
              </a:rPr>
              <a:t>u</a:t>
            </a:r>
            <a:r>
              <a:rPr sz="3900" spc="-29" baseline="1050" dirty="0">
                <a:latin typeface="Constantia"/>
                <a:cs typeface="Constantia"/>
              </a:rPr>
              <a:t> </a:t>
            </a:r>
            <a:r>
              <a:rPr sz="3900" baseline="1050" dirty="0">
                <a:latin typeface="Constantia"/>
                <a:cs typeface="Constantia"/>
              </a:rPr>
              <a:t>naskah</a:t>
            </a:r>
            <a:r>
              <a:rPr sz="3900" spc="-84" baseline="1050" dirty="0">
                <a:latin typeface="Constantia"/>
                <a:cs typeface="Constantia"/>
              </a:rPr>
              <a:t> </a:t>
            </a:r>
            <a:r>
              <a:rPr sz="3900" baseline="1050" dirty="0">
                <a:latin typeface="Constantia"/>
                <a:cs typeface="Constantia"/>
              </a:rPr>
              <a:t>(</a:t>
            </a:r>
            <a:r>
              <a:rPr sz="3900" spc="-39" baseline="1050" dirty="0">
                <a:latin typeface="Constantia"/>
                <a:cs typeface="Constantia"/>
              </a:rPr>
              <a:t>P</a:t>
            </a:r>
            <a:r>
              <a:rPr sz="3900" baseline="1050" dirty="0">
                <a:latin typeface="Constantia"/>
                <a:cs typeface="Constantia"/>
              </a:rPr>
              <a:t>asal 7).</a:t>
            </a:r>
            <a:endParaRPr sz="2600">
              <a:latin typeface="Constantia"/>
              <a:cs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80077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1447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05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20974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22971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059941" y="1691719"/>
            <a:ext cx="6732469" cy="3588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75"/>
              </a:lnSpc>
              <a:spcBef>
                <a:spcPts val="138"/>
              </a:spcBef>
            </a:pPr>
            <a:r>
              <a:rPr sz="3675" baseline="3871" dirty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3675" spc="179" baseline="3549" dirty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3900" spc="-75" baseline="3150" dirty="0">
                <a:latin typeface="Constantia"/>
                <a:cs typeface="Constantia"/>
              </a:rPr>
              <a:t>P</a:t>
            </a:r>
            <a:r>
              <a:rPr sz="3900" baseline="3150" dirty="0">
                <a:latin typeface="Constantia"/>
                <a:cs typeface="Constantia"/>
              </a:rPr>
              <a:t>en</a:t>
            </a:r>
            <a:r>
              <a:rPr sz="3900" spc="-64" baseline="3150" dirty="0">
                <a:latin typeface="Constantia"/>
                <a:cs typeface="Constantia"/>
              </a:rPr>
              <a:t>g</a:t>
            </a:r>
            <a:r>
              <a:rPr sz="3900" baseline="3150" dirty="0">
                <a:latin typeface="Constantia"/>
                <a:cs typeface="Constantia"/>
              </a:rPr>
              <a:t>esahan</a:t>
            </a:r>
            <a:r>
              <a:rPr sz="3900" spc="-109" baseline="3150" dirty="0">
                <a:latin typeface="Constantia"/>
                <a:cs typeface="Constantia"/>
              </a:rPr>
              <a:t> </a:t>
            </a:r>
            <a:r>
              <a:rPr sz="3900" baseline="3150" dirty="0">
                <a:latin typeface="Constantia"/>
                <a:cs typeface="Constantia"/>
              </a:rPr>
              <a:t>dila</a:t>
            </a:r>
            <a:r>
              <a:rPr sz="3900" spc="-9" baseline="3150" dirty="0">
                <a:latin typeface="Constantia"/>
                <a:cs typeface="Constantia"/>
              </a:rPr>
              <a:t>k</a:t>
            </a:r>
            <a:r>
              <a:rPr sz="3900" baseline="3150" dirty="0">
                <a:latin typeface="Constantia"/>
                <a:cs typeface="Constantia"/>
              </a:rPr>
              <a:t>ukan</a:t>
            </a:r>
            <a:r>
              <a:rPr sz="3900" spc="-119" baseline="3150" dirty="0">
                <a:latin typeface="Constantia"/>
                <a:cs typeface="Constantia"/>
              </a:rPr>
              <a:t> </a:t>
            </a:r>
            <a:r>
              <a:rPr sz="3900" baseline="3150" dirty="0">
                <a:latin typeface="Constantia"/>
                <a:cs typeface="Constantia"/>
              </a:rPr>
              <a:t>deng</a:t>
            </a:r>
            <a:r>
              <a:rPr sz="3900" spc="-9" baseline="3150" dirty="0">
                <a:latin typeface="Constantia"/>
                <a:cs typeface="Constantia"/>
              </a:rPr>
              <a:t>a</a:t>
            </a:r>
            <a:r>
              <a:rPr sz="3900" baseline="3150" dirty="0">
                <a:latin typeface="Constantia"/>
                <a:cs typeface="Constantia"/>
              </a:rPr>
              <a:t>n</a:t>
            </a:r>
            <a:r>
              <a:rPr sz="3900" spc="-29" baseline="3150" dirty="0">
                <a:latin typeface="Constantia"/>
                <a:cs typeface="Constantia"/>
              </a:rPr>
              <a:t> </a:t>
            </a:r>
            <a:r>
              <a:rPr sz="3900" baseline="3150" dirty="0">
                <a:latin typeface="Constantia"/>
                <a:cs typeface="Constantia"/>
              </a:rPr>
              <a:t>UU </a:t>
            </a:r>
            <a:r>
              <a:rPr sz="3900" spc="4" baseline="3150" dirty="0">
                <a:latin typeface="Constantia"/>
                <a:cs typeface="Constantia"/>
              </a:rPr>
              <a:t>(</a:t>
            </a:r>
            <a:r>
              <a:rPr sz="3900" spc="-39" baseline="3150" dirty="0">
                <a:latin typeface="Constantia"/>
                <a:cs typeface="Constantia"/>
              </a:rPr>
              <a:t>P</a:t>
            </a:r>
            <a:r>
              <a:rPr sz="3900" baseline="3150" dirty="0">
                <a:latin typeface="Constantia"/>
                <a:cs typeface="Constantia"/>
              </a:rPr>
              <a:t>asal 10):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41066" y="2159108"/>
            <a:ext cx="6909598" cy="6961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3600" spc="-14" baseline="3413" dirty="0">
                <a:latin typeface="Constantia"/>
                <a:cs typeface="Constantia"/>
              </a:rPr>
              <a:t>M</a:t>
            </a:r>
            <a:r>
              <a:rPr sz="3600" baseline="3413" dirty="0">
                <a:latin typeface="Constantia"/>
                <a:cs typeface="Constantia"/>
              </a:rPr>
              <a:t>asal</a:t>
            </a:r>
            <a:r>
              <a:rPr sz="3600" spc="-4" baseline="3413" dirty="0">
                <a:latin typeface="Constantia"/>
                <a:cs typeface="Constantia"/>
              </a:rPr>
              <a:t>a</a:t>
            </a:r>
            <a:r>
              <a:rPr sz="3600" baseline="3413" dirty="0">
                <a:latin typeface="Constantia"/>
                <a:cs typeface="Constantia"/>
              </a:rPr>
              <a:t>h</a:t>
            </a:r>
            <a:r>
              <a:rPr sz="3600" spc="-84" baseline="3413" dirty="0">
                <a:latin typeface="Constantia"/>
                <a:cs typeface="Constantia"/>
              </a:rPr>
              <a:t> </a:t>
            </a:r>
            <a:r>
              <a:rPr sz="3600" baseline="3413" dirty="0">
                <a:latin typeface="Constantia"/>
                <a:cs typeface="Constantia"/>
              </a:rPr>
              <a:t>po</a:t>
            </a:r>
            <a:r>
              <a:rPr sz="3600" spc="-4" baseline="3413" dirty="0">
                <a:latin typeface="Constantia"/>
                <a:cs typeface="Constantia"/>
              </a:rPr>
              <a:t>l</a:t>
            </a:r>
            <a:r>
              <a:rPr sz="3600" baseline="3413" dirty="0">
                <a:latin typeface="Constantia"/>
                <a:cs typeface="Constantia"/>
              </a:rPr>
              <a:t>i</a:t>
            </a:r>
            <a:r>
              <a:rPr sz="3600" spc="4" baseline="3413" dirty="0">
                <a:latin typeface="Constantia"/>
                <a:cs typeface="Constantia"/>
              </a:rPr>
              <a:t>t</a:t>
            </a:r>
            <a:r>
              <a:rPr sz="3600" baseline="3413" dirty="0">
                <a:latin typeface="Constantia"/>
                <a:cs typeface="Constantia"/>
              </a:rPr>
              <a:t>i</a:t>
            </a:r>
            <a:r>
              <a:rPr sz="3600" spc="9" baseline="3413" dirty="0">
                <a:latin typeface="Constantia"/>
                <a:cs typeface="Constantia"/>
              </a:rPr>
              <a:t>k</a:t>
            </a:r>
            <a:r>
              <a:rPr sz="3600" baseline="3413" dirty="0">
                <a:latin typeface="Constantia"/>
                <a:cs typeface="Constantia"/>
              </a:rPr>
              <a:t>,</a:t>
            </a:r>
            <a:r>
              <a:rPr sz="3600" spc="-64" baseline="3413" dirty="0">
                <a:latin typeface="Constantia"/>
                <a:cs typeface="Constantia"/>
              </a:rPr>
              <a:t> </a:t>
            </a:r>
            <a:r>
              <a:rPr sz="3600" baseline="3413" dirty="0">
                <a:latin typeface="Constantia"/>
                <a:cs typeface="Constantia"/>
              </a:rPr>
              <a:t>pe</a:t>
            </a:r>
            <a:r>
              <a:rPr sz="3600" spc="-29" baseline="3413" dirty="0">
                <a:latin typeface="Constantia"/>
                <a:cs typeface="Constantia"/>
              </a:rPr>
              <a:t>r</a:t>
            </a:r>
            <a:r>
              <a:rPr sz="3600" baseline="3413" dirty="0">
                <a:latin typeface="Constantia"/>
                <a:cs typeface="Constantia"/>
              </a:rPr>
              <a:t>d</a:t>
            </a:r>
            <a:r>
              <a:rPr sz="3600" spc="-9" baseline="3413" dirty="0">
                <a:latin typeface="Constantia"/>
                <a:cs typeface="Constantia"/>
              </a:rPr>
              <a:t>a</a:t>
            </a:r>
            <a:r>
              <a:rPr sz="3600" baseline="3413" dirty="0">
                <a:latin typeface="Constantia"/>
                <a:cs typeface="Constantia"/>
              </a:rPr>
              <a:t>maia</a:t>
            </a:r>
            <a:r>
              <a:rPr sz="3600" spc="-9" baseline="3413" dirty="0">
                <a:latin typeface="Constantia"/>
                <a:cs typeface="Constantia"/>
              </a:rPr>
              <a:t>n</a:t>
            </a:r>
            <a:r>
              <a:rPr sz="3600" baseline="3413" dirty="0">
                <a:latin typeface="Constantia"/>
                <a:cs typeface="Constantia"/>
              </a:rPr>
              <a:t>,</a:t>
            </a:r>
            <a:r>
              <a:rPr sz="3600" spc="-39" baseline="3413" dirty="0">
                <a:latin typeface="Constantia"/>
                <a:cs typeface="Constantia"/>
              </a:rPr>
              <a:t> </a:t>
            </a:r>
            <a:r>
              <a:rPr sz="3600" baseline="3413" dirty="0">
                <a:latin typeface="Constantia"/>
                <a:cs typeface="Constantia"/>
              </a:rPr>
              <a:t>per</a:t>
            </a:r>
            <a:r>
              <a:rPr sz="3600" spc="4" baseline="3413" dirty="0">
                <a:latin typeface="Constantia"/>
                <a:cs typeface="Constantia"/>
              </a:rPr>
              <a:t>t</a:t>
            </a:r>
            <a:r>
              <a:rPr sz="3600" baseline="3413" dirty="0">
                <a:latin typeface="Constantia"/>
                <a:cs typeface="Constantia"/>
              </a:rPr>
              <a:t>aha</a:t>
            </a:r>
            <a:r>
              <a:rPr sz="3600" spc="-9" baseline="3413" dirty="0">
                <a:latin typeface="Constantia"/>
                <a:cs typeface="Constantia"/>
              </a:rPr>
              <a:t>n</a:t>
            </a:r>
            <a:r>
              <a:rPr sz="3600" baseline="3413" dirty="0">
                <a:latin typeface="Constantia"/>
                <a:cs typeface="Constantia"/>
              </a:rPr>
              <a:t>an</a:t>
            </a:r>
            <a:r>
              <a:rPr sz="3600" spc="-39" baseline="3413" dirty="0">
                <a:latin typeface="Constantia"/>
                <a:cs typeface="Constantia"/>
              </a:rPr>
              <a:t> </a:t>
            </a:r>
            <a:r>
              <a:rPr sz="3600" spc="-50" baseline="3413" dirty="0">
                <a:latin typeface="Constantia"/>
                <a:cs typeface="Constantia"/>
              </a:rPr>
              <a:t>k</a:t>
            </a:r>
            <a:r>
              <a:rPr sz="3600" baseline="3413" dirty="0">
                <a:latin typeface="Constantia"/>
                <a:cs typeface="Constantia"/>
              </a:rPr>
              <a:t>eama</a:t>
            </a:r>
            <a:r>
              <a:rPr sz="3600" spc="-14" baseline="3413" dirty="0">
                <a:latin typeface="Constantia"/>
                <a:cs typeface="Constantia"/>
              </a:rPr>
              <a:t>n</a:t>
            </a:r>
            <a:r>
              <a:rPr sz="3600" baseline="3413" dirty="0">
                <a:latin typeface="Constantia"/>
                <a:cs typeface="Constantia"/>
              </a:rPr>
              <a:t>an</a:t>
            </a:r>
            <a:endParaRPr sz="2400">
              <a:latin typeface="Constantia"/>
              <a:cs typeface="Constantia"/>
            </a:endParaRPr>
          </a:p>
          <a:p>
            <a:pPr marL="12700" marR="45765">
              <a:lnSpc>
                <a:spcPts val="2880"/>
              </a:lnSpc>
              <a:spcBef>
                <a:spcPts val="16"/>
              </a:spcBef>
            </a:pPr>
            <a:r>
              <a:rPr sz="3600" baseline="1137" dirty="0">
                <a:latin typeface="Constantia"/>
                <a:cs typeface="Constantia"/>
              </a:rPr>
              <a:t>nega</a:t>
            </a:r>
            <a:r>
              <a:rPr sz="3600" spc="-29" baseline="1137" dirty="0">
                <a:latin typeface="Constantia"/>
                <a:cs typeface="Constantia"/>
              </a:rPr>
              <a:t>r</a:t>
            </a:r>
            <a:r>
              <a:rPr sz="3600" baseline="1137" dirty="0">
                <a:latin typeface="Constantia"/>
                <a:cs typeface="Constantia"/>
              </a:rPr>
              <a:t>a.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26004" y="2193672"/>
            <a:ext cx="210998" cy="284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70"/>
              </a:lnSpc>
              <a:spcBef>
                <a:spcPts val="108"/>
              </a:spcBef>
            </a:pPr>
            <a:r>
              <a:rPr sz="3000" spc="-4" baseline="2730" dirty="0">
                <a:solidFill>
                  <a:srgbClr val="0E6EC5"/>
                </a:solidFill>
                <a:latin typeface="Constantia"/>
                <a:cs typeface="Constantia"/>
              </a:rPr>
              <a:t>1.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41067" y="2964010"/>
            <a:ext cx="5414869" cy="11352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-75" baseline="3413" dirty="0">
                <a:latin typeface="Constantia"/>
                <a:cs typeface="Constantia"/>
              </a:rPr>
              <a:t>P</a:t>
            </a:r>
            <a:r>
              <a:rPr sz="3600" baseline="3413" dirty="0">
                <a:latin typeface="Constantia"/>
                <a:cs typeface="Constantia"/>
              </a:rPr>
              <a:t>e</a:t>
            </a:r>
            <a:r>
              <a:rPr sz="3600" spc="4" baseline="3413" dirty="0">
                <a:latin typeface="Constantia"/>
                <a:cs typeface="Constantia"/>
              </a:rPr>
              <a:t>r</a:t>
            </a:r>
            <a:r>
              <a:rPr sz="3600" baseline="3413" dirty="0">
                <a:latin typeface="Constantia"/>
                <a:cs typeface="Constantia"/>
              </a:rPr>
              <a:t>ubahan</a:t>
            </a:r>
            <a:r>
              <a:rPr sz="3600" spc="-100" baseline="3413" dirty="0">
                <a:latin typeface="Constantia"/>
                <a:cs typeface="Constantia"/>
              </a:rPr>
              <a:t> </a:t>
            </a:r>
            <a:r>
              <a:rPr sz="3600" baseline="3413" dirty="0">
                <a:latin typeface="Constantia"/>
                <a:cs typeface="Constantia"/>
              </a:rPr>
              <a:t>wil</a:t>
            </a:r>
            <a:r>
              <a:rPr sz="3600" spc="-50" baseline="3413" dirty="0">
                <a:latin typeface="Constantia"/>
                <a:cs typeface="Constantia"/>
              </a:rPr>
              <a:t>a</a:t>
            </a:r>
            <a:r>
              <a:rPr sz="3600" spc="-25" baseline="3413" dirty="0">
                <a:latin typeface="Constantia"/>
                <a:cs typeface="Constantia"/>
              </a:rPr>
              <a:t>y</a:t>
            </a:r>
            <a:r>
              <a:rPr sz="3600" baseline="3413" dirty="0">
                <a:latin typeface="Constantia"/>
                <a:cs typeface="Constantia"/>
              </a:rPr>
              <a:t>ah</a:t>
            </a:r>
            <a:r>
              <a:rPr sz="3600" spc="-94" baseline="3413" dirty="0">
                <a:latin typeface="Constantia"/>
                <a:cs typeface="Constantia"/>
              </a:rPr>
              <a:t> </a:t>
            </a:r>
            <a:r>
              <a:rPr sz="3600" baseline="3413" dirty="0">
                <a:latin typeface="Constantia"/>
                <a:cs typeface="Constantia"/>
              </a:rPr>
              <a:t>atau</a:t>
            </a:r>
            <a:r>
              <a:rPr sz="3600" spc="-64" baseline="3413" dirty="0">
                <a:latin typeface="Constantia"/>
                <a:cs typeface="Constantia"/>
              </a:rPr>
              <a:t> </a:t>
            </a:r>
            <a:r>
              <a:rPr sz="3600" baseline="3413" dirty="0">
                <a:latin typeface="Constantia"/>
                <a:cs typeface="Constantia"/>
              </a:rPr>
              <a:t>penetapan</a:t>
            </a:r>
            <a:r>
              <a:rPr sz="3600" spc="-44" baseline="3413" dirty="0">
                <a:latin typeface="Constantia"/>
                <a:cs typeface="Constantia"/>
              </a:rPr>
              <a:t> </a:t>
            </a:r>
            <a:r>
              <a:rPr sz="3600" baseline="3413" dirty="0">
                <a:latin typeface="Constantia"/>
                <a:cs typeface="Constantia"/>
              </a:rPr>
              <a:t>batas</a:t>
            </a:r>
            <a:endParaRPr sz="2400">
              <a:latin typeface="Constantia"/>
              <a:cs typeface="Constantia"/>
            </a:endParaRPr>
          </a:p>
          <a:p>
            <a:pPr marL="12700" marR="45720">
              <a:lnSpc>
                <a:spcPts val="2880"/>
              </a:lnSpc>
              <a:spcBef>
                <a:spcPts val="16"/>
              </a:spcBef>
            </a:pPr>
            <a:r>
              <a:rPr sz="3600" baseline="1137" dirty="0">
                <a:latin typeface="Constantia"/>
                <a:cs typeface="Constantia"/>
              </a:rPr>
              <a:t>nega</a:t>
            </a:r>
            <a:r>
              <a:rPr sz="3600" spc="-29" baseline="1137" dirty="0">
                <a:latin typeface="Constantia"/>
                <a:cs typeface="Constantia"/>
              </a:rPr>
              <a:t>r</a:t>
            </a:r>
            <a:r>
              <a:rPr sz="3600" baseline="1137" dirty="0">
                <a:latin typeface="Constantia"/>
                <a:cs typeface="Constantia"/>
              </a:rPr>
              <a:t>a.</a:t>
            </a:r>
            <a:endParaRPr sz="2400">
              <a:latin typeface="Constantia"/>
              <a:cs typeface="Constantia"/>
            </a:endParaRPr>
          </a:p>
          <a:p>
            <a:pPr marL="12700" marR="45720">
              <a:lnSpc>
                <a:spcPct val="101725"/>
              </a:lnSpc>
              <a:spcBef>
                <a:spcPts val="384"/>
              </a:spcBef>
            </a:pPr>
            <a:r>
              <a:rPr sz="2400" spc="-50" dirty="0">
                <a:latin typeface="Constantia"/>
                <a:cs typeface="Constantia"/>
              </a:rPr>
              <a:t>K</a:t>
            </a:r>
            <a:r>
              <a:rPr sz="2400" dirty="0">
                <a:latin typeface="Constantia"/>
                <a:cs typeface="Constantia"/>
              </a:rPr>
              <a:t>edau</a:t>
            </a:r>
            <a:r>
              <a:rPr sz="2400" spc="-9" dirty="0">
                <a:latin typeface="Constantia"/>
                <a:cs typeface="Constantia"/>
              </a:rPr>
              <a:t>l</a:t>
            </a:r>
            <a:r>
              <a:rPr sz="2400" dirty="0">
                <a:latin typeface="Constantia"/>
                <a:cs typeface="Constantia"/>
              </a:rPr>
              <a:t>atan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atau</a:t>
            </a:r>
            <a:r>
              <a:rPr sz="2400" spc="-3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hak</a:t>
            </a:r>
            <a:r>
              <a:rPr sz="2400" spc="-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be</a:t>
            </a:r>
            <a:r>
              <a:rPr sz="2400" spc="-34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d</a:t>
            </a:r>
            <a:r>
              <a:rPr sz="2400" spc="-9" dirty="0">
                <a:latin typeface="Constantia"/>
                <a:cs typeface="Constantia"/>
              </a:rPr>
              <a:t>a</a:t>
            </a:r>
            <a:r>
              <a:rPr sz="2400" dirty="0">
                <a:latin typeface="Constantia"/>
                <a:cs typeface="Constantia"/>
              </a:rPr>
              <a:t>ulat</a:t>
            </a:r>
            <a:r>
              <a:rPr sz="2400" spc="-59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nega</a:t>
            </a:r>
            <a:r>
              <a:rPr sz="2400" spc="-34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a.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49234" y="2964009"/>
            <a:ext cx="107225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aseline="3413" dirty="0">
                <a:latin typeface="Constantia"/>
                <a:cs typeface="Constantia"/>
              </a:rPr>
              <a:t>wil</a:t>
            </a:r>
            <a:r>
              <a:rPr sz="3600" spc="-50" baseline="3413" dirty="0">
                <a:latin typeface="Constantia"/>
                <a:cs typeface="Constantia"/>
              </a:rPr>
              <a:t>a</a:t>
            </a:r>
            <a:r>
              <a:rPr sz="3600" spc="-25" baseline="3413" dirty="0">
                <a:latin typeface="Constantia"/>
                <a:cs typeface="Constantia"/>
              </a:rPr>
              <a:t>y</a:t>
            </a:r>
            <a:r>
              <a:rPr sz="3600" baseline="3413" dirty="0">
                <a:latin typeface="Constantia"/>
                <a:cs typeface="Constantia"/>
              </a:rPr>
              <a:t>ah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26004" y="2998344"/>
            <a:ext cx="255188" cy="284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70"/>
              </a:lnSpc>
              <a:spcBef>
                <a:spcPts val="108"/>
              </a:spcBef>
            </a:pPr>
            <a:r>
              <a:rPr sz="3000" spc="-4" baseline="2730" dirty="0">
                <a:solidFill>
                  <a:srgbClr val="0E6EC5"/>
                </a:solidFill>
                <a:latin typeface="Constantia"/>
                <a:cs typeface="Constantia"/>
              </a:rPr>
              <a:t>2.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26005" y="3803041"/>
            <a:ext cx="249759" cy="2847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85"/>
              </a:lnSpc>
              <a:spcBef>
                <a:spcPts val="109"/>
              </a:spcBef>
            </a:pPr>
            <a:r>
              <a:rPr sz="3075" spc="4" baseline="2664" dirty="0">
                <a:solidFill>
                  <a:srgbClr val="0E6EC5"/>
                </a:solidFill>
                <a:latin typeface="Constantia"/>
                <a:cs typeface="Constantia"/>
              </a:rPr>
              <a:t>3.</a:t>
            </a:r>
            <a:endParaRPr sz="205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26004" y="4207847"/>
            <a:ext cx="436050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075" spc="-4" baseline="3996" dirty="0">
                <a:solidFill>
                  <a:srgbClr val="0E6EC5"/>
                </a:solidFill>
                <a:latin typeface="Constantia"/>
                <a:cs typeface="Constantia"/>
              </a:rPr>
              <a:t>4</a:t>
            </a:r>
            <a:r>
              <a:rPr sz="3075" baseline="3996" dirty="0">
                <a:solidFill>
                  <a:srgbClr val="0E6EC5"/>
                </a:solidFill>
                <a:latin typeface="Constantia"/>
                <a:cs typeface="Constantia"/>
              </a:rPr>
              <a:t>.   </a:t>
            </a:r>
            <a:r>
              <a:rPr sz="3075" spc="386" baseline="3996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3600" baseline="3413" dirty="0">
                <a:latin typeface="Constantia"/>
                <a:cs typeface="Constantia"/>
              </a:rPr>
              <a:t>HAM</a:t>
            </a:r>
            <a:r>
              <a:rPr sz="3600" spc="-75" baseline="3413" dirty="0">
                <a:latin typeface="Constantia"/>
                <a:cs typeface="Constantia"/>
              </a:rPr>
              <a:t> </a:t>
            </a:r>
            <a:r>
              <a:rPr sz="3600" baseline="3413" dirty="0">
                <a:latin typeface="Constantia"/>
                <a:cs typeface="Constantia"/>
              </a:rPr>
              <a:t>dan</a:t>
            </a:r>
            <a:r>
              <a:rPr sz="3600" spc="-29" baseline="3413" dirty="0">
                <a:latin typeface="Constantia"/>
                <a:cs typeface="Constantia"/>
              </a:rPr>
              <a:t> </a:t>
            </a:r>
            <a:r>
              <a:rPr sz="3600" baseline="3413" dirty="0">
                <a:latin typeface="Constantia"/>
                <a:cs typeface="Constantia"/>
              </a:rPr>
              <a:t>lin</a:t>
            </a:r>
            <a:r>
              <a:rPr sz="3600" spc="-19" baseline="3413" dirty="0">
                <a:latin typeface="Constantia"/>
                <a:cs typeface="Constantia"/>
              </a:rPr>
              <a:t>g</a:t>
            </a:r>
            <a:r>
              <a:rPr sz="3600" baseline="3413" dirty="0">
                <a:latin typeface="Constantia"/>
                <a:cs typeface="Constantia"/>
              </a:rPr>
              <a:t>kungan</a:t>
            </a:r>
            <a:r>
              <a:rPr sz="3600" spc="-14" baseline="3413" dirty="0">
                <a:latin typeface="Constantia"/>
                <a:cs typeface="Constantia"/>
              </a:rPr>
              <a:t> </a:t>
            </a:r>
            <a:r>
              <a:rPr sz="3600" baseline="3413" dirty="0">
                <a:latin typeface="Constantia"/>
                <a:cs typeface="Constantia"/>
              </a:rPr>
              <a:t>hidu</a:t>
            </a:r>
            <a:r>
              <a:rPr sz="3600" spc="-79" baseline="3413" dirty="0">
                <a:latin typeface="Constantia"/>
                <a:cs typeface="Constantia"/>
              </a:rPr>
              <a:t>p</a:t>
            </a:r>
            <a:r>
              <a:rPr sz="3600" baseline="3413" dirty="0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41066" y="4646759"/>
            <a:ext cx="465011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-75" baseline="3413" dirty="0">
                <a:latin typeface="Constantia"/>
                <a:cs typeface="Constantia"/>
              </a:rPr>
              <a:t>P</a:t>
            </a:r>
            <a:r>
              <a:rPr sz="3600" baseline="3413" dirty="0">
                <a:latin typeface="Constantia"/>
                <a:cs typeface="Constantia"/>
              </a:rPr>
              <a:t>embe</a:t>
            </a:r>
            <a:r>
              <a:rPr sz="3600" spc="-9" baseline="3413" dirty="0">
                <a:latin typeface="Constantia"/>
                <a:cs typeface="Constantia"/>
              </a:rPr>
              <a:t>n</a:t>
            </a:r>
            <a:r>
              <a:rPr sz="3600" baseline="3413" dirty="0">
                <a:latin typeface="Constantia"/>
                <a:cs typeface="Constantia"/>
              </a:rPr>
              <a:t>t</a:t>
            </a:r>
            <a:r>
              <a:rPr sz="3600" spc="4" baseline="3413" dirty="0">
                <a:latin typeface="Constantia"/>
                <a:cs typeface="Constantia"/>
              </a:rPr>
              <a:t>u</a:t>
            </a:r>
            <a:r>
              <a:rPr sz="3600" baseline="3413" dirty="0">
                <a:latin typeface="Constantia"/>
                <a:cs typeface="Constantia"/>
              </a:rPr>
              <a:t>kan</a:t>
            </a:r>
            <a:r>
              <a:rPr sz="3600" spc="-25" baseline="3413" dirty="0">
                <a:latin typeface="Constantia"/>
                <a:cs typeface="Constantia"/>
              </a:rPr>
              <a:t> </a:t>
            </a:r>
            <a:r>
              <a:rPr sz="3600" baseline="3413" dirty="0">
                <a:latin typeface="Constantia"/>
                <a:cs typeface="Constantia"/>
              </a:rPr>
              <a:t>kaidah</a:t>
            </a:r>
            <a:r>
              <a:rPr sz="3600" spc="-50" baseline="3413" dirty="0">
                <a:latin typeface="Constantia"/>
                <a:cs typeface="Constantia"/>
              </a:rPr>
              <a:t> </a:t>
            </a:r>
            <a:r>
              <a:rPr sz="3600" baseline="3413" dirty="0">
                <a:latin typeface="Constantia"/>
                <a:cs typeface="Constantia"/>
              </a:rPr>
              <a:t>hukum</a:t>
            </a:r>
            <a:r>
              <a:rPr sz="3600" spc="-44" baseline="3413" dirty="0">
                <a:latin typeface="Constantia"/>
                <a:cs typeface="Constantia"/>
              </a:rPr>
              <a:t> </a:t>
            </a:r>
            <a:r>
              <a:rPr sz="3600" baseline="3413" dirty="0">
                <a:latin typeface="Constantia"/>
                <a:cs typeface="Constantia"/>
              </a:rPr>
              <a:t>baru.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26004" y="4681093"/>
            <a:ext cx="254008" cy="2844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85"/>
              </a:lnSpc>
              <a:spcBef>
                <a:spcPts val="109"/>
              </a:spcBef>
            </a:pPr>
            <a:r>
              <a:rPr sz="3075" baseline="2664" dirty="0">
                <a:solidFill>
                  <a:srgbClr val="0E6EC5"/>
                </a:solidFill>
                <a:latin typeface="Constantia"/>
                <a:cs typeface="Constantia"/>
              </a:rPr>
              <a:t>5.</a:t>
            </a:r>
            <a:endParaRPr sz="205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426004" y="5085671"/>
            <a:ext cx="381618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075" baseline="3996" dirty="0">
                <a:solidFill>
                  <a:srgbClr val="0E6EC5"/>
                </a:solidFill>
                <a:latin typeface="Constantia"/>
                <a:cs typeface="Constantia"/>
              </a:rPr>
              <a:t>6.   </a:t>
            </a:r>
            <a:r>
              <a:rPr sz="3075" spc="361" baseline="3996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3600" baseline="3413" dirty="0">
                <a:latin typeface="Constantia"/>
                <a:cs typeface="Constantia"/>
              </a:rPr>
              <a:t>Pinjaman</a:t>
            </a:r>
            <a:r>
              <a:rPr sz="3600" spc="-109" baseline="3413" dirty="0">
                <a:latin typeface="Constantia"/>
                <a:cs typeface="Constantia"/>
              </a:rPr>
              <a:t> </a:t>
            </a:r>
            <a:r>
              <a:rPr sz="3600" baseline="3413" dirty="0">
                <a:latin typeface="Constantia"/>
                <a:cs typeface="Constantia"/>
              </a:rPr>
              <a:t>da</a:t>
            </a:r>
            <a:r>
              <a:rPr sz="3600" spc="-9" baseline="3413" dirty="0">
                <a:latin typeface="Constantia"/>
                <a:cs typeface="Constantia"/>
              </a:rPr>
              <a:t>n</a:t>
            </a:r>
            <a:r>
              <a:rPr sz="3600" spc="4" baseline="3413" dirty="0">
                <a:latin typeface="Constantia"/>
                <a:cs typeface="Constantia"/>
              </a:rPr>
              <a:t>/</a:t>
            </a:r>
            <a:r>
              <a:rPr sz="3600" baseline="3413" dirty="0">
                <a:latin typeface="Constantia"/>
                <a:cs typeface="Constantia"/>
              </a:rPr>
              <a:t>hibah</a:t>
            </a:r>
            <a:r>
              <a:rPr sz="3600" spc="-44" baseline="3413" dirty="0">
                <a:latin typeface="Constantia"/>
                <a:cs typeface="Constantia"/>
              </a:rPr>
              <a:t> </a:t>
            </a:r>
            <a:r>
              <a:rPr sz="3600" baseline="3413" dirty="0">
                <a:latin typeface="Constantia"/>
                <a:cs typeface="Constantia"/>
              </a:rPr>
              <a:t>L</a:t>
            </a:r>
            <a:r>
              <a:rPr sz="3600" spc="-69" baseline="3413" dirty="0">
                <a:latin typeface="Constantia"/>
                <a:cs typeface="Constantia"/>
              </a:rPr>
              <a:t>N</a:t>
            </a:r>
            <a:r>
              <a:rPr sz="3600" baseline="3413" dirty="0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68828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1447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05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0974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2971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59941" y="2027000"/>
            <a:ext cx="7969259" cy="7555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75"/>
              </a:lnSpc>
              <a:spcBef>
                <a:spcPts val="138"/>
              </a:spcBef>
            </a:pPr>
            <a:r>
              <a:rPr sz="3675" baseline="3871" dirty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3675" spc="179" baseline="3549" dirty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3900" spc="-75" baseline="3150" dirty="0">
                <a:latin typeface="Constantia"/>
                <a:cs typeface="Constantia"/>
              </a:rPr>
              <a:t>P</a:t>
            </a:r>
            <a:r>
              <a:rPr sz="3900" baseline="3150" dirty="0">
                <a:latin typeface="Constantia"/>
                <a:cs typeface="Constantia"/>
              </a:rPr>
              <a:t>embe</a:t>
            </a:r>
            <a:r>
              <a:rPr sz="3900" spc="-25" baseline="3150" dirty="0">
                <a:latin typeface="Constantia"/>
                <a:cs typeface="Constantia"/>
              </a:rPr>
              <a:t>r</a:t>
            </a:r>
            <a:r>
              <a:rPr sz="3900" baseline="3150" dirty="0">
                <a:latin typeface="Constantia"/>
                <a:cs typeface="Constantia"/>
              </a:rPr>
              <a:t>lakuan</a:t>
            </a:r>
            <a:r>
              <a:rPr sz="3900" spc="-69" baseline="3150" dirty="0">
                <a:latin typeface="Constantia"/>
                <a:cs typeface="Constantia"/>
              </a:rPr>
              <a:t> </a:t>
            </a:r>
            <a:r>
              <a:rPr sz="3900" spc="-50" baseline="3150" dirty="0">
                <a:latin typeface="Constantia"/>
                <a:cs typeface="Constantia"/>
              </a:rPr>
              <a:t>P</a:t>
            </a:r>
            <a:r>
              <a:rPr sz="3900" baseline="3150" dirty="0">
                <a:latin typeface="Constantia"/>
                <a:cs typeface="Constantia"/>
              </a:rPr>
              <a:t>I</a:t>
            </a:r>
            <a:r>
              <a:rPr sz="3900" spc="-69" baseline="3150" dirty="0">
                <a:latin typeface="Constantia"/>
                <a:cs typeface="Constantia"/>
              </a:rPr>
              <a:t> </a:t>
            </a:r>
            <a:r>
              <a:rPr sz="3900" spc="-29" baseline="3150" dirty="0">
                <a:latin typeface="Constantia"/>
                <a:cs typeface="Constantia"/>
              </a:rPr>
              <a:t>y</a:t>
            </a:r>
            <a:r>
              <a:rPr sz="3900" baseline="3150" dirty="0">
                <a:latin typeface="Constantia"/>
                <a:cs typeface="Constantia"/>
              </a:rPr>
              <a:t>ang</a:t>
            </a:r>
            <a:r>
              <a:rPr sz="3900" spc="-34" baseline="3150" dirty="0">
                <a:latin typeface="Constantia"/>
                <a:cs typeface="Constantia"/>
              </a:rPr>
              <a:t> </a:t>
            </a:r>
            <a:r>
              <a:rPr sz="3900" baseline="3150" dirty="0">
                <a:latin typeface="Constantia"/>
                <a:cs typeface="Constantia"/>
              </a:rPr>
              <a:t>tidak</a:t>
            </a:r>
            <a:r>
              <a:rPr sz="3900" spc="-100" baseline="3150" dirty="0">
                <a:latin typeface="Constantia"/>
                <a:cs typeface="Constantia"/>
              </a:rPr>
              <a:t> </a:t>
            </a:r>
            <a:r>
              <a:rPr sz="3900" baseline="3150" dirty="0">
                <a:latin typeface="Constantia"/>
                <a:cs typeface="Constantia"/>
              </a:rPr>
              <a:t>deng</a:t>
            </a:r>
            <a:r>
              <a:rPr sz="3900" spc="-9" baseline="3150" dirty="0">
                <a:latin typeface="Constantia"/>
                <a:cs typeface="Constantia"/>
              </a:rPr>
              <a:t>a</a:t>
            </a:r>
            <a:r>
              <a:rPr sz="3900" baseline="3150" dirty="0">
                <a:latin typeface="Constantia"/>
                <a:cs typeface="Constantia"/>
              </a:rPr>
              <a:t>n</a:t>
            </a:r>
            <a:r>
              <a:rPr sz="3900" spc="-29" baseline="3150" dirty="0">
                <a:latin typeface="Constantia"/>
                <a:cs typeface="Constantia"/>
              </a:rPr>
              <a:t> </a:t>
            </a:r>
            <a:r>
              <a:rPr sz="3900" spc="-4" baseline="3150" dirty="0">
                <a:latin typeface="Constantia"/>
                <a:cs typeface="Constantia"/>
              </a:rPr>
              <a:t>U</a:t>
            </a:r>
            <a:r>
              <a:rPr sz="3900" baseline="3150" dirty="0">
                <a:latin typeface="Constantia"/>
                <a:cs typeface="Constantia"/>
              </a:rPr>
              <a:t>U</a:t>
            </a:r>
            <a:r>
              <a:rPr sz="3900" spc="-50" baseline="3150" dirty="0">
                <a:latin typeface="Constantia"/>
                <a:cs typeface="Constantia"/>
              </a:rPr>
              <a:t> </a:t>
            </a:r>
            <a:r>
              <a:rPr sz="3900" baseline="3150" dirty="0">
                <a:latin typeface="Constantia"/>
                <a:cs typeface="Constantia"/>
              </a:rPr>
              <a:t>atau</a:t>
            </a:r>
            <a:r>
              <a:rPr sz="3900" spc="-44" baseline="3150" dirty="0">
                <a:latin typeface="Constantia"/>
                <a:cs typeface="Constantia"/>
              </a:rPr>
              <a:t> K</a:t>
            </a:r>
            <a:r>
              <a:rPr sz="3900" baseline="3150" dirty="0">
                <a:latin typeface="Constantia"/>
                <a:cs typeface="Constantia"/>
              </a:rPr>
              <a:t>ep</a:t>
            </a:r>
            <a:r>
              <a:rPr sz="3900" spc="-9" baseline="3150" dirty="0">
                <a:latin typeface="Constantia"/>
                <a:cs typeface="Constantia"/>
              </a:rPr>
              <a:t>p</a:t>
            </a:r>
            <a:r>
              <a:rPr sz="3900" spc="-34" baseline="3150" dirty="0">
                <a:latin typeface="Constantia"/>
                <a:cs typeface="Constantia"/>
              </a:rPr>
              <a:t>r</a:t>
            </a:r>
            <a:r>
              <a:rPr sz="3900" baseline="3150" dirty="0">
                <a:latin typeface="Constantia"/>
                <a:cs typeface="Constantia"/>
              </a:rPr>
              <a:t>es</a:t>
            </a:r>
            <a:endParaRPr sz="2600">
              <a:latin typeface="Constantia"/>
              <a:cs typeface="Constantia"/>
            </a:endParaRPr>
          </a:p>
          <a:p>
            <a:pPr marL="287019" marR="50022">
              <a:lnSpc>
                <a:spcPts val="3125"/>
              </a:lnSpc>
              <a:spcBef>
                <a:spcPts val="17"/>
              </a:spcBef>
            </a:pPr>
            <a:r>
              <a:rPr sz="3900" baseline="1050" dirty="0">
                <a:latin typeface="Constantia"/>
                <a:cs typeface="Constantia"/>
              </a:rPr>
              <a:t>(</a:t>
            </a:r>
            <a:r>
              <a:rPr sz="3900" spc="-39" baseline="1050" dirty="0">
                <a:latin typeface="Constantia"/>
                <a:cs typeface="Constantia"/>
              </a:rPr>
              <a:t>P</a:t>
            </a:r>
            <a:r>
              <a:rPr sz="3900" baseline="1050" dirty="0">
                <a:latin typeface="Constantia"/>
                <a:cs typeface="Constantia"/>
              </a:rPr>
              <a:t>asal</a:t>
            </a:r>
            <a:r>
              <a:rPr sz="3900" spc="-14" baseline="1050" dirty="0">
                <a:latin typeface="Constantia"/>
                <a:cs typeface="Constantia"/>
              </a:rPr>
              <a:t> </a:t>
            </a:r>
            <a:r>
              <a:rPr sz="3900" spc="-34" baseline="1050" dirty="0">
                <a:latin typeface="Constantia"/>
                <a:cs typeface="Constantia"/>
              </a:rPr>
              <a:t>1</a:t>
            </a:r>
            <a:r>
              <a:rPr sz="3900" baseline="1050" dirty="0">
                <a:latin typeface="Constantia"/>
                <a:cs typeface="Constantia"/>
              </a:rPr>
              <a:t>5-16):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334260" y="3360916"/>
            <a:ext cx="7730578" cy="19577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651">
              <a:lnSpc>
                <a:spcPts val="2905"/>
              </a:lnSpc>
              <a:spcBef>
                <a:spcPts val="145"/>
              </a:spcBef>
            </a:pPr>
            <a:r>
              <a:rPr sz="3900" baseline="2310" dirty="0">
                <a:latin typeface="Wingdings"/>
                <a:cs typeface="Wingdings"/>
              </a:rPr>
              <a:t></a:t>
            </a:r>
            <a:r>
              <a:rPr sz="3900" baseline="2229" dirty="0">
                <a:latin typeface="Times New Roman"/>
                <a:cs typeface="Times New Roman"/>
              </a:rPr>
              <a:t> </a:t>
            </a:r>
            <a:r>
              <a:rPr sz="3900" baseline="2100" dirty="0">
                <a:latin typeface="Constantia"/>
                <a:cs typeface="Constantia"/>
              </a:rPr>
              <a:t>lan</a:t>
            </a:r>
            <a:r>
              <a:rPr sz="3900" spc="-4" baseline="2100" dirty="0">
                <a:latin typeface="Constantia"/>
                <a:cs typeface="Constantia"/>
              </a:rPr>
              <a:t>g</a:t>
            </a:r>
            <a:r>
              <a:rPr sz="3900" baseline="2100" dirty="0">
                <a:latin typeface="Constantia"/>
                <a:cs typeface="Constantia"/>
              </a:rPr>
              <a:t>sung</a:t>
            </a:r>
            <a:r>
              <a:rPr sz="3900" spc="-59" baseline="2100" dirty="0">
                <a:latin typeface="Constantia"/>
                <a:cs typeface="Constantia"/>
              </a:rPr>
              <a:t> </a:t>
            </a:r>
            <a:r>
              <a:rPr sz="3900" baseline="2100" dirty="0">
                <a:latin typeface="Constantia"/>
                <a:cs typeface="Constantia"/>
              </a:rPr>
              <a:t>se</a:t>
            </a:r>
            <a:r>
              <a:rPr sz="3900" spc="-29" baseline="2100" dirty="0">
                <a:latin typeface="Constantia"/>
                <a:cs typeface="Constantia"/>
              </a:rPr>
              <a:t>t</a:t>
            </a:r>
            <a:r>
              <a:rPr sz="3900" baseline="2100" dirty="0">
                <a:latin typeface="Constantia"/>
                <a:cs typeface="Constantia"/>
              </a:rPr>
              <a:t>elah</a:t>
            </a:r>
            <a:r>
              <a:rPr sz="3900" spc="-94" baseline="2100" dirty="0">
                <a:latin typeface="Constantia"/>
                <a:cs typeface="Constantia"/>
              </a:rPr>
              <a:t> </a:t>
            </a:r>
            <a:r>
              <a:rPr sz="3900" baseline="2100" dirty="0">
                <a:latin typeface="Constantia"/>
                <a:cs typeface="Constantia"/>
              </a:rPr>
              <a:t>pe</a:t>
            </a:r>
            <a:r>
              <a:rPr sz="3900" spc="-4" baseline="2100" dirty="0">
                <a:latin typeface="Constantia"/>
                <a:cs typeface="Constantia"/>
              </a:rPr>
              <a:t>n</a:t>
            </a:r>
            <a:r>
              <a:rPr sz="3900" baseline="2100" dirty="0">
                <a:latin typeface="Constantia"/>
                <a:cs typeface="Constantia"/>
              </a:rPr>
              <a:t>and</a:t>
            </a:r>
            <a:r>
              <a:rPr sz="3900" spc="-9" baseline="2100" dirty="0">
                <a:latin typeface="Constantia"/>
                <a:cs typeface="Constantia"/>
              </a:rPr>
              <a:t>a</a:t>
            </a:r>
            <a:r>
              <a:rPr sz="3900" baseline="2100" dirty="0">
                <a:latin typeface="Constantia"/>
                <a:cs typeface="Constantia"/>
              </a:rPr>
              <a:t>tanga</a:t>
            </a:r>
            <a:r>
              <a:rPr sz="3900" spc="-4" baseline="2100" dirty="0">
                <a:latin typeface="Constantia"/>
                <a:cs typeface="Constantia"/>
              </a:rPr>
              <a:t>n</a:t>
            </a:r>
            <a:r>
              <a:rPr sz="3900" baseline="2100" dirty="0">
                <a:latin typeface="Constantia"/>
                <a:cs typeface="Constantia"/>
              </a:rPr>
              <a:t>a</a:t>
            </a:r>
            <a:r>
              <a:rPr sz="3900" spc="-4" baseline="2100" dirty="0">
                <a:latin typeface="Constantia"/>
                <a:cs typeface="Constantia"/>
              </a:rPr>
              <a:t>n</a:t>
            </a:r>
            <a:r>
              <a:rPr sz="3900" baseline="2100" dirty="0">
                <a:latin typeface="Constantia"/>
                <a:cs typeface="Constantia"/>
              </a:rPr>
              <a:t>,</a:t>
            </a:r>
            <a:r>
              <a:rPr sz="3900" spc="-44" baseline="2100" dirty="0">
                <a:latin typeface="Constantia"/>
                <a:cs typeface="Constantia"/>
              </a:rPr>
              <a:t> </a:t>
            </a:r>
            <a:r>
              <a:rPr sz="3900" baseline="2100" dirty="0">
                <a:latin typeface="Constantia"/>
                <a:cs typeface="Constantia"/>
              </a:rPr>
              <a:t>pertuka</a:t>
            </a:r>
            <a:r>
              <a:rPr sz="3900" spc="-44" baseline="2100" dirty="0">
                <a:latin typeface="Constantia"/>
                <a:cs typeface="Constantia"/>
              </a:rPr>
              <a:t>r</a:t>
            </a:r>
            <a:r>
              <a:rPr sz="3900" baseline="2100" dirty="0">
                <a:latin typeface="Constantia"/>
                <a:cs typeface="Constantia"/>
              </a:rPr>
              <a:t>an</a:t>
            </a:r>
            <a:endParaRPr sz="2600">
              <a:latin typeface="Constantia"/>
              <a:cs typeface="Constantia"/>
            </a:endParaRPr>
          </a:p>
          <a:p>
            <a:pPr marL="12700">
              <a:lnSpc>
                <a:spcPts val="3100"/>
              </a:lnSpc>
              <a:spcBef>
                <a:spcPts val="9"/>
              </a:spcBef>
            </a:pPr>
            <a:r>
              <a:rPr sz="3900" baseline="2100" dirty="0">
                <a:latin typeface="Constantia"/>
                <a:cs typeface="Constantia"/>
              </a:rPr>
              <a:t>d</a:t>
            </a:r>
            <a:r>
              <a:rPr sz="3900" spc="-9" baseline="2100" dirty="0">
                <a:latin typeface="Constantia"/>
                <a:cs typeface="Constantia"/>
              </a:rPr>
              <a:t>o</a:t>
            </a:r>
            <a:r>
              <a:rPr sz="3900" baseline="2100" dirty="0">
                <a:latin typeface="Constantia"/>
                <a:cs typeface="Constantia"/>
              </a:rPr>
              <a:t>kumen</a:t>
            </a:r>
            <a:r>
              <a:rPr sz="3900" spc="-114" baseline="2100" dirty="0">
                <a:latin typeface="Constantia"/>
                <a:cs typeface="Constantia"/>
              </a:rPr>
              <a:t> </a:t>
            </a:r>
            <a:r>
              <a:rPr sz="3900" baseline="2100" dirty="0">
                <a:latin typeface="Constantia"/>
                <a:cs typeface="Constantia"/>
              </a:rPr>
              <a:t>p</a:t>
            </a:r>
            <a:r>
              <a:rPr sz="3900" spc="-4" baseline="2100" dirty="0">
                <a:latin typeface="Constantia"/>
                <a:cs typeface="Constantia"/>
              </a:rPr>
              <a:t>e</a:t>
            </a:r>
            <a:r>
              <a:rPr sz="3900" baseline="2100" dirty="0">
                <a:latin typeface="Constantia"/>
                <a:cs typeface="Constantia"/>
              </a:rPr>
              <a:t>rjanji</a:t>
            </a:r>
            <a:r>
              <a:rPr sz="3900" spc="-9" baseline="2100" dirty="0">
                <a:latin typeface="Constantia"/>
                <a:cs typeface="Constantia"/>
              </a:rPr>
              <a:t>a</a:t>
            </a:r>
            <a:r>
              <a:rPr sz="3900" spc="-4" baseline="2100" dirty="0">
                <a:latin typeface="Constantia"/>
                <a:cs typeface="Constantia"/>
              </a:rPr>
              <a:t>n</a:t>
            </a:r>
            <a:r>
              <a:rPr sz="3900" baseline="2100" dirty="0">
                <a:latin typeface="Constantia"/>
                <a:cs typeface="Constantia"/>
              </a:rPr>
              <a:t>,</a:t>
            </a:r>
            <a:r>
              <a:rPr sz="3900" spc="-69" baseline="2100" dirty="0">
                <a:latin typeface="Constantia"/>
                <a:cs typeface="Constantia"/>
              </a:rPr>
              <a:t> </a:t>
            </a:r>
            <a:r>
              <a:rPr sz="3900" baseline="2100" dirty="0">
                <a:latin typeface="Constantia"/>
                <a:cs typeface="Constantia"/>
              </a:rPr>
              <a:t>atau</a:t>
            </a:r>
            <a:r>
              <a:rPr sz="3900" spc="-50" baseline="2100" dirty="0">
                <a:latin typeface="Constantia"/>
                <a:cs typeface="Constantia"/>
              </a:rPr>
              <a:t> </a:t>
            </a:r>
            <a:r>
              <a:rPr sz="3900" baseline="2100" dirty="0">
                <a:latin typeface="Constantia"/>
                <a:cs typeface="Constantia"/>
              </a:rPr>
              <a:t>n</a:t>
            </a:r>
            <a:r>
              <a:rPr sz="3900" spc="-9" baseline="2100" dirty="0">
                <a:latin typeface="Constantia"/>
                <a:cs typeface="Constantia"/>
              </a:rPr>
              <a:t>o</a:t>
            </a:r>
            <a:r>
              <a:rPr sz="3900" baseline="2100" dirty="0">
                <a:latin typeface="Constantia"/>
                <a:cs typeface="Constantia"/>
              </a:rPr>
              <a:t>ta</a:t>
            </a:r>
            <a:r>
              <a:rPr sz="3900" spc="-144" baseline="2100" dirty="0">
                <a:latin typeface="Constantia"/>
                <a:cs typeface="Constantia"/>
              </a:rPr>
              <a:t> </a:t>
            </a:r>
            <a:r>
              <a:rPr sz="3900" baseline="2100" dirty="0">
                <a:latin typeface="Constantia"/>
                <a:cs typeface="Constantia"/>
              </a:rPr>
              <a:t>di</a:t>
            </a:r>
            <a:r>
              <a:rPr sz="3900" spc="-14" baseline="2100" dirty="0">
                <a:latin typeface="Constantia"/>
                <a:cs typeface="Constantia"/>
              </a:rPr>
              <a:t>p</a:t>
            </a:r>
            <a:r>
              <a:rPr sz="3900" baseline="2100" dirty="0">
                <a:latin typeface="Constantia"/>
                <a:cs typeface="Constantia"/>
              </a:rPr>
              <a:t>lom</a:t>
            </a:r>
            <a:r>
              <a:rPr sz="3900" spc="-9" baseline="2100" dirty="0">
                <a:latin typeface="Constantia"/>
                <a:cs typeface="Constantia"/>
              </a:rPr>
              <a:t>a</a:t>
            </a:r>
            <a:r>
              <a:rPr sz="3900" baseline="2100" dirty="0">
                <a:latin typeface="Constantia"/>
                <a:cs typeface="Constantia"/>
              </a:rPr>
              <a:t>tik</a:t>
            </a:r>
            <a:r>
              <a:rPr sz="3900" spc="-39" baseline="2100" dirty="0">
                <a:latin typeface="Constantia"/>
                <a:cs typeface="Constantia"/>
              </a:rPr>
              <a:t> </a:t>
            </a:r>
            <a:r>
              <a:rPr sz="3900" baseline="2100" dirty="0">
                <a:latin typeface="Constantia"/>
                <a:cs typeface="Constantia"/>
              </a:rPr>
              <a:t>(p</a:t>
            </a:r>
            <a:r>
              <a:rPr sz="3900" spc="-4" baseline="2100" dirty="0">
                <a:latin typeface="Constantia"/>
                <a:cs typeface="Constantia"/>
              </a:rPr>
              <a:t>e</a:t>
            </a:r>
            <a:r>
              <a:rPr sz="3900" baseline="2100" dirty="0">
                <a:latin typeface="Constantia"/>
                <a:cs typeface="Constantia"/>
              </a:rPr>
              <a:t>rjanji</a:t>
            </a:r>
            <a:r>
              <a:rPr sz="3900" spc="-9" baseline="2100" dirty="0">
                <a:latin typeface="Constantia"/>
                <a:cs typeface="Constantia"/>
              </a:rPr>
              <a:t>a</a:t>
            </a:r>
            <a:r>
              <a:rPr sz="3900" baseline="2100" dirty="0">
                <a:latin typeface="Constantia"/>
                <a:cs typeface="Constantia"/>
              </a:rPr>
              <a:t>n</a:t>
            </a:r>
            <a:endParaRPr sz="2600">
              <a:latin typeface="Constantia"/>
              <a:cs typeface="Constantia"/>
            </a:endParaRPr>
          </a:p>
          <a:p>
            <a:pPr marL="12700" marR="49651">
              <a:lnSpc>
                <a:spcPts val="3120"/>
              </a:lnSpc>
              <a:spcBef>
                <a:spcPts val="1"/>
              </a:spcBef>
            </a:pPr>
            <a:r>
              <a:rPr sz="3900" spc="-29" baseline="1050" dirty="0">
                <a:latin typeface="Constantia"/>
                <a:cs typeface="Constantia"/>
              </a:rPr>
              <a:t>t</a:t>
            </a:r>
            <a:r>
              <a:rPr sz="3900" baseline="1050" dirty="0">
                <a:latin typeface="Constantia"/>
                <a:cs typeface="Constantia"/>
              </a:rPr>
              <a:t>ekn</a:t>
            </a:r>
            <a:r>
              <a:rPr sz="3900" spc="-9" baseline="1050" dirty="0">
                <a:latin typeface="Constantia"/>
                <a:cs typeface="Constantia"/>
              </a:rPr>
              <a:t>i</a:t>
            </a:r>
            <a:r>
              <a:rPr sz="3900" baseline="1050" dirty="0">
                <a:latin typeface="Constantia"/>
                <a:cs typeface="Constantia"/>
              </a:rPr>
              <a:t>s</a:t>
            </a:r>
            <a:r>
              <a:rPr sz="3900" spc="-154" baseline="1050" dirty="0">
                <a:latin typeface="Constantia"/>
                <a:cs typeface="Constantia"/>
              </a:rPr>
              <a:t> </a:t>
            </a:r>
            <a:r>
              <a:rPr sz="3900" spc="-29" baseline="1050" dirty="0">
                <a:latin typeface="Constantia"/>
                <a:cs typeface="Constantia"/>
              </a:rPr>
              <a:t>y</a:t>
            </a:r>
            <a:r>
              <a:rPr sz="3900" baseline="1050" dirty="0">
                <a:latin typeface="Constantia"/>
                <a:cs typeface="Constantia"/>
              </a:rPr>
              <a:t>ang mengatur</a:t>
            </a:r>
            <a:r>
              <a:rPr sz="3900" spc="-104" baseline="1050" dirty="0">
                <a:latin typeface="Constantia"/>
                <a:cs typeface="Constantia"/>
              </a:rPr>
              <a:t> </a:t>
            </a:r>
            <a:r>
              <a:rPr sz="3900" spc="-59" baseline="1050" dirty="0">
                <a:latin typeface="Constantia"/>
                <a:cs typeface="Constantia"/>
              </a:rPr>
              <a:t>k</a:t>
            </a:r>
            <a:r>
              <a:rPr sz="3900" baseline="1050" dirty="0">
                <a:latin typeface="Constantia"/>
                <a:cs typeface="Constantia"/>
              </a:rPr>
              <a:t>erjasama</a:t>
            </a:r>
            <a:r>
              <a:rPr sz="3900" spc="-69" baseline="1050" dirty="0">
                <a:latin typeface="Constantia"/>
                <a:cs typeface="Constantia"/>
              </a:rPr>
              <a:t> </a:t>
            </a:r>
            <a:r>
              <a:rPr sz="3900" baseline="1050" dirty="0">
                <a:latin typeface="Constantia"/>
                <a:cs typeface="Constantia"/>
              </a:rPr>
              <a:t>bida</a:t>
            </a:r>
            <a:r>
              <a:rPr sz="3900" spc="-9" baseline="1050" dirty="0">
                <a:latin typeface="Constantia"/>
                <a:cs typeface="Constantia"/>
              </a:rPr>
              <a:t>n</a:t>
            </a:r>
            <a:r>
              <a:rPr sz="3900" baseline="1050" dirty="0">
                <a:latin typeface="Constantia"/>
                <a:cs typeface="Constantia"/>
              </a:rPr>
              <a:t>g</a:t>
            </a:r>
            <a:r>
              <a:rPr sz="3900" spc="-25" baseline="1050" dirty="0">
                <a:latin typeface="Constantia"/>
                <a:cs typeface="Constantia"/>
              </a:rPr>
              <a:t> </a:t>
            </a:r>
            <a:r>
              <a:rPr sz="3900" baseline="1050" dirty="0">
                <a:latin typeface="Constantia"/>
                <a:cs typeface="Constantia"/>
              </a:rPr>
              <a:t>pe</a:t>
            </a:r>
            <a:r>
              <a:rPr sz="3900" spc="-4" baseline="1050" dirty="0">
                <a:latin typeface="Constantia"/>
                <a:cs typeface="Constantia"/>
              </a:rPr>
              <a:t>n</a:t>
            </a:r>
            <a:r>
              <a:rPr sz="3900" baseline="1050" dirty="0">
                <a:latin typeface="Constantia"/>
                <a:cs typeface="Constantia"/>
              </a:rPr>
              <a:t>did</a:t>
            </a:r>
            <a:r>
              <a:rPr sz="3900" spc="-14" baseline="1050" dirty="0">
                <a:latin typeface="Constantia"/>
                <a:cs typeface="Constantia"/>
              </a:rPr>
              <a:t>i</a:t>
            </a:r>
            <a:r>
              <a:rPr sz="3900" baseline="1050" dirty="0">
                <a:latin typeface="Constantia"/>
                <a:cs typeface="Constantia"/>
              </a:rPr>
              <a:t>ka</a:t>
            </a:r>
            <a:r>
              <a:rPr sz="3900" spc="-4" baseline="1050" dirty="0">
                <a:latin typeface="Constantia"/>
                <a:cs typeface="Constantia"/>
              </a:rPr>
              <a:t>n</a:t>
            </a:r>
            <a:r>
              <a:rPr sz="3900" baseline="1050" dirty="0">
                <a:latin typeface="Constantia"/>
                <a:cs typeface="Constantia"/>
              </a:rPr>
              <a:t>,</a:t>
            </a:r>
            <a:endParaRPr sz="2600">
              <a:latin typeface="Constantia"/>
              <a:cs typeface="Constantia"/>
            </a:endParaRPr>
          </a:p>
          <a:p>
            <a:pPr marL="12700" marR="49651">
              <a:lnSpc>
                <a:spcPts val="3120"/>
              </a:lnSpc>
            </a:pPr>
            <a:r>
              <a:rPr sz="3900" baseline="1050" dirty="0">
                <a:latin typeface="Constantia"/>
                <a:cs typeface="Constantia"/>
              </a:rPr>
              <a:t>sosbu</a:t>
            </a:r>
            <a:r>
              <a:rPr sz="3900" spc="9" baseline="1050" dirty="0">
                <a:latin typeface="Constantia"/>
                <a:cs typeface="Constantia"/>
              </a:rPr>
              <a:t>d</a:t>
            </a:r>
            <a:r>
              <a:rPr sz="3900" baseline="1050" dirty="0">
                <a:latin typeface="Constantia"/>
                <a:cs typeface="Constantia"/>
              </a:rPr>
              <a:t>,</a:t>
            </a:r>
            <a:r>
              <a:rPr sz="3900" spc="-79" baseline="1050" dirty="0">
                <a:latin typeface="Constantia"/>
                <a:cs typeface="Constantia"/>
              </a:rPr>
              <a:t> </a:t>
            </a:r>
            <a:r>
              <a:rPr sz="3900" baseline="1050" dirty="0">
                <a:latin typeface="Constantia"/>
                <a:cs typeface="Constantia"/>
              </a:rPr>
              <a:t>p</a:t>
            </a:r>
            <a:r>
              <a:rPr sz="3900" spc="-4" baseline="1050" dirty="0">
                <a:latin typeface="Constantia"/>
                <a:cs typeface="Constantia"/>
              </a:rPr>
              <a:t>a</a:t>
            </a:r>
            <a:r>
              <a:rPr sz="3900" baseline="1050" dirty="0">
                <a:latin typeface="Constantia"/>
                <a:cs typeface="Constantia"/>
              </a:rPr>
              <a:t>riw</a:t>
            </a:r>
            <a:r>
              <a:rPr sz="3900" spc="-9" baseline="1050" dirty="0">
                <a:latin typeface="Constantia"/>
                <a:cs typeface="Constantia"/>
              </a:rPr>
              <a:t>i</a:t>
            </a:r>
            <a:r>
              <a:rPr sz="3900" baseline="1050" dirty="0">
                <a:latin typeface="Constantia"/>
                <a:cs typeface="Constantia"/>
              </a:rPr>
              <a:t>sat</a:t>
            </a:r>
            <a:r>
              <a:rPr sz="3900" spc="4" baseline="1050" dirty="0">
                <a:latin typeface="Constantia"/>
                <a:cs typeface="Constantia"/>
              </a:rPr>
              <a:t>a</a:t>
            </a:r>
            <a:r>
              <a:rPr sz="3900" baseline="1050" dirty="0">
                <a:latin typeface="Constantia"/>
                <a:cs typeface="Constantia"/>
              </a:rPr>
              <a:t>,</a:t>
            </a:r>
            <a:r>
              <a:rPr sz="3900" spc="-54" baseline="1050" dirty="0">
                <a:latin typeface="Constantia"/>
                <a:cs typeface="Constantia"/>
              </a:rPr>
              <a:t> </a:t>
            </a:r>
            <a:r>
              <a:rPr sz="3900" baseline="1050" dirty="0">
                <a:latin typeface="Constantia"/>
                <a:cs typeface="Constantia"/>
              </a:rPr>
              <a:t>pe</a:t>
            </a:r>
            <a:r>
              <a:rPr sz="3900" spc="-4" baseline="1050" dirty="0">
                <a:latin typeface="Constantia"/>
                <a:cs typeface="Constantia"/>
              </a:rPr>
              <a:t>n</a:t>
            </a:r>
            <a:r>
              <a:rPr sz="3900" baseline="1050" dirty="0">
                <a:latin typeface="Constantia"/>
                <a:cs typeface="Constantia"/>
              </a:rPr>
              <a:t>e</a:t>
            </a:r>
            <a:r>
              <a:rPr sz="3900" spc="-50" baseline="1050" dirty="0">
                <a:latin typeface="Constantia"/>
                <a:cs typeface="Constantia"/>
              </a:rPr>
              <a:t>r</a:t>
            </a:r>
            <a:r>
              <a:rPr sz="3900" baseline="1050" dirty="0">
                <a:latin typeface="Constantia"/>
                <a:cs typeface="Constantia"/>
              </a:rPr>
              <a:t>an</a:t>
            </a:r>
            <a:r>
              <a:rPr sz="3900" spc="-4" baseline="1050" dirty="0">
                <a:latin typeface="Constantia"/>
                <a:cs typeface="Constantia"/>
              </a:rPr>
              <a:t>g</a:t>
            </a:r>
            <a:r>
              <a:rPr sz="3900" baseline="1050" dirty="0">
                <a:latin typeface="Constantia"/>
                <a:cs typeface="Constantia"/>
              </a:rPr>
              <a:t>a</a:t>
            </a:r>
            <a:r>
              <a:rPr sz="3900" spc="-4" baseline="1050" dirty="0">
                <a:latin typeface="Constantia"/>
                <a:cs typeface="Constantia"/>
              </a:rPr>
              <a:t>n</a:t>
            </a:r>
            <a:r>
              <a:rPr sz="3900" baseline="1050" dirty="0">
                <a:latin typeface="Constantia"/>
                <a:cs typeface="Constantia"/>
              </a:rPr>
              <a:t>,</a:t>
            </a:r>
            <a:r>
              <a:rPr sz="3900" spc="14" baseline="1050" dirty="0">
                <a:latin typeface="Constantia"/>
                <a:cs typeface="Constantia"/>
              </a:rPr>
              <a:t> </a:t>
            </a:r>
            <a:r>
              <a:rPr sz="3900" spc="-59" baseline="1050" dirty="0">
                <a:latin typeface="Constantia"/>
                <a:cs typeface="Constantia"/>
              </a:rPr>
              <a:t>k</a:t>
            </a:r>
            <a:r>
              <a:rPr sz="3900" baseline="1050" dirty="0">
                <a:latin typeface="Constantia"/>
                <a:cs typeface="Constantia"/>
              </a:rPr>
              <a:t>esehata</a:t>
            </a:r>
            <a:r>
              <a:rPr sz="3900" spc="4" baseline="1050" dirty="0">
                <a:latin typeface="Constantia"/>
                <a:cs typeface="Constantia"/>
              </a:rPr>
              <a:t>n</a:t>
            </a:r>
            <a:r>
              <a:rPr sz="3900" baseline="1050" dirty="0">
                <a:latin typeface="Constantia"/>
                <a:cs typeface="Constantia"/>
              </a:rPr>
              <a:t>,</a:t>
            </a:r>
            <a:r>
              <a:rPr sz="3900" spc="-9" baseline="1050" dirty="0">
                <a:latin typeface="Constantia"/>
                <a:cs typeface="Constantia"/>
              </a:rPr>
              <a:t> </a:t>
            </a:r>
            <a:r>
              <a:rPr sz="3900" baseline="1050" dirty="0">
                <a:latin typeface="Constantia"/>
                <a:cs typeface="Constantia"/>
              </a:rPr>
              <a:t>K</a:t>
            </a:r>
            <a:r>
              <a:rPr sz="3900" spc="-54" baseline="1050" dirty="0">
                <a:latin typeface="Constantia"/>
                <a:cs typeface="Constantia"/>
              </a:rPr>
              <a:t>B</a:t>
            </a:r>
            <a:r>
              <a:rPr sz="3900" baseline="1050" dirty="0">
                <a:latin typeface="Constantia"/>
                <a:cs typeface="Constantia"/>
              </a:rPr>
              <a:t>,</a:t>
            </a:r>
            <a:endParaRPr sz="2600">
              <a:latin typeface="Constantia"/>
              <a:cs typeface="Constantia"/>
            </a:endParaRPr>
          </a:p>
          <a:p>
            <a:pPr marL="12700" marR="49651">
              <a:lnSpc>
                <a:spcPts val="3120"/>
              </a:lnSpc>
            </a:pPr>
            <a:r>
              <a:rPr sz="3900" baseline="1050" dirty="0">
                <a:latin typeface="Constantia"/>
                <a:cs typeface="Constantia"/>
              </a:rPr>
              <a:t>pertan</a:t>
            </a:r>
            <a:r>
              <a:rPr sz="3900" spc="-14" baseline="1050" dirty="0">
                <a:latin typeface="Constantia"/>
                <a:cs typeface="Constantia"/>
              </a:rPr>
              <a:t>i</a:t>
            </a:r>
            <a:r>
              <a:rPr sz="3900" baseline="1050" dirty="0">
                <a:latin typeface="Constantia"/>
                <a:cs typeface="Constantia"/>
              </a:rPr>
              <a:t>a</a:t>
            </a:r>
            <a:r>
              <a:rPr sz="3900" spc="-4" baseline="1050" dirty="0">
                <a:latin typeface="Constantia"/>
                <a:cs typeface="Constantia"/>
              </a:rPr>
              <a:t>n</a:t>
            </a:r>
            <a:r>
              <a:rPr sz="3900" baseline="1050" dirty="0">
                <a:latin typeface="Constantia"/>
                <a:cs typeface="Constantia"/>
              </a:rPr>
              <a:t>,</a:t>
            </a:r>
            <a:r>
              <a:rPr sz="3900" spc="-79" baseline="1050" dirty="0">
                <a:latin typeface="Constantia"/>
                <a:cs typeface="Constantia"/>
              </a:rPr>
              <a:t> </a:t>
            </a:r>
            <a:r>
              <a:rPr sz="3900" baseline="1050" dirty="0">
                <a:latin typeface="Constantia"/>
                <a:cs typeface="Constantia"/>
              </a:rPr>
              <a:t>ds</a:t>
            </a:r>
            <a:r>
              <a:rPr sz="3900" spc="4" baseline="1050" dirty="0">
                <a:latin typeface="Constantia"/>
                <a:cs typeface="Constantia"/>
              </a:rPr>
              <a:t>b</a:t>
            </a:r>
            <a:r>
              <a:rPr sz="3900" baseline="1050" dirty="0">
                <a:latin typeface="Constantia"/>
                <a:cs typeface="Constantia"/>
              </a:rPr>
              <a:t>).</a:t>
            </a:r>
            <a:endParaRPr sz="2600">
              <a:latin typeface="Constantia"/>
              <a:cs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8942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14475" y="-7111"/>
            <a:ext cx="9163050" cy="104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05500" y="-7111"/>
            <a:ext cx="4762500" cy="60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20974" y="-22225"/>
            <a:ext cx="9128231" cy="1043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22971" y="50926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059940" y="472265"/>
            <a:ext cx="3954460" cy="3588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75"/>
              </a:lnSpc>
              <a:spcBef>
                <a:spcPts val="138"/>
              </a:spcBef>
            </a:pPr>
            <a:r>
              <a:rPr sz="3675" baseline="3871" dirty="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sz="3675" spc="179" baseline="3549" dirty="0">
                <a:solidFill>
                  <a:srgbClr val="0AD0D9"/>
                </a:solidFill>
                <a:latin typeface="Times New Roman"/>
                <a:cs typeface="Times New Roman"/>
              </a:rPr>
              <a:t> </a:t>
            </a:r>
            <a:r>
              <a:rPr sz="3900" baseline="3150" dirty="0">
                <a:latin typeface="Constantia"/>
                <a:cs typeface="Constantia"/>
              </a:rPr>
              <a:t>Be</a:t>
            </a:r>
            <a:r>
              <a:rPr sz="3900" spc="-44" baseline="3150" dirty="0">
                <a:latin typeface="Constantia"/>
                <a:cs typeface="Constantia"/>
              </a:rPr>
              <a:t>r</a:t>
            </a:r>
            <a:r>
              <a:rPr sz="3900" baseline="3150" dirty="0">
                <a:latin typeface="Constantia"/>
                <a:cs typeface="Constantia"/>
              </a:rPr>
              <a:t>akhir</a:t>
            </a:r>
            <a:r>
              <a:rPr sz="3900" spc="-44" baseline="3150" dirty="0">
                <a:latin typeface="Constantia"/>
                <a:cs typeface="Constantia"/>
              </a:rPr>
              <a:t>n</a:t>
            </a:r>
            <a:r>
              <a:rPr sz="3900" spc="-29" baseline="3150" dirty="0">
                <a:latin typeface="Constantia"/>
                <a:cs typeface="Constantia"/>
              </a:rPr>
              <a:t>y</a:t>
            </a:r>
            <a:r>
              <a:rPr sz="3900" baseline="3150" dirty="0">
                <a:latin typeface="Constantia"/>
                <a:cs typeface="Constantia"/>
              </a:rPr>
              <a:t>a</a:t>
            </a:r>
            <a:r>
              <a:rPr sz="3900" spc="-59" baseline="3150" dirty="0">
                <a:latin typeface="Constantia"/>
                <a:cs typeface="Constantia"/>
              </a:rPr>
              <a:t> </a:t>
            </a:r>
            <a:r>
              <a:rPr sz="3900" spc="-50" baseline="3150" dirty="0">
                <a:latin typeface="Constantia"/>
                <a:cs typeface="Constantia"/>
              </a:rPr>
              <a:t>P</a:t>
            </a:r>
            <a:r>
              <a:rPr sz="3900" baseline="3150" dirty="0">
                <a:latin typeface="Constantia"/>
                <a:cs typeface="Constantia"/>
              </a:rPr>
              <a:t>I</a:t>
            </a:r>
            <a:r>
              <a:rPr sz="3900" spc="-9" baseline="3150" dirty="0">
                <a:latin typeface="Constantia"/>
                <a:cs typeface="Constantia"/>
              </a:rPr>
              <a:t> </a:t>
            </a:r>
            <a:r>
              <a:rPr sz="3900" spc="4" baseline="3150" dirty="0">
                <a:latin typeface="Constantia"/>
                <a:cs typeface="Constantia"/>
              </a:rPr>
              <a:t>(</a:t>
            </a:r>
            <a:r>
              <a:rPr sz="3900" spc="-39" baseline="3150" dirty="0">
                <a:latin typeface="Constantia"/>
                <a:cs typeface="Constantia"/>
              </a:rPr>
              <a:t>P</a:t>
            </a:r>
            <a:r>
              <a:rPr sz="3900" baseline="3150" dirty="0">
                <a:latin typeface="Constantia"/>
                <a:cs typeface="Constantia"/>
              </a:rPr>
              <a:t>asal</a:t>
            </a:r>
            <a:r>
              <a:rPr sz="3900" spc="9" baseline="3150" dirty="0">
                <a:latin typeface="Constantia"/>
                <a:cs typeface="Constantia"/>
              </a:rPr>
              <a:t> </a:t>
            </a:r>
            <a:r>
              <a:rPr sz="3900" baseline="3150" dirty="0">
                <a:latin typeface="Constantia"/>
                <a:cs typeface="Constantia"/>
              </a:rPr>
              <a:t>18):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41067" y="939757"/>
            <a:ext cx="7013565" cy="27445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3110">
              <a:lnSpc>
                <a:spcPts val="2545"/>
              </a:lnSpc>
              <a:spcBef>
                <a:spcPts val="127"/>
              </a:spcBef>
            </a:pPr>
            <a:r>
              <a:rPr sz="3600" spc="-9" baseline="3413" dirty="0">
                <a:latin typeface="Constantia"/>
                <a:cs typeface="Constantia"/>
              </a:rPr>
              <a:t>A</a:t>
            </a:r>
            <a:r>
              <a:rPr sz="3600" baseline="3413" dirty="0">
                <a:latin typeface="Constantia"/>
                <a:cs typeface="Constantia"/>
              </a:rPr>
              <a:t>da</a:t>
            </a:r>
            <a:r>
              <a:rPr sz="3600" spc="-89" baseline="3413" dirty="0">
                <a:latin typeface="Constantia"/>
                <a:cs typeface="Constantia"/>
              </a:rPr>
              <a:t> </a:t>
            </a:r>
            <a:r>
              <a:rPr sz="3600" spc="-44" baseline="3413" dirty="0">
                <a:latin typeface="Constantia"/>
                <a:cs typeface="Constantia"/>
              </a:rPr>
              <a:t>k</a:t>
            </a:r>
            <a:r>
              <a:rPr sz="3600" baseline="3413" dirty="0">
                <a:latin typeface="Constantia"/>
                <a:cs typeface="Constantia"/>
              </a:rPr>
              <a:t>esepaka</a:t>
            </a:r>
            <a:r>
              <a:rPr sz="3600" spc="9" baseline="3413" dirty="0">
                <a:latin typeface="Constantia"/>
                <a:cs typeface="Constantia"/>
              </a:rPr>
              <a:t>t</a:t>
            </a:r>
            <a:r>
              <a:rPr sz="3600" baseline="3413" dirty="0">
                <a:latin typeface="Constantia"/>
                <a:cs typeface="Constantia"/>
              </a:rPr>
              <a:t>an</a:t>
            </a:r>
            <a:r>
              <a:rPr sz="3600" spc="-69" baseline="3413" dirty="0">
                <a:latin typeface="Constantia"/>
                <a:cs typeface="Constantia"/>
              </a:rPr>
              <a:t> </a:t>
            </a:r>
            <a:r>
              <a:rPr sz="3600" baseline="3413" dirty="0">
                <a:latin typeface="Constantia"/>
                <a:cs typeface="Constantia"/>
              </a:rPr>
              <a:t>pa</a:t>
            </a:r>
            <a:r>
              <a:rPr sz="3600" spc="-29" baseline="3413" dirty="0">
                <a:latin typeface="Constantia"/>
                <a:cs typeface="Constantia"/>
              </a:rPr>
              <a:t>r</a:t>
            </a:r>
            <a:r>
              <a:rPr sz="3600" baseline="3413" dirty="0">
                <a:latin typeface="Constantia"/>
                <a:cs typeface="Constantia"/>
              </a:rPr>
              <a:t>a</a:t>
            </a:r>
            <a:r>
              <a:rPr sz="3600" spc="-109" baseline="3413" dirty="0">
                <a:latin typeface="Constantia"/>
                <a:cs typeface="Constantia"/>
              </a:rPr>
              <a:t> </a:t>
            </a:r>
            <a:r>
              <a:rPr sz="3600" baseline="3413" dirty="0">
                <a:latin typeface="Constantia"/>
                <a:cs typeface="Constantia"/>
              </a:rPr>
              <a:t>pihak</a:t>
            </a:r>
            <a:r>
              <a:rPr sz="3600" spc="-25" baseline="3413" dirty="0">
                <a:latin typeface="Constantia"/>
                <a:cs typeface="Constantia"/>
              </a:rPr>
              <a:t> </a:t>
            </a:r>
            <a:r>
              <a:rPr sz="3600" baseline="3413" dirty="0">
                <a:latin typeface="Constantia"/>
                <a:cs typeface="Constantia"/>
              </a:rPr>
              <a:t>melalui</a:t>
            </a:r>
            <a:r>
              <a:rPr sz="3600" spc="-44" baseline="3413" dirty="0">
                <a:latin typeface="Constantia"/>
                <a:cs typeface="Constantia"/>
              </a:rPr>
              <a:t> </a:t>
            </a:r>
            <a:r>
              <a:rPr sz="3600" baseline="3413" dirty="0">
                <a:latin typeface="Constantia"/>
                <a:cs typeface="Constantia"/>
              </a:rPr>
              <a:t>p</a:t>
            </a:r>
            <a:r>
              <a:rPr sz="3600" spc="-29" baseline="3413" dirty="0">
                <a:latin typeface="Constantia"/>
                <a:cs typeface="Constantia"/>
              </a:rPr>
              <a:t>r</a:t>
            </a:r>
            <a:r>
              <a:rPr sz="3600" baseline="3413" dirty="0">
                <a:latin typeface="Constantia"/>
                <a:cs typeface="Constantia"/>
              </a:rPr>
              <a:t>osedur</a:t>
            </a:r>
            <a:r>
              <a:rPr sz="3600" spc="-150" baseline="3413" dirty="0">
                <a:latin typeface="Constantia"/>
                <a:cs typeface="Constantia"/>
              </a:rPr>
              <a:t> </a:t>
            </a:r>
            <a:r>
              <a:rPr sz="3600" spc="-25" baseline="3413" dirty="0">
                <a:latin typeface="Constantia"/>
                <a:cs typeface="Constantia"/>
              </a:rPr>
              <a:t>y</a:t>
            </a:r>
            <a:r>
              <a:rPr sz="3600" baseline="3413" dirty="0">
                <a:latin typeface="Constantia"/>
                <a:cs typeface="Constantia"/>
              </a:rPr>
              <a:t>ang</a:t>
            </a:r>
            <a:endParaRPr sz="2400">
              <a:latin typeface="Constantia"/>
              <a:cs typeface="Constantia"/>
            </a:endParaRPr>
          </a:p>
          <a:p>
            <a:pPr marL="12700" marR="43110">
              <a:lnSpc>
                <a:spcPts val="2880"/>
              </a:lnSpc>
              <a:spcBef>
                <a:spcPts val="16"/>
              </a:spcBef>
            </a:pPr>
            <a:r>
              <a:rPr sz="3600" spc="-29" baseline="1137" dirty="0">
                <a:latin typeface="Constantia"/>
                <a:cs typeface="Constantia"/>
              </a:rPr>
              <a:t>t</a:t>
            </a:r>
            <a:r>
              <a:rPr sz="3600" baseline="1137" dirty="0">
                <a:latin typeface="Constantia"/>
                <a:cs typeface="Constantia"/>
              </a:rPr>
              <a:t>elah</a:t>
            </a:r>
            <a:r>
              <a:rPr sz="3600" spc="-104" baseline="1137" dirty="0">
                <a:latin typeface="Constantia"/>
                <a:cs typeface="Constantia"/>
              </a:rPr>
              <a:t> </a:t>
            </a:r>
            <a:r>
              <a:rPr sz="3600" baseline="1137" dirty="0">
                <a:latin typeface="Constantia"/>
                <a:cs typeface="Constantia"/>
              </a:rPr>
              <a:t>di</a:t>
            </a:r>
            <a:r>
              <a:rPr sz="3600" spc="-34" baseline="1137" dirty="0">
                <a:latin typeface="Constantia"/>
                <a:cs typeface="Constantia"/>
              </a:rPr>
              <a:t>t</a:t>
            </a:r>
            <a:r>
              <a:rPr sz="3600" baseline="1137" dirty="0">
                <a:latin typeface="Constantia"/>
                <a:cs typeface="Constantia"/>
              </a:rPr>
              <a:t>e</a:t>
            </a:r>
            <a:r>
              <a:rPr sz="3600" spc="4" baseline="1137" dirty="0">
                <a:latin typeface="Constantia"/>
                <a:cs typeface="Constantia"/>
              </a:rPr>
              <a:t>t</a:t>
            </a:r>
            <a:r>
              <a:rPr sz="3600" baseline="1137" dirty="0">
                <a:latin typeface="Constantia"/>
                <a:cs typeface="Constantia"/>
              </a:rPr>
              <a:t>apkan</a:t>
            </a:r>
            <a:r>
              <a:rPr sz="3600" spc="-104" baseline="1137" dirty="0">
                <a:latin typeface="Constantia"/>
                <a:cs typeface="Constantia"/>
              </a:rPr>
              <a:t> </a:t>
            </a:r>
            <a:r>
              <a:rPr sz="3600" baseline="1137" dirty="0">
                <a:latin typeface="Constantia"/>
                <a:cs typeface="Constantia"/>
              </a:rPr>
              <a:t>dalam</a:t>
            </a:r>
            <a:r>
              <a:rPr sz="3600" spc="-69" baseline="1137" dirty="0">
                <a:latin typeface="Constantia"/>
                <a:cs typeface="Constantia"/>
              </a:rPr>
              <a:t> </a:t>
            </a:r>
            <a:r>
              <a:rPr sz="3600" baseline="1137" dirty="0">
                <a:latin typeface="Constantia"/>
                <a:cs typeface="Constantia"/>
              </a:rPr>
              <a:t>perj</a:t>
            </a:r>
            <a:r>
              <a:rPr sz="3600" spc="4" baseline="1137" dirty="0">
                <a:latin typeface="Constantia"/>
                <a:cs typeface="Constantia"/>
              </a:rPr>
              <a:t>a</a:t>
            </a:r>
            <a:r>
              <a:rPr sz="3600" baseline="1137" dirty="0">
                <a:latin typeface="Constantia"/>
                <a:cs typeface="Constantia"/>
              </a:rPr>
              <a:t>njian,</a:t>
            </a:r>
            <a:endParaRPr sz="2400">
              <a:latin typeface="Constantia"/>
              <a:cs typeface="Constantia"/>
            </a:endParaRPr>
          </a:p>
          <a:p>
            <a:pPr marL="12700" marR="43110">
              <a:lnSpc>
                <a:spcPct val="101725"/>
              </a:lnSpc>
              <a:spcBef>
                <a:spcPts val="382"/>
              </a:spcBef>
            </a:pPr>
            <a:r>
              <a:rPr sz="2400" spc="-209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ujuan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29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29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capa</a:t>
            </a:r>
            <a:r>
              <a:rPr sz="2400" spc="4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,</a:t>
            </a:r>
            <a:endParaRPr sz="2400">
              <a:latin typeface="Constantia"/>
              <a:cs typeface="Constantia"/>
            </a:endParaRPr>
          </a:p>
          <a:p>
            <a:pPr marL="12700" marR="43110">
              <a:lnSpc>
                <a:spcPct val="101725"/>
              </a:lnSpc>
              <a:spcBef>
                <a:spcPts val="529"/>
              </a:spcBef>
            </a:pPr>
            <a:r>
              <a:rPr sz="2400" spc="-14" dirty="0">
                <a:latin typeface="Constantia"/>
                <a:cs typeface="Constantia"/>
              </a:rPr>
              <a:t>A</a:t>
            </a:r>
            <a:r>
              <a:rPr sz="2400" dirty="0">
                <a:latin typeface="Constantia"/>
                <a:cs typeface="Constantia"/>
              </a:rPr>
              <a:t>da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perubahan</a:t>
            </a:r>
            <a:r>
              <a:rPr sz="2400" spc="-4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me</a:t>
            </a:r>
            <a:r>
              <a:rPr sz="2400" spc="-9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d</a:t>
            </a:r>
            <a:r>
              <a:rPr sz="2400" spc="-9" dirty="0">
                <a:latin typeface="Constantia"/>
                <a:cs typeface="Constantia"/>
              </a:rPr>
              <a:t>a</a:t>
            </a:r>
            <a:r>
              <a:rPr sz="2400" dirty="0">
                <a:latin typeface="Constantia"/>
                <a:cs typeface="Constantia"/>
              </a:rPr>
              <a:t>sar</a:t>
            </a:r>
            <a:r>
              <a:rPr sz="2400" spc="-139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y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4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g</a:t>
            </a:r>
            <a:r>
              <a:rPr sz="2400" spc="1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me</a:t>
            </a:r>
            <a:r>
              <a:rPr sz="2400" spc="-9" dirty="0">
                <a:latin typeface="Constantia"/>
                <a:cs typeface="Constantia"/>
              </a:rPr>
              <a:t>m</a:t>
            </a:r>
            <a:r>
              <a:rPr sz="2400" dirty="0">
                <a:latin typeface="Constantia"/>
                <a:cs typeface="Constantia"/>
              </a:rPr>
              <a:t>pengaruhi</a:t>
            </a:r>
            <a:endParaRPr sz="2400">
              <a:latin typeface="Constantia"/>
              <a:cs typeface="Constantia"/>
            </a:endParaRPr>
          </a:p>
          <a:p>
            <a:pPr marL="12700" marR="43110">
              <a:lnSpc>
                <a:spcPts val="2880"/>
              </a:lnSpc>
              <a:spcBef>
                <a:spcPts val="144"/>
              </a:spcBef>
            </a:pPr>
            <a:r>
              <a:rPr sz="3600" baseline="1137" dirty="0">
                <a:latin typeface="Constantia"/>
                <a:cs typeface="Constantia"/>
              </a:rPr>
              <a:t>pelaksanaan</a:t>
            </a:r>
            <a:r>
              <a:rPr sz="3600" spc="-75" baseline="1137" dirty="0">
                <a:latin typeface="Constantia"/>
                <a:cs typeface="Constantia"/>
              </a:rPr>
              <a:t> </a:t>
            </a:r>
            <a:r>
              <a:rPr sz="3600" baseline="1137" dirty="0">
                <a:latin typeface="Constantia"/>
                <a:cs typeface="Constantia"/>
              </a:rPr>
              <a:t>perj</a:t>
            </a:r>
            <a:r>
              <a:rPr sz="3600" spc="4" baseline="1137" dirty="0">
                <a:latin typeface="Constantia"/>
                <a:cs typeface="Constantia"/>
              </a:rPr>
              <a:t>a</a:t>
            </a:r>
            <a:r>
              <a:rPr sz="3600" baseline="1137" dirty="0">
                <a:latin typeface="Constantia"/>
                <a:cs typeface="Constantia"/>
              </a:rPr>
              <a:t>njia</a:t>
            </a:r>
            <a:r>
              <a:rPr sz="3600" spc="-4" baseline="1137" dirty="0">
                <a:latin typeface="Constantia"/>
                <a:cs typeface="Constantia"/>
              </a:rPr>
              <a:t>n</a:t>
            </a:r>
            <a:r>
              <a:rPr sz="3600" baseline="1137" dirty="0">
                <a:latin typeface="Constantia"/>
                <a:cs typeface="Constantia"/>
              </a:rPr>
              <a:t>,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ts val="2880"/>
              </a:lnSpc>
              <a:spcBef>
                <a:spcPts val="507"/>
              </a:spcBef>
            </a:pPr>
            <a:r>
              <a:rPr sz="2400" dirty="0">
                <a:latin typeface="Constantia"/>
                <a:cs typeface="Constantia"/>
              </a:rPr>
              <a:t>Salah</a:t>
            </a:r>
            <a:r>
              <a:rPr sz="2400" spc="-9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stau</a:t>
            </a:r>
            <a:r>
              <a:rPr sz="2400" spc="-59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pihak</a:t>
            </a:r>
            <a:r>
              <a:rPr sz="2400" spc="-5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</a:t>
            </a:r>
            <a:r>
              <a:rPr sz="2400" spc="4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dak</a:t>
            </a:r>
            <a:r>
              <a:rPr sz="2400" spc="-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melaksanakan</a:t>
            </a:r>
            <a:r>
              <a:rPr sz="2400" spc="-89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atau</a:t>
            </a:r>
            <a:r>
              <a:rPr sz="2400" spc="-1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mela</a:t>
            </a:r>
            <a:r>
              <a:rPr sz="2400" spc="-4" dirty="0">
                <a:latin typeface="Constantia"/>
                <a:cs typeface="Constantia"/>
              </a:rPr>
              <a:t>n</a:t>
            </a:r>
            <a:r>
              <a:rPr sz="2400" dirty="0">
                <a:latin typeface="Constantia"/>
                <a:cs typeface="Constantia"/>
              </a:rPr>
              <a:t>g</a:t>
            </a:r>
            <a:r>
              <a:rPr sz="2400" spc="9" dirty="0">
                <a:latin typeface="Constantia"/>
                <a:cs typeface="Constantia"/>
              </a:rPr>
              <a:t>g</a:t>
            </a:r>
            <a:r>
              <a:rPr sz="2400" dirty="0">
                <a:latin typeface="Constantia"/>
                <a:cs typeface="Constantia"/>
              </a:rPr>
              <a:t>ar </a:t>
            </a:r>
            <a:r>
              <a:rPr sz="2400" spc="-44" dirty="0">
                <a:latin typeface="Constantia"/>
                <a:cs typeface="Constantia"/>
              </a:rPr>
              <a:t>k</a:t>
            </a:r>
            <a:r>
              <a:rPr sz="2400" dirty="0">
                <a:latin typeface="Constantia"/>
                <a:cs typeface="Constantia"/>
              </a:rPr>
              <a:t>e</a:t>
            </a:r>
            <a:r>
              <a:rPr sz="2400" spc="-29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entuan</a:t>
            </a:r>
            <a:r>
              <a:rPr sz="2400" spc="-10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dalam</a:t>
            </a:r>
            <a:r>
              <a:rPr sz="2400" spc="-69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perj</a:t>
            </a:r>
            <a:r>
              <a:rPr sz="2400" spc="4" dirty="0">
                <a:latin typeface="Constantia"/>
                <a:cs typeface="Constantia"/>
              </a:rPr>
              <a:t>a</a:t>
            </a:r>
            <a:r>
              <a:rPr sz="2400" dirty="0">
                <a:latin typeface="Constantia"/>
                <a:cs typeface="Constantia"/>
              </a:rPr>
              <a:t>njian,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26004" y="974091"/>
            <a:ext cx="210998" cy="284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70"/>
              </a:lnSpc>
              <a:spcBef>
                <a:spcPts val="108"/>
              </a:spcBef>
            </a:pPr>
            <a:r>
              <a:rPr sz="3000" spc="-4" baseline="2730" dirty="0">
                <a:solidFill>
                  <a:srgbClr val="0E6EC5"/>
                </a:solidFill>
                <a:latin typeface="Constantia"/>
                <a:cs typeface="Constantia"/>
              </a:rPr>
              <a:t>1.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26004" y="1778763"/>
            <a:ext cx="255188" cy="7237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70"/>
              </a:lnSpc>
              <a:spcBef>
                <a:spcPts val="108"/>
              </a:spcBef>
            </a:pPr>
            <a:r>
              <a:rPr sz="3000" spc="-4" baseline="2730" dirty="0">
                <a:solidFill>
                  <a:srgbClr val="0E6EC5"/>
                </a:solidFill>
                <a:latin typeface="Constantia"/>
                <a:cs typeface="Constantia"/>
              </a:rPr>
              <a:t>2.</a:t>
            </a:r>
            <a:endParaRPr sz="2000">
              <a:latin typeface="Constantia"/>
              <a:cs typeface="Constantia"/>
            </a:endParaRPr>
          </a:p>
          <a:p>
            <a:pPr marL="12700" marR="5412">
              <a:lnSpc>
                <a:spcPct val="101725"/>
              </a:lnSpc>
              <a:spcBef>
                <a:spcPts val="909"/>
              </a:spcBef>
            </a:pPr>
            <a:r>
              <a:rPr sz="2000" spc="4" dirty="0">
                <a:solidFill>
                  <a:srgbClr val="0E6EC5"/>
                </a:solidFill>
                <a:latin typeface="Constantia"/>
                <a:cs typeface="Constantia"/>
              </a:rPr>
              <a:t>3.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26004" y="3022728"/>
            <a:ext cx="267236" cy="284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70"/>
              </a:lnSpc>
              <a:spcBef>
                <a:spcPts val="108"/>
              </a:spcBef>
            </a:pPr>
            <a:r>
              <a:rPr sz="3000" spc="-4" baseline="2730" dirty="0">
                <a:solidFill>
                  <a:srgbClr val="0E6EC5"/>
                </a:solidFill>
                <a:latin typeface="Constantia"/>
                <a:cs typeface="Constantia"/>
              </a:rPr>
              <a:t>4.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41067" y="3793090"/>
            <a:ext cx="4201489" cy="1574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3600" baseline="3413" dirty="0">
                <a:latin typeface="Constantia"/>
                <a:cs typeface="Constantia"/>
              </a:rPr>
              <a:t>Dibuat</a:t>
            </a:r>
            <a:r>
              <a:rPr sz="3600" spc="-44" baseline="3413" dirty="0">
                <a:latin typeface="Constantia"/>
                <a:cs typeface="Constantia"/>
              </a:rPr>
              <a:t>n</a:t>
            </a:r>
            <a:r>
              <a:rPr sz="3600" spc="-25" baseline="3413" dirty="0">
                <a:latin typeface="Constantia"/>
                <a:cs typeface="Constantia"/>
              </a:rPr>
              <a:t>y</a:t>
            </a:r>
            <a:r>
              <a:rPr sz="3600" baseline="3413" dirty="0">
                <a:latin typeface="Constantia"/>
                <a:cs typeface="Constantia"/>
              </a:rPr>
              <a:t>a</a:t>
            </a:r>
            <a:r>
              <a:rPr sz="3600" spc="-104" baseline="3413" dirty="0">
                <a:latin typeface="Constantia"/>
                <a:cs typeface="Constantia"/>
              </a:rPr>
              <a:t> </a:t>
            </a:r>
            <a:r>
              <a:rPr sz="3600" baseline="3413" dirty="0">
                <a:latin typeface="Constantia"/>
                <a:cs typeface="Constantia"/>
              </a:rPr>
              <a:t>perjanjian</a:t>
            </a:r>
            <a:r>
              <a:rPr sz="3600" spc="-44" baseline="3413" dirty="0">
                <a:latin typeface="Constantia"/>
                <a:cs typeface="Constantia"/>
              </a:rPr>
              <a:t> </a:t>
            </a:r>
            <a:r>
              <a:rPr sz="3600" baseline="3413" dirty="0">
                <a:latin typeface="Constantia"/>
                <a:cs typeface="Constantia"/>
              </a:rPr>
              <a:t>b</a:t>
            </a:r>
            <a:r>
              <a:rPr sz="3600" spc="-4" baseline="3413" dirty="0">
                <a:latin typeface="Constantia"/>
                <a:cs typeface="Constantia"/>
              </a:rPr>
              <a:t>a</a:t>
            </a:r>
            <a:r>
              <a:rPr sz="3600" baseline="3413" dirty="0">
                <a:latin typeface="Constantia"/>
                <a:cs typeface="Constantia"/>
              </a:rPr>
              <a:t>ru</a:t>
            </a:r>
            <a:r>
              <a:rPr sz="3600" spc="-89" baseline="3413" dirty="0">
                <a:latin typeface="Constantia"/>
                <a:cs typeface="Constantia"/>
              </a:rPr>
              <a:t> </a:t>
            </a:r>
            <a:r>
              <a:rPr sz="3600" spc="-25" baseline="3413" dirty="0">
                <a:latin typeface="Constantia"/>
                <a:cs typeface="Constantia"/>
              </a:rPr>
              <a:t>y</a:t>
            </a:r>
            <a:r>
              <a:rPr sz="3600" baseline="3413" dirty="0">
                <a:latin typeface="Constantia"/>
                <a:cs typeface="Constantia"/>
              </a:rPr>
              <a:t>a</a:t>
            </a:r>
            <a:r>
              <a:rPr sz="3600" spc="-4" baseline="3413" dirty="0">
                <a:latin typeface="Constantia"/>
                <a:cs typeface="Constantia"/>
              </a:rPr>
              <a:t>n</a:t>
            </a:r>
            <a:r>
              <a:rPr sz="3600" baseline="3413" dirty="0">
                <a:latin typeface="Constantia"/>
                <a:cs typeface="Constantia"/>
              </a:rPr>
              <a:t>g</a:t>
            </a:r>
            <a:endParaRPr sz="2400">
              <a:latin typeface="Constantia"/>
              <a:cs typeface="Constantia"/>
            </a:endParaRPr>
          </a:p>
          <a:p>
            <a:pPr marL="12700" marR="45765">
              <a:lnSpc>
                <a:spcPts val="2880"/>
              </a:lnSpc>
              <a:spcBef>
                <a:spcPts val="16"/>
              </a:spcBef>
            </a:pPr>
            <a:r>
              <a:rPr sz="3600" baseline="1137" dirty="0">
                <a:latin typeface="Constantia"/>
                <a:cs typeface="Constantia"/>
              </a:rPr>
              <a:t>perj</a:t>
            </a:r>
            <a:r>
              <a:rPr sz="3600" spc="4" baseline="1137" dirty="0">
                <a:latin typeface="Constantia"/>
                <a:cs typeface="Constantia"/>
              </a:rPr>
              <a:t>a</a:t>
            </a:r>
            <a:r>
              <a:rPr sz="3600" baseline="1137" dirty="0">
                <a:latin typeface="Constantia"/>
                <a:cs typeface="Constantia"/>
              </a:rPr>
              <a:t>njian</a:t>
            </a:r>
            <a:r>
              <a:rPr sz="3600" spc="-50" baseline="1137" dirty="0">
                <a:latin typeface="Constantia"/>
                <a:cs typeface="Constantia"/>
              </a:rPr>
              <a:t> </a:t>
            </a:r>
            <a:r>
              <a:rPr sz="3600" baseline="1137" dirty="0">
                <a:latin typeface="Constantia"/>
                <a:cs typeface="Constantia"/>
              </a:rPr>
              <a:t>lama,</a:t>
            </a:r>
            <a:endParaRPr sz="2400">
              <a:latin typeface="Constantia"/>
              <a:cs typeface="Constantia"/>
            </a:endParaRPr>
          </a:p>
          <a:p>
            <a:pPr marL="12700" marR="117604">
              <a:lnSpc>
                <a:spcPct val="119791"/>
              </a:lnSpc>
              <a:spcBef>
                <a:spcPts val="438"/>
              </a:spcBef>
            </a:pPr>
            <a:r>
              <a:rPr sz="2400" spc="-59" dirty="0">
                <a:latin typeface="Constantia"/>
                <a:cs typeface="Constantia"/>
              </a:rPr>
              <a:t>M</a:t>
            </a:r>
            <a:r>
              <a:rPr sz="2400" dirty="0">
                <a:latin typeface="Constantia"/>
                <a:cs typeface="Constantia"/>
              </a:rPr>
              <a:t>uncul</a:t>
            </a:r>
            <a:r>
              <a:rPr sz="2400" spc="-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n</a:t>
            </a:r>
            <a:r>
              <a:rPr sz="2400" spc="-4" dirty="0">
                <a:latin typeface="Constantia"/>
                <a:cs typeface="Constantia"/>
              </a:rPr>
              <a:t>o</a:t>
            </a:r>
            <a:r>
              <a:rPr sz="2400" dirty="0">
                <a:latin typeface="Constantia"/>
                <a:cs typeface="Constantia"/>
              </a:rPr>
              <a:t>rma</a:t>
            </a:r>
            <a:r>
              <a:rPr sz="2400" spc="-4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baru</a:t>
            </a:r>
            <a:r>
              <a:rPr sz="2400" spc="-8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dalam</a:t>
            </a:r>
            <a:r>
              <a:rPr sz="2400" spc="-29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HI, Objek</a:t>
            </a:r>
            <a:r>
              <a:rPr sz="2400" spc="-69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perj</a:t>
            </a:r>
            <a:r>
              <a:rPr sz="2400" spc="4" dirty="0">
                <a:latin typeface="Constantia"/>
                <a:cs typeface="Constantia"/>
              </a:rPr>
              <a:t>a</a:t>
            </a:r>
            <a:r>
              <a:rPr sz="2400" dirty="0">
                <a:latin typeface="Constantia"/>
                <a:cs typeface="Constantia"/>
              </a:rPr>
              <a:t>njian</a:t>
            </a:r>
            <a:r>
              <a:rPr sz="2400" spc="-3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hilan</a:t>
            </a:r>
            <a:r>
              <a:rPr sz="2400" spc="-29" dirty="0">
                <a:latin typeface="Constantia"/>
                <a:cs typeface="Constantia"/>
              </a:rPr>
              <a:t>g</a:t>
            </a:r>
            <a:r>
              <a:rPr sz="2400" dirty="0">
                <a:latin typeface="Constantia"/>
                <a:cs typeface="Constantia"/>
              </a:rPr>
              <a:t>,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47942" y="3793090"/>
            <a:ext cx="1973701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3600" baseline="3413" dirty="0">
                <a:latin typeface="Constantia"/>
                <a:cs typeface="Constantia"/>
              </a:rPr>
              <a:t>me</a:t>
            </a:r>
            <a:r>
              <a:rPr sz="3600" spc="-9" baseline="3413" dirty="0">
                <a:latin typeface="Constantia"/>
                <a:cs typeface="Constantia"/>
              </a:rPr>
              <a:t>n</a:t>
            </a:r>
            <a:r>
              <a:rPr sz="3600" baseline="3413" dirty="0">
                <a:latin typeface="Constantia"/>
                <a:cs typeface="Constantia"/>
              </a:rPr>
              <a:t>ggant</a:t>
            </a:r>
            <a:r>
              <a:rPr sz="3600" spc="4" baseline="3413" dirty="0">
                <a:latin typeface="Constantia"/>
                <a:cs typeface="Constantia"/>
              </a:rPr>
              <a:t>i</a:t>
            </a:r>
            <a:r>
              <a:rPr sz="3600" baseline="3413" dirty="0">
                <a:latin typeface="Constantia"/>
                <a:cs typeface="Constantia"/>
              </a:rPr>
              <a:t>kan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26005" y="3827425"/>
            <a:ext cx="253987" cy="2847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85"/>
              </a:lnSpc>
              <a:spcBef>
                <a:spcPts val="109"/>
              </a:spcBef>
            </a:pPr>
            <a:r>
              <a:rPr sz="3075" baseline="2664" dirty="0">
                <a:solidFill>
                  <a:srgbClr val="0E6EC5"/>
                </a:solidFill>
                <a:latin typeface="Constantia"/>
                <a:cs typeface="Constantia"/>
              </a:rPr>
              <a:t>5.</a:t>
            </a:r>
            <a:endParaRPr sz="205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26005" y="4632325"/>
            <a:ext cx="270807" cy="11627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85"/>
              </a:lnSpc>
              <a:spcBef>
                <a:spcPts val="109"/>
              </a:spcBef>
            </a:pPr>
            <a:r>
              <a:rPr sz="3075" baseline="2664" dirty="0">
                <a:solidFill>
                  <a:srgbClr val="0E6EC5"/>
                </a:solidFill>
                <a:latin typeface="Constantia"/>
                <a:cs typeface="Constantia"/>
              </a:rPr>
              <a:t>6.</a:t>
            </a:r>
            <a:endParaRPr sz="2050">
              <a:latin typeface="Constantia"/>
              <a:cs typeface="Constantia"/>
            </a:endParaRPr>
          </a:p>
          <a:p>
            <a:pPr marL="12700" marR="15354">
              <a:lnSpc>
                <a:spcPct val="101725"/>
              </a:lnSpc>
              <a:spcBef>
                <a:spcPts val="844"/>
              </a:spcBef>
            </a:pPr>
            <a:r>
              <a:rPr sz="2050" dirty="0">
                <a:solidFill>
                  <a:srgbClr val="0E6EC5"/>
                </a:solidFill>
                <a:latin typeface="Constantia"/>
                <a:cs typeface="Constantia"/>
              </a:rPr>
              <a:t>7.</a:t>
            </a:r>
            <a:endParaRPr sz="2050">
              <a:latin typeface="Constantia"/>
              <a:cs typeface="Constantia"/>
            </a:endParaRPr>
          </a:p>
          <a:p>
            <a:pPr marL="12700" marR="2154">
              <a:lnSpc>
                <a:spcPct val="101725"/>
              </a:lnSpc>
              <a:spcBef>
                <a:spcPts val="956"/>
              </a:spcBef>
            </a:pPr>
            <a:r>
              <a:rPr sz="2050" spc="-4" dirty="0">
                <a:solidFill>
                  <a:srgbClr val="0E6EC5"/>
                </a:solidFill>
                <a:latin typeface="Constantia"/>
                <a:cs typeface="Constantia"/>
              </a:rPr>
              <a:t>8.</a:t>
            </a:r>
            <a:endParaRPr sz="2050">
              <a:latin typeface="Constantia"/>
              <a:cs typeface="Constant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941067" y="5475916"/>
            <a:ext cx="7220335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3600" spc="-214" baseline="3413" dirty="0">
                <a:latin typeface="Constantia"/>
                <a:cs typeface="Constantia"/>
              </a:rPr>
              <a:t>T</a:t>
            </a:r>
            <a:r>
              <a:rPr sz="3600" baseline="3413" dirty="0">
                <a:latin typeface="Constantia"/>
                <a:cs typeface="Constantia"/>
              </a:rPr>
              <a:t>e</a:t>
            </a:r>
            <a:r>
              <a:rPr sz="3600" spc="-29" baseline="3413" dirty="0">
                <a:latin typeface="Constantia"/>
                <a:cs typeface="Constantia"/>
              </a:rPr>
              <a:t>r</a:t>
            </a:r>
            <a:r>
              <a:rPr sz="3600" baseline="3413" dirty="0">
                <a:latin typeface="Constantia"/>
                <a:cs typeface="Constantia"/>
              </a:rPr>
              <a:t>d</a:t>
            </a:r>
            <a:r>
              <a:rPr sz="3600" spc="-9" baseline="3413" dirty="0">
                <a:latin typeface="Constantia"/>
                <a:cs typeface="Constantia"/>
              </a:rPr>
              <a:t>a</a:t>
            </a:r>
            <a:r>
              <a:rPr sz="3600" baseline="3413" dirty="0">
                <a:latin typeface="Constantia"/>
                <a:cs typeface="Constantia"/>
              </a:rPr>
              <a:t>pat</a:t>
            </a:r>
            <a:r>
              <a:rPr sz="3600" spc="-69" baseline="3413" dirty="0">
                <a:latin typeface="Constantia"/>
                <a:cs typeface="Constantia"/>
              </a:rPr>
              <a:t> </a:t>
            </a:r>
            <a:r>
              <a:rPr sz="3600" baseline="3413" dirty="0">
                <a:latin typeface="Constantia"/>
                <a:cs typeface="Constantia"/>
              </a:rPr>
              <a:t>hal-hal</a:t>
            </a:r>
            <a:r>
              <a:rPr sz="3600" spc="-84" baseline="3413" dirty="0">
                <a:latin typeface="Constantia"/>
                <a:cs typeface="Constantia"/>
              </a:rPr>
              <a:t> </a:t>
            </a:r>
            <a:r>
              <a:rPr sz="3600" spc="-25" baseline="3413" dirty="0">
                <a:latin typeface="Constantia"/>
                <a:cs typeface="Constantia"/>
              </a:rPr>
              <a:t>y</a:t>
            </a:r>
            <a:r>
              <a:rPr sz="3600" baseline="3413" dirty="0">
                <a:latin typeface="Constantia"/>
                <a:cs typeface="Constantia"/>
              </a:rPr>
              <a:t>ag merug</a:t>
            </a:r>
            <a:r>
              <a:rPr sz="3600" spc="4" baseline="3413" dirty="0">
                <a:latin typeface="Constantia"/>
                <a:cs typeface="Constantia"/>
              </a:rPr>
              <a:t>i</a:t>
            </a:r>
            <a:r>
              <a:rPr sz="3600" baseline="3413" dirty="0">
                <a:latin typeface="Constantia"/>
                <a:cs typeface="Constantia"/>
              </a:rPr>
              <a:t>kan</a:t>
            </a:r>
            <a:r>
              <a:rPr sz="3600" spc="-39" baseline="3413" dirty="0">
                <a:latin typeface="Constantia"/>
                <a:cs typeface="Constantia"/>
              </a:rPr>
              <a:t> </a:t>
            </a:r>
            <a:r>
              <a:rPr sz="3600" spc="-50" baseline="3413" dirty="0">
                <a:latin typeface="Constantia"/>
                <a:cs typeface="Constantia"/>
              </a:rPr>
              <a:t>k</a:t>
            </a:r>
            <a:r>
              <a:rPr sz="3600" baseline="3413" dirty="0">
                <a:latin typeface="Constantia"/>
                <a:cs typeface="Constantia"/>
              </a:rPr>
              <a:t>epentingan</a:t>
            </a:r>
            <a:r>
              <a:rPr sz="3600" spc="-39" baseline="3413" dirty="0">
                <a:latin typeface="Constantia"/>
                <a:cs typeface="Constantia"/>
              </a:rPr>
              <a:t> </a:t>
            </a:r>
            <a:r>
              <a:rPr sz="3600" baseline="3413" dirty="0">
                <a:latin typeface="Constantia"/>
                <a:cs typeface="Constantia"/>
              </a:rPr>
              <a:t>n</a:t>
            </a:r>
            <a:r>
              <a:rPr sz="3600" spc="-4" baseline="3413" dirty="0">
                <a:latin typeface="Constantia"/>
                <a:cs typeface="Constantia"/>
              </a:rPr>
              <a:t>a</a:t>
            </a:r>
            <a:r>
              <a:rPr sz="3600" baseline="3413" dirty="0">
                <a:latin typeface="Constantia"/>
                <a:cs typeface="Constantia"/>
              </a:rPr>
              <a:t>sion</a:t>
            </a:r>
            <a:r>
              <a:rPr sz="3600" spc="-4" baseline="3413" dirty="0">
                <a:latin typeface="Constantia"/>
                <a:cs typeface="Constantia"/>
              </a:rPr>
              <a:t>a</a:t>
            </a:r>
            <a:r>
              <a:rPr sz="3600" baseline="3413" dirty="0">
                <a:latin typeface="Constantia"/>
                <a:cs typeface="Constantia"/>
              </a:rPr>
              <a:t>l.</a:t>
            </a:r>
            <a:endParaRPr sz="2400">
              <a:latin typeface="Constantia"/>
              <a:cs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45037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116106" y="2164978"/>
            <a:ext cx="10031506" cy="5440363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90000"/>
              </a:lnSpc>
              <a:buFontTx/>
              <a:buAutoNum type="arabicPeriod" startAt="3"/>
              <a:defRPr/>
            </a:pPr>
            <a:r>
              <a:rPr lang="en-US" sz="2800" dirty="0"/>
              <a:t>Dr. </a:t>
            </a:r>
            <a:r>
              <a:rPr lang="en-US" sz="2800" dirty="0" err="1"/>
              <a:t>G.Schwarzenberger</a:t>
            </a:r>
            <a:r>
              <a:rPr lang="en-US" sz="2800" dirty="0"/>
              <a:t>. 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en-US" sz="2800" dirty="0"/>
              <a:t>	</a:t>
            </a:r>
            <a:r>
              <a:rPr lang="en-US" sz="2800" dirty="0" err="1"/>
              <a:t>Ialah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persetujuan</a:t>
            </a:r>
            <a:r>
              <a:rPr lang="en-US" sz="2800" dirty="0"/>
              <a:t> </a:t>
            </a:r>
            <a:r>
              <a:rPr lang="en-US" sz="2800" dirty="0" err="1"/>
              <a:t>antara</a:t>
            </a:r>
            <a:r>
              <a:rPr lang="en-US" sz="2800" dirty="0"/>
              <a:t> </a:t>
            </a:r>
            <a:r>
              <a:rPr lang="en-US" sz="2800" dirty="0" err="1"/>
              <a:t>subjek-subjek</a:t>
            </a:r>
            <a:r>
              <a:rPr lang="en-US" sz="2800" dirty="0"/>
              <a:t> </a:t>
            </a:r>
            <a:r>
              <a:rPr lang="en-US" sz="2800" dirty="0" err="1"/>
              <a:t>hukum</a:t>
            </a:r>
            <a:r>
              <a:rPr lang="en-US" sz="2800" dirty="0"/>
              <a:t> </a:t>
            </a:r>
            <a:r>
              <a:rPr lang="en-US" sz="2800" dirty="0" err="1"/>
              <a:t>internasional</a:t>
            </a:r>
            <a:r>
              <a:rPr lang="en-US" sz="2800" dirty="0"/>
              <a:t> yang </a:t>
            </a:r>
            <a:r>
              <a:rPr lang="en-US" sz="2800" dirty="0" err="1"/>
              <a:t>menimbulkan</a:t>
            </a:r>
            <a:r>
              <a:rPr lang="en-US" sz="2800" dirty="0"/>
              <a:t> </a:t>
            </a:r>
            <a:r>
              <a:rPr lang="en-US" sz="2800" dirty="0" err="1"/>
              <a:t>kewajiban-kewajiban</a:t>
            </a:r>
            <a:r>
              <a:rPr lang="en-US" sz="2800" dirty="0"/>
              <a:t> yang </a:t>
            </a:r>
            <a:r>
              <a:rPr lang="en-US" sz="2800" dirty="0" err="1"/>
              <a:t>mengikat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berbentuk</a:t>
            </a:r>
            <a:r>
              <a:rPr lang="en-US" sz="2800" dirty="0"/>
              <a:t> bilateral </a:t>
            </a:r>
            <a:r>
              <a:rPr lang="en-US" sz="2800" dirty="0" err="1"/>
              <a:t>maupun</a:t>
            </a:r>
            <a:r>
              <a:rPr lang="en-US" sz="2800" dirty="0"/>
              <a:t> multilateral. </a:t>
            </a:r>
          </a:p>
          <a:p>
            <a:pPr marL="609600" indent="-609600">
              <a:lnSpc>
                <a:spcPct val="90000"/>
              </a:lnSpc>
              <a:buFontTx/>
              <a:buAutoNum type="arabicPeriod" startAt="4"/>
              <a:defRPr/>
            </a:pPr>
            <a:r>
              <a:rPr lang="en-US" sz="2800" dirty="0" err="1"/>
              <a:t>Menurut</a:t>
            </a:r>
            <a:r>
              <a:rPr lang="en-US" sz="2800" dirty="0"/>
              <a:t> </a:t>
            </a:r>
            <a:r>
              <a:rPr lang="en-US" sz="2800" dirty="0" err="1"/>
              <a:t>Konvensi</a:t>
            </a:r>
            <a:r>
              <a:rPr lang="en-US" sz="2800" dirty="0"/>
              <a:t> di </a:t>
            </a:r>
            <a:r>
              <a:rPr lang="en-US" sz="2800" dirty="0" err="1"/>
              <a:t>Wina</a:t>
            </a:r>
            <a:r>
              <a:rPr lang="en-US" sz="2800" dirty="0"/>
              <a:t> </a:t>
            </a:r>
            <a:r>
              <a:rPr lang="en-US" sz="2800" dirty="0" err="1"/>
              <a:t>Tahun</a:t>
            </a:r>
            <a:r>
              <a:rPr lang="en-US" sz="2800" dirty="0"/>
              <a:t> 1969 </a:t>
            </a:r>
            <a:r>
              <a:rPr lang="en-US" sz="2800" dirty="0" err="1"/>
              <a:t>Ialah</a:t>
            </a:r>
            <a:r>
              <a:rPr lang="en-US" sz="2800" dirty="0"/>
              <a:t> </a:t>
            </a:r>
            <a:r>
              <a:rPr lang="en-US" sz="2800" dirty="0" err="1"/>
              <a:t>Perjanjian</a:t>
            </a:r>
            <a:r>
              <a:rPr lang="en-US" sz="2800" dirty="0"/>
              <a:t> yang </a:t>
            </a:r>
            <a:r>
              <a:rPr lang="en-US" sz="2800" dirty="0" err="1"/>
              <a:t>diadakan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/>
              <a:t>dua</a:t>
            </a:r>
            <a:r>
              <a:rPr lang="en-US" sz="2800" dirty="0"/>
              <a:t> </a:t>
            </a:r>
            <a:r>
              <a:rPr lang="en-US" sz="2800" dirty="0" err="1"/>
              <a:t>negara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lebih</a:t>
            </a:r>
            <a:r>
              <a:rPr lang="en-US" sz="2800" dirty="0"/>
              <a:t> yang </a:t>
            </a:r>
            <a:r>
              <a:rPr lang="en-US" sz="2800" dirty="0" err="1"/>
              <a:t>bertujuan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mengadakan</a:t>
            </a:r>
            <a:r>
              <a:rPr lang="en-US" sz="2800" dirty="0"/>
              <a:t> </a:t>
            </a:r>
            <a:r>
              <a:rPr lang="en-US" sz="2800" dirty="0" err="1"/>
              <a:t>akibat-akibat</a:t>
            </a:r>
            <a:r>
              <a:rPr lang="en-US" sz="2800" dirty="0"/>
              <a:t> </a:t>
            </a:r>
            <a:r>
              <a:rPr lang="en-US" sz="2800" dirty="0" err="1"/>
              <a:t>hukum</a:t>
            </a:r>
            <a:r>
              <a:rPr lang="en-US" sz="2800" dirty="0"/>
              <a:t> </a:t>
            </a:r>
            <a:r>
              <a:rPr lang="en-US" sz="2800" dirty="0" err="1"/>
              <a:t>tertentu</a:t>
            </a:r>
            <a:r>
              <a:rPr lang="en-US" sz="2800" dirty="0"/>
              <a:t>.</a:t>
            </a:r>
          </a:p>
          <a:p>
            <a:pPr marL="609600" indent="-609600">
              <a:lnSpc>
                <a:spcPct val="90000"/>
              </a:lnSpc>
              <a:buFontTx/>
              <a:buAutoNum type="arabicPeriod" startAt="4"/>
              <a:defRPr/>
            </a:pPr>
            <a:r>
              <a:rPr lang="en-US" sz="2800" dirty="0" err="1"/>
              <a:t>Menurut</a:t>
            </a:r>
            <a:r>
              <a:rPr lang="en-US" sz="2800" dirty="0"/>
              <a:t> </a:t>
            </a:r>
            <a:r>
              <a:rPr lang="en-US" sz="2800" dirty="0" err="1"/>
              <a:t>Pasal</a:t>
            </a:r>
            <a:r>
              <a:rPr lang="en-US" sz="2800" dirty="0"/>
              <a:t> 38 </a:t>
            </a:r>
            <a:r>
              <a:rPr lang="en-US" sz="2800" dirty="0" err="1"/>
              <a:t>ayat</a:t>
            </a:r>
            <a:r>
              <a:rPr lang="en-US" sz="2800" dirty="0"/>
              <a:t> 1 </a:t>
            </a:r>
            <a:r>
              <a:rPr lang="en-US" sz="2800" dirty="0" err="1"/>
              <a:t>Statuta</a:t>
            </a:r>
            <a:r>
              <a:rPr lang="en-US" sz="2800" dirty="0"/>
              <a:t> </a:t>
            </a:r>
            <a:r>
              <a:rPr lang="en-US" sz="2800" dirty="0" err="1"/>
              <a:t>Mahkamah</a:t>
            </a:r>
            <a:r>
              <a:rPr lang="en-US" sz="2800" dirty="0"/>
              <a:t> </a:t>
            </a:r>
            <a:r>
              <a:rPr lang="en-US" sz="2800" dirty="0" err="1"/>
              <a:t>Internasional</a:t>
            </a:r>
            <a:r>
              <a:rPr lang="en-US" sz="2800" dirty="0"/>
              <a:t> </a:t>
            </a:r>
            <a:r>
              <a:rPr lang="en-US" sz="2800" dirty="0" err="1"/>
              <a:t>Sumber</a:t>
            </a:r>
            <a:r>
              <a:rPr lang="en-US" sz="2800" dirty="0"/>
              <a:t> </a:t>
            </a:r>
            <a:r>
              <a:rPr lang="en-US" sz="2800" dirty="0" err="1"/>
              <a:t>utama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sumber</a:t>
            </a:r>
            <a:r>
              <a:rPr lang="en-US" sz="2800" dirty="0"/>
              <a:t> </a:t>
            </a:r>
            <a:r>
              <a:rPr lang="en-US" sz="2800" dirty="0" err="1"/>
              <a:t>sumber</a:t>
            </a:r>
            <a:r>
              <a:rPr lang="en-US" sz="2800" dirty="0"/>
              <a:t> </a:t>
            </a:r>
            <a:r>
              <a:rPr lang="en-US" sz="2800" dirty="0" err="1"/>
              <a:t>hukum</a:t>
            </a:r>
            <a:r>
              <a:rPr lang="en-US" sz="2800" dirty="0"/>
              <a:t> </a:t>
            </a:r>
            <a:r>
              <a:rPr lang="en-US" sz="2800" dirty="0" err="1"/>
              <a:t>internasional</a:t>
            </a:r>
            <a:r>
              <a:rPr lang="en-US" sz="2800" dirty="0"/>
              <a:t> </a:t>
            </a:r>
            <a:r>
              <a:rPr lang="en-US" sz="2800" dirty="0" err="1"/>
              <a:t>lainnya</a:t>
            </a:r>
            <a:r>
              <a:rPr lang="en-US" sz="2800" dirty="0"/>
              <a:t>.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en-US" sz="2800" dirty="0"/>
              <a:t>     </a:t>
            </a:r>
          </a:p>
          <a:p>
            <a:pPr marL="609600" indent="-609600">
              <a:lnSpc>
                <a:spcPct val="90000"/>
              </a:lnSpc>
              <a:defRPr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2794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200" dirty="0" smtClean="0"/>
              <a:t>UNSUR DALAM PERJANJIAN INTERNASIONAL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157984"/>
            <a:ext cx="8825659" cy="4389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Adanya</a:t>
            </a:r>
            <a:r>
              <a:rPr lang="id-ID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Subjek</a:t>
            </a:r>
            <a:r>
              <a:rPr lang="id-ID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HI</a:t>
            </a:r>
            <a:endParaRPr lang="en-US" sz="24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1</a:t>
            </a: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  <a:r>
              <a:rPr lang="id-ID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Negara </a:t>
            </a:r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(</a:t>
            </a:r>
            <a:r>
              <a:rPr lang="en-US" sz="24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kapasitas</a:t>
            </a:r>
            <a:r>
              <a:rPr lang="id-ID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penuh</a:t>
            </a:r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)</a:t>
            </a:r>
          </a:p>
          <a:p>
            <a:pPr marL="274638" indent="-274638">
              <a:buNone/>
            </a:pPr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2</a:t>
            </a: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  <a:r>
              <a:rPr lang="id-ID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OI </a:t>
            </a:r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(</a:t>
            </a:r>
            <a:r>
              <a:rPr lang="en-US" sz="24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Tidakasli</a:t>
            </a:r>
            <a:r>
              <a:rPr lang="id-ID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dan</a:t>
            </a:r>
            <a:r>
              <a:rPr lang="id-ID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parsial</a:t>
            </a:r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)</a:t>
            </a:r>
          </a:p>
          <a:p>
            <a:pPr marL="274638" indent="-274638">
              <a:buNone/>
            </a:pP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3.</a:t>
            </a:r>
            <a:r>
              <a:rPr lang="id-ID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Gerakan-gerakan</a:t>
            </a:r>
            <a:r>
              <a:rPr lang="id-ID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Pembebasan</a:t>
            </a:r>
            <a:r>
              <a:rPr lang="id-ID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Nasional</a:t>
            </a:r>
            <a:r>
              <a:rPr lang="id-ID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(</a:t>
            </a:r>
            <a:r>
              <a:rPr lang="en-US" sz="24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selektif</a:t>
            </a:r>
            <a:r>
              <a:rPr lang="id-ID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dan</a:t>
            </a:r>
            <a:r>
              <a:rPr lang="id-ID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terbatas</a:t>
            </a:r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id-ID" sz="2400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Diatur</a:t>
            </a:r>
            <a:r>
              <a:rPr lang="id-ID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oleh</a:t>
            </a:r>
            <a:r>
              <a:rPr lang="id-ID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Rejim</a:t>
            </a:r>
            <a:r>
              <a:rPr lang="id-ID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HI</a:t>
            </a:r>
            <a:endParaRPr lang="en-US" sz="24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274638" indent="-274638">
              <a:buNone/>
            </a:pP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1.Tidak</a:t>
            </a:r>
            <a:r>
              <a:rPr lang="id-ID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tunduk</a:t>
            </a:r>
            <a:r>
              <a:rPr lang="id-ID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dan</a:t>
            </a:r>
            <a:r>
              <a:rPr lang="id-ID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diatur</a:t>
            </a:r>
            <a:r>
              <a:rPr lang="id-ID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oleh</a:t>
            </a:r>
            <a:r>
              <a:rPr lang="id-ID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Hukum</a:t>
            </a:r>
            <a:r>
              <a:rPr lang="id-ID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Nasional</a:t>
            </a:r>
            <a:r>
              <a:rPr lang="id-ID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suatu</a:t>
            </a:r>
            <a:r>
              <a:rPr lang="id-ID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negara</a:t>
            </a:r>
            <a:endParaRPr lang="en-US" sz="24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274638" indent="-274638">
              <a:buNone/>
            </a:pPr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2</a:t>
            </a: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  <a:r>
              <a:rPr lang="id-ID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Subjeknya</a:t>
            </a:r>
            <a:r>
              <a:rPr lang="id-ID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harus</a:t>
            </a:r>
            <a:r>
              <a:rPr lang="id-ID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subjek</a:t>
            </a:r>
            <a:r>
              <a:rPr lang="id-ID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HI</a:t>
            </a:r>
            <a:endParaRPr lang="en-US" sz="24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35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31034" y="14098"/>
            <a:ext cx="9129980" cy="6836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24001" y="6985"/>
            <a:ext cx="9137015" cy="6843981"/>
          </a:xfrm>
          <a:custGeom>
            <a:avLst/>
            <a:gdLst/>
            <a:ahLst/>
            <a:cxnLst/>
            <a:rect l="l" t="t" r="r" b="b"/>
            <a:pathLst>
              <a:path w="9137015" h="6843981">
                <a:moveTo>
                  <a:pt x="0" y="0"/>
                </a:moveTo>
                <a:lnTo>
                  <a:pt x="9137015" y="6843981"/>
                </a:lnTo>
              </a:path>
            </a:pathLst>
          </a:custGeom>
          <a:ln w="12700">
            <a:solidFill>
              <a:srgbClr val="B3B3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92746" y="4948429"/>
            <a:ext cx="2672969" cy="1900191"/>
          </a:xfrm>
          <a:custGeom>
            <a:avLst/>
            <a:gdLst/>
            <a:ahLst/>
            <a:cxnLst/>
            <a:rect l="l" t="t" r="r" b="b"/>
            <a:pathLst>
              <a:path w="2672969" h="1900191">
                <a:moveTo>
                  <a:pt x="2672969" y="0"/>
                </a:moveTo>
                <a:lnTo>
                  <a:pt x="0" y="1900191"/>
                </a:lnTo>
              </a:path>
            </a:pathLst>
          </a:custGeom>
          <a:ln w="12700">
            <a:solidFill>
              <a:srgbClr val="BBBBB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88820" y="448055"/>
            <a:ext cx="2093976" cy="842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46348" y="448055"/>
            <a:ext cx="3204972" cy="8427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19444" y="448055"/>
            <a:ext cx="3962400" cy="8427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81122" y="768097"/>
            <a:ext cx="1333246" cy="407415"/>
          </a:xfrm>
          <a:custGeom>
            <a:avLst/>
            <a:gdLst/>
            <a:ahLst/>
            <a:cxnLst/>
            <a:rect l="l" t="t" r="r" b="b"/>
            <a:pathLst>
              <a:path w="1333246" h="407415">
                <a:moveTo>
                  <a:pt x="609727" y="7365"/>
                </a:moveTo>
                <a:lnTo>
                  <a:pt x="609727" y="400050"/>
                </a:lnTo>
                <a:lnTo>
                  <a:pt x="646176" y="400050"/>
                </a:lnTo>
                <a:lnTo>
                  <a:pt x="646176" y="7365"/>
                </a:lnTo>
                <a:lnTo>
                  <a:pt x="609727" y="7365"/>
                </a:lnTo>
                <a:close/>
              </a:path>
              <a:path w="1333246" h="407415">
                <a:moveTo>
                  <a:pt x="551180" y="30225"/>
                </a:moveTo>
                <a:lnTo>
                  <a:pt x="551180" y="21970"/>
                </a:lnTo>
                <a:lnTo>
                  <a:pt x="548259" y="14731"/>
                </a:lnTo>
                <a:lnTo>
                  <a:pt x="542417" y="8889"/>
                </a:lnTo>
                <a:lnTo>
                  <a:pt x="536575" y="2920"/>
                </a:lnTo>
                <a:lnTo>
                  <a:pt x="529463" y="0"/>
                </a:lnTo>
                <a:lnTo>
                  <a:pt x="512953" y="0"/>
                </a:lnTo>
                <a:lnTo>
                  <a:pt x="505968" y="2920"/>
                </a:lnTo>
                <a:lnTo>
                  <a:pt x="500126" y="8889"/>
                </a:lnTo>
                <a:lnTo>
                  <a:pt x="494284" y="14731"/>
                </a:lnTo>
                <a:lnTo>
                  <a:pt x="491363" y="21970"/>
                </a:lnTo>
                <a:lnTo>
                  <a:pt x="491363" y="38353"/>
                </a:lnTo>
                <a:lnTo>
                  <a:pt x="494284" y="45465"/>
                </a:lnTo>
                <a:lnTo>
                  <a:pt x="500126" y="51307"/>
                </a:lnTo>
                <a:lnTo>
                  <a:pt x="505968" y="57276"/>
                </a:lnTo>
                <a:lnTo>
                  <a:pt x="512953" y="60198"/>
                </a:lnTo>
                <a:lnTo>
                  <a:pt x="529463" y="60198"/>
                </a:lnTo>
                <a:lnTo>
                  <a:pt x="536575" y="57276"/>
                </a:lnTo>
                <a:lnTo>
                  <a:pt x="542417" y="51307"/>
                </a:lnTo>
                <a:lnTo>
                  <a:pt x="548259" y="45465"/>
                </a:lnTo>
                <a:lnTo>
                  <a:pt x="551180" y="38353"/>
                </a:lnTo>
                <a:lnTo>
                  <a:pt x="551180" y="30225"/>
                </a:lnTo>
                <a:close/>
              </a:path>
              <a:path w="1333246" h="407415">
                <a:moveTo>
                  <a:pt x="395376" y="116712"/>
                </a:moveTo>
                <a:lnTo>
                  <a:pt x="395376" y="11429"/>
                </a:lnTo>
                <a:lnTo>
                  <a:pt x="358914" y="11429"/>
                </a:lnTo>
                <a:lnTo>
                  <a:pt x="358914" y="116712"/>
                </a:lnTo>
                <a:lnTo>
                  <a:pt x="309168" y="116712"/>
                </a:lnTo>
                <a:lnTo>
                  <a:pt x="309168" y="148208"/>
                </a:lnTo>
                <a:lnTo>
                  <a:pt x="358914" y="148208"/>
                </a:lnTo>
                <a:lnTo>
                  <a:pt x="358914" y="400050"/>
                </a:lnTo>
                <a:lnTo>
                  <a:pt x="395376" y="400050"/>
                </a:lnTo>
                <a:lnTo>
                  <a:pt x="395376" y="148208"/>
                </a:lnTo>
                <a:lnTo>
                  <a:pt x="453136" y="148208"/>
                </a:lnTo>
                <a:lnTo>
                  <a:pt x="453136" y="116712"/>
                </a:lnTo>
                <a:lnTo>
                  <a:pt x="395376" y="116712"/>
                </a:lnTo>
                <a:close/>
              </a:path>
              <a:path w="1333246" h="407415">
                <a:moveTo>
                  <a:pt x="755469" y="213289"/>
                </a:moveTo>
                <a:lnTo>
                  <a:pt x="761238" y="201549"/>
                </a:lnTo>
                <a:lnTo>
                  <a:pt x="765550" y="194461"/>
                </a:lnTo>
                <a:lnTo>
                  <a:pt x="773257" y="184040"/>
                </a:lnTo>
                <a:lnTo>
                  <a:pt x="781950" y="174747"/>
                </a:lnTo>
                <a:lnTo>
                  <a:pt x="791619" y="166573"/>
                </a:lnTo>
                <a:lnTo>
                  <a:pt x="802259" y="159512"/>
                </a:lnTo>
                <a:lnTo>
                  <a:pt x="820622" y="150980"/>
                </a:lnTo>
                <a:lnTo>
                  <a:pt x="832806" y="147405"/>
                </a:lnTo>
                <a:lnTo>
                  <a:pt x="845441" y="145248"/>
                </a:lnTo>
                <a:lnTo>
                  <a:pt x="858520" y="144525"/>
                </a:lnTo>
                <a:lnTo>
                  <a:pt x="869330" y="144976"/>
                </a:lnTo>
                <a:lnTo>
                  <a:pt x="882411" y="146832"/>
                </a:lnTo>
                <a:lnTo>
                  <a:pt x="894847" y="150126"/>
                </a:lnTo>
                <a:lnTo>
                  <a:pt x="906639" y="154856"/>
                </a:lnTo>
                <a:lnTo>
                  <a:pt x="917786" y="161025"/>
                </a:lnTo>
                <a:lnTo>
                  <a:pt x="928289" y="168630"/>
                </a:lnTo>
                <a:lnTo>
                  <a:pt x="938149" y="177673"/>
                </a:lnTo>
                <a:lnTo>
                  <a:pt x="946427" y="187026"/>
                </a:lnTo>
                <a:lnTo>
                  <a:pt x="953793" y="197487"/>
                </a:lnTo>
                <a:lnTo>
                  <a:pt x="959820" y="208621"/>
                </a:lnTo>
                <a:lnTo>
                  <a:pt x="964507" y="220425"/>
                </a:lnTo>
                <a:lnTo>
                  <a:pt x="967855" y="232899"/>
                </a:lnTo>
                <a:lnTo>
                  <a:pt x="969864" y="246038"/>
                </a:lnTo>
                <a:lnTo>
                  <a:pt x="970534" y="259841"/>
                </a:lnTo>
                <a:lnTo>
                  <a:pt x="970214" y="269382"/>
                </a:lnTo>
                <a:lnTo>
                  <a:pt x="968667" y="282384"/>
                </a:lnTo>
                <a:lnTo>
                  <a:pt x="965822" y="294810"/>
                </a:lnTo>
                <a:lnTo>
                  <a:pt x="961665" y="306648"/>
                </a:lnTo>
                <a:lnTo>
                  <a:pt x="956183" y="317880"/>
                </a:lnTo>
                <a:lnTo>
                  <a:pt x="944801" y="334279"/>
                </a:lnTo>
                <a:lnTo>
                  <a:pt x="936029" y="343424"/>
                </a:lnTo>
                <a:lnTo>
                  <a:pt x="926067" y="351547"/>
                </a:lnTo>
                <a:lnTo>
                  <a:pt x="914908" y="358648"/>
                </a:lnTo>
                <a:lnTo>
                  <a:pt x="907690" y="362438"/>
                </a:lnTo>
                <a:lnTo>
                  <a:pt x="895763" y="367415"/>
                </a:lnTo>
                <a:lnTo>
                  <a:pt x="883560" y="370950"/>
                </a:lnTo>
                <a:lnTo>
                  <a:pt x="871066" y="373061"/>
                </a:lnTo>
                <a:lnTo>
                  <a:pt x="858266" y="373761"/>
                </a:lnTo>
                <a:lnTo>
                  <a:pt x="851234" y="373544"/>
                </a:lnTo>
                <a:lnTo>
                  <a:pt x="838531" y="372005"/>
                </a:lnTo>
                <a:lnTo>
                  <a:pt x="826198" y="368988"/>
                </a:lnTo>
                <a:lnTo>
                  <a:pt x="814234" y="364493"/>
                </a:lnTo>
                <a:lnTo>
                  <a:pt x="802640" y="358520"/>
                </a:lnTo>
                <a:lnTo>
                  <a:pt x="795448" y="353920"/>
                </a:lnTo>
                <a:lnTo>
                  <a:pt x="785484" y="346113"/>
                </a:lnTo>
                <a:lnTo>
                  <a:pt x="776487" y="337196"/>
                </a:lnTo>
                <a:lnTo>
                  <a:pt x="768450" y="327155"/>
                </a:lnTo>
                <a:lnTo>
                  <a:pt x="761365" y="315975"/>
                </a:lnTo>
                <a:lnTo>
                  <a:pt x="757367" y="308233"/>
                </a:lnTo>
                <a:lnTo>
                  <a:pt x="752448" y="296250"/>
                </a:lnTo>
                <a:lnTo>
                  <a:pt x="748935" y="284021"/>
                </a:lnTo>
                <a:lnTo>
                  <a:pt x="746827" y="271546"/>
                </a:lnTo>
                <a:lnTo>
                  <a:pt x="746125" y="258825"/>
                </a:lnTo>
                <a:lnTo>
                  <a:pt x="743748" y="161967"/>
                </a:lnTo>
                <a:lnTo>
                  <a:pt x="735613" y="172351"/>
                </a:lnTo>
                <a:lnTo>
                  <a:pt x="728563" y="183185"/>
                </a:lnTo>
                <a:lnTo>
                  <a:pt x="722598" y="194466"/>
                </a:lnTo>
                <a:lnTo>
                  <a:pt x="717717" y="206195"/>
                </a:lnTo>
                <a:lnTo>
                  <a:pt x="713921" y="218369"/>
                </a:lnTo>
                <a:lnTo>
                  <a:pt x="711210" y="230988"/>
                </a:lnTo>
                <a:lnTo>
                  <a:pt x="709583" y="244050"/>
                </a:lnTo>
                <a:lnTo>
                  <a:pt x="709041" y="257555"/>
                </a:lnTo>
                <a:lnTo>
                  <a:pt x="709041" y="257694"/>
                </a:lnTo>
                <a:lnTo>
                  <a:pt x="709577" y="271362"/>
                </a:lnTo>
                <a:lnTo>
                  <a:pt x="711164" y="284554"/>
                </a:lnTo>
                <a:lnTo>
                  <a:pt x="713803" y="297272"/>
                </a:lnTo>
                <a:lnTo>
                  <a:pt x="717493" y="309517"/>
                </a:lnTo>
                <a:lnTo>
                  <a:pt x="722234" y="321291"/>
                </a:lnTo>
                <a:lnTo>
                  <a:pt x="728027" y="332597"/>
                </a:lnTo>
                <a:lnTo>
                  <a:pt x="734871" y="343438"/>
                </a:lnTo>
                <a:lnTo>
                  <a:pt x="742766" y="353814"/>
                </a:lnTo>
                <a:lnTo>
                  <a:pt x="751713" y="363727"/>
                </a:lnTo>
                <a:lnTo>
                  <a:pt x="759502" y="371226"/>
                </a:lnTo>
                <a:lnTo>
                  <a:pt x="769764" y="379699"/>
                </a:lnTo>
                <a:lnTo>
                  <a:pt x="780488" y="387046"/>
                </a:lnTo>
                <a:lnTo>
                  <a:pt x="791672" y="393265"/>
                </a:lnTo>
                <a:lnTo>
                  <a:pt x="803314" y="398356"/>
                </a:lnTo>
                <a:lnTo>
                  <a:pt x="815415" y="402318"/>
                </a:lnTo>
                <a:lnTo>
                  <a:pt x="827973" y="405149"/>
                </a:lnTo>
                <a:lnTo>
                  <a:pt x="840987" y="406849"/>
                </a:lnTo>
                <a:lnTo>
                  <a:pt x="854456" y="407415"/>
                </a:lnTo>
                <a:lnTo>
                  <a:pt x="854909" y="407415"/>
                </a:lnTo>
                <a:lnTo>
                  <a:pt x="868096" y="406821"/>
                </a:lnTo>
                <a:lnTo>
                  <a:pt x="880886" y="405114"/>
                </a:lnTo>
                <a:lnTo>
                  <a:pt x="893272" y="402295"/>
                </a:lnTo>
                <a:lnTo>
                  <a:pt x="905250" y="398363"/>
                </a:lnTo>
                <a:lnTo>
                  <a:pt x="916813" y="393318"/>
                </a:lnTo>
                <a:lnTo>
                  <a:pt x="929891" y="385958"/>
                </a:lnTo>
                <a:lnTo>
                  <a:pt x="940108" y="378829"/>
                </a:lnTo>
                <a:lnTo>
                  <a:pt x="949907" y="370694"/>
                </a:lnTo>
                <a:lnTo>
                  <a:pt x="959287" y="361554"/>
                </a:lnTo>
                <a:lnTo>
                  <a:pt x="968247" y="351408"/>
                </a:lnTo>
                <a:lnTo>
                  <a:pt x="968247" y="400050"/>
                </a:lnTo>
                <a:lnTo>
                  <a:pt x="1004189" y="400050"/>
                </a:lnTo>
                <a:lnTo>
                  <a:pt x="1004189" y="116712"/>
                </a:lnTo>
                <a:lnTo>
                  <a:pt x="968247" y="116712"/>
                </a:lnTo>
                <a:lnTo>
                  <a:pt x="968247" y="168782"/>
                </a:lnTo>
                <a:lnTo>
                  <a:pt x="966166" y="165940"/>
                </a:lnTo>
                <a:lnTo>
                  <a:pt x="957668" y="155440"/>
                </a:lnTo>
                <a:lnTo>
                  <a:pt x="948667" y="146017"/>
                </a:lnTo>
                <a:lnTo>
                  <a:pt x="939157" y="137670"/>
                </a:lnTo>
                <a:lnTo>
                  <a:pt x="929133" y="130400"/>
                </a:lnTo>
                <a:lnTo>
                  <a:pt x="918591" y="124205"/>
                </a:lnTo>
                <a:lnTo>
                  <a:pt x="906078" y="118540"/>
                </a:lnTo>
                <a:lnTo>
                  <a:pt x="894192" y="114582"/>
                </a:lnTo>
                <a:lnTo>
                  <a:pt x="881792" y="111748"/>
                </a:lnTo>
                <a:lnTo>
                  <a:pt x="868883" y="110043"/>
                </a:lnTo>
                <a:lnTo>
                  <a:pt x="855472" y="109474"/>
                </a:lnTo>
                <a:lnTo>
                  <a:pt x="844279" y="109857"/>
                </a:lnTo>
                <a:lnTo>
                  <a:pt x="831187" y="111338"/>
                </a:lnTo>
                <a:lnTo>
                  <a:pt x="818538" y="113933"/>
                </a:lnTo>
                <a:lnTo>
                  <a:pt x="806336" y="117643"/>
                </a:lnTo>
                <a:lnTo>
                  <a:pt x="794582" y="122468"/>
                </a:lnTo>
                <a:lnTo>
                  <a:pt x="783278" y="128406"/>
                </a:lnTo>
                <a:lnTo>
                  <a:pt x="772428" y="135459"/>
                </a:lnTo>
                <a:lnTo>
                  <a:pt x="762032" y="143626"/>
                </a:lnTo>
                <a:lnTo>
                  <a:pt x="755469" y="213289"/>
                </a:lnTo>
                <a:close/>
              </a:path>
              <a:path w="1333246" h="407415">
                <a:moveTo>
                  <a:pt x="752094" y="152907"/>
                </a:moveTo>
                <a:lnTo>
                  <a:pt x="743748" y="161967"/>
                </a:lnTo>
                <a:lnTo>
                  <a:pt x="746125" y="258825"/>
                </a:lnTo>
                <a:lnTo>
                  <a:pt x="746433" y="250266"/>
                </a:lnTo>
                <a:lnTo>
                  <a:pt x="748059" y="237640"/>
                </a:lnTo>
                <a:lnTo>
                  <a:pt x="751073" y="225317"/>
                </a:lnTo>
                <a:lnTo>
                  <a:pt x="755469" y="213289"/>
                </a:lnTo>
                <a:lnTo>
                  <a:pt x="762032" y="143626"/>
                </a:lnTo>
                <a:lnTo>
                  <a:pt x="752094" y="152907"/>
                </a:lnTo>
                <a:close/>
              </a:path>
              <a:path w="1333246" h="407415">
                <a:moveTo>
                  <a:pt x="503047" y="116712"/>
                </a:moveTo>
                <a:lnTo>
                  <a:pt x="503047" y="400050"/>
                </a:lnTo>
                <a:lnTo>
                  <a:pt x="539496" y="400050"/>
                </a:lnTo>
                <a:lnTo>
                  <a:pt x="539496" y="116712"/>
                </a:lnTo>
                <a:lnTo>
                  <a:pt x="503047" y="116712"/>
                </a:lnTo>
                <a:close/>
              </a:path>
              <a:path w="1333246" h="407415">
                <a:moveTo>
                  <a:pt x="148745" y="116505"/>
                </a:moveTo>
                <a:lnTo>
                  <a:pt x="137777" y="122690"/>
                </a:lnTo>
                <a:lnTo>
                  <a:pt x="127863" y="130809"/>
                </a:lnTo>
                <a:lnTo>
                  <a:pt x="122755" y="136244"/>
                </a:lnTo>
                <a:lnTo>
                  <a:pt x="115342" y="146718"/>
                </a:lnTo>
                <a:lnTo>
                  <a:pt x="110049" y="158242"/>
                </a:lnTo>
                <a:lnTo>
                  <a:pt x="106874" y="170806"/>
                </a:lnTo>
                <a:lnTo>
                  <a:pt x="105816" y="184403"/>
                </a:lnTo>
                <a:lnTo>
                  <a:pt x="106240" y="192913"/>
                </a:lnTo>
                <a:lnTo>
                  <a:pt x="108617" y="205604"/>
                </a:lnTo>
                <a:lnTo>
                  <a:pt x="113086" y="217462"/>
                </a:lnTo>
                <a:lnTo>
                  <a:pt x="119646" y="228473"/>
                </a:lnTo>
                <a:lnTo>
                  <a:pt x="126930" y="236969"/>
                </a:lnTo>
                <a:lnTo>
                  <a:pt x="135361" y="244525"/>
                </a:lnTo>
                <a:lnTo>
                  <a:pt x="145657" y="252122"/>
                </a:lnTo>
                <a:lnTo>
                  <a:pt x="157818" y="259766"/>
                </a:lnTo>
                <a:lnTo>
                  <a:pt x="171843" y="267462"/>
                </a:lnTo>
                <a:lnTo>
                  <a:pt x="177154" y="270216"/>
                </a:lnTo>
                <a:lnTo>
                  <a:pt x="191403" y="278092"/>
                </a:lnTo>
                <a:lnTo>
                  <a:pt x="202926" y="285290"/>
                </a:lnTo>
                <a:lnTo>
                  <a:pt x="211722" y="291818"/>
                </a:lnTo>
                <a:lnTo>
                  <a:pt x="217792" y="297688"/>
                </a:lnTo>
                <a:lnTo>
                  <a:pt x="220541" y="301363"/>
                </a:lnTo>
                <a:lnTo>
                  <a:pt x="226109" y="312899"/>
                </a:lnTo>
                <a:lnTo>
                  <a:pt x="227965" y="325627"/>
                </a:lnTo>
                <a:lnTo>
                  <a:pt x="226552" y="336686"/>
                </a:lnTo>
                <a:lnTo>
                  <a:pt x="221429" y="348254"/>
                </a:lnTo>
                <a:lnTo>
                  <a:pt x="212559" y="358648"/>
                </a:lnTo>
                <a:lnTo>
                  <a:pt x="200508" y="367031"/>
                </a:lnTo>
                <a:lnTo>
                  <a:pt x="188532" y="371316"/>
                </a:lnTo>
                <a:lnTo>
                  <a:pt x="175234" y="372744"/>
                </a:lnTo>
                <a:lnTo>
                  <a:pt x="171874" y="372653"/>
                </a:lnTo>
                <a:lnTo>
                  <a:pt x="160206" y="370879"/>
                </a:lnTo>
                <a:lnTo>
                  <a:pt x="148782" y="366846"/>
                </a:lnTo>
                <a:lnTo>
                  <a:pt x="137603" y="360560"/>
                </a:lnTo>
                <a:lnTo>
                  <a:pt x="126668" y="352026"/>
                </a:lnTo>
                <a:lnTo>
                  <a:pt x="115976" y="341249"/>
                </a:lnTo>
                <a:lnTo>
                  <a:pt x="93052" y="367283"/>
                </a:lnTo>
                <a:lnTo>
                  <a:pt x="98986" y="374212"/>
                </a:lnTo>
                <a:lnTo>
                  <a:pt x="108200" y="382887"/>
                </a:lnTo>
                <a:lnTo>
                  <a:pt x="118525" y="390408"/>
                </a:lnTo>
                <a:lnTo>
                  <a:pt x="129959" y="396748"/>
                </a:lnTo>
                <a:lnTo>
                  <a:pt x="139273" y="400701"/>
                </a:lnTo>
                <a:lnTo>
                  <a:pt x="151467" y="404431"/>
                </a:lnTo>
                <a:lnTo>
                  <a:pt x="163971" y="406669"/>
                </a:lnTo>
                <a:lnTo>
                  <a:pt x="176784" y="407415"/>
                </a:lnTo>
                <a:lnTo>
                  <a:pt x="179476" y="407382"/>
                </a:lnTo>
                <a:lnTo>
                  <a:pt x="193017" y="406133"/>
                </a:lnTo>
                <a:lnTo>
                  <a:pt x="205648" y="403081"/>
                </a:lnTo>
                <a:lnTo>
                  <a:pt x="217368" y="398230"/>
                </a:lnTo>
                <a:lnTo>
                  <a:pt x="228181" y="391588"/>
                </a:lnTo>
                <a:lnTo>
                  <a:pt x="238086" y="383158"/>
                </a:lnTo>
                <a:lnTo>
                  <a:pt x="247184" y="372686"/>
                </a:lnTo>
                <a:lnTo>
                  <a:pt x="253928" y="361791"/>
                </a:lnTo>
                <a:lnTo>
                  <a:pt x="258745" y="350045"/>
                </a:lnTo>
                <a:lnTo>
                  <a:pt x="261634" y="337442"/>
                </a:lnTo>
                <a:lnTo>
                  <a:pt x="262597" y="323976"/>
                </a:lnTo>
                <a:lnTo>
                  <a:pt x="262111" y="315074"/>
                </a:lnTo>
                <a:lnTo>
                  <a:pt x="259613" y="302518"/>
                </a:lnTo>
                <a:lnTo>
                  <a:pt x="254993" y="290664"/>
                </a:lnTo>
                <a:lnTo>
                  <a:pt x="248246" y="279526"/>
                </a:lnTo>
                <a:lnTo>
                  <a:pt x="238881" y="269239"/>
                </a:lnTo>
                <a:lnTo>
                  <a:pt x="230071" y="261813"/>
                </a:lnTo>
                <a:lnTo>
                  <a:pt x="219472" y="254285"/>
                </a:lnTo>
                <a:lnTo>
                  <a:pt x="207087" y="246646"/>
                </a:lnTo>
                <a:lnTo>
                  <a:pt x="192913" y="238887"/>
                </a:lnTo>
                <a:lnTo>
                  <a:pt x="190055" y="237405"/>
                </a:lnTo>
                <a:lnTo>
                  <a:pt x="175871" y="229535"/>
                </a:lnTo>
                <a:lnTo>
                  <a:pt x="164312" y="222156"/>
                </a:lnTo>
                <a:lnTo>
                  <a:pt x="155379" y="215279"/>
                </a:lnTo>
                <a:lnTo>
                  <a:pt x="149072" y="208914"/>
                </a:lnTo>
                <a:lnTo>
                  <a:pt x="140737" y="194712"/>
                </a:lnTo>
                <a:lnTo>
                  <a:pt x="138633" y="182625"/>
                </a:lnTo>
                <a:lnTo>
                  <a:pt x="138941" y="177842"/>
                </a:lnTo>
                <a:lnTo>
                  <a:pt x="142862" y="165864"/>
                </a:lnTo>
                <a:lnTo>
                  <a:pt x="151295" y="155320"/>
                </a:lnTo>
                <a:lnTo>
                  <a:pt x="157165" y="150661"/>
                </a:lnTo>
                <a:lnTo>
                  <a:pt x="168670" y="145297"/>
                </a:lnTo>
                <a:lnTo>
                  <a:pt x="181724" y="143509"/>
                </a:lnTo>
                <a:lnTo>
                  <a:pt x="182040" y="143510"/>
                </a:lnTo>
                <a:lnTo>
                  <a:pt x="193203" y="144704"/>
                </a:lnTo>
                <a:lnTo>
                  <a:pt x="204472" y="148151"/>
                </a:lnTo>
                <a:lnTo>
                  <a:pt x="215844" y="153847"/>
                </a:lnTo>
                <a:lnTo>
                  <a:pt x="227320" y="161784"/>
                </a:lnTo>
                <a:lnTo>
                  <a:pt x="238899" y="171957"/>
                </a:lnTo>
                <a:lnTo>
                  <a:pt x="262343" y="147700"/>
                </a:lnTo>
                <a:lnTo>
                  <a:pt x="252050" y="138403"/>
                </a:lnTo>
                <a:lnTo>
                  <a:pt x="240579" y="129554"/>
                </a:lnTo>
                <a:lnTo>
                  <a:pt x="229131" y="122319"/>
                </a:lnTo>
                <a:lnTo>
                  <a:pt x="217705" y="116695"/>
                </a:lnTo>
                <a:lnTo>
                  <a:pt x="206301" y="112682"/>
                </a:lnTo>
                <a:lnTo>
                  <a:pt x="194917" y="110275"/>
                </a:lnTo>
                <a:lnTo>
                  <a:pt x="183553" y="109474"/>
                </a:lnTo>
                <a:lnTo>
                  <a:pt x="173837" y="109942"/>
                </a:lnTo>
                <a:lnTo>
                  <a:pt x="160765" y="112256"/>
                </a:lnTo>
                <a:lnTo>
                  <a:pt x="148745" y="116505"/>
                </a:lnTo>
                <a:close/>
              </a:path>
              <a:path w="1333246" h="407415">
                <a:moveTo>
                  <a:pt x="0" y="17017"/>
                </a:moveTo>
                <a:lnTo>
                  <a:pt x="0" y="400050"/>
                </a:lnTo>
                <a:lnTo>
                  <a:pt x="38290" y="400050"/>
                </a:lnTo>
                <a:lnTo>
                  <a:pt x="38290" y="17017"/>
                </a:lnTo>
                <a:lnTo>
                  <a:pt x="0" y="17017"/>
                </a:lnTo>
                <a:close/>
              </a:path>
              <a:path w="1333246" h="407415">
                <a:moveTo>
                  <a:pt x="1132053" y="205947"/>
                </a:moveTo>
                <a:lnTo>
                  <a:pt x="1137516" y="194447"/>
                </a:lnTo>
                <a:lnTo>
                  <a:pt x="1144371" y="183768"/>
                </a:lnTo>
                <a:lnTo>
                  <a:pt x="1152630" y="173902"/>
                </a:lnTo>
                <a:lnTo>
                  <a:pt x="1162304" y="164845"/>
                </a:lnTo>
                <a:lnTo>
                  <a:pt x="1172741" y="157198"/>
                </a:lnTo>
                <a:lnTo>
                  <a:pt x="1184096" y="151006"/>
                </a:lnTo>
                <a:lnTo>
                  <a:pt x="1196013" y="146567"/>
                </a:lnTo>
                <a:lnTo>
                  <a:pt x="1208481" y="143895"/>
                </a:lnTo>
                <a:lnTo>
                  <a:pt x="1221486" y="143001"/>
                </a:lnTo>
                <a:lnTo>
                  <a:pt x="1233695" y="143686"/>
                </a:lnTo>
                <a:lnTo>
                  <a:pt x="1246727" y="146264"/>
                </a:lnTo>
                <a:lnTo>
                  <a:pt x="1258240" y="150773"/>
                </a:lnTo>
                <a:lnTo>
                  <a:pt x="1268222" y="157225"/>
                </a:lnTo>
                <a:lnTo>
                  <a:pt x="1275613" y="164164"/>
                </a:lnTo>
                <a:lnTo>
                  <a:pt x="1282879" y="174050"/>
                </a:lnTo>
                <a:lnTo>
                  <a:pt x="1288632" y="185834"/>
                </a:lnTo>
                <a:lnTo>
                  <a:pt x="1292860" y="199516"/>
                </a:lnTo>
                <a:lnTo>
                  <a:pt x="1294447" y="208532"/>
                </a:lnTo>
                <a:lnTo>
                  <a:pt x="1295483" y="218960"/>
                </a:lnTo>
                <a:lnTo>
                  <a:pt x="1296217" y="231838"/>
                </a:lnTo>
                <a:lnTo>
                  <a:pt x="1296652" y="247160"/>
                </a:lnTo>
                <a:lnTo>
                  <a:pt x="1296797" y="264921"/>
                </a:lnTo>
                <a:lnTo>
                  <a:pt x="1296797" y="400050"/>
                </a:lnTo>
                <a:lnTo>
                  <a:pt x="1333246" y="400050"/>
                </a:lnTo>
                <a:lnTo>
                  <a:pt x="1333246" y="254253"/>
                </a:lnTo>
                <a:lnTo>
                  <a:pt x="1333088" y="241255"/>
                </a:lnTo>
                <a:lnTo>
                  <a:pt x="1332432" y="225843"/>
                </a:lnTo>
                <a:lnTo>
                  <a:pt x="1331266" y="211773"/>
                </a:lnTo>
                <a:lnTo>
                  <a:pt x="1329594" y="199045"/>
                </a:lnTo>
                <a:lnTo>
                  <a:pt x="1327417" y="187658"/>
                </a:lnTo>
                <a:lnTo>
                  <a:pt x="1324739" y="177613"/>
                </a:lnTo>
                <a:lnTo>
                  <a:pt x="1319041" y="163507"/>
                </a:lnTo>
                <a:lnTo>
                  <a:pt x="1312522" y="152330"/>
                </a:lnTo>
                <a:lnTo>
                  <a:pt x="1304722" y="142281"/>
                </a:lnTo>
                <a:lnTo>
                  <a:pt x="1295630" y="133369"/>
                </a:lnTo>
                <a:lnTo>
                  <a:pt x="1285240" y="125602"/>
                </a:lnTo>
                <a:lnTo>
                  <a:pt x="1267130" y="116261"/>
                </a:lnTo>
                <a:lnTo>
                  <a:pt x="1255049" y="112485"/>
                </a:lnTo>
                <a:lnTo>
                  <a:pt x="1242290" y="110225"/>
                </a:lnTo>
                <a:lnTo>
                  <a:pt x="1228852" y="109474"/>
                </a:lnTo>
                <a:lnTo>
                  <a:pt x="1220049" y="109770"/>
                </a:lnTo>
                <a:lnTo>
                  <a:pt x="1207238" y="111317"/>
                </a:lnTo>
                <a:lnTo>
                  <a:pt x="1194846" y="114181"/>
                </a:lnTo>
                <a:lnTo>
                  <a:pt x="1182873" y="118352"/>
                </a:lnTo>
                <a:lnTo>
                  <a:pt x="1171321" y="123825"/>
                </a:lnTo>
                <a:lnTo>
                  <a:pt x="1159595" y="131059"/>
                </a:lnTo>
                <a:lnTo>
                  <a:pt x="1149818" y="138519"/>
                </a:lnTo>
                <a:lnTo>
                  <a:pt x="1140386" y="147085"/>
                </a:lnTo>
                <a:lnTo>
                  <a:pt x="1131297" y="156751"/>
                </a:lnTo>
                <a:lnTo>
                  <a:pt x="1122553" y="167512"/>
                </a:lnTo>
                <a:lnTo>
                  <a:pt x="1122553" y="7365"/>
                </a:lnTo>
                <a:lnTo>
                  <a:pt x="1086104" y="7365"/>
                </a:lnTo>
                <a:lnTo>
                  <a:pt x="1086104" y="400050"/>
                </a:lnTo>
                <a:lnTo>
                  <a:pt x="1122553" y="400050"/>
                </a:lnTo>
                <a:lnTo>
                  <a:pt x="1122554" y="294621"/>
                </a:lnTo>
                <a:lnTo>
                  <a:pt x="1122721" y="277254"/>
                </a:lnTo>
                <a:lnTo>
                  <a:pt x="1123173" y="261789"/>
                </a:lnTo>
                <a:lnTo>
                  <a:pt x="1123906" y="248231"/>
                </a:lnTo>
                <a:lnTo>
                  <a:pt x="1124918" y="236588"/>
                </a:lnTo>
                <a:lnTo>
                  <a:pt x="1126203" y="226867"/>
                </a:lnTo>
                <a:lnTo>
                  <a:pt x="1127760" y="219075"/>
                </a:lnTo>
                <a:lnTo>
                  <a:pt x="1127970" y="218274"/>
                </a:lnTo>
                <a:lnTo>
                  <a:pt x="1132053" y="205947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02394" y="884810"/>
            <a:ext cx="0" cy="283337"/>
          </a:xfrm>
          <a:custGeom>
            <a:avLst/>
            <a:gdLst/>
            <a:ahLst/>
            <a:cxnLst/>
            <a:rect l="l" t="t" r="r" b="b"/>
            <a:pathLst>
              <a:path h="283337">
                <a:moveTo>
                  <a:pt x="0" y="0"/>
                </a:moveTo>
                <a:lnTo>
                  <a:pt x="0" y="283337"/>
                </a:lnTo>
              </a:path>
            </a:pathLst>
          </a:custGeom>
          <a:ln w="37719">
            <a:solidFill>
              <a:srgbClr val="E2E2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00268" y="785113"/>
            <a:ext cx="0" cy="383032"/>
          </a:xfrm>
          <a:custGeom>
            <a:avLst/>
            <a:gdLst/>
            <a:ahLst/>
            <a:cxnLst/>
            <a:rect l="l" t="t" r="r" b="b"/>
            <a:pathLst>
              <a:path h="383032">
                <a:moveTo>
                  <a:pt x="0" y="0"/>
                </a:moveTo>
                <a:lnTo>
                  <a:pt x="0" y="383032"/>
                </a:lnTo>
              </a:path>
            </a:pathLst>
          </a:custGeom>
          <a:ln w="39560">
            <a:solidFill>
              <a:srgbClr val="E2E2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09074" y="775462"/>
            <a:ext cx="0" cy="392684"/>
          </a:xfrm>
          <a:custGeom>
            <a:avLst/>
            <a:gdLst/>
            <a:ahLst/>
            <a:cxnLst/>
            <a:rect l="l" t="t" r="r" b="b"/>
            <a:pathLst>
              <a:path h="392684">
                <a:moveTo>
                  <a:pt x="0" y="0"/>
                </a:moveTo>
                <a:lnTo>
                  <a:pt x="0" y="392684"/>
                </a:lnTo>
              </a:path>
            </a:pathLst>
          </a:custGeom>
          <a:ln w="37719">
            <a:solidFill>
              <a:srgbClr val="E2E2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27249" y="912623"/>
            <a:ext cx="224409" cy="229235"/>
          </a:xfrm>
          <a:custGeom>
            <a:avLst/>
            <a:gdLst/>
            <a:ahLst/>
            <a:cxnLst/>
            <a:rect l="l" t="t" r="r" b="b"/>
            <a:pathLst>
              <a:path w="224409" h="229235">
                <a:moveTo>
                  <a:pt x="112395" y="0"/>
                </a:moveTo>
                <a:lnTo>
                  <a:pt x="99316" y="722"/>
                </a:lnTo>
                <a:lnTo>
                  <a:pt x="86681" y="2879"/>
                </a:lnTo>
                <a:lnTo>
                  <a:pt x="74497" y="6454"/>
                </a:lnTo>
                <a:lnTo>
                  <a:pt x="62771" y="11433"/>
                </a:lnTo>
                <a:lnTo>
                  <a:pt x="45494" y="22047"/>
                </a:lnTo>
                <a:lnTo>
                  <a:pt x="35825" y="30221"/>
                </a:lnTo>
                <a:lnTo>
                  <a:pt x="27132" y="39514"/>
                </a:lnTo>
                <a:lnTo>
                  <a:pt x="19425" y="49935"/>
                </a:lnTo>
                <a:lnTo>
                  <a:pt x="15113" y="57023"/>
                </a:lnTo>
                <a:lnTo>
                  <a:pt x="9344" y="68763"/>
                </a:lnTo>
                <a:lnTo>
                  <a:pt x="4948" y="80791"/>
                </a:lnTo>
                <a:lnTo>
                  <a:pt x="1934" y="93114"/>
                </a:lnTo>
                <a:lnTo>
                  <a:pt x="308" y="105740"/>
                </a:lnTo>
                <a:lnTo>
                  <a:pt x="0" y="114300"/>
                </a:lnTo>
                <a:lnTo>
                  <a:pt x="702" y="127020"/>
                </a:lnTo>
                <a:lnTo>
                  <a:pt x="2810" y="139495"/>
                </a:lnTo>
                <a:lnTo>
                  <a:pt x="6323" y="151724"/>
                </a:lnTo>
                <a:lnTo>
                  <a:pt x="11242" y="163707"/>
                </a:lnTo>
                <a:lnTo>
                  <a:pt x="15240" y="171450"/>
                </a:lnTo>
                <a:lnTo>
                  <a:pt x="22325" y="182629"/>
                </a:lnTo>
                <a:lnTo>
                  <a:pt x="30362" y="192670"/>
                </a:lnTo>
                <a:lnTo>
                  <a:pt x="39359" y="201587"/>
                </a:lnTo>
                <a:lnTo>
                  <a:pt x="49323" y="209394"/>
                </a:lnTo>
                <a:lnTo>
                  <a:pt x="56515" y="213994"/>
                </a:lnTo>
                <a:lnTo>
                  <a:pt x="68109" y="219967"/>
                </a:lnTo>
                <a:lnTo>
                  <a:pt x="80073" y="224462"/>
                </a:lnTo>
                <a:lnTo>
                  <a:pt x="92406" y="227479"/>
                </a:lnTo>
                <a:lnTo>
                  <a:pt x="105109" y="229018"/>
                </a:lnTo>
                <a:lnTo>
                  <a:pt x="112140" y="229235"/>
                </a:lnTo>
                <a:lnTo>
                  <a:pt x="124941" y="228535"/>
                </a:lnTo>
                <a:lnTo>
                  <a:pt x="137435" y="226424"/>
                </a:lnTo>
                <a:lnTo>
                  <a:pt x="149638" y="222889"/>
                </a:lnTo>
                <a:lnTo>
                  <a:pt x="161565" y="217912"/>
                </a:lnTo>
                <a:lnTo>
                  <a:pt x="168783" y="214122"/>
                </a:lnTo>
                <a:lnTo>
                  <a:pt x="179942" y="207021"/>
                </a:lnTo>
                <a:lnTo>
                  <a:pt x="189904" y="198898"/>
                </a:lnTo>
                <a:lnTo>
                  <a:pt x="198676" y="189753"/>
                </a:lnTo>
                <a:lnTo>
                  <a:pt x="206268" y="179585"/>
                </a:lnTo>
                <a:lnTo>
                  <a:pt x="215540" y="162122"/>
                </a:lnTo>
                <a:lnTo>
                  <a:pt x="219697" y="150284"/>
                </a:lnTo>
                <a:lnTo>
                  <a:pt x="222542" y="137858"/>
                </a:lnTo>
                <a:lnTo>
                  <a:pt x="224089" y="124856"/>
                </a:lnTo>
                <a:lnTo>
                  <a:pt x="224409" y="115315"/>
                </a:lnTo>
                <a:lnTo>
                  <a:pt x="223739" y="101512"/>
                </a:lnTo>
                <a:lnTo>
                  <a:pt x="221730" y="88373"/>
                </a:lnTo>
                <a:lnTo>
                  <a:pt x="218382" y="75899"/>
                </a:lnTo>
                <a:lnTo>
                  <a:pt x="213695" y="64095"/>
                </a:lnTo>
                <a:lnTo>
                  <a:pt x="207668" y="52961"/>
                </a:lnTo>
                <a:lnTo>
                  <a:pt x="200302" y="42500"/>
                </a:lnTo>
                <a:lnTo>
                  <a:pt x="192024" y="33147"/>
                </a:lnTo>
                <a:lnTo>
                  <a:pt x="182164" y="24104"/>
                </a:lnTo>
                <a:lnTo>
                  <a:pt x="171661" y="16499"/>
                </a:lnTo>
                <a:lnTo>
                  <a:pt x="160514" y="10330"/>
                </a:lnTo>
                <a:lnTo>
                  <a:pt x="148722" y="5600"/>
                </a:lnTo>
                <a:lnTo>
                  <a:pt x="136286" y="2306"/>
                </a:lnTo>
                <a:lnTo>
                  <a:pt x="123205" y="450"/>
                </a:lnTo>
                <a:lnTo>
                  <a:pt x="112395" y="0"/>
                </a:lnTo>
                <a:close/>
              </a:path>
            </a:pathLst>
          </a:custGeom>
          <a:ln w="6095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84171" y="884810"/>
            <a:ext cx="36449" cy="283337"/>
          </a:xfrm>
          <a:custGeom>
            <a:avLst/>
            <a:gdLst/>
            <a:ahLst/>
            <a:cxnLst/>
            <a:rect l="l" t="t" r="r" b="b"/>
            <a:pathLst>
              <a:path w="36449" h="283337">
                <a:moveTo>
                  <a:pt x="0" y="0"/>
                </a:moveTo>
                <a:lnTo>
                  <a:pt x="36449" y="0"/>
                </a:lnTo>
                <a:lnTo>
                  <a:pt x="36449" y="283337"/>
                </a:lnTo>
                <a:lnTo>
                  <a:pt x="0" y="283337"/>
                </a:lnTo>
                <a:lnTo>
                  <a:pt x="0" y="0"/>
                </a:lnTo>
                <a:close/>
              </a:path>
            </a:pathLst>
          </a:custGeom>
          <a:ln w="6095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90164" y="877571"/>
            <a:ext cx="295148" cy="297941"/>
          </a:xfrm>
          <a:custGeom>
            <a:avLst/>
            <a:gdLst/>
            <a:ahLst/>
            <a:cxnLst/>
            <a:rect l="l" t="t" r="r" b="b"/>
            <a:pathLst>
              <a:path w="295148" h="297941">
                <a:moveTo>
                  <a:pt x="146431" y="0"/>
                </a:moveTo>
                <a:lnTo>
                  <a:pt x="159842" y="569"/>
                </a:lnTo>
                <a:lnTo>
                  <a:pt x="172751" y="2274"/>
                </a:lnTo>
                <a:lnTo>
                  <a:pt x="185151" y="5108"/>
                </a:lnTo>
                <a:lnTo>
                  <a:pt x="197037" y="9066"/>
                </a:lnTo>
                <a:lnTo>
                  <a:pt x="208402" y="14142"/>
                </a:lnTo>
                <a:lnTo>
                  <a:pt x="220092" y="20926"/>
                </a:lnTo>
                <a:lnTo>
                  <a:pt x="230116" y="28196"/>
                </a:lnTo>
                <a:lnTo>
                  <a:pt x="239626" y="36543"/>
                </a:lnTo>
                <a:lnTo>
                  <a:pt x="248627" y="45966"/>
                </a:lnTo>
                <a:lnTo>
                  <a:pt x="257125" y="56466"/>
                </a:lnTo>
                <a:lnTo>
                  <a:pt x="259206" y="59308"/>
                </a:lnTo>
                <a:lnTo>
                  <a:pt x="259206" y="7238"/>
                </a:lnTo>
                <a:lnTo>
                  <a:pt x="295148" y="7238"/>
                </a:lnTo>
                <a:lnTo>
                  <a:pt x="295148" y="290575"/>
                </a:lnTo>
                <a:lnTo>
                  <a:pt x="259206" y="290575"/>
                </a:lnTo>
                <a:lnTo>
                  <a:pt x="259206" y="241934"/>
                </a:lnTo>
                <a:lnTo>
                  <a:pt x="250246" y="252080"/>
                </a:lnTo>
                <a:lnTo>
                  <a:pt x="240866" y="261220"/>
                </a:lnTo>
                <a:lnTo>
                  <a:pt x="231067" y="269355"/>
                </a:lnTo>
                <a:lnTo>
                  <a:pt x="220850" y="276484"/>
                </a:lnTo>
                <a:lnTo>
                  <a:pt x="210214" y="282609"/>
                </a:lnTo>
                <a:lnTo>
                  <a:pt x="196209" y="288889"/>
                </a:lnTo>
                <a:lnTo>
                  <a:pt x="184231" y="292821"/>
                </a:lnTo>
                <a:lnTo>
                  <a:pt x="171845" y="295640"/>
                </a:lnTo>
                <a:lnTo>
                  <a:pt x="159055" y="297347"/>
                </a:lnTo>
                <a:lnTo>
                  <a:pt x="145868" y="297941"/>
                </a:lnTo>
                <a:lnTo>
                  <a:pt x="145415" y="297941"/>
                </a:lnTo>
                <a:lnTo>
                  <a:pt x="131946" y="297375"/>
                </a:lnTo>
                <a:lnTo>
                  <a:pt x="118932" y="295675"/>
                </a:lnTo>
                <a:lnTo>
                  <a:pt x="106374" y="292844"/>
                </a:lnTo>
                <a:lnTo>
                  <a:pt x="94273" y="288882"/>
                </a:lnTo>
                <a:lnTo>
                  <a:pt x="82631" y="283791"/>
                </a:lnTo>
                <a:lnTo>
                  <a:pt x="71447" y="277572"/>
                </a:lnTo>
                <a:lnTo>
                  <a:pt x="60723" y="270225"/>
                </a:lnTo>
                <a:lnTo>
                  <a:pt x="50461" y="261752"/>
                </a:lnTo>
                <a:lnTo>
                  <a:pt x="42672" y="254253"/>
                </a:lnTo>
                <a:lnTo>
                  <a:pt x="33725" y="244340"/>
                </a:lnTo>
                <a:lnTo>
                  <a:pt x="25830" y="233964"/>
                </a:lnTo>
                <a:lnTo>
                  <a:pt x="18986" y="223123"/>
                </a:lnTo>
                <a:lnTo>
                  <a:pt x="13193" y="211817"/>
                </a:lnTo>
                <a:lnTo>
                  <a:pt x="8452" y="200043"/>
                </a:lnTo>
                <a:lnTo>
                  <a:pt x="4762" y="187798"/>
                </a:lnTo>
                <a:lnTo>
                  <a:pt x="2123" y="175080"/>
                </a:lnTo>
                <a:lnTo>
                  <a:pt x="536" y="161888"/>
                </a:lnTo>
                <a:lnTo>
                  <a:pt x="0" y="148220"/>
                </a:lnTo>
                <a:lnTo>
                  <a:pt x="0" y="148081"/>
                </a:lnTo>
                <a:lnTo>
                  <a:pt x="542" y="134576"/>
                </a:lnTo>
                <a:lnTo>
                  <a:pt x="2169" y="121514"/>
                </a:lnTo>
                <a:lnTo>
                  <a:pt x="4880" y="108895"/>
                </a:lnTo>
                <a:lnTo>
                  <a:pt x="8676" y="96721"/>
                </a:lnTo>
                <a:lnTo>
                  <a:pt x="13557" y="84992"/>
                </a:lnTo>
                <a:lnTo>
                  <a:pt x="19522" y="73711"/>
                </a:lnTo>
                <a:lnTo>
                  <a:pt x="26572" y="62877"/>
                </a:lnTo>
                <a:lnTo>
                  <a:pt x="34707" y="52493"/>
                </a:lnTo>
                <a:lnTo>
                  <a:pt x="43053" y="43433"/>
                </a:lnTo>
                <a:lnTo>
                  <a:pt x="52991" y="34152"/>
                </a:lnTo>
                <a:lnTo>
                  <a:pt x="63387" y="25985"/>
                </a:lnTo>
                <a:lnTo>
                  <a:pt x="74237" y="18932"/>
                </a:lnTo>
                <a:lnTo>
                  <a:pt x="85541" y="12994"/>
                </a:lnTo>
                <a:lnTo>
                  <a:pt x="97295" y="8169"/>
                </a:lnTo>
                <a:lnTo>
                  <a:pt x="109497" y="4459"/>
                </a:lnTo>
                <a:lnTo>
                  <a:pt x="122146" y="1864"/>
                </a:lnTo>
                <a:lnTo>
                  <a:pt x="135238" y="383"/>
                </a:lnTo>
                <a:lnTo>
                  <a:pt x="146431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74176" y="877571"/>
            <a:ext cx="169545" cy="297941"/>
          </a:xfrm>
          <a:custGeom>
            <a:avLst/>
            <a:gdLst/>
            <a:ahLst/>
            <a:cxnLst/>
            <a:rect l="l" t="t" r="r" b="b"/>
            <a:pathLst>
              <a:path w="169545" h="297941">
                <a:moveTo>
                  <a:pt x="90500" y="0"/>
                </a:moveTo>
                <a:lnTo>
                  <a:pt x="101864" y="801"/>
                </a:lnTo>
                <a:lnTo>
                  <a:pt x="113248" y="3208"/>
                </a:lnTo>
                <a:lnTo>
                  <a:pt x="124652" y="7221"/>
                </a:lnTo>
                <a:lnTo>
                  <a:pt x="136078" y="12845"/>
                </a:lnTo>
                <a:lnTo>
                  <a:pt x="147526" y="20080"/>
                </a:lnTo>
                <a:lnTo>
                  <a:pt x="158997" y="28929"/>
                </a:lnTo>
                <a:lnTo>
                  <a:pt x="169291" y="38226"/>
                </a:lnTo>
                <a:lnTo>
                  <a:pt x="145846" y="62483"/>
                </a:lnTo>
                <a:lnTo>
                  <a:pt x="134267" y="52310"/>
                </a:lnTo>
                <a:lnTo>
                  <a:pt x="122791" y="44373"/>
                </a:lnTo>
                <a:lnTo>
                  <a:pt x="111419" y="38677"/>
                </a:lnTo>
                <a:lnTo>
                  <a:pt x="100151" y="35230"/>
                </a:lnTo>
                <a:lnTo>
                  <a:pt x="88987" y="34036"/>
                </a:lnTo>
                <a:lnTo>
                  <a:pt x="88671" y="34035"/>
                </a:lnTo>
                <a:lnTo>
                  <a:pt x="75617" y="35823"/>
                </a:lnTo>
                <a:lnTo>
                  <a:pt x="64112" y="41187"/>
                </a:lnTo>
                <a:lnTo>
                  <a:pt x="58242" y="45846"/>
                </a:lnTo>
                <a:lnTo>
                  <a:pt x="49809" y="56390"/>
                </a:lnTo>
                <a:lnTo>
                  <a:pt x="45888" y="68368"/>
                </a:lnTo>
                <a:lnTo>
                  <a:pt x="45580" y="73151"/>
                </a:lnTo>
                <a:lnTo>
                  <a:pt x="47684" y="85238"/>
                </a:lnTo>
                <a:lnTo>
                  <a:pt x="53998" y="96863"/>
                </a:lnTo>
                <a:lnTo>
                  <a:pt x="56019" y="99440"/>
                </a:lnTo>
                <a:lnTo>
                  <a:pt x="62326" y="105805"/>
                </a:lnTo>
                <a:lnTo>
                  <a:pt x="71259" y="112682"/>
                </a:lnTo>
                <a:lnTo>
                  <a:pt x="82818" y="120061"/>
                </a:lnTo>
                <a:lnTo>
                  <a:pt x="97002" y="127931"/>
                </a:lnTo>
                <a:lnTo>
                  <a:pt x="99860" y="129412"/>
                </a:lnTo>
                <a:lnTo>
                  <a:pt x="114034" y="137172"/>
                </a:lnTo>
                <a:lnTo>
                  <a:pt x="126420" y="144811"/>
                </a:lnTo>
                <a:lnTo>
                  <a:pt x="137018" y="152339"/>
                </a:lnTo>
                <a:lnTo>
                  <a:pt x="145828" y="159765"/>
                </a:lnTo>
                <a:lnTo>
                  <a:pt x="152852" y="167100"/>
                </a:lnTo>
                <a:lnTo>
                  <a:pt x="161940" y="181190"/>
                </a:lnTo>
                <a:lnTo>
                  <a:pt x="166561" y="193044"/>
                </a:lnTo>
                <a:lnTo>
                  <a:pt x="169058" y="205600"/>
                </a:lnTo>
                <a:lnTo>
                  <a:pt x="169545" y="214502"/>
                </a:lnTo>
                <a:lnTo>
                  <a:pt x="168581" y="227968"/>
                </a:lnTo>
                <a:lnTo>
                  <a:pt x="165692" y="240571"/>
                </a:lnTo>
                <a:lnTo>
                  <a:pt x="160875" y="252317"/>
                </a:lnTo>
                <a:lnTo>
                  <a:pt x="154131" y="263212"/>
                </a:lnTo>
                <a:lnTo>
                  <a:pt x="145458" y="273263"/>
                </a:lnTo>
                <a:lnTo>
                  <a:pt x="135128" y="282114"/>
                </a:lnTo>
                <a:lnTo>
                  <a:pt x="124315" y="288756"/>
                </a:lnTo>
                <a:lnTo>
                  <a:pt x="112595" y="293607"/>
                </a:lnTo>
                <a:lnTo>
                  <a:pt x="99965" y="296659"/>
                </a:lnTo>
                <a:lnTo>
                  <a:pt x="86423" y="297908"/>
                </a:lnTo>
                <a:lnTo>
                  <a:pt x="83731" y="297941"/>
                </a:lnTo>
                <a:lnTo>
                  <a:pt x="70918" y="297195"/>
                </a:lnTo>
                <a:lnTo>
                  <a:pt x="58415" y="294957"/>
                </a:lnTo>
                <a:lnTo>
                  <a:pt x="46220" y="291227"/>
                </a:lnTo>
                <a:lnTo>
                  <a:pt x="36906" y="287274"/>
                </a:lnTo>
                <a:lnTo>
                  <a:pt x="25472" y="280934"/>
                </a:lnTo>
                <a:lnTo>
                  <a:pt x="15147" y="273413"/>
                </a:lnTo>
                <a:lnTo>
                  <a:pt x="5933" y="264738"/>
                </a:lnTo>
                <a:lnTo>
                  <a:pt x="0" y="257809"/>
                </a:lnTo>
                <a:lnTo>
                  <a:pt x="22923" y="231775"/>
                </a:lnTo>
                <a:lnTo>
                  <a:pt x="33615" y="242552"/>
                </a:lnTo>
                <a:lnTo>
                  <a:pt x="44550" y="251086"/>
                </a:lnTo>
                <a:lnTo>
                  <a:pt x="55729" y="257372"/>
                </a:lnTo>
                <a:lnTo>
                  <a:pt x="67153" y="261405"/>
                </a:lnTo>
                <a:lnTo>
                  <a:pt x="78821" y="263179"/>
                </a:lnTo>
                <a:lnTo>
                  <a:pt x="82181" y="263270"/>
                </a:lnTo>
                <a:lnTo>
                  <a:pt x="95479" y="261842"/>
                </a:lnTo>
                <a:lnTo>
                  <a:pt x="107455" y="257557"/>
                </a:lnTo>
                <a:lnTo>
                  <a:pt x="118105" y="250416"/>
                </a:lnTo>
                <a:lnTo>
                  <a:pt x="128376" y="238780"/>
                </a:lnTo>
                <a:lnTo>
                  <a:pt x="133499" y="227212"/>
                </a:lnTo>
                <a:lnTo>
                  <a:pt x="134912" y="216153"/>
                </a:lnTo>
                <a:lnTo>
                  <a:pt x="133056" y="203425"/>
                </a:lnTo>
                <a:lnTo>
                  <a:pt x="127488" y="191889"/>
                </a:lnTo>
                <a:lnTo>
                  <a:pt x="124739" y="188213"/>
                </a:lnTo>
                <a:lnTo>
                  <a:pt x="118669" y="182344"/>
                </a:lnTo>
                <a:lnTo>
                  <a:pt x="109873" y="175816"/>
                </a:lnTo>
                <a:lnTo>
                  <a:pt x="98350" y="168618"/>
                </a:lnTo>
                <a:lnTo>
                  <a:pt x="84101" y="160742"/>
                </a:lnTo>
                <a:lnTo>
                  <a:pt x="78790" y="157987"/>
                </a:lnTo>
                <a:lnTo>
                  <a:pt x="64765" y="150292"/>
                </a:lnTo>
                <a:lnTo>
                  <a:pt x="52604" y="142648"/>
                </a:lnTo>
                <a:lnTo>
                  <a:pt x="42308" y="135051"/>
                </a:lnTo>
                <a:lnTo>
                  <a:pt x="33877" y="127495"/>
                </a:lnTo>
                <a:lnTo>
                  <a:pt x="27310" y="119974"/>
                </a:lnTo>
                <a:lnTo>
                  <a:pt x="20033" y="107988"/>
                </a:lnTo>
                <a:lnTo>
                  <a:pt x="15565" y="96130"/>
                </a:lnTo>
                <a:lnTo>
                  <a:pt x="13187" y="83439"/>
                </a:lnTo>
                <a:lnTo>
                  <a:pt x="12763" y="74929"/>
                </a:lnTo>
                <a:lnTo>
                  <a:pt x="13821" y="61332"/>
                </a:lnTo>
                <a:lnTo>
                  <a:pt x="16996" y="48768"/>
                </a:lnTo>
                <a:lnTo>
                  <a:pt x="22289" y="37244"/>
                </a:lnTo>
                <a:lnTo>
                  <a:pt x="29702" y="26770"/>
                </a:lnTo>
                <a:lnTo>
                  <a:pt x="34810" y="21335"/>
                </a:lnTo>
                <a:lnTo>
                  <a:pt x="44725" y="13216"/>
                </a:lnTo>
                <a:lnTo>
                  <a:pt x="55692" y="7031"/>
                </a:lnTo>
                <a:lnTo>
                  <a:pt x="67712" y="2782"/>
                </a:lnTo>
                <a:lnTo>
                  <a:pt x="80784" y="468"/>
                </a:lnTo>
                <a:lnTo>
                  <a:pt x="9050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81122" y="785113"/>
            <a:ext cx="38290" cy="383032"/>
          </a:xfrm>
          <a:custGeom>
            <a:avLst/>
            <a:gdLst/>
            <a:ahLst/>
            <a:cxnLst/>
            <a:rect l="l" t="t" r="r" b="b"/>
            <a:pathLst>
              <a:path w="38290" h="383032">
                <a:moveTo>
                  <a:pt x="0" y="0"/>
                </a:moveTo>
                <a:lnTo>
                  <a:pt x="38290" y="0"/>
                </a:lnTo>
                <a:lnTo>
                  <a:pt x="38290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90292" y="779526"/>
            <a:ext cx="143967" cy="388620"/>
          </a:xfrm>
          <a:custGeom>
            <a:avLst/>
            <a:gdLst/>
            <a:ahLst/>
            <a:cxnLst/>
            <a:rect l="l" t="t" r="r" b="b"/>
            <a:pathLst>
              <a:path w="143967" h="388620">
                <a:moveTo>
                  <a:pt x="49745" y="0"/>
                </a:moveTo>
                <a:lnTo>
                  <a:pt x="86207" y="0"/>
                </a:lnTo>
                <a:lnTo>
                  <a:pt x="86207" y="105283"/>
                </a:lnTo>
                <a:lnTo>
                  <a:pt x="143967" y="105283"/>
                </a:lnTo>
                <a:lnTo>
                  <a:pt x="143967" y="136778"/>
                </a:lnTo>
                <a:lnTo>
                  <a:pt x="86207" y="136778"/>
                </a:lnTo>
                <a:lnTo>
                  <a:pt x="86207" y="388620"/>
                </a:lnTo>
                <a:lnTo>
                  <a:pt x="49745" y="388620"/>
                </a:lnTo>
                <a:lnTo>
                  <a:pt x="49745" y="136778"/>
                </a:lnTo>
                <a:lnTo>
                  <a:pt x="0" y="136778"/>
                </a:lnTo>
                <a:lnTo>
                  <a:pt x="0" y="105283"/>
                </a:lnTo>
                <a:lnTo>
                  <a:pt x="49745" y="105283"/>
                </a:lnTo>
                <a:lnTo>
                  <a:pt x="49745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67227" y="775462"/>
            <a:ext cx="247142" cy="392684"/>
          </a:xfrm>
          <a:custGeom>
            <a:avLst/>
            <a:gdLst/>
            <a:ahLst/>
            <a:cxnLst/>
            <a:rect l="l" t="t" r="r" b="b"/>
            <a:pathLst>
              <a:path w="247142" h="392684">
                <a:moveTo>
                  <a:pt x="0" y="0"/>
                </a:moveTo>
                <a:lnTo>
                  <a:pt x="36449" y="0"/>
                </a:lnTo>
                <a:lnTo>
                  <a:pt x="36449" y="160147"/>
                </a:lnTo>
                <a:lnTo>
                  <a:pt x="45193" y="149385"/>
                </a:lnTo>
                <a:lnTo>
                  <a:pt x="54282" y="139719"/>
                </a:lnTo>
                <a:lnTo>
                  <a:pt x="63714" y="131153"/>
                </a:lnTo>
                <a:lnTo>
                  <a:pt x="73491" y="123693"/>
                </a:lnTo>
                <a:lnTo>
                  <a:pt x="83612" y="117345"/>
                </a:lnTo>
                <a:lnTo>
                  <a:pt x="96769" y="110986"/>
                </a:lnTo>
                <a:lnTo>
                  <a:pt x="108742" y="106815"/>
                </a:lnTo>
                <a:lnTo>
                  <a:pt x="121134" y="103951"/>
                </a:lnTo>
                <a:lnTo>
                  <a:pt x="133945" y="102404"/>
                </a:lnTo>
                <a:lnTo>
                  <a:pt x="142748" y="102108"/>
                </a:lnTo>
                <a:lnTo>
                  <a:pt x="156186" y="102859"/>
                </a:lnTo>
                <a:lnTo>
                  <a:pt x="168945" y="105119"/>
                </a:lnTo>
                <a:lnTo>
                  <a:pt x="181026" y="108895"/>
                </a:lnTo>
                <a:lnTo>
                  <a:pt x="192428" y="114195"/>
                </a:lnTo>
                <a:lnTo>
                  <a:pt x="209526" y="126003"/>
                </a:lnTo>
                <a:lnTo>
                  <a:pt x="218618" y="134915"/>
                </a:lnTo>
                <a:lnTo>
                  <a:pt x="226418" y="144964"/>
                </a:lnTo>
                <a:lnTo>
                  <a:pt x="232937" y="156141"/>
                </a:lnTo>
                <a:lnTo>
                  <a:pt x="238635" y="170247"/>
                </a:lnTo>
                <a:lnTo>
                  <a:pt x="241313" y="180292"/>
                </a:lnTo>
                <a:lnTo>
                  <a:pt x="243490" y="191679"/>
                </a:lnTo>
                <a:lnTo>
                  <a:pt x="245162" y="204407"/>
                </a:lnTo>
                <a:lnTo>
                  <a:pt x="246328" y="218477"/>
                </a:lnTo>
                <a:lnTo>
                  <a:pt x="246984" y="233889"/>
                </a:lnTo>
                <a:lnTo>
                  <a:pt x="247142" y="246887"/>
                </a:lnTo>
                <a:lnTo>
                  <a:pt x="247142" y="392684"/>
                </a:lnTo>
                <a:lnTo>
                  <a:pt x="210693" y="392684"/>
                </a:lnTo>
                <a:lnTo>
                  <a:pt x="210693" y="257555"/>
                </a:lnTo>
                <a:lnTo>
                  <a:pt x="210548" y="239794"/>
                </a:lnTo>
                <a:lnTo>
                  <a:pt x="210113" y="224472"/>
                </a:lnTo>
                <a:lnTo>
                  <a:pt x="209379" y="211594"/>
                </a:lnTo>
                <a:lnTo>
                  <a:pt x="208343" y="201166"/>
                </a:lnTo>
                <a:lnTo>
                  <a:pt x="206756" y="192150"/>
                </a:lnTo>
                <a:lnTo>
                  <a:pt x="202528" y="178468"/>
                </a:lnTo>
                <a:lnTo>
                  <a:pt x="196775" y="166684"/>
                </a:lnTo>
                <a:lnTo>
                  <a:pt x="189509" y="156798"/>
                </a:lnTo>
                <a:lnTo>
                  <a:pt x="182118" y="149860"/>
                </a:lnTo>
                <a:lnTo>
                  <a:pt x="172136" y="143407"/>
                </a:lnTo>
                <a:lnTo>
                  <a:pt x="160623" y="138898"/>
                </a:lnTo>
                <a:lnTo>
                  <a:pt x="147591" y="136320"/>
                </a:lnTo>
                <a:lnTo>
                  <a:pt x="135381" y="135636"/>
                </a:lnTo>
                <a:lnTo>
                  <a:pt x="122377" y="136529"/>
                </a:lnTo>
                <a:lnTo>
                  <a:pt x="109909" y="139201"/>
                </a:lnTo>
                <a:lnTo>
                  <a:pt x="97992" y="143640"/>
                </a:lnTo>
                <a:lnTo>
                  <a:pt x="86637" y="149832"/>
                </a:lnTo>
                <a:lnTo>
                  <a:pt x="76200" y="157479"/>
                </a:lnTo>
                <a:lnTo>
                  <a:pt x="66526" y="166536"/>
                </a:lnTo>
                <a:lnTo>
                  <a:pt x="58267" y="176402"/>
                </a:lnTo>
                <a:lnTo>
                  <a:pt x="51412" y="187081"/>
                </a:lnTo>
                <a:lnTo>
                  <a:pt x="45949" y="198581"/>
                </a:lnTo>
                <a:lnTo>
                  <a:pt x="41866" y="210908"/>
                </a:lnTo>
                <a:lnTo>
                  <a:pt x="40099" y="219501"/>
                </a:lnTo>
                <a:lnTo>
                  <a:pt x="38814" y="229222"/>
                </a:lnTo>
                <a:lnTo>
                  <a:pt x="37802" y="240865"/>
                </a:lnTo>
                <a:lnTo>
                  <a:pt x="37069" y="254423"/>
                </a:lnTo>
                <a:lnTo>
                  <a:pt x="36617" y="269888"/>
                </a:lnTo>
                <a:lnTo>
                  <a:pt x="36450" y="287255"/>
                </a:lnTo>
                <a:lnTo>
                  <a:pt x="36449" y="288798"/>
                </a:lnTo>
                <a:lnTo>
                  <a:pt x="36449" y="392684"/>
                </a:lnTo>
                <a:lnTo>
                  <a:pt x="0" y="392684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90851" y="775462"/>
            <a:ext cx="36449" cy="392684"/>
          </a:xfrm>
          <a:custGeom>
            <a:avLst/>
            <a:gdLst/>
            <a:ahLst/>
            <a:cxnLst/>
            <a:rect l="l" t="t" r="r" b="b"/>
            <a:pathLst>
              <a:path w="36449" h="392684">
                <a:moveTo>
                  <a:pt x="0" y="0"/>
                </a:moveTo>
                <a:lnTo>
                  <a:pt x="36449" y="0"/>
                </a:lnTo>
                <a:lnTo>
                  <a:pt x="36449" y="392684"/>
                </a:lnTo>
                <a:lnTo>
                  <a:pt x="0" y="392684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72486" y="768096"/>
            <a:ext cx="59816" cy="60198"/>
          </a:xfrm>
          <a:custGeom>
            <a:avLst/>
            <a:gdLst/>
            <a:ahLst/>
            <a:cxnLst/>
            <a:rect l="l" t="t" r="r" b="b"/>
            <a:pathLst>
              <a:path w="59816" h="60198">
                <a:moveTo>
                  <a:pt x="29717" y="0"/>
                </a:moveTo>
                <a:lnTo>
                  <a:pt x="38100" y="0"/>
                </a:lnTo>
                <a:lnTo>
                  <a:pt x="45211" y="2920"/>
                </a:lnTo>
                <a:lnTo>
                  <a:pt x="51053" y="8889"/>
                </a:lnTo>
                <a:lnTo>
                  <a:pt x="56895" y="14731"/>
                </a:lnTo>
                <a:lnTo>
                  <a:pt x="59816" y="21970"/>
                </a:lnTo>
                <a:lnTo>
                  <a:pt x="59816" y="30225"/>
                </a:lnTo>
                <a:lnTo>
                  <a:pt x="59816" y="38353"/>
                </a:lnTo>
                <a:lnTo>
                  <a:pt x="56895" y="45465"/>
                </a:lnTo>
                <a:lnTo>
                  <a:pt x="51053" y="51307"/>
                </a:lnTo>
                <a:lnTo>
                  <a:pt x="45211" y="57276"/>
                </a:lnTo>
                <a:lnTo>
                  <a:pt x="38100" y="60198"/>
                </a:lnTo>
                <a:lnTo>
                  <a:pt x="29717" y="60198"/>
                </a:lnTo>
                <a:lnTo>
                  <a:pt x="21589" y="60198"/>
                </a:lnTo>
                <a:lnTo>
                  <a:pt x="14604" y="57276"/>
                </a:lnTo>
                <a:lnTo>
                  <a:pt x="8762" y="51307"/>
                </a:lnTo>
                <a:lnTo>
                  <a:pt x="2920" y="45465"/>
                </a:lnTo>
                <a:lnTo>
                  <a:pt x="0" y="38353"/>
                </a:lnTo>
                <a:lnTo>
                  <a:pt x="0" y="30225"/>
                </a:lnTo>
                <a:lnTo>
                  <a:pt x="0" y="21970"/>
                </a:lnTo>
                <a:lnTo>
                  <a:pt x="2920" y="14731"/>
                </a:lnTo>
                <a:lnTo>
                  <a:pt x="8762" y="8889"/>
                </a:lnTo>
                <a:lnTo>
                  <a:pt x="14604" y="2920"/>
                </a:lnTo>
                <a:lnTo>
                  <a:pt x="21589" y="0"/>
                </a:lnTo>
                <a:lnTo>
                  <a:pt x="29717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43859" y="768096"/>
            <a:ext cx="2439035" cy="511048"/>
          </a:xfrm>
          <a:custGeom>
            <a:avLst/>
            <a:gdLst/>
            <a:ahLst/>
            <a:cxnLst/>
            <a:rect l="l" t="t" r="r" b="b"/>
            <a:pathLst>
              <a:path w="2439035" h="511048">
                <a:moveTo>
                  <a:pt x="954151" y="152907"/>
                </a:moveTo>
                <a:lnTo>
                  <a:pt x="945805" y="161967"/>
                </a:lnTo>
                <a:lnTo>
                  <a:pt x="948182" y="258825"/>
                </a:lnTo>
                <a:lnTo>
                  <a:pt x="948490" y="250266"/>
                </a:lnTo>
                <a:lnTo>
                  <a:pt x="950116" y="237640"/>
                </a:lnTo>
                <a:lnTo>
                  <a:pt x="953130" y="225317"/>
                </a:lnTo>
                <a:lnTo>
                  <a:pt x="957526" y="213289"/>
                </a:lnTo>
                <a:lnTo>
                  <a:pt x="964089" y="143626"/>
                </a:lnTo>
                <a:lnTo>
                  <a:pt x="954151" y="152907"/>
                </a:lnTo>
                <a:close/>
              </a:path>
              <a:path w="2439035" h="511048">
                <a:moveTo>
                  <a:pt x="1715516" y="116712"/>
                </a:moveTo>
                <a:lnTo>
                  <a:pt x="1715516" y="400050"/>
                </a:lnTo>
                <a:lnTo>
                  <a:pt x="1751965" y="400050"/>
                </a:lnTo>
                <a:lnTo>
                  <a:pt x="1751965" y="116712"/>
                </a:lnTo>
                <a:lnTo>
                  <a:pt x="1715516" y="116712"/>
                </a:lnTo>
                <a:close/>
              </a:path>
              <a:path w="2439035" h="511048">
                <a:moveTo>
                  <a:pt x="1598029" y="511041"/>
                </a:moveTo>
                <a:lnTo>
                  <a:pt x="1611495" y="509086"/>
                </a:lnTo>
                <a:lnTo>
                  <a:pt x="1632458" y="494791"/>
                </a:lnTo>
                <a:lnTo>
                  <a:pt x="1642379" y="472306"/>
                </a:lnTo>
                <a:lnTo>
                  <a:pt x="1644556" y="458667"/>
                </a:lnTo>
                <a:lnTo>
                  <a:pt x="1645284" y="442849"/>
                </a:lnTo>
                <a:lnTo>
                  <a:pt x="1645284" y="116712"/>
                </a:lnTo>
                <a:lnTo>
                  <a:pt x="1608328" y="116712"/>
                </a:lnTo>
                <a:lnTo>
                  <a:pt x="1608328" y="432053"/>
                </a:lnTo>
                <a:lnTo>
                  <a:pt x="1608089" y="442511"/>
                </a:lnTo>
                <a:lnTo>
                  <a:pt x="1606631" y="456129"/>
                </a:lnTo>
                <a:lnTo>
                  <a:pt x="1603883" y="464692"/>
                </a:lnTo>
                <a:lnTo>
                  <a:pt x="1599057" y="472820"/>
                </a:lnTo>
                <a:lnTo>
                  <a:pt x="1591691" y="476884"/>
                </a:lnTo>
                <a:lnTo>
                  <a:pt x="1580098" y="476846"/>
                </a:lnTo>
                <a:lnTo>
                  <a:pt x="1568372" y="474720"/>
                </a:lnTo>
                <a:lnTo>
                  <a:pt x="1555495" y="469391"/>
                </a:lnTo>
                <a:lnTo>
                  <a:pt x="1555495" y="502157"/>
                </a:lnTo>
                <a:lnTo>
                  <a:pt x="1560313" y="503945"/>
                </a:lnTo>
                <a:lnTo>
                  <a:pt x="1573406" y="507904"/>
                </a:lnTo>
                <a:lnTo>
                  <a:pt x="1585699" y="510265"/>
                </a:lnTo>
                <a:lnTo>
                  <a:pt x="1597152" y="511048"/>
                </a:lnTo>
                <a:lnTo>
                  <a:pt x="1598029" y="511041"/>
                </a:lnTo>
                <a:close/>
              </a:path>
              <a:path w="2439035" h="511048">
                <a:moveTo>
                  <a:pt x="800977" y="511041"/>
                </a:moveTo>
                <a:lnTo>
                  <a:pt x="814443" y="509086"/>
                </a:lnTo>
                <a:lnTo>
                  <a:pt x="835406" y="494791"/>
                </a:lnTo>
                <a:lnTo>
                  <a:pt x="845327" y="472306"/>
                </a:lnTo>
                <a:lnTo>
                  <a:pt x="847504" y="458667"/>
                </a:lnTo>
                <a:lnTo>
                  <a:pt x="848232" y="442849"/>
                </a:lnTo>
                <a:lnTo>
                  <a:pt x="848232" y="116712"/>
                </a:lnTo>
                <a:lnTo>
                  <a:pt x="811276" y="116712"/>
                </a:lnTo>
                <a:lnTo>
                  <a:pt x="811276" y="432053"/>
                </a:lnTo>
                <a:lnTo>
                  <a:pt x="811037" y="442511"/>
                </a:lnTo>
                <a:lnTo>
                  <a:pt x="809579" y="456129"/>
                </a:lnTo>
                <a:lnTo>
                  <a:pt x="806831" y="464692"/>
                </a:lnTo>
                <a:lnTo>
                  <a:pt x="802005" y="472820"/>
                </a:lnTo>
                <a:lnTo>
                  <a:pt x="794639" y="476884"/>
                </a:lnTo>
                <a:lnTo>
                  <a:pt x="783046" y="476846"/>
                </a:lnTo>
                <a:lnTo>
                  <a:pt x="771320" y="474720"/>
                </a:lnTo>
                <a:lnTo>
                  <a:pt x="758444" y="469391"/>
                </a:lnTo>
                <a:lnTo>
                  <a:pt x="758444" y="502157"/>
                </a:lnTo>
                <a:lnTo>
                  <a:pt x="763261" y="503945"/>
                </a:lnTo>
                <a:lnTo>
                  <a:pt x="776354" y="507904"/>
                </a:lnTo>
                <a:lnTo>
                  <a:pt x="788647" y="510265"/>
                </a:lnTo>
                <a:lnTo>
                  <a:pt x="800100" y="511048"/>
                </a:lnTo>
                <a:lnTo>
                  <a:pt x="800977" y="511041"/>
                </a:lnTo>
                <a:close/>
              </a:path>
              <a:path w="2439035" h="511048">
                <a:moveTo>
                  <a:pt x="2237842" y="205947"/>
                </a:moveTo>
                <a:lnTo>
                  <a:pt x="2243305" y="194447"/>
                </a:lnTo>
                <a:lnTo>
                  <a:pt x="2250160" y="183768"/>
                </a:lnTo>
                <a:lnTo>
                  <a:pt x="2258419" y="173902"/>
                </a:lnTo>
                <a:lnTo>
                  <a:pt x="2268093" y="164845"/>
                </a:lnTo>
                <a:lnTo>
                  <a:pt x="2278530" y="157198"/>
                </a:lnTo>
                <a:lnTo>
                  <a:pt x="2289885" y="151006"/>
                </a:lnTo>
                <a:lnTo>
                  <a:pt x="2301802" y="146567"/>
                </a:lnTo>
                <a:lnTo>
                  <a:pt x="2314270" y="143895"/>
                </a:lnTo>
                <a:lnTo>
                  <a:pt x="2327275" y="143001"/>
                </a:lnTo>
                <a:lnTo>
                  <a:pt x="2339692" y="143710"/>
                </a:lnTo>
                <a:lnTo>
                  <a:pt x="2352666" y="146300"/>
                </a:lnTo>
                <a:lnTo>
                  <a:pt x="2364186" y="150800"/>
                </a:lnTo>
                <a:lnTo>
                  <a:pt x="2374265" y="157225"/>
                </a:lnTo>
                <a:lnTo>
                  <a:pt x="2381544" y="164060"/>
                </a:lnTo>
                <a:lnTo>
                  <a:pt x="2388783" y="173965"/>
                </a:lnTo>
                <a:lnTo>
                  <a:pt x="2394447" y="185784"/>
                </a:lnTo>
                <a:lnTo>
                  <a:pt x="2398522" y="199516"/>
                </a:lnTo>
                <a:lnTo>
                  <a:pt x="2400126" y="208536"/>
                </a:lnTo>
                <a:lnTo>
                  <a:pt x="2401194" y="218964"/>
                </a:lnTo>
                <a:lnTo>
                  <a:pt x="2401963" y="231841"/>
                </a:lnTo>
                <a:lnTo>
                  <a:pt x="2402429" y="247162"/>
                </a:lnTo>
                <a:lnTo>
                  <a:pt x="2402586" y="264921"/>
                </a:lnTo>
                <a:lnTo>
                  <a:pt x="2402586" y="400050"/>
                </a:lnTo>
                <a:lnTo>
                  <a:pt x="2439035" y="400050"/>
                </a:lnTo>
                <a:lnTo>
                  <a:pt x="2439035" y="254253"/>
                </a:lnTo>
                <a:lnTo>
                  <a:pt x="2438881" y="241439"/>
                </a:lnTo>
                <a:lnTo>
                  <a:pt x="2438228" y="226046"/>
                </a:lnTo>
                <a:lnTo>
                  <a:pt x="2437064" y="211990"/>
                </a:lnTo>
                <a:lnTo>
                  <a:pt x="2435391" y="199266"/>
                </a:lnTo>
                <a:lnTo>
                  <a:pt x="2433214" y="187869"/>
                </a:lnTo>
                <a:lnTo>
                  <a:pt x="2430532" y="177794"/>
                </a:lnTo>
                <a:lnTo>
                  <a:pt x="2424789" y="163549"/>
                </a:lnTo>
                <a:lnTo>
                  <a:pt x="2418274" y="152370"/>
                </a:lnTo>
                <a:lnTo>
                  <a:pt x="2410482" y="142302"/>
                </a:lnTo>
                <a:lnTo>
                  <a:pt x="2401402" y="133371"/>
                </a:lnTo>
                <a:lnTo>
                  <a:pt x="2391029" y="125602"/>
                </a:lnTo>
                <a:lnTo>
                  <a:pt x="2372919" y="116261"/>
                </a:lnTo>
                <a:lnTo>
                  <a:pt x="2360838" y="112485"/>
                </a:lnTo>
                <a:lnTo>
                  <a:pt x="2348079" y="110225"/>
                </a:lnTo>
                <a:lnTo>
                  <a:pt x="2334641" y="109474"/>
                </a:lnTo>
                <a:lnTo>
                  <a:pt x="2325459" y="109793"/>
                </a:lnTo>
                <a:lnTo>
                  <a:pt x="2312655" y="111359"/>
                </a:lnTo>
                <a:lnTo>
                  <a:pt x="2300265" y="114224"/>
                </a:lnTo>
                <a:lnTo>
                  <a:pt x="2288290" y="118382"/>
                </a:lnTo>
                <a:lnTo>
                  <a:pt x="2276729" y="123825"/>
                </a:lnTo>
                <a:lnTo>
                  <a:pt x="2265260" y="130940"/>
                </a:lnTo>
                <a:lnTo>
                  <a:pt x="2255510" y="138415"/>
                </a:lnTo>
                <a:lnTo>
                  <a:pt x="2246107" y="147006"/>
                </a:lnTo>
                <a:lnTo>
                  <a:pt x="2237051" y="156707"/>
                </a:lnTo>
                <a:lnTo>
                  <a:pt x="2228342" y="167512"/>
                </a:lnTo>
                <a:lnTo>
                  <a:pt x="2228342" y="116712"/>
                </a:lnTo>
                <a:lnTo>
                  <a:pt x="2191893" y="116712"/>
                </a:lnTo>
                <a:lnTo>
                  <a:pt x="2191893" y="400050"/>
                </a:lnTo>
                <a:lnTo>
                  <a:pt x="2228342" y="400050"/>
                </a:lnTo>
                <a:lnTo>
                  <a:pt x="2228343" y="294627"/>
                </a:lnTo>
                <a:lnTo>
                  <a:pt x="2228510" y="277320"/>
                </a:lnTo>
                <a:lnTo>
                  <a:pt x="2228962" y="261904"/>
                </a:lnTo>
                <a:lnTo>
                  <a:pt x="2229695" y="248374"/>
                </a:lnTo>
                <a:lnTo>
                  <a:pt x="2230707" y="236729"/>
                </a:lnTo>
                <a:lnTo>
                  <a:pt x="2231992" y="226963"/>
                </a:lnTo>
                <a:lnTo>
                  <a:pt x="2233549" y="219075"/>
                </a:lnTo>
                <a:lnTo>
                  <a:pt x="2233759" y="218274"/>
                </a:lnTo>
                <a:lnTo>
                  <a:pt x="2237842" y="205947"/>
                </a:lnTo>
                <a:close/>
              </a:path>
              <a:path w="2439035" h="511048">
                <a:moveTo>
                  <a:pt x="1334110" y="205947"/>
                </a:moveTo>
                <a:lnTo>
                  <a:pt x="1339573" y="194447"/>
                </a:lnTo>
                <a:lnTo>
                  <a:pt x="1346428" y="183768"/>
                </a:lnTo>
                <a:lnTo>
                  <a:pt x="1354687" y="173902"/>
                </a:lnTo>
                <a:lnTo>
                  <a:pt x="1364361" y="164845"/>
                </a:lnTo>
                <a:lnTo>
                  <a:pt x="1374798" y="157198"/>
                </a:lnTo>
                <a:lnTo>
                  <a:pt x="1386153" y="151006"/>
                </a:lnTo>
                <a:lnTo>
                  <a:pt x="1398070" y="146567"/>
                </a:lnTo>
                <a:lnTo>
                  <a:pt x="1410538" y="143895"/>
                </a:lnTo>
                <a:lnTo>
                  <a:pt x="1423543" y="143001"/>
                </a:lnTo>
                <a:lnTo>
                  <a:pt x="1435960" y="143710"/>
                </a:lnTo>
                <a:lnTo>
                  <a:pt x="1448934" y="146300"/>
                </a:lnTo>
                <a:lnTo>
                  <a:pt x="1460454" y="150800"/>
                </a:lnTo>
                <a:lnTo>
                  <a:pt x="1470533" y="157225"/>
                </a:lnTo>
                <a:lnTo>
                  <a:pt x="1477812" y="164060"/>
                </a:lnTo>
                <a:lnTo>
                  <a:pt x="1485051" y="173965"/>
                </a:lnTo>
                <a:lnTo>
                  <a:pt x="1490715" y="185784"/>
                </a:lnTo>
                <a:lnTo>
                  <a:pt x="1494790" y="199516"/>
                </a:lnTo>
                <a:lnTo>
                  <a:pt x="1496394" y="208536"/>
                </a:lnTo>
                <a:lnTo>
                  <a:pt x="1497462" y="218964"/>
                </a:lnTo>
                <a:lnTo>
                  <a:pt x="1498231" y="231841"/>
                </a:lnTo>
                <a:lnTo>
                  <a:pt x="1498697" y="247162"/>
                </a:lnTo>
                <a:lnTo>
                  <a:pt x="1498854" y="264921"/>
                </a:lnTo>
                <a:lnTo>
                  <a:pt x="1498854" y="400050"/>
                </a:lnTo>
                <a:lnTo>
                  <a:pt x="1535303" y="400050"/>
                </a:lnTo>
                <a:lnTo>
                  <a:pt x="1535303" y="254253"/>
                </a:lnTo>
                <a:lnTo>
                  <a:pt x="1535149" y="241439"/>
                </a:lnTo>
                <a:lnTo>
                  <a:pt x="1534496" y="226046"/>
                </a:lnTo>
                <a:lnTo>
                  <a:pt x="1533332" y="211990"/>
                </a:lnTo>
                <a:lnTo>
                  <a:pt x="1531659" y="199266"/>
                </a:lnTo>
                <a:lnTo>
                  <a:pt x="1529482" y="187869"/>
                </a:lnTo>
                <a:lnTo>
                  <a:pt x="1526800" y="177794"/>
                </a:lnTo>
                <a:lnTo>
                  <a:pt x="1521057" y="163549"/>
                </a:lnTo>
                <a:lnTo>
                  <a:pt x="1514542" y="152370"/>
                </a:lnTo>
                <a:lnTo>
                  <a:pt x="1506750" y="142302"/>
                </a:lnTo>
                <a:lnTo>
                  <a:pt x="1497670" y="133371"/>
                </a:lnTo>
                <a:lnTo>
                  <a:pt x="1487296" y="125602"/>
                </a:lnTo>
                <a:lnTo>
                  <a:pt x="1469187" y="116261"/>
                </a:lnTo>
                <a:lnTo>
                  <a:pt x="1457106" y="112485"/>
                </a:lnTo>
                <a:lnTo>
                  <a:pt x="1444347" y="110225"/>
                </a:lnTo>
                <a:lnTo>
                  <a:pt x="1430908" y="109474"/>
                </a:lnTo>
                <a:lnTo>
                  <a:pt x="1421727" y="109793"/>
                </a:lnTo>
                <a:lnTo>
                  <a:pt x="1408923" y="111359"/>
                </a:lnTo>
                <a:lnTo>
                  <a:pt x="1396533" y="114224"/>
                </a:lnTo>
                <a:lnTo>
                  <a:pt x="1384558" y="118382"/>
                </a:lnTo>
                <a:lnTo>
                  <a:pt x="1372996" y="123825"/>
                </a:lnTo>
                <a:lnTo>
                  <a:pt x="1361528" y="130940"/>
                </a:lnTo>
                <a:lnTo>
                  <a:pt x="1351778" y="138415"/>
                </a:lnTo>
                <a:lnTo>
                  <a:pt x="1342375" y="147006"/>
                </a:lnTo>
                <a:lnTo>
                  <a:pt x="1333319" y="156707"/>
                </a:lnTo>
                <a:lnTo>
                  <a:pt x="1324609" y="167512"/>
                </a:lnTo>
                <a:lnTo>
                  <a:pt x="1324609" y="116712"/>
                </a:lnTo>
                <a:lnTo>
                  <a:pt x="1288161" y="116712"/>
                </a:lnTo>
                <a:lnTo>
                  <a:pt x="1288161" y="400050"/>
                </a:lnTo>
                <a:lnTo>
                  <a:pt x="1324609" y="400050"/>
                </a:lnTo>
                <a:lnTo>
                  <a:pt x="1324611" y="294627"/>
                </a:lnTo>
                <a:lnTo>
                  <a:pt x="1324778" y="277320"/>
                </a:lnTo>
                <a:lnTo>
                  <a:pt x="1325230" y="261904"/>
                </a:lnTo>
                <a:lnTo>
                  <a:pt x="1325963" y="248374"/>
                </a:lnTo>
                <a:lnTo>
                  <a:pt x="1326975" y="236729"/>
                </a:lnTo>
                <a:lnTo>
                  <a:pt x="1328260" y="226963"/>
                </a:lnTo>
                <a:lnTo>
                  <a:pt x="1329817" y="219075"/>
                </a:lnTo>
                <a:lnTo>
                  <a:pt x="1330027" y="218274"/>
                </a:lnTo>
                <a:lnTo>
                  <a:pt x="1334110" y="205947"/>
                </a:lnTo>
                <a:close/>
              </a:path>
              <a:path w="2439035" h="511048">
                <a:moveTo>
                  <a:pt x="679069" y="158114"/>
                </a:moveTo>
                <a:lnTo>
                  <a:pt x="679069" y="116712"/>
                </a:lnTo>
                <a:lnTo>
                  <a:pt x="641858" y="116712"/>
                </a:lnTo>
                <a:lnTo>
                  <a:pt x="641858" y="400050"/>
                </a:lnTo>
                <a:lnTo>
                  <a:pt x="679069" y="400050"/>
                </a:lnTo>
                <a:lnTo>
                  <a:pt x="679131" y="290665"/>
                </a:lnTo>
                <a:lnTo>
                  <a:pt x="679415" y="273660"/>
                </a:lnTo>
                <a:lnTo>
                  <a:pt x="679927" y="258307"/>
                </a:lnTo>
                <a:lnTo>
                  <a:pt x="680669" y="244602"/>
                </a:lnTo>
                <a:lnTo>
                  <a:pt x="681640" y="232546"/>
                </a:lnTo>
                <a:lnTo>
                  <a:pt x="682840" y="222136"/>
                </a:lnTo>
                <a:lnTo>
                  <a:pt x="684269" y="213370"/>
                </a:lnTo>
                <a:lnTo>
                  <a:pt x="685927" y="206248"/>
                </a:lnTo>
                <a:lnTo>
                  <a:pt x="691559" y="189758"/>
                </a:lnTo>
                <a:lnTo>
                  <a:pt x="697344" y="177890"/>
                </a:lnTo>
                <a:lnTo>
                  <a:pt x="704064" y="167892"/>
                </a:lnTo>
                <a:lnTo>
                  <a:pt x="711708" y="159765"/>
                </a:lnTo>
                <a:lnTo>
                  <a:pt x="723226" y="151430"/>
                </a:lnTo>
                <a:lnTo>
                  <a:pt x="734902" y="146451"/>
                </a:lnTo>
                <a:lnTo>
                  <a:pt x="746887" y="144779"/>
                </a:lnTo>
                <a:lnTo>
                  <a:pt x="752094" y="144779"/>
                </a:lnTo>
                <a:lnTo>
                  <a:pt x="758444" y="146430"/>
                </a:lnTo>
                <a:lnTo>
                  <a:pt x="766064" y="149732"/>
                </a:lnTo>
                <a:lnTo>
                  <a:pt x="785114" y="118999"/>
                </a:lnTo>
                <a:lnTo>
                  <a:pt x="776834" y="114905"/>
                </a:lnTo>
                <a:lnTo>
                  <a:pt x="764539" y="110831"/>
                </a:lnTo>
                <a:lnTo>
                  <a:pt x="752856" y="109474"/>
                </a:lnTo>
                <a:lnTo>
                  <a:pt x="750536" y="109513"/>
                </a:lnTo>
                <a:lnTo>
                  <a:pt x="738143" y="111121"/>
                </a:lnTo>
                <a:lnTo>
                  <a:pt x="726031" y="115114"/>
                </a:lnTo>
                <a:lnTo>
                  <a:pt x="714248" y="121538"/>
                </a:lnTo>
                <a:lnTo>
                  <a:pt x="705153" y="128373"/>
                </a:lnTo>
                <a:lnTo>
                  <a:pt x="696247" y="136760"/>
                </a:lnTo>
                <a:lnTo>
                  <a:pt x="687557" y="146674"/>
                </a:lnTo>
                <a:lnTo>
                  <a:pt x="679069" y="158114"/>
                </a:lnTo>
                <a:close/>
              </a:path>
              <a:path w="2439035" h="511048">
                <a:moveTo>
                  <a:pt x="347344" y="143400"/>
                </a:moveTo>
                <a:lnTo>
                  <a:pt x="337903" y="152672"/>
                </a:lnTo>
                <a:lnTo>
                  <a:pt x="338354" y="225417"/>
                </a:lnTo>
                <a:lnTo>
                  <a:pt x="343203" y="211779"/>
                </a:lnTo>
                <a:lnTo>
                  <a:pt x="348813" y="199533"/>
                </a:lnTo>
                <a:lnTo>
                  <a:pt x="357379" y="135251"/>
                </a:lnTo>
                <a:lnTo>
                  <a:pt x="347344" y="143400"/>
                </a:lnTo>
                <a:close/>
              </a:path>
              <a:path w="2439035" h="511048">
                <a:moveTo>
                  <a:pt x="163068" y="215645"/>
                </a:moveTo>
                <a:lnTo>
                  <a:pt x="178068" y="211058"/>
                </a:lnTo>
                <a:lnTo>
                  <a:pt x="190054" y="205695"/>
                </a:lnTo>
                <a:lnTo>
                  <a:pt x="210557" y="191283"/>
                </a:lnTo>
                <a:lnTo>
                  <a:pt x="220817" y="180017"/>
                </a:lnTo>
                <a:lnTo>
                  <a:pt x="232675" y="158534"/>
                </a:lnTo>
                <a:lnTo>
                  <a:pt x="238644" y="133152"/>
                </a:lnTo>
                <a:lnTo>
                  <a:pt x="239394" y="118999"/>
                </a:lnTo>
                <a:lnTo>
                  <a:pt x="239353" y="115639"/>
                </a:lnTo>
                <a:lnTo>
                  <a:pt x="238232" y="101828"/>
                </a:lnTo>
                <a:lnTo>
                  <a:pt x="235588" y="88940"/>
                </a:lnTo>
                <a:lnTo>
                  <a:pt x="225750" y="65961"/>
                </a:lnTo>
                <a:lnTo>
                  <a:pt x="209934" y="46714"/>
                </a:lnTo>
                <a:lnTo>
                  <a:pt x="189302" y="31947"/>
                </a:lnTo>
                <a:lnTo>
                  <a:pt x="177552" y="26646"/>
                </a:lnTo>
                <a:lnTo>
                  <a:pt x="164846" y="22732"/>
                </a:lnTo>
                <a:lnTo>
                  <a:pt x="148385" y="19946"/>
                </a:lnTo>
                <a:lnTo>
                  <a:pt x="124799" y="18072"/>
                </a:lnTo>
                <a:lnTo>
                  <a:pt x="110383" y="17486"/>
                </a:lnTo>
                <a:lnTo>
                  <a:pt x="94224" y="17135"/>
                </a:lnTo>
                <a:lnTo>
                  <a:pt x="0" y="17017"/>
                </a:lnTo>
                <a:lnTo>
                  <a:pt x="0" y="400050"/>
                </a:lnTo>
                <a:lnTo>
                  <a:pt x="38227" y="400050"/>
                </a:lnTo>
                <a:lnTo>
                  <a:pt x="38227" y="221995"/>
                </a:lnTo>
                <a:lnTo>
                  <a:pt x="78023" y="221944"/>
                </a:lnTo>
                <a:lnTo>
                  <a:pt x="94755" y="221685"/>
                </a:lnTo>
                <a:lnTo>
                  <a:pt x="109962" y="221210"/>
                </a:lnTo>
                <a:lnTo>
                  <a:pt x="103124" y="185165"/>
                </a:lnTo>
                <a:lnTo>
                  <a:pt x="38227" y="184403"/>
                </a:lnTo>
                <a:lnTo>
                  <a:pt x="38227" y="54482"/>
                </a:lnTo>
                <a:lnTo>
                  <a:pt x="113378" y="54547"/>
                </a:lnTo>
                <a:lnTo>
                  <a:pt x="128801" y="55194"/>
                </a:lnTo>
                <a:lnTo>
                  <a:pt x="142039" y="56526"/>
                </a:lnTo>
                <a:lnTo>
                  <a:pt x="153083" y="58536"/>
                </a:lnTo>
                <a:lnTo>
                  <a:pt x="161925" y="61213"/>
                </a:lnTo>
                <a:lnTo>
                  <a:pt x="171125" y="65879"/>
                </a:lnTo>
                <a:lnTo>
                  <a:pt x="181064" y="73737"/>
                </a:lnTo>
                <a:lnTo>
                  <a:pt x="189356" y="83946"/>
                </a:lnTo>
                <a:lnTo>
                  <a:pt x="194798" y="94111"/>
                </a:lnTo>
                <a:lnTo>
                  <a:pt x="198533" y="106267"/>
                </a:lnTo>
                <a:lnTo>
                  <a:pt x="199771" y="119125"/>
                </a:lnTo>
                <a:lnTo>
                  <a:pt x="198720" y="131377"/>
                </a:lnTo>
                <a:lnTo>
                  <a:pt x="195260" y="143600"/>
                </a:lnTo>
                <a:lnTo>
                  <a:pt x="189356" y="154939"/>
                </a:lnTo>
                <a:lnTo>
                  <a:pt x="182105" y="164035"/>
                </a:lnTo>
                <a:lnTo>
                  <a:pt x="172314" y="172115"/>
                </a:lnTo>
                <a:lnTo>
                  <a:pt x="160655" y="178053"/>
                </a:lnTo>
                <a:lnTo>
                  <a:pt x="155852" y="179728"/>
                </a:lnTo>
                <a:lnTo>
                  <a:pt x="146418" y="218502"/>
                </a:lnTo>
                <a:lnTo>
                  <a:pt x="155509" y="217178"/>
                </a:lnTo>
                <a:lnTo>
                  <a:pt x="163068" y="215645"/>
                </a:lnTo>
                <a:close/>
              </a:path>
              <a:path w="2439035" h="511048">
                <a:moveTo>
                  <a:pt x="103124" y="185165"/>
                </a:moveTo>
                <a:lnTo>
                  <a:pt x="109962" y="221210"/>
                </a:lnTo>
                <a:lnTo>
                  <a:pt x="123643" y="220520"/>
                </a:lnTo>
                <a:lnTo>
                  <a:pt x="135795" y="219617"/>
                </a:lnTo>
                <a:lnTo>
                  <a:pt x="146418" y="218502"/>
                </a:lnTo>
                <a:lnTo>
                  <a:pt x="155852" y="179728"/>
                </a:lnTo>
                <a:lnTo>
                  <a:pt x="145742" y="182131"/>
                </a:lnTo>
                <a:lnTo>
                  <a:pt x="133584" y="183827"/>
                </a:lnTo>
                <a:lnTo>
                  <a:pt x="119378" y="184834"/>
                </a:lnTo>
                <a:lnTo>
                  <a:pt x="103124" y="185165"/>
                </a:lnTo>
                <a:close/>
              </a:path>
              <a:path w="2439035" h="511048">
                <a:moveTo>
                  <a:pt x="1763649" y="30225"/>
                </a:moveTo>
                <a:lnTo>
                  <a:pt x="1763649" y="21970"/>
                </a:lnTo>
                <a:lnTo>
                  <a:pt x="1760728" y="14731"/>
                </a:lnTo>
                <a:lnTo>
                  <a:pt x="1754886" y="8889"/>
                </a:lnTo>
                <a:lnTo>
                  <a:pt x="1749044" y="2920"/>
                </a:lnTo>
                <a:lnTo>
                  <a:pt x="1741932" y="0"/>
                </a:lnTo>
                <a:lnTo>
                  <a:pt x="1725421" y="0"/>
                </a:lnTo>
                <a:lnTo>
                  <a:pt x="1718437" y="2920"/>
                </a:lnTo>
                <a:lnTo>
                  <a:pt x="1712595" y="8889"/>
                </a:lnTo>
                <a:lnTo>
                  <a:pt x="1706753" y="14731"/>
                </a:lnTo>
                <a:lnTo>
                  <a:pt x="1703832" y="21970"/>
                </a:lnTo>
                <a:lnTo>
                  <a:pt x="1703832" y="38353"/>
                </a:lnTo>
                <a:lnTo>
                  <a:pt x="1706753" y="45465"/>
                </a:lnTo>
                <a:lnTo>
                  <a:pt x="1712595" y="51307"/>
                </a:lnTo>
                <a:lnTo>
                  <a:pt x="1718437" y="57276"/>
                </a:lnTo>
                <a:lnTo>
                  <a:pt x="1725421" y="60198"/>
                </a:lnTo>
                <a:lnTo>
                  <a:pt x="1741932" y="60198"/>
                </a:lnTo>
                <a:lnTo>
                  <a:pt x="1749044" y="57276"/>
                </a:lnTo>
                <a:lnTo>
                  <a:pt x="1754886" y="51307"/>
                </a:lnTo>
                <a:lnTo>
                  <a:pt x="1760728" y="45465"/>
                </a:lnTo>
                <a:lnTo>
                  <a:pt x="1763649" y="38353"/>
                </a:lnTo>
                <a:lnTo>
                  <a:pt x="1763649" y="30225"/>
                </a:lnTo>
                <a:close/>
              </a:path>
              <a:path w="2439035" h="511048">
                <a:moveTo>
                  <a:pt x="1656207" y="30225"/>
                </a:moveTo>
                <a:lnTo>
                  <a:pt x="1656207" y="21970"/>
                </a:lnTo>
                <a:lnTo>
                  <a:pt x="1653286" y="14731"/>
                </a:lnTo>
                <a:lnTo>
                  <a:pt x="1647570" y="8889"/>
                </a:lnTo>
                <a:lnTo>
                  <a:pt x="1641729" y="2920"/>
                </a:lnTo>
                <a:lnTo>
                  <a:pt x="1634617" y="0"/>
                </a:lnTo>
                <a:lnTo>
                  <a:pt x="1617980" y="0"/>
                </a:lnTo>
                <a:lnTo>
                  <a:pt x="1610868" y="2920"/>
                </a:lnTo>
                <a:lnTo>
                  <a:pt x="1605026" y="8889"/>
                </a:lnTo>
                <a:lnTo>
                  <a:pt x="1599311" y="14731"/>
                </a:lnTo>
                <a:lnTo>
                  <a:pt x="1596390" y="21970"/>
                </a:lnTo>
                <a:lnTo>
                  <a:pt x="1596390" y="38353"/>
                </a:lnTo>
                <a:lnTo>
                  <a:pt x="1599311" y="45465"/>
                </a:lnTo>
                <a:lnTo>
                  <a:pt x="1605026" y="51307"/>
                </a:lnTo>
                <a:lnTo>
                  <a:pt x="1610868" y="57276"/>
                </a:lnTo>
                <a:lnTo>
                  <a:pt x="1617980" y="60198"/>
                </a:lnTo>
                <a:lnTo>
                  <a:pt x="1634617" y="60198"/>
                </a:lnTo>
                <a:lnTo>
                  <a:pt x="1641729" y="57276"/>
                </a:lnTo>
                <a:lnTo>
                  <a:pt x="1647570" y="51307"/>
                </a:lnTo>
                <a:lnTo>
                  <a:pt x="1653286" y="45465"/>
                </a:lnTo>
                <a:lnTo>
                  <a:pt x="1656207" y="38353"/>
                </a:lnTo>
                <a:lnTo>
                  <a:pt x="1656207" y="30225"/>
                </a:lnTo>
                <a:close/>
              </a:path>
              <a:path w="2439035" h="511048">
                <a:moveTo>
                  <a:pt x="859155" y="30225"/>
                </a:moveTo>
                <a:lnTo>
                  <a:pt x="859155" y="21970"/>
                </a:lnTo>
                <a:lnTo>
                  <a:pt x="856233" y="14731"/>
                </a:lnTo>
                <a:lnTo>
                  <a:pt x="850519" y="8889"/>
                </a:lnTo>
                <a:lnTo>
                  <a:pt x="844677" y="2920"/>
                </a:lnTo>
                <a:lnTo>
                  <a:pt x="837565" y="0"/>
                </a:lnTo>
                <a:lnTo>
                  <a:pt x="820928" y="0"/>
                </a:lnTo>
                <a:lnTo>
                  <a:pt x="813816" y="2920"/>
                </a:lnTo>
                <a:lnTo>
                  <a:pt x="807974" y="8889"/>
                </a:lnTo>
                <a:lnTo>
                  <a:pt x="802259" y="14731"/>
                </a:lnTo>
                <a:lnTo>
                  <a:pt x="799338" y="21970"/>
                </a:lnTo>
                <a:lnTo>
                  <a:pt x="799338" y="38353"/>
                </a:lnTo>
                <a:lnTo>
                  <a:pt x="802259" y="45465"/>
                </a:lnTo>
                <a:lnTo>
                  <a:pt x="807974" y="51307"/>
                </a:lnTo>
                <a:lnTo>
                  <a:pt x="813816" y="57276"/>
                </a:lnTo>
                <a:lnTo>
                  <a:pt x="820928" y="60198"/>
                </a:lnTo>
                <a:lnTo>
                  <a:pt x="837565" y="60198"/>
                </a:lnTo>
                <a:lnTo>
                  <a:pt x="844677" y="57276"/>
                </a:lnTo>
                <a:lnTo>
                  <a:pt x="850519" y="51307"/>
                </a:lnTo>
                <a:lnTo>
                  <a:pt x="856233" y="45465"/>
                </a:lnTo>
                <a:lnTo>
                  <a:pt x="859155" y="38353"/>
                </a:lnTo>
                <a:lnTo>
                  <a:pt x="859155" y="30225"/>
                </a:lnTo>
                <a:close/>
              </a:path>
              <a:path w="2439035" h="511048">
                <a:moveTo>
                  <a:pt x="333502" y="261238"/>
                </a:moveTo>
                <a:lnTo>
                  <a:pt x="588391" y="261238"/>
                </a:lnTo>
                <a:lnTo>
                  <a:pt x="588389" y="260996"/>
                </a:lnTo>
                <a:lnTo>
                  <a:pt x="587798" y="246813"/>
                </a:lnTo>
                <a:lnTo>
                  <a:pt x="586252" y="233233"/>
                </a:lnTo>
                <a:lnTo>
                  <a:pt x="583754" y="220255"/>
                </a:lnTo>
                <a:lnTo>
                  <a:pt x="580309" y="207877"/>
                </a:lnTo>
                <a:lnTo>
                  <a:pt x="575922" y="196097"/>
                </a:lnTo>
                <a:lnTo>
                  <a:pt x="570596" y="184915"/>
                </a:lnTo>
                <a:lnTo>
                  <a:pt x="564337" y="174329"/>
                </a:lnTo>
                <a:lnTo>
                  <a:pt x="557149" y="164337"/>
                </a:lnTo>
                <a:lnTo>
                  <a:pt x="547526" y="153190"/>
                </a:lnTo>
                <a:lnTo>
                  <a:pt x="538035" y="144015"/>
                </a:lnTo>
                <a:lnTo>
                  <a:pt x="527969" y="135919"/>
                </a:lnTo>
                <a:lnTo>
                  <a:pt x="517328" y="128903"/>
                </a:lnTo>
                <a:lnTo>
                  <a:pt x="506113" y="122966"/>
                </a:lnTo>
                <a:lnTo>
                  <a:pt x="494325" y="118109"/>
                </a:lnTo>
                <a:lnTo>
                  <a:pt x="481964" y="114331"/>
                </a:lnTo>
                <a:lnTo>
                  <a:pt x="469031" y="111632"/>
                </a:lnTo>
                <a:lnTo>
                  <a:pt x="455526" y="110013"/>
                </a:lnTo>
                <a:lnTo>
                  <a:pt x="441452" y="109474"/>
                </a:lnTo>
                <a:lnTo>
                  <a:pt x="430075" y="109833"/>
                </a:lnTo>
                <a:lnTo>
                  <a:pt x="416473" y="111282"/>
                </a:lnTo>
                <a:lnTo>
                  <a:pt x="403465" y="113844"/>
                </a:lnTo>
                <a:lnTo>
                  <a:pt x="391052" y="117520"/>
                </a:lnTo>
                <a:lnTo>
                  <a:pt x="379233" y="122312"/>
                </a:lnTo>
                <a:lnTo>
                  <a:pt x="368009" y="128222"/>
                </a:lnTo>
                <a:lnTo>
                  <a:pt x="357379" y="135251"/>
                </a:lnTo>
                <a:lnTo>
                  <a:pt x="348813" y="199533"/>
                </a:lnTo>
                <a:lnTo>
                  <a:pt x="355183" y="188684"/>
                </a:lnTo>
                <a:lnTo>
                  <a:pt x="362314" y="179236"/>
                </a:lnTo>
                <a:lnTo>
                  <a:pt x="370205" y="171195"/>
                </a:lnTo>
                <a:lnTo>
                  <a:pt x="380817" y="162770"/>
                </a:lnTo>
                <a:lnTo>
                  <a:pt x="391749" y="156120"/>
                </a:lnTo>
                <a:lnTo>
                  <a:pt x="403335" y="150941"/>
                </a:lnTo>
                <a:lnTo>
                  <a:pt x="415571" y="147238"/>
                </a:lnTo>
                <a:lnTo>
                  <a:pt x="428448" y="145014"/>
                </a:lnTo>
                <a:lnTo>
                  <a:pt x="441960" y="144271"/>
                </a:lnTo>
                <a:lnTo>
                  <a:pt x="453382" y="144832"/>
                </a:lnTo>
                <a:lnTo>
                  <a:pt x="465941" y="146792"/>
                </a:lnTo>
                <a:lnTo>
                  <a:pt x="478225" y="150161"/>
                </a:lnTo>
                <a:lnTo>
                  <a:pt x="490219" y="154939"/>
                </a:lnTo>
                <a:lnTo>
                  <a:pt x="498104" y="159014"/>
                </a:lnTo>
                <a:lnTo>
                  <a:pt x="509097" y="166047"/>
                </a:lnTo>
                <a:lnTo>
                  <a:pt x="518751" y="174071"/>
                </a:lnTo>
                <a:lnTo>
                  <a:pt x="527050" y="183133"/>
                </a:lnTo>
                <a:lnTo>
                  <a:pt x="533742" y="192857"/>
                </a:lnTo>
                <a:lnTo>
                  <a:pt x="539405" y="203718"/>
                </a:lnTo>
                <a:lnTo>
                  <a:pt x="544248" y="216010"/>
                </a:lnTo>
                <a:lnTo>
                  <a:pt x="548259" y="229742"/>
                </a:lnTo>
                <a:lnTo>
                  <a:pt x="337058" y="229742"/>
                </a:lnTo>
                <a:lnTo>
                  <a:pt x="338354" y="225417"/>
                </a:lnTo>
                <a:lnTo>
                  <a:pt x="337903" y="152672"/>
                </a:lnTo>
                <a:lnTo>
                  <a:pt x="329056" y="163067"/>
                </a:lnTo>
                <a:lnTo>
                  <a:pt x="321241" y="173889"/>
                </a:lnTo>
                <a:lnTo>
                  <a:pt x="314521" y="184991"/>
                </a:lnTo>
                <a:lnTo>
                  <a:pt x="308834" y="196453"/>
                </a:lnTo>
                <a:lnTo>
                  <a:pt x="304181" y="208276"/>
                </a:lnTo>
                <a:lnTo>
                  <a:pt x="300562" y="220461"/>
                </a:lnTo>
                <a:lnTo>
                  <a:pt x="297977" y="233010"/>
                </a:lnTo>
                <a:lnTo>
                  <a:pt x="296426" y="245925"/>
                </a:lnTo>
                <a:lnTo>
                  <a:pt x="295910" y="259206"/>
                </a:lnTo>
                <a:lnTo>
                  <a:pt x="296135" y="267833"/>
                </a:lnTo>
                <a:lnTo>
                  <a:pt x="297346" y="280707"/>
                </a:lnTo>
                <a:lnTo>
                  <a:pt x="299601" y="293259"/>
                </a:lnTo>
                <a:lnTo>
                  <a:pt x="302902" y="305491"/>
                </a:lnTo>
                <a:lnTo>
                  <a:pt x="307245" y="317407"/>
                </a:lnTo>
                <a:lnTo>
                  <a:pt x="312630" y="329009"/>
                </a:lnTo>
                <a:lnTo>
                  <a:pt x="319056" y="340298"/>
                </a:lnTo>
                <a:lnTo>
                  <a:pt x="326522" y="351277"/>
                </a:lnTo>
                <a:lnTo>
                  <a:pt x="335025" y="361950"/>
                </a:lnTo>
                <a:lnTo>
                  <a:pt x="346217" y="373455"/>
                </a:lnTo>
                <a:lnTo>
                  <a:pt x="355902" y="381399"/>
                </a:lnTo>
                <a:lnTo>
                  <a:pt x="366295" y="388290"/>
                </a:lnTo>
                <a:lnTo>
                  <a:pt x="377396" y="394126"/>
                </a:lnTo>
                <a:lnTo>
                  <a:pt x="389203" y="398905"/>
                </a:lnTo>
                <a:lnTo>
                  <a:pt x="401717" y="402625"/>
                </a:lnTo>
                <a:lnTo>
                  <a:pt x="414936" y="405285"/>
                </a:lnTo>
                <a:lnTo>
                  <a:pt x="428858" y="406883"/>
                </a:lnTo>
                <a:lnTo>
                  <a:pt x="443484" y="407415"/>
                </a:lnTo>
                <a:lnTo>
                  <a:pt x="450022" y="407309"/>
                </a:lnTo>
                <a:lnTo>
                  <a:pt x="463360" y="406382"/>
                </a:lnTo>
                <a:lnTo>
                  <a:pt x="476051" y="404504"/>
                </a:lnTo>
                <a:lnTo>
                  <a:pt x="488095" y="401673"/>
                </a:lnTo>
                <a:lnTo>
                  <a:pt x="499491" y="397890"/>
                </a:lnTo>
                <a:lnTo>
                  <a:pt x="512730" y="391992"/>
                </a:lnTo>
                <a:lnTo>
                  <a:pt x="523755" y="385711"/>
                </a:lnTo>
                <a:lnTo>
                  <a:pt x="534201" y="378406"/>
                </a:lnTo>
                <a:lnTo>
                  <a:pt x="544068" y="370077"/>
                </a:lnTo>
                <a:lnTo>
                  <a:pt x="557629" y="355652"/>
                </a:lnTo>
                <a:lnTo>
                  <a:pt x="565192" y="345563"/>
                </a:lnTo>
                <a:lnTo>
                  <a:pt x="572316" y="334409"/>
                </a:lnTo>
                <a:lnTo>
                  <a:pt x="578993" y="322199"/>
                </a:lnTo>
                <a:lnTo>
                  <a:pt x="548259" y="306069"/>
                </a:lnTo>
                <a:lnTo>
                  <a:pt x="540093" y="319006"/>
                </a:lnTo>
                <a:lnTo>
                  <a:pt x="532192" y="330011"/>
                </a:lnTo>
                <a:lnTo>
                  <a:pt x="524576" y="339110"/>
                </a:lnTo>
                <a:lnTo>
                  <a:pt x="517271" y="346328"/>
                </a:lnTo>
                <a:lnTo>
                  <a:pt x="505935" y="354749"/>
                </a:lnTo>
                <a:lnTo>
                  <a:pt x="494801" y="360979"/>
                </a:lnTo>
                <a:lnTo>
                  <a:pt x="482473" y="366267"/>
                </a:lnTo>
                <a:lnTo>
                  <a:pt x="465641" y="371106"/>
                </a:lnTo>
                <a:lnTo>
                  <a:pt x="453085" y="373094"/>
                </a:lnTo>
                <a:lnTo>
                  <a:pt x="440309" y="373761"/>
                </a:lnTo>
                <a:lnTo>
                  <a:pt x="434413" y="373621"/>
                </a:lnTo>
                <a:lnTo>
                  <a:pt x="421118" y="372202"/>
                </a:lnTo>
                <a:lnTo>
                  <a:pt x="408510" y="369256"/>
                </a:lnTo>
                <a:lnTo>
                  <a:pt x="396590" y="364787"/>
                </a:lnTo>
                <a:lnTo>
                  <a:pt x="385363" y="358797"/>
                </a:lnTo>
                <a:lnTo>
                  <a:pt x="374831" y="351288"/>
                </a:lnTo>
                <a:lnTo>
                  <a:pt x="364998" y="342264"/>
                </a:lnTo>
                <a:lnTo>
                  <a:pt x="357919" y="334184"/>
                </a:lnTo>
                <a:lnTo>
                  <a:pt x="350700" y="323918"/>
                </a:lnTo>
                <a:lnTo>
                  <a:pt x="344737" y="312893"/>
                </a:lnTo>
                <a:lnTo>
                  <a:pt x="340034" y="301110"/>
                </a:lnTo>
                <a:lnTo>
                  <a:pt x="336592" y="288571"/>
                </a:lnTo>
                <a:lnTo>
                  <a:pt x="334414" y="275280"/>
                </a:lnTo>
                <a:lnTo>
                  <a:pt x="333502" y="261238"/>
                </a:lnTo>
                <a:close/>
              </a:path>
              <a:path w="2439035" h="511048">
                <a:moveTo>
                  <a:pt x="1861258" y="213289"/>
                </a:moveTo>
                <a:lnTo>
                  <a:pt x="1867027" y="201549"/>
                </a:lnTo>
                <a:lnTo>
                  <a:pt x="1871339" y="194461"/>
                </a:lnTo>
                <a:lnTo>
                  <a:pt x="1879046" y="184040"/>
                </a:lnTo>
                <a:lnTo>
                  <a:pt x="1887739" y="174747"/>
                </a:lnTo>
                <a:lnTo>
                  <a:pt x="1897408" y="166573"/>
                </a:lnTo>
                <a:lnTo>
                  <a:pt x="1908047" y="159512"/>
                </a:lnTo>
                <a:lnTo>
                  <a:pt x="1926411" y="150980"/>
                </a:lnTo>
                <a:lnTo>
                  <a:pt x="1938595" y="147405"/>
                </a:lnTo>
                <a:lnTo>
                  <a:pt x="1951230" y="145248"/>
                </a:lnTo>
                <a:lnTo>
                  <a:pt x="1964308" y="144525"/>
                </a:lnTo>
                <a:lnTo>
                  <a:pt x="1975119" y="144976"/>
                </a:lnTo>
                <a:lnTo>
                  <a:pt x="1988200" y="146832"/>
                </a:lnTo>
                <a:lnTo>
                  <a:pt x="2000636" y="150126"/>
                </a:lnTo>
                <a:lnTo>
                  <a:pt x="2012428" y="154856"/>
                </a:lnTo>
                <a:lnTo>
                  <a:pt x="2023575" y="161025"/>
                </a:lnTo>
                <a:lnTo>
                  <a:pt x="2034078" y="168630"/>
                </a:lnTo>
                <a:lnTo>
                  <a:pt x="2043938" y="177673"/>
                </a:lnTo>
                <a:lnTo>
                  <a:pt x="2052216" y="187026"/>
                </a:lnTo>
                <a:lnTo>
                  <a:pt x="2059582" y="197487"/>
                </a:lnTo>
                <a:lnTo>
                  <a:pt x="2065609" y="208621"/>
                </a:lnTo>
                <a:lnTo>
                  <a:pt x="2070296" y="220425"/>
                </a:lnTo>
                <a:lnTo>
                  <a:pt x="2073644" y="232899"/>
                </a:lnTo>
                <a:lnTo>
                  <a:pt x="2075653" y="246038"/>
                </a:lnTo>
                <a:lnTo>
                  <a:pt x="2076322" y="259841"/>
                </a:lnTo>
                <a:lnTo>
                  <a:pt x="2076003" y="269382"/>
                </a:lnTo>
                <a:lnTo>
                  <a:pt x="2074456" y="282384"/>
                </a:lnTo>
                <a:lnTo>
                  <a:pt x="2071611" y="294810"/>
                </a:lnTo>
                <a:lnTo>
                  <a:pt x="2067454" y="306648"/>
                </a:lnTo>
                <a:lnTo>
                  <a:pt x="2061971" y="317880"/>
                </a:lnTo>
                <a:lnTo>
                  <a:pt x="2050590" y="334279"/>
                </a:lnTo>
                <a:lnTo>
                  <a:pt x="2041818" y="343424"/>
                </a:lnTo>
                <a:lnTo>
                  <a:pt x="2031856" y="351547"/>
                </a:lnTo>
                <a:lnTo>
                  <a:pt x="2020696" y="358648"/>
                </a:lnTo>
                <a:lnTo>
                  <a:pt x="2013479" y="362438"/>
                </a:lnTo>
                <a:lnTo>
                  <a:pt x="2001552" y="367415"/>
                </a:lnTo>
                <a:lnTo>
                  <a:pt x="1989349" y="370950"/>
                </a:lnTo>
                <a:lnTo>
                  <a:pt x="1976855" y="373061"/>
                </a:lnTo>
                <a:lnTo>
                  <a:pt x="1964055" y="373761"/>
                </a:lnTo>
                <a:lnTo>
                  <a:pt x="1957023" y="373544"/>
                </a:lnTo>
                <a:lnTo>
                  <a:pt x="1944320" y="372005"/>
                </a:lnTo>
                <a:lnTo>
                  <a:pt x="1931987" y="368988"/>
                </a:lnTo>
                <a:lnTo>
                  <a:pt x="1920023" y="364493"/>
                </a:lnTo>
                <a:lnTo>
                  <a:pt x="1908429" y="358520"/>
                </a:lnTo>
                <a:lnTo>
                  <a:pt x="1901237" y="353920"/>
                </a:lnTo>
                <a:lnTo>
                  <a:pt x="1891273" y="346113"/>
                </a:lnTo>
                <a:lnTo>
                  <a:pt x="1882276" y="337196"/>
                </a:lnTo>
                <a:lnTo>
                  <a:pt x="1874239" y="327155"/>
                </a:lnTo>
                <a:lnTo>
                  <a:pt x="1867154" y="315975"/>
                </a:lnTo>
                <a:lnTo>
                  <a:pt x="1863156" y="308233"/>
                </a:lnTo>
                <a:lnTo>
                  <a:pt x="1858237" y="296250"/>
                </a:lnTo>
                <a:lnTo>
                  <a:pt x="1854724" y="284021"/>
                </a:lnTo>
                <a:lnTo>
                  <a:pt x="1852616" y="271546"/>
                </a:lnTo>
                <a:lnTo>
                  <a:pt x="1851914" y="258825"/>
                </a:lnTo>
                <a:lnTo>
                  <a:pt x="1849537" y="161967"/>
                </a:lnTo>
                <a:lnTo>
                  <a:pt x="1841402" y="172351"/>
                </a:lnTo>
                <a:lnTo>
                  <a:pt x="1834352" y="183185"/>
                </a:lnTo>
                <a:lnTo>
                  <a:pt x="1828387" y="194466"/>
                </a:lnTo>
                <a:lnTo>
                  <a:pt x="1823506" y="206195"/>
                </a:lnTo>
                <a:lnTo>
                  <a:pt x="1819710" y="218369"/>
                </a:lnTo>
                <a:lnTo>
                  <a:pt x="1816999" y="230988"/>
                </a:lnTo>
                <a:lnTo>
                  <a:pt x="1815372" y="244050"/>
                </a:lnTo>
                <a:lnTo>
                  <a:pt x="1814830" y="257555"/>
                </a:lnTo>
                <a:lnTo>
                  <a:pt x="1814830" y="257694"/>
                </a:lnTo>
                <a:lnTo>
                  <a:pt x="1815366" y="271362"/>
                </a:lnTo>
                <a:lnTo>
                  <a:pt x="1816953" y="284554"/>
                </a:lnTo>
                <a:lnTo>
                  <a:pt x="1819592" y="297272"/>
                </a:lnTo>
                <a:lnTo>
                  <a:pt x="1823282" y="309517"/>
                </a:lnTo>
                <a:lnTo>
                  <a:pt x="1828023" y="321291"/>
                </a:lnTo>
                <a:lnTo>
                  <a:pt x="1833816" y="332597"/>
                </a:lnTo>
                <a:lnTo>
                  <a:pt x="1840660" y="343438"/>
                </a:lnTo>
                <a:lnTo>
                  <a:pt x="1848555" y="353814"/>
                </a:lnTo>
                <a:lnTo>
                  <a:pt x="1857502" y="363727"/>
                </a:lnTo>
                <a:lnTo>
                  <a:pt x="1865291" y="371226"/>
                </a:lnTo>
                <a:lnTo>
                  <a:pt x="1875553" y="379699"/>
                </a:lnTo>
                <a:lnTo>
                  <a:pt x="1886277" y="387046"/>
                </a:lnTo>
                <a:lnTo>
                  <a:pt x="1897461" y="393265"/>
                </a:lnTo>
                <a:lnTo>
                  <a:pt x="1909103" y="398356"/>
                </a:lnTo>
                <a:lnTo>
                  <a:pt x="1921204" y="402318"/>
                </a:lnTo>
                <a:lnTo>
                  <a:pt x="1933762" y="405149"/>
                </a:lnTo>
                <a:lnTo>
                  <a:pt x="1946776" y="406849"/>
                </a:lnTo>
                <a:lnTo>
                  <a:pt x="1960245" y="407415"/>
                </a:lnTo>
                <a:lnTo>
                  <a:pt x="1960701" y="407415"/>
                </a:lnTo>
                <a:lnTo>
                  <a:pt x="1973935" y="406821"/>
                </a:lnTo>
                <a:lnTo>
                  <a:pt x="1986730" y="405114"/>
                </a:lnTo>
                <a:lnTo>
                  <a:pt x="1999098" y="402295"/>
                </a:lnTo>
                <a:lnTo>
                  <a:pt x="2011051" y="398363"/>
                </a:lnTo>
                <a:lnTo>
                  <a:pt x="2022602" y="393318"/>
                </a:lnTo>
                <a:lnTo>
                  <a:pt x="2035680" y="385958"/>
                </a:lnTo>
                <a:lnTo>
                  <a:pt x="2045897" y="378829"/>
                </a:lnTo>
                <a:lnTo>
                  <a:pt x="2055696" y="370694"/>
                </a:lnTo>
                <a:lnTo>
                  <a:pt x="2065076" y="361554"/>
                </a:lnTo>
                <a:lnTo>
                  <a:pt x="2074037" y="351408"/>
                </a:lnTo>
                <a:lnTo>
                  <a:pt x="2074037" y="400050"/>
                </a:lnTo>
                <a:lnTo>
                  <a:pt x="2109978" y="400050"/>
                </a:lnTo>
                <a:lnTo>
                  <a:pt x="2109978" y="116712"/>
                </a:lnTo>
                <a:lnTo>
                  <a:pt x="2074037" y="116712"/>
                </a:lnTo>
                <a:lnTo>
                  <a:pt x="2074037" y="168782"/>
                </a:lnTo>
                <a:lnTo>
                  <a:pt x="2071955" y="165940"/>
                </a:lnTo>
                <a:lnTo>
                  <a:pt x="2063457" y="155440"/>
                </a:lnTo>
                <a:lnTo>
                  <a:pt x="2054456" y="146017"/>
                </a:lnTo>
                <a:lnTo>
                  <a:pt x="2044946" y="137670"/>
                </a:lnTo>
                <a:lnTo>
                  <a:pt x="2034922" y="130400"/>
                </a:lnTo>
                <a:lnTo>
                  <a:pt x="2024380" y="124205"/>
                </a:lnTo>
                <a:lnTo>
                  <a:pt x="2011867" y="118540"/>
                </a:lnTo>
                <a:lnTo>
                  <a:pt x="1999981" y="114582"/>
                </a:lnTo>
                <a:lnTo>
                  <a:pt x="1987581" y="111748"/>
                </a:lnTo>
                <a:lnTo>
                  <a:pt x="1974672" y="110043"/>
                </a:lnTo>
                <a:lnTo>
                  <a:pt x="1961261" y="109474"/>
                </a:lnTo>
                <a:lnTo>
                  <a:pt x="1950068" y="109857"/>
                </a:lnTo>
                <a:lnTo>
                  <a:pt x="1936976" y="111338"/>
                </a:lnTo>
                <a:lnTo>
                  <a:pt x="1924327" y="113933"/>
                </a:lnTo>
                <a:lnTo>
                  <a:pt x="1912125" y="117643"/>
                </a:lnTo>
                <a:lnTo>
                  <a:pt x="1900371" y="122468"/>
                </a:lnTo>
                <a:lnTo>
                  <a:pt x="1889067" y="128406"/>
                </a:lnTo>
                <a:lnTo>
                  <a:pt x="1878217" y="135459"/>
                </a:lnTo>
                <a:lnTo>
                  <a:pt x="1867821" y="143626"/>
                </a:lnTo>
                <a:lnTo>
                  <a:pt x="1861258" y="213289"/>
                </a:lnTo>
                <a:close/>
              </a:path>
              <a:path w="2439035" h="511048">
                <a:moveTo>
                  <a:pt x="1857883" y="152907"/>
                </a:moveTo>
                <a:lnTo>
                  <a:pt x="1849537" y="161967"/>
                </a:lnTo>
                <a:lnTo>
                  <a:pt x="1851914" y="258825"/>
                </a:lnTo>
                <a:lnTo>
                  <a:pt x="1852222" y="250266"/>
                </a:lnTo>
                <a:lnTo>
                  <a:pt x="1853848" y="237640"/>
                </a:lnTo>
                <a:lnTo>
                  <a:pt x="1856862" y="225317"/>
                </a:lnTo>
                <a:lnTo>
                  <a:pt x="1861258" y="213289"/>
                </a:lnTo>
                <a:lnTo>
                  <a:pt x="1867821" y="143626"/>
                </a:lnTo>
                <a:lnTo>
                  <a:pt x="1857883" y="152907"/>
                </a:lnTo>
                <a:close/>
              </a:path>
              <a:path w="2439035" h="511048">
                <a:moveTo>
                  <a:pt x="957526" y="213289"/>
                </a:moveTo>
                <a:lnTo>
                  <a:pt x="963294" y="201549"/>
                </a:lnTo>
                <a:lnTo>
                  <a:pt x="967607" y="194461"/>
                </a:lnTo>
                <a:lnTo>
                  <a:pt x="975314" y="184040"/>
                </a:lnTo>
                <a:lnTo>
                  <a:pt x="984007" y="174747"/>
                </a:lnTo>
                <a:lnTo>
                  <a:pt x="993676" y="166573"/>
                </a:lnTo>
                <a:lnTo>
                  <a:pt x="1004316" y="159512"/>
                </a:lnTo>
                <a:lnTo>
                  <a:pt x="1022679" y="150980"/>
                </a:lnTo>
                <a:lnTo>
                  <a:pt x="1034863" y="147405"/>
                </a:lnTo>
                <a:lnTo>
                  <a:pt x="1047498" y="145248"/>
                </a:lnTo>
                <a:lnTo>
                  <a:pt x="1060577" y="144525"/>
                </a:lnTo>
                <a:lnTo>
                  <a:pt x="1071387" y="144976"/>
                </a:lnTo>
                <a:lnTo>
                  <a:pt x="1084468" y="146832"/>
                </a:lnTo>
                <a:lnTo>
                  <a:pt x="1096904" y="150126"/>
                </a:lnTo>
                <a:lnTo>
                  <a:pt x="1108696" y="154856"/>
                </a:lnTo>
                <a:lnTo>
                  <a:pt x="1119843" y="161025"/>
                </a:lnTo>
                <a:lnTo>
                  <a:pt x="1130346" y="168630"/>
                </a:lnTo>
                <a:lnTo>
                  <a:pt x="1140206" y="177673"/>
                </a:lnTo>
                <a:lnTo>
                  <a:pt x="1148484" y="187026"/>
                </a:lnTo>
                <a:lnTo>
                  <a:pt x="1155850" y="197487"/>
                </a:lnTo>
                <a:lnTo>
                  <a:pt x="1161877" y="208621"/>
                </a:lnTo>
                <a:lnTo>
                  <a:pt x="1166564" y="220425"/>
                </a:lnTo>
                <a:lnTo>
                  <a:pt x="1169912" y="232899"/>
                </a:lnTo>
                <a:lnTo>
                  <a:pt x="1171921" y="246038"/>
                </a:lnTo>
                <a:lnTo>
                  <a:pt x="1172591" y="259841"/>
                </a:lnTo>
                <a:lnTo>
                  <a:pt x="1172271" y="269382"/>
                </a:lnTo>
                <a:lnTo>
                  <a:pt x="1170724" y="282384"/>
                </a:lnTo>
                <a:lnTo>
                  <a:pt x="1167879" y="294810"/>
                </a:lnTo>
                <a:lnTo>
                  <a:pt x="1163722" y="306648"/>
                </a:lnTo>
                <a:lnTo>
                  <a:pt x="1158240" y="317880"/>
                </a:lnTo>
                <a:lnTo>
                  <a:pt x="1146858" y="334279"/>
                </a:lnTo>
                <a:lnTo>
                  <a:pt x="1138086" y="343424"/>
                </a:lnTo>
                <a:lnTo>
                  <a:pt x="1128124" y="351547"/>
                </a:lnTo>
                <a:lnTo>
                  <a:pt x="1116965" y="358648"/>
                </a:lnTo>
                <a:lnTo>
                  <a:pt x="1109747" y="362438"/>
                </a:lnTo>
                <a:lnTo>
                  <a:pt x="1097820" y="367415"/>
                </a:lnTo>
                <a:lnTo>
                  <a:pt x="1085617" y="370950"/>
                </a:lnTo>
                <a:lnTo>
                  <a:pt x="1073123" y="373061"/>
                </a:lnTo>
                <a:lnTo>
                  <a:pt x="1060322" y="373761"/>
                </a:lnTo>
                <a:lnTo>
                  <a:pt x="1053291" y="373544"/>
                </a:lnTo>
                <a:lnTo>
                  <a:pt x="1040588" y="372005"/>
                </a:lnTo>
                <a:lnTo>
                  <a:pt x="1028255" y="368988"/>
                </a:lnTo>
                <a:lnTo>
                  <a:pt x="1016291" y="364493"/>
                </a:lnTo>
                <a:lnTo>
                  <a:pt x="1004696" y="358520"/>
                </a:lnTo>
                <a:lnTo>
                  <a:pt x="997505" y="353920"/>
                </a:lnTo>
                <a:lnTo>
                  <a:pt x="987541" y="346113"/>
                </a:lnTo>
                <a:lnTo>
                  <a:pt x="978544" y="337196"/>
                </a:lnTo>
                <a:lnTo>
                  <a:pt x="970507" y="327155"/>
                </a:lnTo>
                <a:lnTo>
                  <a:pt x="963421" y="315975"/>
                </a:lnTo>
                <a:lnTo>
                  <a:pt x="959424" y="308233"/>
                </a:lnTo>
                <a:lnTo>
                  <a:pt x="954505" y="296250"/>
                </a:lnTo>
                <a:lnTo>
                  <a:pt x="950992" y="284021"/>
                </a:lnTo>
                <a:lnTo>
                  <a:pt x="948884" y="271546"/>
                </a:lnTo>
                <a:lnTo>
                  <a:pt x="948182" y="258825"/>
                </a:lnTo>
                <a:lnTo>
                  <a:pt x="945805" y="161967"/>
                </a:lnTo>
                <a:lnTo>
                  <a:pt x="937670" y="172351"/>
                </a:lnTo>
                <a:lnTo>
                  <a:pt x="930620" y="183185"/>
                </a:lnTo>
                <a:lnTo>
                  <a:pt x="924655" y="194466"/>
                </a:lnTo>
                <a:lnTo>
                  <a:pt x="919774" y="206195"/>
                </a:lnTo>
                <a:lnTo>
                  <a:pt x="915978" y="218369"/>
                </a:lnTo>
                <a:lnTo>
                  <a:pt x="913267" y="230988"/>
                </a:lnTo>
                <a:lnTo>
                  <a:pt x="911640" y="244050"/>
                </a:lnTo>
                <a:lnTo>
                  <a:pt x="911097" y="257555"/>
                </a:lnTo>
                <a:lnTo>
                  <a:pt x="911098" y="257694"/>
                </a:lnTo>
                <a:lnTo>
                  <a:pt x="911634" y="271362"/>
                </a:lnTo>
                <a:lnTo>
                  <a:pt x="913221" y="284554"/>
                </a:lnTo>
                <a:lnTo>
                  <a:pt x="915860" y="297272"/>
                </a:lnTo>
                <a:lnTo>
                  <a:pt x="919550" y="309517"/>
                </a:lnTo>
                <a:lnTo>
                  <a:pt x="924291" y="321291"/>
                </a:lnTo>
                <a:lnTo>
                  <a:pt x="930084" y="332597"/>
                </a:lnTo>
                <a:lnTo>
                  <a:pt x="936928" y="343438"/>
                </a:lnTo>
                <a:lnTo>
                  <a:pt x="944823" y="353814"/>
                </a:lnTo>
                <a:lnTo>
                  <a:pt x="953769" y="363727"/>
                </a:lnTo>
                <a:lnTo>
                  <a:pt x="961559" y="371226"/>
                </a:lnTo>
                <a:lnTo>
                  <a:pt x="971821" y="379699"/>
                </a:lnTo>
                <a:lnTo>
                  <a:pt x="982545" y="387046"/>
                </a:lnTo>
                <a:lnTo>
                  <a:pt x="993729" y="393265"/>
                </a:lnTo>
                <a:lnTo>
                  <a:pt x="1005371" y="398356"/>
                </a:lnTo>
                <a:lnTo>
                  <a:pt x="1017472" y="402318"/>
                </a:lnTo>
                <a:lnTo>
                  <a:pt x="1030030" y="405149"/>
                </a:lnTo>
                <a:lnTo>
                  <a:pt x="1043044" y="406849"/>
                </a:lnTo>
                <a:lnTo>
                  <a:pt x="1056513" y="407415"/>
                </a:lnTo>
                <a:lnTo>
                  <a:pt x="1056969" y="407415"/>
                </a:lnTo>
                <a:lnTo>
                  <a:pt x="1070203" y="406821"/>
                </a:lnTo>
                <a:lnTo>
                  <a:pt x="1082998" y="405114"/>
                </a:lnTo>
                <a:lnTo>
                  <a:pt x="1095366" y="402295"/>
                </a:lnTo>
                <a:lnTo>
                  <a:pt x="1107319" y="398363"/>
                </a:lnTo>
                <a:lnTo>
                  <a:pt x="1118870" y="393318"/>
                </a:lnTo>
                <a:lnTo>
                  <a:pt x="1131948" y="385958"/>
                </a:lnTo>
                <a:lnTo>
                  <a:pt x="1142165" y="378829"/>
                </a:lnTo>
                <a:lnTo>
                  <a:pt x="1151964" y="370694"/>
                </a:lnTo>
                <a:lnTo>
                  <a:pt x="1161344" y="361554"/>
                </a:lnTo>
                <a:lnTo>
                  <a:pt x="1170305" y="351408"/>
                </a:lnTo>
                <a:lnTo>
                  <a:pt x="1170305" y="400050"/>
                </a:lnTo>
                <a:lnTo>
                  <a:pt x="1206245" y="400050"/>
                </a:lnTo>
                <a:lnTo>
                  <a:pt x="1206245" y="116712"/>
                </a:lnTo>
                <a:lnTo>
                  <a:pt x="1170305" y="116712"/>
                </a:lnTo>
                <a:lnTo>
                  <a:pt x="1170305" y="168782"/>
                </a:lnTo>
                <a:lnTo>
                  <a:pt x="1168223" y="165940"/>
                </a:lnTo>
                <a:lnTo>
                  <a:pt x="1159725" y="155440"/>
                </a:lnTo>
                <a:lnTo>
                  <a:pt x="1150724" y="146017"/>
                </a:lnTo>
                <a:lnTo>
                  <a:pt x="1141214" y="137670"/>
                </a:lnTo>
                <a:lnTo>
                  <a:pt x="1131190" y="130400"/>
                </a:lnTo>
                <a:lnTo>
                  <a:pt x="1120647" y="124205"/>
                </a:lnTo>
                <a:lnTo>
                  <a:pt x="1108135" y="118540"/>
                </a:lnTo>
                <a:lnTo>
                  <a:pt x="1096249" y="114582"/>
                </a:lnTo>
                <a:lnTo>
                  <a:pt x="1083849" y="111748"/>
                </a:lnTo>
                <a:lnTo>
                  <a:pt x="1070940" y="110043"/>
                </a:lnTo>
                <a:lnTo>
                  <a:pt x="1057529" y="109474"/>
                </a:lnTo>
                <a:lnTo>
                  <a:pt x="1046336" y="109857"/>
                </a:lnTo>
                <a:lnTo>
                  <a:pt x="1033244" y="111338"/>
                </a:lnTo>
                <a:lnTo>
                  <a:pt x="1020595" y="113933"/>
                </a:lnTo>
                <a:lnTo>
                  <a:pt x="1008393" y="117643"/>
                </a:lnTo>
                <a:lnTo>
                  <a:pt x="996639" y="122468"/>
                </a:lnTo>
                <a:lnTo>
                  <a:pt x="985335" y="128406"/>
                </a:lnTo>
                <a:lnTo>
                  <a:pt x="974485" y="135459"/>
                </a:lnTo>
                <a:lnTo>
                  <a:pt x="964089" y="143626"/>
                </a:lnTo>
                <a:lnTo>
                  <a:pt x="957526" y="213289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95772" y="912623"/>
            <a:ext cx="224408" cy="229235"/>
          </a:xfrm>
          <a:custGeom>
            <a:avLst/>
            <a:gdLst/>
            <a:ahLst/>
            <a:cxnLst/>
            <a:rect l="l" t="t" r="r" b="b"/>
            <a:pathLst>
              <a:path w="224408" h="229235">
                <a:moveTo>
                  <a:pt x="112394" y="0"/>
                </a:moveTo>
                <a:lnTo>
                  <a:pt x="99316" y="722"/>
                </a:lnTo>
                <a:lnTo>
                  <a:pt x="86681" y="2879"/>
                </a:lnTo>
                <a:lnTo>
                  <a:pt x="74497" y="6454"/>
                </a:lnTo>
                <a:lnTo>
                  <a:pt x="62771" y="11433"/>
                </a:lnTo>
                <a:lnTo>
                  <a:pt x="45494" y="22047"/>
                </a:lnTo>
                <a:lnTo>
                  <a:pt x="35825" y="30221"/>
                </a:lnTo>
                <a:lnTo>
                  <a:pt x="27132" y="39514"/>
                </a:lnTo>
                <a:lnTo>
                  <a:pt x="19425" y="49935"/>
                </a:lnTo>
                <a:lnTo>
                  <a:pt x="15112" y="57023"/>
                </a:lnTo>
                <a:lnTo>
                  <a:pt x="9344" y="68763"/>
                </a:lnTo>
                <a:lnTo>
                  <a:pt x="4948" y="80791"/>
                </a:lnTo>
                <a:lnTo>
                  <a:pt x="1934" y="93114"/>
                </a:lnTo>
                <a:lnTo>
                  <a:pt x="308" y="105740"/>
                </a:lnTo>
                <a:lnTo>
                  <a:pt x="0" y="114300"/>
                </a:lnTo>
                <a:lnTo>
                  <a:pt x="702" y="127020"/>
                </a:lnTo>
                <a:lnTo>
                  <a:pt x="2810" y="139495"/>
                </a:lnTo>
                <a:lnTo>
                  <a:pt x="6323" y="151724"/>
                </a:lnTo>
                <a:lnTo>
                  <a:pt x="11242" y="163707"/>
                </a:lnTo>
                <a:lnTo>
                  <a:pt x="15239" y="171450"/>
                </a:lnTo>
                <a:lnTo>
                  <a:pt x="22325" y="182629"/>
                </a:lnTo>
                <a:lnTo>
                  <a:pt x="30362" y="192670"/>
                </a:lnTo>
                <a:lnTo>
                  <a:pt x="39359" y="201587"/>
                </a:lnTo>
                <a:lnTo>
                  <a:pt x="49323" y="209394"/>
                </a:lnTo>
                <a:lnTo>
                  <a:pt x="56514" y="213994"/>
                </a:lnTo>
                <a:lnTo>
                  <a:pt x="68109" y="219967"/>
                </a:lnTo>
                <a:lnTo>
                  <a:pt x="80073" y="224462"/>
                </a:lnTo>
                <a:lnTo>
                  <a:pt x="92406" y="227479"/>
                </a:lnTo>
                <a:lnTo>
                  <a:pt x="105109" y="229018"/>
                </a:lnTo>
                <a:lnTo>
                  <a:pt x="112140" y="229235"/>
                </a:lnTo>
                <a:lnTo>
                  <a:pt x="124941" y="228535"/>
                </a:lnTo>
                <a:lnTo>
                  <a:pt x="137435" y="226424"/>
                </a:lnTo>
                <a:lnTo>
                  <a:pt x="149638" y="222889"/>
                </a:lnTo>
                <a:lnTo>
                  <a:pt x="161565" y="217912"/>
                </a:lnTo>
                <a:lnTo>
                  <a:pt x="168782" y="214122"/>
                </a:lnTo>
                <a:lnTo>
                  <a:pt x="179942" y="207021"/>
                </a:lnTo>
                <a:lnTo>
                  <a:pt x="189904" y="198898"/>
                </a:lnTo>
                <a:lnTo>
                  <a:pt x="198676" y="189753"/>
                </a:lnTo>
                <a:lnTo>
                  <a:pt x="206268" y="179585"/>
                </a:lnTo>
                <a:lnTo>
                  <a:pt x="215540" y="162122"/>
                </a:lnTo>
                <a:lnTo>
                  <a:pt x="219697" y="150284"/>
                </a:lnTo>
                <a:lnTo>
                  <a:pt x="222542" y="137858"/>
                </a:lnTo>
                <a:lnTo>
                  <a:pt x="224089" y="124856"/>
                </a:lnTo>
                <a:lnTo>
                  <a:pt x="224408" y="115315"/>
                </a:lnTo>
                <a:lnTo>
                  <a:pt x="223739" y="101512"/>
                </a:lnTo>
                <a:lnTo>
                  <a:pt x="221730" y="88373"/>
                </a:lnTo>
                <a:lnTo>
                  <a:pt x="218382" y="75899"/>
                </a:lnTo>
                <a:lnTo>
                  <a:pt x="213695" y="64095"/>
                </a:lnTo>
                <a:lnTo>
                  <a:pt x="207668" y="52961"/>
                </a:lnTo>
                <a:lnTo>
                  <a:pt x="200302" y="42500"/>
                </a:lnTo>
                <a:lnTo>
                  <a:pt x="192024" y="33147"/>
                </a:lnTo>
                <a:lnTo>
                  <a:pt x="182164" y="24104"/>
                </a:lnTo>
                <a:lnTo>
                  <a:pt x="171661" y="16499"/>
                </a:lnTo>
                <a:lnTo>
                  <a:pt x="160514" y="10330"/>
                </a:lnTo>
                <a:lnTo>
                  <a:pt x="148722" y="5600"/>
                </a:lnTo>
                <a:lnTo>
                  <a:pt x="136286" y="2306"/>
                </a:lnTo>
                <a:lnTo>
                  <a:pt x="123205" y="450"/>
                </a:lnTo>
                <a:lnTo>
                  <a:pt x="112394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892041" y="912623"/>
            <a:ext cx="224409" cy="229235"/>
          </a:xfrm>
          <a:custGeom>
            <a:avLst/>
            <a:gdLst/>
            <a:ahLst/>
            <a:cxnLst/>
            <a:rect l="l" t="t" r="r" b="b"/>
            <a:pathLst>
              <a:path w="224409" h="229235">
                <a:moveTo>
                  <a:pt x="112395" y="0"/>
                </a:moveTo>
                <a:lnTo>
                  <a:pt x="99316" y="722"/>
                </a:lnTo>
                <a:lnTo>
                  <a:pt x="86681" y="2879"/>
                </a:lnTo>
                <a:lnTo>
                  <a:pt x="74497" y="6454"/>
                </a:lnTo>
                <a:lnTo>
                  <a:pt x="62771" y="11433"/>
                </a:lnTo>
                <a:lnTo>
                  <a:pt x="45494" y="22047"/>
                </a:lnTo>
                <a:lnTo>
                  <a:pt x="35825" y="30221"/>
                </a:lnTo>
                <a:lnTo>
                  <a:pt x="27132" y="39514"/>
                </a:lnTo>
                <a:lnTo>
                  <a:pt x="19425" y="49935"/>
                </a:lnTo>
                <a:lnTo>
                  <a:pt x="15112" y="57023"/>
                </a:lnTo>
                <a:lnTo>
                  <a:pt x="9344" y="68763"/>
                </a:lnTo>
                <a:lnTo>
                  <a:pt x="4948" y="80791"/>
                </a:lnTo>
                <a:lnTo>
                  <a:pt x="1934" y="93114"/>
                </a:lnTo>
                <a:lnTo>
                  <a:pt x="308" y="105740"/>
                </a:lnTo>
                <a:lnTo>
                  <a:pt x="0" y="114300"/>
                </a:lnTo>
                <a:lnTo>
                  <a:pt x="702" y="127020"/>
                </a:lnTo>
                <a:lnTo>
                  <a:pt x="2810" y="139495"/>
                </a:lnTo>
                <a:lnTo>
                  <a:pt x="6323" y="151724"/>
                </a:lnTo>
                <a:lnTo>
                  <a:pt x="11242" y="163707"/>
                </a:lnTo>
                <a:lnTo>
                  <a:pt x="15239" y="171450"/>
                </a:lnTo>
                <a:lnTo>
                  <a:pt x="22325" y="182629"/>
                </a:lnTo>
                <a:lnTo>
                  <a:pt x="30362" y="192670"/>
                </a:lnTo>
                <a:lnTo>
                  <a:pt x="39359" y="201587"/>
                </a:lnTo>
                <a:lnTo>
                  <a:pt x="49323" y="209394"/>
                </a:lnTo>
                <a:lnTo>
                  <a:pt x="56514" y="213994"/>
                </a:lnTo>
                <a:lnTo>
                  <a:pt x="68109" y="219967"/>
                </a:lnTo>
                <a:lnTo>
                  <a:pt x="80073" y="224462"/>
                </a:lnTo>
                <a:lnTo>
                  <a:pt x="92406" y="227479"/>
                </a:lnTo>
                <a:lnTo>
                  <a:pt x="105109" y="229018"/>
                </a:lnTo>
                <a:lnTo>
                  <a:pt x="112140" y="229235"/>
                </a:lnTo>
                <a:lnTo>
                  <a:pt x="124941" y="228535"/>
                </a:lnTo>
                <a:lnTo>
                  <a:pt x="137435" y="226424"/>
                </a:lnTo>
                <a:lnTo>
                  <a:pt x="149638" y="222889"/>
                </a:lnTo>
                <a:lnTo>
                  <a:pt x="161565" y="217912"/>
                </a:lnTo>
                <a:lnTo>
                  <a:pt x="168783" y="214122"/>
                </a:lnTo>
                <a:lnTo>
                  <a:pt x="179942" y="207021"/>
                </a:lnTo>
                <a:lnTo>
                  <a:pt x="189904" y="198898"/>
                </a:lnTo>
                <a:lnTo>
                  <a:pt x="198676" y="189753"/>
                </a:lnTo>
                <a:lnTo>
                  <a:pt x="206268" y="179585"/>
                </a:lnTo>
                <a:lnTo>
                  <a:pt x="215540" y="162122"/>
                </a:lnTo>
                <a:lnTo>
                  <a:pt x="219697" y="150284"/>
                </a:lnTo>
                <a:lnTo>
                  <a:pt x="222542" y="137858"/>
                </a:lnTo>
                <a:lnTo>
                  <a:pt x="224089" y="124856"/>
                </a:lnTo>
                <a:lnTo>
                  <a:pt x="224409" y="115315"/>
                </a:lnTo>
                <a:lnTo>
                  <a:pt x="223739" y="101512"/>
                </a:lnTo>
                <a:lnTo>
                  <a:pt x="221730" y="88373"/>
                </a:lnTo>
                <a:lnTo>
                  <a:pt x="218382" y="75899"/>
                </a:lnTo>
                <a:lnTo>
                  <a:pt x="213695" y="64095"/>
                </a:lnTo>
                <a:lnTo>
                  <a:pt x="207668" y="52961"/>
                </a:lnTo>
                <a:lnTo>
                  <a:pt x="200302" y="42500"/>
                </a:lnTo>
                <a:lnTo>
                  <a:pt x="192024" y="33147"/>
                </a:lnTo>
                <a:lnTo>
                  <a:pt x="182164" y="24104"/>
                </a:lnTo>
                <a:lnTo>
                  <a:pt x="171661" y="16499"/>
                </a:lnTo>
                <a:lnTo>
                  <a:pt x="160514" y="10330"/>
                </a:lnTo>
                <a:lnTo>
                  <a:pt x="148722" y="5600"/>
                </a:lnTo>
                <a:lnTo>
                  <a:pt x="136286" y="2306"/>
                </a:lnTo>
                <a:lnTo>
                  <a:pt x="123205" y="450"/>
                </a:lnTo>
                <a:lnTo>
                  <a:pt x="112395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80916" y="912368"/>
            <a:ext cx="211200" cy="85471"/>
          </a:xfrm>
          <a:custGeom>
            <a:avLst/>
            <a:gdLst/>
            <a:ahLst/>
            <a:cxnLst/>
            <a:rect l="l" t="t" r="r" b="b"/>
            <a:pathLst>
              <a:path w="211200" h="85471">
                <a:moveTo>
                  <a:pt x="104901" y="0"/>
                </a:moveTo>
                <a:lnTo>
                  <a:pt x="91390" y="742"/>
                </a:lnTo>
                <a:lnTo>
                  <a:pt x="78513" y="2966"/>
                </a:lnTo>
                <a:lnTo>
                  <a:pt x="66277" y="6669"/>
                </a:lnTo>
                <a:lnTo>
                  <a:pt x="54691" y="11848"/>
                </a:lnTo>
                <a:lnTo>
                  <a:pt x="43759" y="18498"/>
                </a:lnTo>
                <a:lnTo>
                  <a:pt x="33490" y="26616"/>
                </a:lnTo>
                <a:lnTo>
                  <a:pt x="25256" y="34964"/>
                </a:lnTo>
                <a:lnTo>
                  <a:pt x="18125" y="44412"/>
                </a:lnTo>
                <a:lnTo>
                  <a:pt x="11755" y="55261"/>
                </a:lnTo>
                <a:lnTo>
                  <a:pt x="6145" y="67507"/>
                </a:lnTo>
                <a:lnTo>
                  <a:pt x="1296" y="81145"/>
                </a:lnTo>
                <a:lnTo>
                  <a:pt x="0" y="85471"/>
                </a:lnTo>
                <a:lnTo>
                  <a:pt x="211200" y="85471"/>
                </a:lnTo>
                <a:lnTo>
                  <a:pt x="207190" y="71738"/>
                </a:lnTo>
                <a:lnTo>
                  <a:pt x="202347" y="59446"/>
                </a:lnTo>
                <a:lnTo>
                  <a:pt x="196684" y="48585"/>
                </a:lnTo>
                <a:lnTo>
                  <a:pt x="190212" y="39141"/>
                </a:lnTo>
                <a:lnTo>
                  <a:pt x="181693" y="29799"/>
                </a:lnTo>
                <a:lnTo>
                  <a:pt x="172039" y="21775"/>
                </a:lnTo>
                <a:lnTo>
                  <a:pt x="161046" y="14742"/>
                </a:lnTo>
                <a:lnTo>
                  <a:pt x="153161" y="10668"/>
                </a:lnTo>
                <a:lnTo>
                  <a:pt x="141167" y="5889"/>
                </a:lnTo>
                <a:lnTo>
                  <a:pt x="128883" y="2520"/>
                </a:lnTo>
                <a:lnTo>
                  <a:pt x="116324" y="560"/>
                </a:lnTo>
                <a:lnTo>
                  <a:pt x="104901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659375" y="884810"/>
            <a:ext cx="36449" cy="283337"/>
          </a:xfrm>
          <a:custGeom>
            <a:avLst/>
            <a:gdLst/>
            <a:ahLst/>
            <a:cxnLst/>
            <a:rect l="l" t="t" r="r" b="b"/>
            <a:pathLst>
              <a:path w="36449" h="283337">
                <a:moveTo>
                  <a:pt x="0" y="0"/>
                </a:moveTo>
                <a:lnTo>
                  <a:pt x="36449" y="0"/>
                </a:lnTo>
                <a:lnTo>
                  <a:pt x="36449" y="283337"/>
                </a:lnTo>
                <a:lnTo>
                  <a:pt x="0" y="283337"/>
                </a:lnTo>
                <a:lnTo>
                  <a:pt x="0" y="0"/>
                </a:lnTo>
                <a:close/>
              </a:path>
            </a:pathLst>
          </a:custGeom>
          <a:ln w="6095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499354" y="884810"/>
            <a:ext cx="89788" cy="394335"/>
          </a:xfrm>
          <a:custGeom>
            <a:avLst/>
            <a:gdLst/>
            <a:ahLst/>
            <a:cxnLst/>
            <a:rect l="l" t="t" r="r" b="b"/>
            <a:pathLst>
              <a:path w="89788" h="394335">
                <a:moveTo>
                  <a:pt x="52832" y="0"/>
                </a:moveTo>
                <a:lnTo>
                  <a:pt x="89788" y="0"/>
                </a:lnTo>
                <a:lnTo>
                  <a:pt x="89788" y="326136"/>
                </a:lnTo>
                <a:lnTo>
                  <a:pt x="89060" y="341954"/>
                </a:lnTo>
                <a:lnTo>
                  <a:pt x="86883" y="355593"/>
                </a:lnTo>
                <a:lnTo>
                  <a:pt x="78219" y="376374"/>
                </a:lnTo>
                <a:lnTo>
                  <a:pt x="67484" y="386947"/>
                </a:lnTo>
                <a:lnTo>
                  <a:pt x="42533" y="394328"/>
                </a:lnTo>
                <a:lnTo>
                  <a:pt x="41656" y="394335"/>
                </a:lnTo>
                <a:lnTo>
                  <a:pt x="30203" y="393552"/>
                </a:lnTo>
                <a:lnTo>
                  <a:pt x="17910" y="391191"/>
                </a:lnTo>
                <a:lnTo>
                  <a:pt x="4817" y="387232"/>
                </a:lnTo>
                <a:lnTo>
                  <a:pt x="0" y="385444"/>
                </a:lnTo>
                <a:lnTo>
                  <a:pt x="0" y="352678"/>
                </a:lnTo>
                <a:lnTo>
                  <a:pt x="12876" y="358007"/>
                </a:lnTo>
                <a:lnTo>
                  <a:pt x="24602" y="360133"/>
                </a:lnTo>
                <a:lnTo>
                  <a:pt x="26288" y="360171"/>
                </a:lnTo>
                <a:lnTo>
                  <a:pt x="36195" y="360171"/>
                </a:lnTo>
                <a:lnTo>
                  <a:pt x="43561" y="356107"/>
                </a:lnTo>
                <a:lnTo>
                  <a:pt x="48387" y="347979"/>
                </a:lnTo>
                <a:lnTo>
                  <a:pt x="51135" y="339416"/>
                </a:lnTo>
                <a:lnTo>
                  <a:pt x="52593" y="325798"/>
                </a:lnTo>
                <a:lnTo>
                  <a:pt x="52832" y="315340"/>
                </a:lnTo>
                <a:lnTo>
                  <a:pt x="52832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702302" y="884810"/>
            <a:ext cx="89788" cy="394335"/>
          </a:xfrm>
          <a:custGeom>
            <a:avLst/>
            <a:gdLst/>
            <a:ahLst/>
            <a:cxnLst/>
            <a:rect l="l" t="t" r="r" b="b"/>
            <a:pathLst>
              <a:path w="89788" h="394335">
                <a:moveTo>
                  <a:pt x="52831" y="0"/>
                </a:moveTo>
                <a:lnTo>
                  <a:pt x="89788" y="0"/>
                </a:lnTo>
                <a:lnTo>
                  <a:pt x="89788" y="326136"/>
                </a:lnTo>
                <a:lnTo>
                  <a:pt x="89060" y="341954"/>
                </a:lnTo>
                <a:lnTo>
                  <a:pt x="86883" y="355593"/>
                </a:lnTo>
                <a:lnTo>
                  <a:pt x="78219" y="376374"/>
                </a:lnTo>
                <a:lnTo>
                  <a:pt x="67484" y="386947"/>
                </a:lnTo>
                <a:lnTo>
                  <a:pt x="42533" y="394328"/>
                </a:lnTo>
                <a:lnTo>
                  <a:pt x="41656" y="394335"/>
                </a:lnTo>
                <a:lnTo>
                  <a:pt x="30203" y="393552"/>
                </a:lnTo>
                <a:lnTo>
                  <a:pt x="17910" y="391191"/>
                </a:lnTo>
                <a:lnTo>
                  <a:pt x="4817" y="387232"/>
                </a:lnTo>
                <a:lnTo>
                  <a:pt x="0" y="385444"/>
                </a:lnTo>
                <a:lnTo>
                  <a:pt x="0" y="352678"/>
                </a:lnTo>
                <a:lnTo>
                  <a:pt x="12876" y="358007"/>
                </a:lnTo>
                <a:lnTo>
                  <a:pt x="24602" y="360133"/>
                </a:lnTo>
                <a:lnTo>
                  <a:pt x="26289" y="360171"/>
                </a:lnTo>
                <a:lnTo>
                  <a:pt x="36195" y="360171"/>
                </a:lnTo>
                <a:lnTo>
                  <a:pt x="43561" y="356107"/>
                </a:lnTo>
                <a:lnTo>
                  <a:pt x="48387" y="347979"/>
                </a:lnTo>
                <a:lnTo>
                  <a:pt x="51135" y="339416"/>
                </a:lnTo>
                <a:lnTo>
                  <a:pt x="52593" y="325798"/>
                </a:lnTo>
                <a:lnTo>
                  <a:pt x="52831" y="315340"/>
                </a:lnTo>
                <a:lnTo>
                  <a:pt x="52831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35752" y="877571"/>
            <a:ext cx="247141" cy="290575"/>
          </a:xfrm>
          <a:custGeom>
            <a:avLst/>
            <a:gdLst/>
            <a:ahLst/>
            <a:cxnLst/>
            <a:rect l="l" t="t" r="r" b="b"/>
            <a:pathLst>
              <a:path w="247141" h="290575">
                <a:moveTo>
                  <a:pt x="142748" y="0"/>
                </a:moveTo>
                <a:lnTo>
                  <a:pt x="156186" y="751"/>
                </a:lnTo>
                <a:lnTo>
                  <a:pt x="168945" y="3011"/>
                </a:lnTo>
                <a:lnTo>
                  <a:pt x="181026" y="6787"/>
                </a:lnTo>
                <a:lnTo>
                  <a:pt x="192428" y="12087"/>
                </a:lnTo>
                <a:lnTo>
                  <a:pt x="209509" y="23897"/>
                </a:lnTo>
                <a:lnTo>
                  <a:pt x="218589" y="32828"/>
                </a:lnTo>
                <a:lnTo>
                  <a:pt x="226381" y="42896"/>
                </a:lnTo>
                <a:lnTo>
                  <a:pt x="232896" y="54075"/>
                </a:lnTo>
                <a:lnTo>
                  <a:pt x="238639" y="68320"/>
                </a:lnTo>
                <a:lnTo>
                  <a:pt x="241321" y="78395"/>
                </a:lnTo>
                <a:lnTo>
                  <a:pt x="243498" y="89792"/>
                </a:lnTo>
                <a:lnTo>
                  <a:pt x="245171" y="102516"/>
                </a:lnTo>
                <a:lnTo>
                  <a:pt x="246335" y="116572"/>
                </a:lnTo>
                <a:lnTo>
                  <a:pt x="246988" y="131965"/>
                </a:lnTo>
                <a:lnTo>
                  <a:pt x="247141" y="144779"/>
                </a:lnTo>
                <a:lnTo>
                  <a:pt x="247141" y="290575"/>
                </a:lnTo>
                <a:lnTo>
                  <a:pt x="210693" y="290575"/>
                </a:lnTo>
                <a:lnTo>
                  <a:pt x="210693" y="155447"/>
                </a:lnTo>
                <a:lnTo>
                  <a:pt x="210536" y="137688"/>
                </a:lnTo>
                <a:lnTo>
                  <a:pt x="210070" y="122367"/>
                </a:lnTo>
                <a:lnTo>
                  <a:pt x="209301" y="109490"/>
                </a:lnTo>
                <a:lnTo>
                  <a:pt x="208233" y="99062"/>
                </a:lnTo>
                <a:lnTo>
                  <a:pt x="206628" y="90042"/>
                </a:lnTo>
                <a:lnTo>
                  <a:pt x="202554" y="76310"/>
                </a:lnTo>
                <a:lnTo>
                  <a:pt x="196890" y="64491"/>
                </a:lnTo>
                <a:lnTo>
                  <a:pt x="189651" y="54586"/>
                </a:lnTo>
                <a:lnTo>
                  <a:pt x="182372" y="47751"/>
                </a:lnTo>
                <a:lnTo>
                  <a:pt x="172293" y="41326"/>
                </a:lnTo>
                <a:lnTo>
                  <a:pt x="160773" y="36826"/>
                </a:lnTo>
                <a:lnTo>
                  <a:pt x="147799" y="34236"/>
                </a:lnTo>
                <a:lnTo>
                  <a:pt x="135382" y="33527"/>
                </a:lnTo>
                <a:lnTo>
                  <a:pt x="122377" y="34421"/>
                </a:lnTo>
                <a:lnTo>
                  <a:pt x="109909" y="37093"/>
                </a:lnTo>
                <a:lnTo>
                  <a:pt x="97992" y="41532"/>
                </a:lnTo>
                <a:lnTo>
                  <a:pt x="86637" y="47724"/>
                </a:lnTo>
                <a:lnTo>
                  <a:pt x="76200" y="55371"/>
                </a:lnTo>
                <a:lnTo>
                  <a:pt x="66526" y="64428"/>
                </a:lnTo>
                <a:lnTo>
                  <a:pt x="58267" y="74294"/>
                </a:lnTo>
                <a:lnTo>
                  <a:pt x="51412" y="84973"/>
                </a:lnTo>
                <a:lnTo>
                  <a:pt x="45949" y="96473"/>
                </a:lnTo>
                <a:lnTo>
                  <a:pt x="41866" y="108800"/>
                </a:lnTo>
                <a:lnTo>
                  <a:pt x="40099" y="117489"/>
                </a:lnTo>
                <a:lnTo>
                  <a:pt x="38814" y="127255"/>
                </a:lnTo>
                <a:lnTo>
                  <a:pt x="37802" y="138900"/>
                </a:lnTo>
                <a:lnTo>
                  <a:pt x="37069" y="152430"/>
                </a:lnTo>
                <a:lnTo>
                  <a:pt x="36617" y="167846"/>
                </a:lnTo>
                <a:lnTo>
                  <a:pt x="36450" y="185153"/>
                </a:lnTo>
                <a:lnTo>
                  <a:pt x="36449" y="186689"/>
                </a:lnTo>
                <a:lnTo>
                  <a:pt x="36449" y="290575"/>
                </a:lnTo>
                <a:lnTo>
                  <a:pt x="0" y="290575"/>
                </a:lnTo>
                <a:lnTo>
                  <a:pt x="0" y="7238"/>
                </a:lnTo>
                <a:lnTo>
                  <a:pt x="36449" y="7238"/>
                </a:lnTo>
                <a:lnTo>
                  <a:pt x="36449" y="58038"/>
                </a:lnTo>
                <a:lnTo>
                  <a:pt x="45158" y="47233"/>
                </a:lnTo>
                <a:lnTo>
                  <a:pt x="54214" y="37532"/>
                </a:lnTo>
                <a:lnTo>
                  <a:pt x="63617" y="28941"/>
                </a:lnTo>
                <a:lnTo>
                  <a:pt x="73367" y="21466"/>
                </a:lnTo>
                <a:lnTo>
                  <a:pt x="83464" y="15112"/>
                </a:lnTo>
                <a:lnTo>
                  <a:pt x="96397" y="8908"/>
                </a:lnTo>
                <a:lnTo>
                  <a:pt x="108372" y="4750"/>
                </a:lnTo>
                <a:lnTo>
                  <a:pt x="120762" y="1885"/>
                </a:lnTo>
                <a:lnTo>
                  <a:pt x="133566" y="319"/>
                </a:lnTo>
                <a:lnTo>
                  <a:pt x="142748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58688" y="877571"/>
            <a:ext cx="295148" cy="297941"/>
          </a:xfrm>
          <a:custGeom>
            <a:avLst/>
            <a:gdLst/>
            <a:ahLst/>
            <a:cxnLst/>
            <a:rect l="l" t="t" r="r" b="b"/>
            <a:pathLst>
              <a:path w="295148" h="297941">
                <a:moveTo>
                  <a:pt x="146431" y="0"/>
                </a:moveTo>
                <a:lnTo>
                  <a:pt x="159842" y="569"/>
                </a:lnTo>
                <a:lnTo>
                  <a:pt x="172751" y="2274"/>
                </a:lnTo>
                <a:lnTo>
                  <a:pt x="185151" y="5108"/>
                </a:lnTo>
                <a:lnTo>
                  <a:pt x="197037" y="9066"/>
                </a:lnTo>
                <a:lnTo>
                  <a:pt x="208402" y="14142"/>
                </a:lnTo>
                <a:lnTo>
                  <a:pt x="220092" y="20926"/>
                </a:lnTo>
                <a:lnTo>
                  <a:pt x="230116" y="28196"/>
                </a:lnTo>
                <a:lnTo>
                  <a:pt x="239626" y="36543"/>
                </a:lnTo>
                <a:lnTo>
                  <a:pt x="248627" y="45966"/>
                </a:lnTo>
                <a:lnTo>
                  <a:pt x="257125" y="56466"/>
                </a:lnTo>
                <a:lnTo>
                  <a:pt x="259207" y="59308"/>
                </a:lnTo>
                <a:lnTo>
                  <a:pt x="259207" y="7238"/>
                </a:lnTo>
                <a:lnTo>
                  <a:pt x="295148" y="7238"/>
                </a:lnTo>
                <a:lnTo>
                  <a:pt x="295148" y="290575"/>
                </a:lnTo>
                <a:lnTo>
                  <a:pt x="259207" y="290575"/>
                </a:lnTo>
                <a:lnTo>
                  <a:pt x="259207" y="241934"/>
                </a:lnTo>
                <a:lnTo>
                  <a:pt x="250246" y="252080"/>
                </a:lnTo>
                <a:lnTo>
                  <a:pt x="240866" y="261220"/>
                </a:lnTo>
                <a:lnTo>
                  <a:pt x="231067" y="269355"/>
                </a:lnTo>
                <a:lnTo>
                  <a:pt x="220850" y="276484"/>
                </a:lnTo>
                <a:lnTo>
                  <a:pt x="210214" y="282609"/>
                </a:lnTo>
                <a:lnTo>
                  <a:pt x="196221" y="288889"/>
                </a:lnTo>
                <a:lnTo>
                  <a:pt x="184268" y="292821"/>
                </a:lnTo>
                <a:lnTo>
                  <a:pt x="171900" y="295640"/>
                </a:lnTo>
                <a:lnTo>
                  <a:pt x="159105" y="297347"/>
                </a:lnTo>
                <a:lnTo>
                  <a:pt x="145871" y="297941"/>
                </a:lnTo>
                <a:lnTo>
                  <a:pt x="145414" y="297941"/>
                </a:lnTo>
                <a:lnTo>
                  <a:pt x="131946" y="297375"/>
                </a:lnTo>
                <a:lnTo>
                  <a:pt x="118932" y="295675"/>
                </a:lnTo>
                <a:lnTo>
                  <a:pt x="106374" y="292844"/>
                </a:lnTo>
                <a:lnTo>
                  <a:pt x="94273" y="288882"/>
                </a:lnTo>
                <a:lnTo>
                  <a:pt x="82631" y="283791"/>
                </a:lnTo>
                <a:lnTo>
                  <a:pt x="71447" y="277572"/>
                </a:lnTo>
                <a:lnTo>
                  <a:pt x="60723" y="270225"/>
                </a:lnTo>
                <a:lnTo>
                  <a:pt x="50461" y="261752"/>
                </a:lnTo>
                <a:lnTo>
                  <a:pt x="42672" y="254253"/>
                </a:lnTo>
                <a:lnTo>
                  <a:pt x="33725" y="244340"/>
                </a:lnTo>
                <a:lnTo>
                  <a:pt x="25830" y="233964"/>
                </a:lnTo>
                <a:lnTo>
                  <a:pt x="18986" y="223123"/>
                </a:lnTo>
                <a:lnTo>
                  <a:pt x="13193" y="211817"/>
                </a:lnTo>
                <a:lnTo>
                  <a:pt x="8452" y="200043"/>
                </a:lnTo>
                <a:lnTo>
                  <a:pt x="4762" y="187798"/>
                </a:lnTo>
                <a:lnTo>
                  <a:pt x="2123" y="175080"/>
                </a:lnTo>
                <a:lnTo>
                  <a:pt x="536" y="161888"/>
                </a:lnTo>
                <a:lnTo>
                  <a:pt x="0" y="148220"/>
                </a:lnTo>
                <a:lnTo>
                  <a:pt x="0" y="148081"/>
                </a:lnTo>
                <a:lnTo>
                  <a:pt x="542" y="134576"/>
                </a:lnTo>
                <a:lnTo>
                  <a:pt x="2169" y="121514"/>
                </a:lnTo>
                <a:lnTo>
                  <a:pt x="4880" y="108895"/>
                </a:lnTo>
                <a:lnTo>
                  <a:pt x="8676" y="96721"/>
                </a:lnTo>
                <a:lnTo>
                  <a:pt x="13557" y="84992"/>
                </a:lnTo>
                <a:lnTo>
                  <a:pt x="19522" y="73711"/>
                </a:lnTo>
                <a:lnTo>
                  <a:pt x="26572" y="62877"/>
                </a:lnTo>
                <a:lnTo>
                  <a:pt x="34707" y="52493"/>
                </a:lnTo>
                <a:lnTo>
                  <a:pt x="43052" y="43433"/>
                </a:lnTo>
                <a:lnTo>
                  <a:pt x="52991" y="34152"/>
                </a:lnTo>
                <a:lnTo>
                  <a:pt x="63387" y="25985"/>
                </a:lnTo>
                <a:lnTo>
                  <a:pt x="74237" y="18932"/>
                </a:lnTo>
                <a:lnTo>
                  <a:pt x="85541" y="12994"/>
                </a:lnTo>
                <a:lnTo>
                  <a:pt x="97295" y="8169"/>
                </a:lnTo>
                <a:lnTo>
                  <a:pt x="109497" y="4459"/>
                </a:lnTo>
                <a:lnTo>
                  <a:pt x="122146" y="1864"/>
                </a:lnTo>
                <a:lnTo>
                  <a:pt x="135238" y="383"/>
                </a:lnTo>
                <a:lnTo>
                  <a:pt x="146431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232020" y="877571"/>
            <a:ext cx="247141" cy="290575"/>
          </a:xfrm>
          <a:custGeom>
            <a:avLst/>
            <a:gdLst/>
            <a:ahLst/>
            <a:cxnLst/>
            <a:rect l="l" t="t" r="r" b="b"/>
            <a:pathLst>
              <a:path w="247141" h="290575">
                <a:moveTo>
                  <a:pt x="142747" y="0"/>
                </a:moveTo>
                <a:lnTo>
                  <a:pt x="156186" y="751"/>
                </a:lnTo>
                <a:lnTo>
                  <a:pt x="168945" y="3011"/>
                </a:lnTo>
                <a:lnTo>
                  <a:pt x="181026" y="6787"/>
                </a:lnTo>
                <a:lnTo>
                  <a:pt x="192428" y="12087"/>
                </a:lnTo>
                <a:lnTo>
                  <a:pt x="209509" y="23897"/>
                </a:lnTo>
                <a:lnTo>
                  <a:pt x="218589" y="32828"/>
                </a:lnTo>
                <a:lnTo>
                  <a:pt x="226381" y="42896"/>
                </a:lnTo>
                <a:lnTo>
                  <a:pt x="232896" y="54075"/>
                </a:lnTo>
                <a:lnTo>
                  <a:pt x="238639" y="68320"/>
                </a:lnTo>
                <a:lnTo>
                  <a:pt x="241321" y="78395"/>
                </a:lnTo>
                <a:lnTo>
                  <a:pt x="243498" y="89792"/>
                </a:lnTo>
                <a:lnTo>
                  <a:pt x="245171" y="102516"/>
                </a:lnTo>
                <a:lnTo>
                  <a:pt x="246335" y="116572"/>
                </a:lnTo>
                <a:lnTo>
                  <a:pt x="246988" y="131965"/>
                </a:lnTo>
                <a:lnTo>
                  <a:pt x="247141" y="144779"/>
                </a:lnTo>
                <a:lnTo>
                  <a:pt x="247141" y="290575"/>
                </a:lnTo>
                <a:lnTo>
                  <a:pt x="210692" y="290575"/>
                </a:lnTo>
                <a:lnTo>
                  <a:pt x="210692" y="155447"/>
                </a:lnTo>
                <a:lnTo>
                  <a:pt x="210536" y="137688"/>
                </a:lnTo>
                <a:lnTo>
                  <a:pt x="210070" y="122367"/>
                </a:lnTo>
                <a:lnTo>
                  <a:pt x="209301" y="109490"/>
                </a:lnTo>
                <a:lnTo>
                  <a:pt x="208233" y="99062"/>
                </a:lnTo>
                <a:lnTo>
                  <a:pt x="206628" y="90042"/>
                </a:lnTo>
                <a:lnTo>
                  <a:pt x="202554" y="76310"/>
                </a:lnTo>
                <a:lnTo>
                  <a:pt x="196890" y="64491"/>
                </a:lnTo>
                <a:lnTo>
                  <a:pt x="189651" y="54586"/>
                </a:lnTo>
                <a:lnTo>
                  <a:pt x="182371" y="47751"/>
                </a:lnTo>
                <a:lnTo>
                  <a:pt x="172293" y="41326"/>
                </a:lnTo>
                <a:lnTo>
                  <a:pt x="160773" y="36826"/>
                </a:lnTo>
                <a:lnTo>
                  <a:pt x="147799" y="34236"/>
                </a:lnTo>
                <a:lnTo>
                  <a:pt x="135381" y="33527"/>
                </a:lnTo>
                <a:lnTo>
                  <a:pt x="122377" y="34421"/>
                </a:lnTo>
                <a:lnTo>
                  <a:pt x="109909" y="37093"/>
                </a:lnTo>
                <a:lnTo>
                  <a:pt x="97992" y="41532"/>
                </a:lnTo>
                <a:lnTo>
                  <a:pt x="86637" y="47724"/>
                </a:lnTo>
                <a:lnTo>
                  <a:pt x="76200" y="55371"/>
                </a:lnTo>
                <a:lnTo>
                  <a:pt x="66526" y="64428"/>
                </a:lnTo>
                <a:lnTo>
                  <a:pt x="58267" y="74294"/>
                </a:lnTo>
                <a:lnTo>
                  <a:pt x="51412" y="84973"/>
                </a:lnTo>
                <a:lnTo>
                  <a:pt x="45949" y="96473"/>
                </a:lnTo>
                <a:lnTo>
                  <a:pt x="41866" y="108800"/>
                </a:lnTo>
                <a:lnTo>
                  <a:pt x="40099" y="117489"/>
                </a:lnTo>
                <a:lnTo>
                  <a:pt x="38814" y="127255"/>
                </a:lnTo>
                <a:lnTo>
                  <a:pt x="37802" y="138900"/>
                </a:lnTo>
                <a:lnTo>
                  <a:pt x="37069" y="152430"/>
                </a:lnTo>
                <a:lnTo>
                  <a:pt x="36617" y="167846"/>
                </a:lnTo>
                <a:lnTo>
                  <a:pt x="36450" y="185153"/>
                </a:lnTo>
                <a:lnTo>
                  <a:pt x="36448" y="186689"/>
                </a:lnTo>
                <a:lnTo>
                  <a:pt x="36448" y="290575"/>
                </a:lnTo>
                <a:lnTo>
                  <a:pt x="0" y="290575"/>
                </a:lnTo>
                <a:lnTo>
                  <a:pt x="0" y="7238"/>
                </a:lnTo>
                <a:lnTo>
                  <a:pt x="36448" y="7238"/>
                </a:lnTo>
                <a:lnTo>
                  <a:pt x="36448" y="58038"/>
                </a:lnTo>
                <a:lnTo>
                  <a:pt x="45158" y="47233"/>
                </a:lnTo>
                <a:lnTo>
                  <a:pt x="54214" y="37532"/>
                </a:lnTo>
                <a:lnTo>
                  <a:pt x="63617" y="28941"/>
                </a:lnTo>
                <a:lnTo>
                  <a:pt x="73367" y="21466"/>
                </a:lnTo>
                <a:lnTo>
                  <a:pt x="83464" y="15112"/>
                </a:lnTo>
                <a:lnTo>
                  <a:pt x="96397" y="8908"/>
                </a:lnTo>
                <a:lnTo>
                  <a:pt x="108372" y="4750"/>
                </a:lnTo>
                <a:lnTo>
                  <a:pt x="120762" y="1885"/>
                </a:lnTo>
                <a:lnTo>
                  <a:pt x="133566" y="319"/>
                </a:lnTo>
                <a:lnTo>
                  <a:pt x="142747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854955" y="877571"/>
            <a:ext cx="295148" cy="297941"/>
          </a:xfrm>
          <a:custGeom>
            <a:avLst/>
            <a:gdLst/>
            <a:ahLst/>
            <a:cxnLst/>
            <a:rect l="l" t="t" r="r" b="b"/>
            <a:pathLst>
              <a:path w="295148" h="297941">
                <a:moveTo>
                  <a:pt x="146431" y="0"/>
                </a:moveTo>
                <a:lnTo>
                  <a:pt x="159842" y="569"/>
                </a:lnTo>
                <a:lnTo>
                  <a:pt x="172751" y="2274"/>
                </a:lnTo>
                <a:lnTo>
                  <a:pt x="185151" y="5108"/>
                </a:lnTo>
                <a:lnTo>
                  <a:pt x="197037" y="9066"/>
                </a:lnTo>
                <a:lnTo>
                  <a:pt x="208402" y="14142"/>
                </a:lnTo>
                <a:lnTo>
                  <a:pt x="220092" y="20926"/>
                </a:lnTo>
                <a:lnTo>
                  <a:pt x="230116" y="28196"/>
                </a:lnTo>
                <a:lnTo>
                  <a:pt x="239626" y="36543"/>
                </a:lnTo>
                <a:lnTo>
                  <a:pt x="248627" y="45966"/>
                </a:lnTo>
                <a:lnTo>
                  <a:pt x="257125" y="56466"/>
                </a:lnTo>
                <a:lnTo>
                  <a:pt x="259207" y="59308"/>
                </a:lnTo>
                <a:lnTo>
                  <a:pt x="259207" y="7238"/>
                </a:lnTo>
                <a:lnTo>
                  <a:pt x="295148" y="7238"/>
                </a:lnTo>
                <a:lnTo>
                  <a:pt x="295148" y="290575"/>
                </a:lnTo>
                <a:lnTo>
                  <a:pt x="259207" y="290575"/>
                </a:lnTo>
                <a:lnTo>
                  <a:pt x="259207" y="241934"/>
                </a:lnTo>
                <a:lnTo>
                  <a:pt x="250246" y="252080"/>
                </a:lnTo>
                <a:lnTo>
                  <a:pt x="240866" y="261220"/>
                </a:lnTo>
                <a:lnTo>
                  <a:pt x="231067" y="269355"/>
                </a:lnTo>
                <a:lnTo>
                  <a:pt x="220850" y="276484"/>
                </a:lnTo>
                <a:lnTo>
                  <a:pt x="210214" y="282609"/>
                </a:lnTo>
                <a:lnTo>
                  <a:pt x="196221" y="288889"/>
                </a:lnTo>
                <a:lnTo>
                  <a:pt x="184268" y="292821"/>
                </a:lnTo>
                <a:lnTo>
                  <a:pt x="171900" y="295640"/>
                </a:lnTo>
                <a:lnTo>
                  <a:pt x="159105" y="297347"/>
                </a:lnTo>
                <a:lnTo>
                  <a:pt x="145871" y="297941"/>
                </a:lnTo>
                <a:lnTo>
                  <a:pt x="145415" y="297941"/>
                </a:lnTo>
                <a:lnTo>
                  <a:pt x="131946" y="297375"/>
                </a:lnTo>
                <a:lnTo>
                  <a:pt x="118932" y="295675"/>
                </a:lnTo>
                <a:lnTo>
                  <a:pt x="106374" y="292844"/>
                </a:lnTo>
                <a:lnTo>
                  <a:pt x="94273" y="288882"/>
                </a:lnTo>
                <a:lnTo>
                  <a:pt x="82631" y="283791"/>
                </a:lnTo>
                <a:lnTo>
                  <a:pt x="71447" y="277572"/>
                </a:lnTo>
                <a:lnTo>
                  <a:pt x="60723" y="270225"/>
                </a:lnTo>
                <a:lnTo>
                  <a:pt x="50461" y="261752"/>
                </a:lnTo>
                <a:lnTo>
                  <a:pt x="42672" y="254253"/>
                </a:lnTo>
                <a:lnTo>
                  <a:pt x="33725" y="244340"/>
                </a:lnTo>
                <a:lnTo>
                  <a:pt x="25830" y="233964"/>
                </a:lnTo>
                <a:lnTo>
                  <a:pt x="18986" y="223123"/>
                </a:lnTo>
                <a:lnTo>
                  <a:pt x="13193" y="211817"/>
                </a:lnTo>
                <a:lnTo>
                  <a:pt x="8452" y="200043"/>
                </a:lnTo>
                <a:lnTo>
                  <a:pt x="4762" y="187798"/>
                </a:lnTo>
                <a:lnTo>
                  <a:pt x="2123" y="175080"/>
                </a:lnTo>
                <a:lnTo>
                  <a:pt x="536" y="161888"/>
                </a:lnTo>
                <a:lnTo>
                  <a:pt x="0" y="148220"/>
                </a:lnTo>
                <a:lnTo>
                  <a:pt x="0" y="148081"/>
                </a:lnTo>
                <a:lnTo>
                  <a:pt x="542" y="134576"/>
                </a:lnTo>
                <a:lnTo>
                  <a:pt x="2169" y="121514"/>
                </a:lnTo>
                <a:lnTo>
                  <a:pt x="4880" y="108895"/>
                </a:lnTo>
                <a:lnTo>
                  <a:pt x="8676" y="96721"/>
                </a:lnTo>
                <a:lnTo>
                  <a:pt x="13557" y="84992"/>
                </a:lnTo>
                <a:lnTo>
                  <a:pt x="19522" y="73711"/>
                </a:lnTo>
                <a:lnTo>
                  <a:pt x="26572" y="62877"/>
                </a:lnTo>
                <a:lnTo>
                  <a:pt x="34707" y="52493"/>
                </a:lnTo>
                <a:lnTo>
                  <a:pt x="43053" y="43433"/>
                </a:lnTo>
                <a:lnTo>
                  <a:pt x="52991" y="34152"/>
                </a:lnTo>
                <a:lnTo>
                  <a:pt x="63387" y="25985"/>
                </a:lnTo>
                <a:lnTo>
                  <a:pt x="74237" y="18932"/>
                </a:lnTo>
                <a:lnTo>
                  <a:pt x="85541" y="12994"/>
                </a:lnTo>
                <a:lnTo>
                  <a:pt x="97295" y="8169"/>
                </a:lnTo>
                <a:lnTo>
                  <a:pt x="109497" y="4459"/>
                </a:lnTo>
                <a:lnTo>
                  <a:pt x="122146" y="1864"/>
                </a:lnTo>
                <a:lnTo>
                  <a:pt x="135238" y="383"/>
                </a:lnTo>
                <a:lnTo>
                  <a:pt x="146431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585716" y="877571"/>
            <a:ext cx="143256" cy="290575"/>
          </a:xfrm>
          <a:custGeom>
            <a:avLst/>
            <a:gdLst/>
            <a:ahLst/>
            <a:cxnLst/>
            <a:rect l="l" t="t" r="r" b="b"/>
            <a:pathLst>
              <a:path w="143256" h="290575">
                <a:moveTo>
                  <a:pt x="110997" y="0"/>
                </a:moveTo>
                <a:lnTo>
                  <a:pt x="122681" y="1357"/>
                </a:lnTo>
                <a:lnTo>
                  <a:pt x="134976" y="5431"/>
                </a:lnTo>
                <a:lnTo>
                  <a:pt x="143256" y="9525"/>
                </a:lnTo>
                <a:lnTo>
                  <a:pt x="124206" y="40258"/>
                </a:lnTo>
                <a:lnTo>
                  <a:pt x="116585" y="36956"/>
                </a:lnTo>
                <a:lnTo>
                  <a:pt x="110235" y="35305"/>
                </a:lnTo>
                <a:lnTo>
                  <a:pt x="105028" y="35305"/>
                </a:lnTo>
                <a:lnTo>
                  <a:pt x="93044" y="36977"/>
                </a:lnTo>
                <a:lnTo>
                  <a:pt x="81368" y="41956"/>
                </a:lnTo>
                <a:lnTo>
                  <a:pt x="69850" y="50291"/>
                </a:lnTo>
                <a:lnTo>
                  <a:pt x="62206" y="58418"/>
                </a:lnTo>
                <a:lnTo>
                  <a:pt x="55486" y="68416"/>
                </a:lnTo>
                <a:lnTo>
                  <a:pt x="49701" y="80284"/>
                </a:lnTo>
                <a:lnTo>
                  <a:pt x="44861" y="94023"/>
                </a:lnTo>
                <a:lnTo>
                  <a:pt x="42411" y="103896"/>
                </a:lnTo>
                <a:lnTo>
                  <a:pt x="40982" y="112662"/>
                </a:lnTo>
                <a:lnTo>
                  <a:pt x="39782" y="123072"/>
                </a:lnTo>
                <a:lnTo>
                  <a:pt x="38811" y="135128"/>
                </a:lnTo>
                <a:lnTo>
                  <a:pt x="38069" y="148833"/>
                </a:lnTo>
                <a:lnTo>
                  <a:pt x="37557" y="164186"/>
                </a:lnTo>
                <a:lnTo>
                  <a:pt x="37273" y="181191"/>
                </a:lnTo>
                <a:lnTo>
                  <a:pt x="37210" y="194817"/>
                </a:lnTo>
                <a:lnTo>
                  <a:pt x="37210" y="290575"/>
                </a:lnTo>
                <a:lnTo>
                  <a:pt x="0" y="290575"/>
                </a:lnTo>
                <a:lnTo>
                  <a:pt x="0" y="7238"/>
                </a:lnTo>
                <a:lnTo>
                  <a:pt x="37210" y="7238"/>
                </a:lnTo>
                <a:lnTo>
                  <a:pt x="37210" y="48640"/>
                </a:lnTo>
                <a:lnTo>
                  <a:pt x="45699" y="37200"/>
                </a:lnTo>
                <a:lnTo>
                  <a:pt x="54389" y="27286"/>
                </a:lnTo>
                <a:lnTo>
                  <a:pt x="63295" y="18899"/>
                </a:lnTo>
                <a:lnTo>
                  <a:pt x="72389" y="12064"/>
                </a:lnTo>
                <a:lnTo>
                  <a:pt x="84173" y="5640"/>
                </a:lnTo>
                <a:lnTo>
                  <a:pt x="96285" y="1647"/>
                </a:lnTo>
                <a:lnTo>
                  <a:pt x="108678" y="39"/>
                </a:lnTo>
                <a:lnTo>
                  <a:pt x="110997" y="0"/>
                </a:lnTo>
                <a:close/>
              </a:path>
            </a:pathLst>
          </a:custGeom>
          <a:ln w="6095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239769" y="877571"/>
            <a:ext cx="292481" cy="297941"/>
          </a:xfrm>
          <a:custGeom>
            <a:avLst/>
            <a:gdLst/>
            <a:ahLst/>
            <a:cxnLst/>
            <a:rect l="l" t="t" r="r" b="b"/>
            <a:pathLst>
              <a:path w="292481" h="297941">
                <a:moveTo>
                  <a:pt x="145542" y="0"/>
                </a:moveTo>
                <a:lnTo>
                  <a:pt x="159616" y="539"/>
                </a:lnTo>
                <a:lnTo>
                  <a:pt x="173121" y="2158"/>
                </a:lnTo>
                <a:lnTo>
                  <a:pt x="186054" y="4857"/>
                </a:lnTo>
                <a:lnTo>
                  <a:pt x="198415" y="8635"/>
                </a:lnTo>
                <a:lnTo>
                  <a:pt x="210203" y="13492"/>
                </a:lnTo>
                <a:lnTo>
                  <a:pt x="221418" y="19429"/>
                </a:lnTo>
                <a:lnTo>
                  <a:pt x="232059" y="26445"/>
                </a:lnTo>
                <a:lnTo>
                  <a:pt x="242125" y="34541"/>
                </a:lnTo>
                <a:lnTo>
                  <a:pt x="251616" y="43716"/>
                </a:lnTo>
                <a:lnTo>
                  <a:pt x="260530" y="53971"/>
                </a:lnTo>
                <a:lnTo>
                  <a:pt x="268427" y="64855"/>
                </a:lnTo>
                <a:lnTo>
                  <a:pt x="274686" y="75441"/>
                </a:lnTo>
                <a:lnTo>
                  <a:pt x="280012" y="86623"/>
                </a:lnTo>
                <a:lnTo>
                  <a:pt x="284399" y="98403"/>
                </a:lnTo>
                <a:lnTo>
                  <a:pt x="287844" y="110781"/>
                </a:lnTo>
                <a:lnTo>
                  <a:pt x="290342" y="123759"/>
                </a:lnTo>
                <a:lnTo>
                  <a:pt x="291888" y="137339"/>
                </a:lnTo>
                <a:lnTo>
                  <a:pt x="292479" y="151522"/>
                </a:lnTo>
                <a:lnTo>
                  <a:pt x="292481" y="151764"/>
                </a:lnTo>
                <a:lnTo>
                  <a:pt x="37592" y="151764"/>
                </a:lnTo>
                <a:lnTo>
                  <a:pt x="38504" y="165806"/>
                </a:lnTo>
                <a:lnTo>
                  <a:pt x="40682" y="179097"/>
                </a:lnTo>
                <a:lnTo>
                  <a:pt x="44124" y="191636"/>
                </a:lnTo>
                <a:lnTo>
                  <a:pt x="48827" y="203419"/>
                </a:lnTo>
                <a:lnTo>
                  <a:pt x="54790" y="214444"/>
                </a:lnTo>
                <a:lnTo>
                  <a:pt x="62009" y="224710"/>
                </a:lnTo>
                <a:lnTo>
                  <a:pt x="69087" y="232790"/>
                </a:lnTo>
                <a:lnTo>
                  <a:pt x="78921" y="241814"/>
                </a:lnTo>
                <a:lnTo>
                  <a:pt x="89453" y="249323"/>
                </a:lnTo>
                <a:lnTo>
                  <a:pt x="100680" y="255313"/>
                </a:lnTo>
                <a:lnTo>
                  <a:pt x="112600" y="259782"/>
                </a:lnTo>
                <a:lnTo>
                  <a:pt x="125208" y="262728"/>
                </a:lnTo>
                <a:lnTo>
                  <a:pt x="138503" y="264147"/>
                </a:lnTo>
                <a:lnTo>
                  <a:pt x="144399" y="264287"/>
                </a:lnTo>
                <a:lnTo>
                  <a:pt x="157175" y="263620"/>
                </a:lnTo>
                <a:lnTo>
                  <a:pt x="169731" y="261632"/>
                </a:lnTo>
                <a:lnTo>
                  <a:pt x="182047" y="258345"/>
                </a:lnTo>
                <a:lnTo>
                  <a:pt x="198891" y="251505"/>
                </a:lnTo>
                <a:lnTo>
                  <a:pt x="210025" y="245275"/>
                </a:lnTo>
                <a:lnTo>
                  <a:pt x="219915" y="238081"/>
                </a:lnTo>
                <a:lnTo>
                  <a:pt x="228666" y="229636"/>
                </a:lnTo>
                <a:lnTo>
                  <a:pt x="236282" y="220537"/>
                </a:lnTo>
                <a:lnTo>
                  <a:pt x="244183" y="209532"/>
                </a:lnTo>
                <a:lnTo>
                  <a:pt x="252349" y="196595"/>
                </a:lnTo>
                <a:lnTo>
                  <a:pt x="283082" y="212725"/>
                </a:lnTo>
                <a:lnTo>
                  <a:pt x="276406" y="224935"/>
                </a:lnTo>
                <a:lnTo>
                  <a:pt x="269282" y="236089"/>
                </a:lnTo>
                <a:lnTo>
                  <a:pt x="261719" y="246178"/>
                </a:lnTo>
                <a:lnTo>
                  <a:pt x="253723" y="255194"/>
                </a:lnTo>
                <a:lnTo>
                  <a:pt x="238291" y="268932"/>
                </a:lnTo>
                <a:lnTo>
                  <a:pt x="227845" y="276237"/>
                </a:lnTo>
                <a:lnTo>
                  <a:pt x="216820" y="282518"/>
                </a:lnTo>
                <a:lnTo>
                  <a:pt x="205217" y="287775"/>
                </a:lnTo>
                <a:lnTo>
                  <a:pt x="192185" y="292199"/>
                </a:lnTo>
                <a:lnTo>
                  <a:pt x="180141" y="295030"/>
                </a:lnTo>
                <a:lnTo>
                  <a:pt x="167450" y="296908"/>
                </a:lnTo>
                <a:lnTo>
                  <a:pt x="154112" y="297835"/>
                </a:lnTo>
                <a:lnTo>
                  <a:pt x="147574" y="297941"/>
                </a:lnTo>
                <a:lnTo>
                  <a:pt x="132948" y="297409"/>
                </a:lnTo>
                <a:lnTo>
                  <a:pt x="119026" y="295811"/>
                </a:lnTo>
                <a:lnTo>
                  <a:pt x="105807" y="293151"/>
                </a:lnTo>
                <a:lnTo>
                  <a:pt x="93293" y="289431"/>
                </a:lnTo>
                <a:lnTo>
                  <a:pt x="81486" y="284652"/>
                </a:lnTo>
                <a:lnTo>
                  <a:pt x="70385" y="278816"/>
                </a:lnTo>
                <a:lnTo>
                  <a:pt x="59992" y="271925"/>
                </a:lnTo>
                <a:lnTo>
                  <a:pt x="50307" y="263981"/>
                </a:lnTo>
                <a:lnTo>
                  <a:pt x="41333" y="254986"/>
                </a:lnTo>
                <a:lnTo>
                  <a:pt x="30612" y="241803"/>
                </a:lnTo>
                <a:lnTo>
                  <a:pt x="23146" y="230824"/>
                </a:lnTo>
                <a:lnTo>
                  <a:pt x="16720" y="219535"/>
                </a:lnTo>
                <a:lnTo>
                  <a:pt x="11335" y="207933"/>
                </a:lnTo>
                <a:lnTo>
                  <a:pt x="6992" y="196017"/>
                </a:lnTo>
                <a:lnTo>
                  <a:pt x="3691" y="183785"/>
                </a:lnTo>
                <a:lnTo>
                  <a:pt x="1436" y="171233"/>
                </a:lnTo>
                <a:lnTo>
                  <a:pt x="225" y="158359"/>
                </a:lnTo>
                <a:lnTo>
                  <a:pt x="0" y="149732"/>
                </a:lnTo>
                <a:lnTo>
                  <a:pt x="516" y="136451"/>
                </a:lnTo>
                <a:lnTo>
                  <a:pt x="2067" y="123536"/>
                </a:lnTo>
                <a:lnTo>
                  <a:pt x="4652" y="110987"/>
                </a:lnTo>
                <a:lnTo>
                  <a:pt x="8271" y="98802"/>
                </a:lnTo>
                <a:lnTo>
                  <a:pt x="12924" y="86979"/>
                </a:lnTo>
                <a:lnTo>
                  <a:pt x="18611" y="75517"/>
                </a:lnTo>
                <a:lnTo>
                  <a:pt x="25331" y="64415"/>
                </a:lnTo>
                <a:lnTo>
                  <a:pt x="33146" y="53593"/>
                </a:lnTo>
                <a:lnTo>
                  <a:pt x="41993" y="43198"/>
                </a:lnTo>
                <a:lnTo>
                  <a:pt x="51434" y="33926"/>
                </a:lnTo>
                <a:lnTo>
                  <a:pt x="61469" y="25777"/>
                </a:lnTo>
                <a:lnTo>
                  <a:pt x="72099" y="18748"/>
                </a:lnTo>
                <a:lnTo>
                  <a:pt x="83323" y="12838"/>
                </a:lnTo>
                <a:lnTo>
                  <a:pt x="95142" y="8046"/>
                </a:lnTo>
                <a:lnTo>
                  <a:pt x="107555" y="4370"/>
                </a:lnTo>
                <a:lnTo>
                  <a:pt x="120563" y="1808"/>
                </a:lnTo>
                <a:lnTo>
                  <a:pt x="134165" y="359"/>
                </a:lnTo>
                <a:lnTo>
                  <a:pt x="145542" y="0"/>
                </a:lnTo>
                <a:close/>
              </a:path>
            </a:pathLst>
          </a:custGeom>
          <a:ln w="6095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982085" y="822579"/>
            <a:ext cx="161544" cy="130683"/>
          </a:xfrm>
          <a:custGeom>
            <a:avLst/>
            <a:gdLst/>
            <a:ahLst/>
            <a:cxnLst/>
            <a:rect l="l" t="t" r="r" b="b"/>
            <a:pathLst>
              <a:path w="161544" h="130683">
                <a:moveTo>
                  <a:pt x="0" y="0"/>
                </a:moveTo>
                <a:lnTo>
                  <a:pt x="0" y="129921"/>
                </a:lnTo>
                <a:lnTo>
                  <a:pt x="64896" y="130683"/>
                </a:lnTo>
                <a:lnTo>
                  <a:pt x="81151" y="130351"/>
                </a:lnTo>
                <a:lnTo>
                  <a:pt x="95357" y="129344"/>
                </a:lnTo>
                <a:lnTo>
                  <a:pt x="107515" y="127648"/>
                </a:lnTo>
                <a:lnTo>
                  <a:pt x="117625" y="125245"/>
                </a:lnTo>
                <a:lnTo>
                  <a:pt x="134087" y="117632"/>
                </a:lnTo>
                <a:lnTo>
                  <a:pt x="143878" y="109552"/>
                </a:lnTo>
                <a:lnTo>
                  <a:pt x="151129" y="100457"/>
                </a:lnTo>
                <a:lnTo>
                  <a:pt x="157033" y="89117"/>
                </a:lnTo>
                <a:lnTo>
                  <a:pt x="160493" y="76894"/>
                </a:lnTo>
                <a:lnTo>
                  <a:pt x="161544" y="64643"/>
                </a:lnTo>
                <a:lnTo>
                  <a:pt x="160306" y="51784"/>
                </a:lnTo>
                <a:lnTo>
                  <a:pt x="156571" y="39628"/>
                </a:lnTo>
                <a:lnTo>
                  <a:pt x="151129" y="29463"/>
                </a:lnTo>
                <a:lnTo>
                  <a:pt x="142837" y="19254"/>
                </a:lnTo>
                <a:lnTo>
                  <a:pt x="132898" y="11396"/>
                </a:lnTo>
                <a:lnTo>
                  <a:pt x="123697" y="6731"/>
                </a:lnTo>
                <a:lnTo>
                  <a:pt x="114856" y="4053"/>
                </a:lnTo>
                <a:lnTo>
                  <a:pt x="103812" y="2043"/>
                </a:lnTo>
                <a:lnTo>
                  <a:pt x="90574" y="711"/>
                </a:lnTo>
                <a:lnTo>
                  <a:pt x="75151" y="64"/>
                </a:lnTo>
                <a:lnTo>
                  <a:pt x="67817" y="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943858" y="785113"/>
            <a:ext cx="239394" cy="383032"/>
          </a:xfrm>
          <a:custGeom>
            <a:avLst/>
            <a:gdLst/>
            <a:ahLst/>
            <a:cxnLst/>
            <a:rect l="l" t="t" r="r" b="b"/>
            <a:pathLst>
              <a:path w="239394" h="383032">
                <a:moveTo>
                  <a:pt x="0" y="0"/>
                </a:moveTo>
                <a:lnTo>
                  <a:pt x="76327" y="0"/>
                </a:lnTo>
                <a:lnTo>
                  <a:pt x="94224" y="117"/>
                </a:lnTo>
                <a:lnTo>
                  <a:pt x="110383" y="468"/>
                </a:lnTo>
                <a:lnTo>
                  <a:pt x="124799" y="1054"/>
                </a:lnTo>
                <a:lnTo>
                  <a:pt x="137468" y="1874"/>
                </a:lnTo>
                <a:lnTo>
                  <a:pt x="148385" y="2928"/>
                </a:lnTo>
                <a:lnTo>
                  <a:pt x="157546" y="4217"/>
                </a:lnTo>
                <a:lnTo>
                  <a:pt x="177552" y="9628"/>
                </a:lnTo>
                <a:lnTo>
                  <a:pt x="189302" y="14929"/>
                </a:lnTo>
                <a:lnTo>
                  <a:pt x="200096" y="21619"/>
                </a:lnTo>
                <a:lnTo>
                  <a:pt x="209934" y="29696"/>
                </a:lnTo>
                <a:lnTo>
                  <a:pt x="218567" y="38862"/>
                </a:lnTo>
                <a:lnTo>
                  <a:pt x="225750" y="48943"/>
                </a:lnTo>
                <a:lnTo>
                  <a:pt x="231425" y="59965"/>
                </a:lnTo>
                <a:lnTo>
                  <a:pt x="235588" y="71922"/>
                </a:lnTo>
                <a:lnTo>
                  <a:pt x="238232" y="84810"/>
                </a:lnTo>
                <a:lnTo>
                  <a:pt x="239353" y="98621"/>
                </a:lnTo>
                <a:lnTo>
                  <a:pt x="239394" y="101981"/>
                </a:lnTo>
                <a:lnTo>
                  <a:pt x="238644" y="116134"/>
                </a:lnTo>
                <a:lnTo>
                  <a:pt x="236401" y="129312"/>
                </a:lnTo>
                <a:lnTo>
                  <a:pt x="232675" y="141516"/>
                </a:lnTo>
                <a:lnTo>
                  <a:pt x="227477" y="152745"/>
                </a:lnTo>
                <a:lnTo>
                  <a:pt x="220817" y="162999"/>
                </a:lnTo>
                <a:lnTo>
                  <a:pt x="210557" y="174265"/>
                </a:lnTo>
                <a:lnTo>
                  <a:pt x="200883" y="182084"/>
                </a:lnTo>
                <a:lnTo>
                  <a:pt x="190054" y="188677"/>
                </a:lnTo>
                <a:lnTo>
                  <a:pt x="178068" y="194040"/>
                </a:lnTo>
                <a:lnTo>
                  <a:pt x="164926" y="198167"/>
                </a:lnTo>
                <a:lnTo>
                  <a:pt x="155509" y="200160"/>
                </a:lnTo>
                <a:lnTo>
                  <a:pt x="146418" y="201484"/>
                </a:lnTo>
                <a:lnTo>
                  <a:pt x="135795" y="202599"/>
                </a:lnTo>
                <a:lnTo>
                  <a:pt x="123643" y="203502"/>
                </a:lnTo>
                <a:lnTo>
                  <a:pt x="109962" y="204192"/>
                </a:lnTo>
                <a:lnTo>
                  <a:pt x="94755" y="204667"/>
                </a:lnTo>
                <a:lnTo>
                  <a:pt x="78023" y="204926"/>
                </a:lnTo>
                <a:lnTo>
                  <a:pt x="65659" y="204977"/>
                </a:lnTo>
                <a:lnTo>
                  <a:pt x="38227" y="204977"/>
                </a:lnTo>
                <a:lnTo>
                  <a:pt x="38227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647691" y="768096"/>
            <a:ext cx="59817" cy="60198"/>
          </a:xfrm>
          <a:custGeom>
            <a:avLst/>
            <a:gdLst/>
            <a:ahLst/>
            <a:cxnLst/>
            <a:rect l="l" t="t" r="r" b="b"/>
            <a:pathLst>
              <a:path w="59817" h="60198">
                <a:moveTo>
                  <a:pt x="29718" y="0"/>
                </a:moveTo>
                <a:lnTo>
                  <a:pt x="38100" y="0"/>
                </a:lnTo>
                <a:lnTo>
                  <a:pt x="45212" y="2920"/>
                </a:lnTo>
                <a:lnTo>
                  <a:pt x="51054" y="8889"/>
                </a:lnTo>
                <a:lnTo>
                  <a:pt x="56896" y="14731"/>
                </a:lnTo>
                <a:lnTo>
                  <a:pt x="59817" y="21970"/>
                </a:lnTo>
                <a:lnTo>
                  <a:pt x="59817" y="30225"/>
                </a:lnTo>
                <a:lnTo>
                  <a:pt x="59817" y="38353"/>
                </a:lnTo>
                <a:lnTo>
                  <a:pt x="56896" y="45465"/>
                </a:lnTo>
                <a:lnTo>
                  <a:pt x="51054" y="51307"/>
                </a:lnTo>
                <a:lnTo>
                  <a:pt x="45212" y="57276"/>
                </a:lnTo>
                <a:lnTo>
                  <a:pt x="38100" y="60198"/>
                </a:lnTo>
                <a:lnTo>
                  <a:pt x="29718" y="60198"/>
                </a:lnTo>
                <a:lnTo>
                  <a:pt x="21589" y="60198"/>
                </a:lnTo>
                <a:lnTo>
                  <a:pt x="14605" y="57276"/>
                </a:lnTo>
                <a:lnTo>
                  <a:pt x="8762" y="51307"/>
                </a:lnTo>
                <a:lnTo>
                  <a:pt x="2921" y="45465"/>
                </a:lnTo>
                <a:lnTo>
                  <a:pt x="0" y="38353"/>
                </a:lnTo>
                <a:lnTo>
                  <a:pt x="0" y="30225"/>
                </a:lnTo>
                <a:lnTo>
                  <a:pt x="0" y="21970"/>
                </a:lnTo>
                <a:lnTo>
                  <a:pt x="2921" y="14731"/>
                </a:lnTo>
                <a:lnTo>
                  <a:pt x="8762" y="8889"/>
                </a:lnTo>
                <a:lnTo>
                  <a:pt x="14605" y="2920"/>
                </a:lnTo>
                <a:lnTo>
                  <a:pt x="21589" y="0"/>
                </a:lnTo>
                <a:lnTo>
                  <a:pt x="29718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540248" y="768096"/>
            <a:ext cx="59816" cy="60198"/>
          </a:xfrm>
          <a:custGeom>
            <a:avLst/>
            <a:gdLst/>
            <a:ahLst/>
            <a:cxnLst/>
            <a:rect l="l" t="t" r="r" b="b"/>
            <a:pathLst>
              <a:path w="59816" h="60198">
                <a:moveTo>
                  <a:pt x="29972" y="0"/>
                </a:moveTo>
                <a:lnTo>
                  <a:pt x="38226" y="0"/>
                </a:lnTo>
                <a:lnTo>
                  <a:pt x="45338" y="2920"/>
                </a:lnTo>
                <a:lnTo>
                  <a:pt x="51180" y="8889"/>
                </a:lnTo>
                <a:lnTo>
                  <a:pt x="56896" y="14731"/>
                </a:lnTo>
                <a:lnTo>
                  <a:pt x="59816" y="21970"/>
                </a:lnTo>
                <a:lnTo>
                  <a:pt x="59816" y="30225"/>
                </a:lnTo>
                <a:lnTo>
                  <a:pt x="59816" y="38353"/>
                </a:lnTo>
                <a:lnTo>
                  <a:pt x="56896" y="45465"/>
                </a:lnTo>
                <a:lnTo>
                  <a:pt x="51180" y="51307"/>
                </a:lnTo>
                <a:lnTo>
                  <a:pt x="45338" y="57276"/>
                </a:lnTo>
                <a:lnTo>
                  <a:pt x="38226" y="60198"/>
                </a:lnTo>
                <a:lnTo>
                  <a:pt x="29972" y="60198"/>
                </a:lnTo>
                <a:lnTo>
                  <a:pt x="21589" y="60198"/>
                </a:lnTo>
                <a:lnTo>
                  <a:pt x="14477" y="57276"/>
                </a:lnTo>
                <a:lnTo>
                  <a:pt x="8636" y="51307"/>
                </a:lnTo>
                <a:lnTo>
                  <a:pt x="2921" y="45465"/>
                </a:lnTo>
                <a:lnTo>
                  <a:pt x="0" y="38353"/>
                </a:lnTo>
                <a:lnTo>
                  <a:pt x="0" y="30225"/>
                </a:lnTo>
                <a:lnTo>
                  <a:pt x="0" y="21970"/>
                </a:lnTo>
                <a:lnTo>
                  <a:pt x="2921" y="14731"/>
                </a:lnTo>
                <a:lnTo>
                  <a:pt x="8636" y="8889"/>
                </a:lnTo>
                <a:lnTo>
                  <a:pt x="14477" y="2920"/>
                </a:lnTo>
                <a:lnTo>
                  <a:pt x="21589" y="0"/>
                </a:lnTo>
                <a:lnTo>
                  <a:pt x="29972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743197" y="768096"/>
            <a:ext cx="59817" cy="60198"/>
          </a:xfrm>
          <a:custGeom>
            <a:avLst/>
            <a:gdLst/>
            <a:ahLst/>
            <a:cxnLst/>
            <a:rect l="l" t="t" r="r" b="b"/>
            <a:pathLst>
              <a:path w="59817" h="60198">
                <a:moveTo>
                  <a:pt x="29972" y="0"/>
                </a:moveTo>
                <a:lnTo>
                  <a:pt x="38227" y="0"/>
                </a:lnTo>
                <a:lnTo>
                  <a:pt x="45339" y="2920"/>
                </a:lnTo>
                <a:lnTo>
                  <a:pt x="51181" y="8889"/>
                </a:lnTo>
                <a:lnTo>
                  <a:pt x="56895" y="14731"/>
                </a:lnTo>
                <a:lnTo>
                  <a:pt x="59817" y="21970"/>
                </a:lnTo>
                <a:lnTo>
                  <a:pt x="59817" y="30225"/>
                </a:lnTo>
                <a:lnTo>
                  <a:pt x="59817" y="38353"/>
                </a:lnTo>
                <a:lnTo>
                  <a:pt x="56895" y="45465"/>
                </a:lnTo>
                <a:lnTo>
                  <a:pt x="51181" y="51307"/>
                </a:lnTo>
                <a:lnTo>
                  <a:pt x="45339" y="57276"/>
                </a:lnTo>
                <a:lnTo>
                  <a:pt x="38227" y="60198"/>
                </a:lnTo>
                <a:lnTo>
                  <a:pt x="29972" y="60198"/>
                </a:lnTo>
                <a:lnTo>
                  <a:pt x="21590" y="60198"/>
                </a:lnTo>
                <a:lnTo>
                  <a:pt x="14478" y="57276"/>
                </a:lnTo>
                <a:lnTo>
                  <a:pt x="8636" y="51307"/>
                </a:lnTo>
                <a:lnTo>
                  <a:pt x="2921" y="45465"/>
                </a:lnTo>
                <a:lnTo>
                  <a:pt x="0" y="38353"/>
                </a:lnTo>
                <a:lnTo>
                  <a:pt x="0" y="30225"/>
                </a:lnTo>
                <a:lnTo>
                  <a:pt x="0" y="21970"/>
                </a:lnTo>
                <a:lnTo>
                  <a:pt x="2921" y="14731"/>
                </a:lnTo>
                <a:lnTo>
                  <a:pt x="8636" y="8889"/>
                </a:lnTo>
                <a:lnTo>
                  <a:pt x="14478" y="2920"/>
                </a:lnTo>
                <a:lnTo>
                  <a:pt x="21590" y="0"/>
                </a:lnTo>
                <a:lnTo>
                  <a:pt x="29972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611747" y="768097"/>
            <a:ext cx="3203448" cy="407415"/>
          </a:xfrm>
          <a:custGeom>
            <a:avLst/>
            <a:gdLst/>
            <a:ahLst/>
            <a:cxnLst/>
            <a:rect l="l" t="t" r="r" b="b"/>
            <a:pathLst>
              <a:path w="3203448" h="407415">
                <a:moveTo>
                  <a:pt x="1177773" y="205947"/>
                </a:moveTo>
                <a:lnTo>
                  <a:pt x="1183236" y="194447"/>
                </a:lnTo>
                <a:lnTo>
                  <a:pt x="1190091" y="183768"/>
                </a:lnTo>
                <a:lnTo>
                  <a:pt x="1198350" y="173902"/>
                </a:lnTo>
                <a:lnTo>
                  <a:pt x="1208024" y="164845"/>
                </a:lnTo>
                <a:lnTo>
                  <a:pt x="1218461" y="157198"/>
                </a:lnTo>
                <a:lnTo>
                  <a:pt x="1229816" y="151006"/>
                </a:lnTo>
                <a:lnTo>
                  <a:pt x="1241733" y="146567"/>
                </a:lnTo>
                <a:lnTo>
                  <a:pt x="1254201" y="143895"/>
                </a:lnTo>
                <a:lnTo>
                  <a:pt x="1267205" y="143001"/>
                </a:lnTo>
                <a:lnTo>
                  <a:pt x="1279623" y="143710"/>
                </a:lnTo>
                <a:lnTo>
                  <a:pt x="1292597" y="146300"/>
                </a:lnTo>
                <a:lnTo>
                  <a:pt x="1304117" y="150800"/>
                </a:lnTo>
                <a:lnTo>
                  <a:pt x="1314195" y="157225"/>
                </a:lnTo>
                <a:lnTo>
                  <a:pt x="1321475" y="164060"/>
                </a:lnTo>
                <a:lnTo>
                  <a:pt x="1328714" y="173965"/>
                </a:lnTo>
                <a:lnTo>
                  <a:pt x="1334378" y="185784"/>
                </a:lnTo>
                <a:lnTo>
                  <a:pt x="1338452" y="199516"/>
                </a:lnTo>
                <a:lnTo>
                  <a:pt x="1340057" y="208536"/>
                </a:lnTo>
                <a:lnTo>
                  <a:pt x="1341125" y="218964"/>
                </a:lnTo>
                <a:lnTo>
                  <a:pt x="1341894" y="231841"/>
                </a:lnTo>
                <a:lnTo>
                  <a:pt x="1342360" y="247162"/>
                </a:lnTo>
                <a:lnTo>
                  <a:pt x="1342516" y="264921"/>
                </a:lnTo>
                <a:lnTo>
                  <a:pt x="1342516" y="400050"/>
                </a:lnTo>
                <a:lnTo>
                  <a:pt x="1378965" y="400050"/>
                </a:lnTo>
                <a:lnTo>
                  <a:pt x="1378965" y="254253"/>
                </a:lnTo>
                <a:lnTo>
                  <a:pt x="1378812" y="241439"/>
                </a:lnTo>
                <a:lnTo>
                  <a:pt x="1378159" y="226046"/>
                </a:lnTo>
                <a:lnTo>
                  <a:pt x="1376995" y="211990"/>
                </a:lnTo>
                <a:lnTo>
                  <a:pt x="1375322" y="199266"/>
                </a:lnTo>
                <a:lnTo>
                  <a:pt x="1373145" y="187869"/>
                </a:lnTo>
                <a:lnTo>
                  <a:pt x="1370463" y="177794"/>
                </a:lnTo>
                <a:lnTo>
                  <a:pt x="1364720" y="163549"/>
                </a:lnTo>
                <a:lnTo>
                  <a:pt x="1358205" y="152370"/>
                </a:lnTo>
                <a:lnTo>
                  <a:pt x="1350413" y="142302"/>
                </a:lnTo>
                <a:lnTo>
                  <a:pt x="1341333" y="133371"/>
                </a:lnTo>
                <a:lnTo>
                  <a:pt x="1330960" y="125602"/>
                </a:lnTo>
                <a:lnTo>
                  <a:pt x="1312850" y="116261"/>
                </a:lnTo>
                <a:lnTo>
                  <a:pt x="1300769" y="112485"/>
                </a:lnTo>
                <a:lnTo>
                  <a:pt x="1288010" y="110225"/>
                </a:lnTo>
                <a:lnTo>
                  <a:pt x="1274572" y="109474"/>
                </a:lnTo>
                <a:lnTo>
                  <a:pt x="1265390" y="109793"/>
                </a:lnTo>
                <a:lnTo>
                  <a:pt x="1252586" y="111359"/>
                </a:lnTo>
                <a:lnTo>
                  <a:pt x="1240196" y="114224"/>
                </a:lnTo>
                <a:lnTo>
                  <a:pt x="1228221" y="118382"/>
                </a:lnTo>
                <a:lnTo>
                  <a:pt x="1216660" y="123825"/>
                </a:lnTo>
                <a:lnTo>
                  <a:pt x="1205191" y="130940"/>
                </a:lnTo>
                <a:lnTo>
                  <a:pt x="1195441" y="138415"/>
                </a:lnTo>
                <a:lnTo>
                  <a:pt x="1186038" y="147006"/>
                </a:lnTo>
                <a:lnTo>
                  <a:pt x="1176982" y="156707"/>
                </a:lnTo>
                <a:lnTo>
                  <a:pt x="1168273" y="167512"/>
                </a:lnTo>
                <a:lnTo>
                  <a:pt x="1168273" y="116712"/>
                </a:lnTo>
                <a:lnTo>
                  <a:pt x="1131824" y="116712"/>
                </a:lnTo>
                <a:lnTo>
                  <a:pt x="1131824" y="400050"/>
                </a:lnTo>
                <a:lnTo>
                  <a:pt x="1168273" y="400050"/>
                </a:lnTo>
                <a:lnTo>
                  <a:pt x="1168274" y="294627"/>
                </a:lnTo>
                <a:lnTo>
                  <a:pt x="1168441" y="277320"/>
                </a:lnTo>
                <a:lnTo>
                  <a:pt x="1168893" y="261904"/>
                </a:lnTo>
                <a:lnTo>
                  <a:pt x="1169626" y="248374"/>
                </a:lnTo>
                <a:lnTo>
                  <a:pt x="1170638" y="236729"/>
                </a:lnTo>
                <a:lnTo>
                  <a:pt x="1171923" y="226963"/>
                </a:lnTo>
                <a:lnTo>
                  <a:pt x="1173479" y="219075"/>
                </a:lnTo>
                <a:lnTo>
                  <a:pt x="1173690" y="218274"/>
                </a:lnTo>
                <a:lnTo>
                  <a:pt x="1177773" y="205947"/>
                </a:lnTo>
                <a:close/>
              </a:path>
              <a:path w="3203448" h="407415">
                <a:moveTo>
                  <a:pt x="995172" y="158114"/>
                </a:moveTo>
                <a:lnTo>
                  <a:pt x="995172" y="116712"/>
                </a:lnTo>
                <a:lnTo>
                  <a:pt x="957961" y="116712"/>
                </a:lnTo>
                <a:lnTo>
                  <a:pt x="957961" y="400050"/>
                </a:lnTo>
                <a:lnTo>
                  <a:pt x="995172" y="400050"/>
                </a:lnTo>
                <a:lnTo>
                  <a:pt x="995234" y="290665"/>
                </a:lnTo>
                <a:lnTo>
                  <a:pt x="995518" y="273660"/>
                </a:lnTo>
                <a:lnTo>
                  <a:pt x="996030" y="258307"/>
                </a:lnTo>
                <a:lnTo>
                  <a:pt x="996772" y="244602"/>
                </a:lnTo>
                <a:lnTo>
                  <a:pt x="997743" y="232546"/>
                </a:lnTo>
                <a:lnTo>
                  <a:pt x="998943" y="222136"/>
                </a:lnTo>
                <a:lnTo>
                  <a:pt x="1000372" y="213370"/>
                </a:lnTo>
                <a:lnTo>
                  <a:pt x="1002029" y="206248"/>
                </a:lnTo>
                <a:lnTo>
                  <a:pt x="1007662" y="189758"/>
                </a:lnTo>
                <a:lnTo>
                  <a:pt x="1013447" y="177890"/>
                </a:lnTo>
                <a:lnTo>
                  <a:pt x="1020167" y="167892"/>
                </a:lnTo>
                <a:lnTo>
                  <a:pt x="1027811" y="159765"/>
                </a:lnTo>
                <a:lnTo>
                  <a:pt x="1039329" y="151430"/>
                </a:lnTo>
                <a:lnTo>
                  <a:pt x="1051005" y="146451"/>
                </a:lnTo>
                <a:lnTo>
                  <a:pt x="1062989" y="144779"/>
                </a:lnTo>
                <a:lnTo>
                  <a:pt x="1068197" y="144779"/>
                </a:lnTo>
                <a:lnTo>
                  <a:pt x="1074547" y="146430"/>
                </a:lnTo>
                <a:lnTo>
                  <a:pt x="1082166" y="149732"/>
                </a:lnTo>
                <a:lnTo>
                  <a:pt x="1101216" y="118999"/>
                </a:lnTo>
                <a:lnTo>
                  <a:pt x="1092937" y="114905"/>
                </a:lnTo>
                <a:lnTo>
                  <a:pt x="1080642" y="110831"/>
                </a:lnTo>
                <a:lnTo>
                  <a:pt x="1068958" y="109474"/>
                </a:lnTo>
                <a:lnTo>
                  <a:pt x="1066639" y="109513"/>
                </a:lnTo>
                <a:lnTo>
                  <a:pt x="1054246" y="111121"/>
                </a:lnTo>
                <a:lnTo>
                  <a:pt x="1042134" y="115114"/>
                </a:lnTo>
                <a:lnTo>
                  <a:pt x="1030351" y="121538"/>
                </a:lnTo>
                <a:lnTo>
                  <a:pt x="1021256" y="128373"/>
                </a:lnTo>
                <a:lnTo>
                  <a:pt x="1012350" y="136760"/>
                </a:lnTo>
                <a:lnTo>
                  <a:pt x="1003660" y="146674"/>
                </a:lnTo>
                <a:lnTo>
                  <a:pt x="995172" y="158114"/>
                </a:lnTo>
                <a:close/>
              </a:path>
              <a:path w="3203448" h="407415">
                <a:moveTo>
                  <a:pt x="663447" y="143400"/>
                </a:moveTo>
                <a:lnTo>
                  <a:pt x="654006" y="152672"/>
                </a:lnTo>
                <a:lnTo>
                  <a:pt x="654457" y="225417"/>
                </a:lnTo>
                <a:lnTo>
                  <a:pt x="659306" y="211779"/>
                </a:lnTo>
                <a:lnTo>
                  <a:pt x="664916" y="199533"/>
                </a:lnTo>
                <a:lnTo>
                  <a:pt x="673482" y="135251"/>
                </a:lnTo>
                <a:lnTo>
                  <a:pt x="663447" y="143400"/>
                </a:lnTo>
                <a:close/>
              </a:path>
              <a:path w="3203448" h="407415">
                <a:moveTo>
                  <a:pt x="165837" y="205947"/>
                </a:moveTo>
                <a:lnTo>
                  <a:pt x="171300" y="194447"/>
                </a:lnTo>
                <a:lnTo>
                  <a:pt x="178155" y="183768"/>
                </a:lnTo>
                <a:lnTo>
                  <a:pt x="186414" y="173902"/>
                </a:lnTo>
                <a:lnTo>
                  <a:pt x="196087" y="164845"/>
                </a:lnTo>
                <a:lnTo>
                  <a:pt x="206525" y="157198"/>
                </a:lnTo>
                <a:lnTo>
                  <a:pt x="217880" y="151006"/>
                </a:lnTo>
                <a:lnTo>
                  <a:pt x="229797" y="146567"/>
                </a:lnTo>
                <a:lnTo>
                  <a:pt x="242265" y="143895"/>
                </a:lnTo>
                <a:lnTo>
                  <a:pt x="255269" y="143001"/>
                </a:lnTo>
                <a:lnTo>
                  <a:pt x="267687" y="143710"/>
                </a:lnTo>
                <a:lnTo>
                  <a:pt x="280661" y="146300"/>
                </a:lnTo>
                <a:lnTo>
                  <a:pt x="292181" y="150800"/>
                </a:lnTo>
                <a:lnTo>
                  <a:pt x="302260" y="157225"/>
                </a:lnTo>
                <a:lnTo>
                  <a:pt x="309539" y="164060"/>
                </a:lnTo>
                <a:lnTo>
                  <a:pt x="316778" y="173965"/>
                </a:lnTo>
                <a:lnTo>
                  <a:pt x="322442" y="185784"/>
                </a:lnTo>
                <a:lnTo>
                  <a:pt x="326516" y="199516"/>
                </a:lnTo>
                <a:lnTo>
                  <a:pt x="328121" y="208536"/>
                </a:lnTo>
                <a:lnTo>
                  <a:pt x="329189" y="218964"/>
                </a:lnTo>
                <a:lnTo>
                  <a:pt x="329958" y="231841"/>
                </a:lnTo>
                <a:lnTo>
                  <a:pt x="330424" y="247162"/>
                </a:lnTo>
                <a:lnTo>
                  <a:pt x="330580" y="264921"/>
                </a:lnTo>
                <a:lnTo>
                  <a:pt x="330580" y="400050"/>
                </a:lnTo>
                <a:lnTo>
                  <a:pt x="367029" y="400050"/>
                </a:lnTo>
                <a:lnTo>
                  <a:pt x="367029" y="254253"/>
                </a:lnTo>
                <a:lnTo>
                  <a:pt x="366876" y="241439"/>
                </a:lnTo>
                <a:lnTo>
                  <a:pt x="366223" y="226046"/>
                </a:lnTo>
                <a:lnTo>
                  <a:pt x="365059" y="211990"/>
                </a:lnTo>
                <a:lnTo>
                  <a:pt x="363386" y="199266"/>
                </a:lnTo>
                <a:lnTo>
                  <a:pt x="361209" y="187869"/>
                </a:lnTo>
                <a:lnTo>
                  <a:pt x="358527" y="177794"/>
                </a:lnTo>
                <a:lnTo>
                  <a:pt x="352784" y="163549"/>
                </a:lnTo>
                <a:lnTo>
                  <a:pt x="346269" y="152370"/>
                </a:lnTo>
                <a:lnTo>
                  <a:pt x="338477" y="142302"/>
                </a:lnTo>
                <a:lnTo>
                  <a:pt x="329397" y="133371"/>
                </a:lnTo>
                <a:lnTo>
                  <a:pt x="319024" y="125602"/>
                </a:lnTo>
                <a:lnTo>
                  <a:pt x="300914" y="116261"/>
                </a:lnTo>
                <a:lnTo>
                  <a:pt x="288833" y="112485"/>
                </a:lnTo>
                <a:lnTo>
                  <a:pt x="276074" y="110225"/>
                </a:lnTo>
                <a:lnTo>
                  <a:pt x="262636" y="109474"/>
                </a:lnTo>
                <a:lnTo>
                  <a:pt x="253454" y="109793"/>
                </a:lnTo>
                <a:lnTo>
                  <a:pt x="240650" y="111359"/>
                </a:lnTo>
                <a:lnTo>
                  <a:pt x="228260" y="114224"/>
                </a:lnTo>
                <a:lnTo>
                  <a:pt x="216285" y="118382"/>
                </a:lnTo>
                <a:lnTo>
                  <a:pt x="204724" y="123825"/>
                </a:lnTo>
                <a:lnTo>
                  <a:pt x="193255" y="130940"/>
                </a:lnTo>
                <a:lnTo>
                  <a:pt x="183505" y="138415"/>
                </a:lnTo>
                <a:lnTo>
                  <a:pt x="174102" y="147006"/>
                </a:lnTo>
                <a:lnTo>
                  <a:pt x="165046" y="156707"/>
                </a:lnTo>
                <a:lnTo>
                  <a:pt x="156337" y="167512"/>
                </a:lnTo>
                <a:lnTo>
                  <a:pt x="156337" y="116712"/>
                </a:lnTo>
                <a:lnTo>
                  <a:pt x="119887" y="116712"/>
                </a:lnTo>
                <a:lnTo>
                  <a:pt x="119887" y="400050"/>
                </a:lnTo>
                <a:lnTo>
                  <a:pt x="156337" y="400050"/>
                </a:lnTo>
                <a:lnTo>
                  <a:pt x="156338" y="294627"/>
                </a:lnTo>
                <a:lnTo>
                  <a:pt x="156505" y="277320"/>
                </a:lnTo>
                <a:lnTo>
                  <a:pt x="156957" y="261904"/>
                </a:lnTo>
                <a:lnTo>
                  <a:pt x="157690" y="248374"/>
                </a:lnTo>
                <a:lnTo>
                  <a:pt x="158702" y="236729"/>
                </a:lnTo>
                <a:lnTo>
                  <a:pt x="159987" y="226963"/>
                </a:lnTo>
                <a:lnTo>
                  <a:pt x="161543" y="219075"/>
                </a:lnTo>
                <a:lnTo>
                  <a:pt x="161754" y="218274"/>
                </a:lnTo>
                <a:lnTo>
                  <a:pt x="165837" y="205947"/>
                </a:lnTo>
                <a:close/>
              </a:path>
              <a:path w="3203448" h="407415">
                <a:moveTo>
                  <a:pt x="0" y="17017"/>
                </a:moveTo>
                <a:lnTo>
                  <a:pt x="0" y="400050"/>
                </a:lnTo>
                <a:lnTo>
                  <a:pt x="38226" y="400050"/>
                </a:lnTo>
                <a:lnTo>
                  <a:pt x="38226" y="17017"/>
                </a:lnTo>
                <a:lnTo>
                  <a:pt x="0" y="17017"/>
                </a:lnTo>
                <a:close/>
              </a:path>
              <a:path w="3203448" h="407415">
                <a:moveTo>
                  <a:pt x="3166999" y="7365"/>
                </a:moveTo>
                <a:lnTo>
                  <a:pt x="3166999" y="400050"/>
                </a:lnTo>
                <a:lnTo>
                  <a:pt x="3203448" y="400050"/>
                </a:lnTo>
                <a:lnTo>
                  <a:pt x="3203448" y="7365"/>
                </a:lnTo>
                <a:lnTo>
                  <a:pt x="3166999" y="7365"/>
                </a:lnTo>
                <a:close/>
              </a:path>
              <a:path w="3203448" h="407415">
                <a:moveTo>
                  <a:pt x="2070607" y="30225"/>
                </a:moveTo>
                <a:lnTo>
                  <a:pt x="2070607" y="21970"/>
                </a:lnTo>
                <a:lnTo>
                  <a:pt x="2067686" y="14731"/>
                </a:lnTo>
                <a:lnTo>
                  <a:pt x="2061845" y="8889"/>
                </a:lnTo>
                <a:lnTo>
                  <a:pt x="2056002" y="2920"/>
                </a:lnTo>
                <a:lnTo>
                  <a:pt x="2048891" y="0"/>
                </a:lnTo>
                <a:lnTo>
                  <a:pt x="2032380" y="0"/>
                </a:lnTo>
                <a:lnTo>
                  <a:pt x="2025396" y="2920"/>
                </a:lnTo>
                <a:lnTo>
                  <a:pt x="2019553" y="8889"/>
                </a:lnTo>
                <a:lnTo>
                  <a:pt x="2013711" y="14731"/>
                </a:lnTo>
                <a:lnTo>
                  <a:pt x="2010791" y="21970"/>
                </a:lnTo>
                <a:lnTo>
                  <a:pt x="2010791" y="38353"/>
                </a:lnTo>
                <a:lnTo>
                  <a:pt x="2013711" y="45465"/>
                </a:lnTo>
                <a:lnTo>
                  <a:pt x="2019553" y="51307"/>
                </a:lnTo>
                <a:lnTo>
                  <a:pt x="2025396" y="57276"/>
                </a:lnTo>
                <a:lnTo>
                  <a:pt x="2032380" y="60198"/>
                </a:lnTo>
                <a:lnTo>
                  <a:pt x="2048891" y="60198"/>
                </a:lnTo>
                <a:lnTo>
                  <a:pt x="2056002" y="57276"/>
                </a:lnTo>
                <a:lnTo>
                  <a:pt x="2061845" y="51307"/>
                </a:lnTo>
                <a:lnTo>
                  <a:pt x="2067686" y="45465"/>
                </a:lnTo>
                <a:lnTo>
                  <a:pt x="2070607" y="38353"/>
                </a:lnTo>
                <a:lnTo>
                  <a:pt x="2070607" y="30225"/>
                </a:lnTo>
                <a:close/>
              </a:path>
              <a:path w="3203448" h="407415">
                <a:moveTo>
                  <a:pt x="512699" y="116712"/>
                </a:moveTo>
                <a:lnTo>
                  <a:pt x="512699" y="11429"/>
                </a:lnTo>
                <a:lnTo>
                  <a:pt x="476250" y="11429"/>
                </a:lnTo>
                <a:lnTo>
                  <a:pt x="476250" y="116712"/>
                </a:lnTo>
                <a:lnTo>
                  <a:pt x="426465" y="116712"/>
                </a:lnTo>
                <a:lnTo>
                  <a:pt x="426465" y="148208"/>
                </a:lnTo>
                <a:lnTo>
                  <a:pt x="476250" y="148208"/>
                </a:lnTo>
                <a:lnTo>
                  <a:pt x="476250" y="400050"/>
                </a:lnTo>
                <a:lnTo>
                  <a:pt x="512699" y="400050"/>
                </a:lnTo>
                <a:lnTo>
                  <a:pt x="512699" y="148208"/>
                </a:lnTo>
                <a:lnTo>
                  <a:pt x="570483" y="148208"/>
                </a:lnTo>
                <a:lnTo>
                  <a:pt x="570483" y="116712"/>
                </a:lnTo>
                <a:lnTo>
                  <a:pt x="512699" y="116712"/>
                </a:lnTo>
                <a:close/>
              </a:path>
              <a:path w="3203448" h="407415">
                <a:moveTo>
                  <a:pt x="649604" y="261238"/>
                </a:moveTo>
                <a:lnTo>
                  <a:pt x="904493" y="261238"/>
                </a:lnTo>
                <a:lnTo>
                  <a:pt x="904492" y="260996"/>
                </a:lnTo>
                <a:lnTo>
                  <a:pt x="903901" y="246813"/>
                </a:lnTo>
                <a:lnTo>
                  <a:pt x="902355" y="233233"/>
                </a:lnTo>
                <a:lnTo>
                  <a:pt x="899857" y="220255"/>
                </a:lnTo>
                <a:lnTo>
                  <a:pt x="896412" y="207877"/>
                </a:lnTo>
                <a:lnTo>
                  <a:pt x="892025" y="196097"/>
                </a:lnTo>
                <a:lnTo>
                  <a:pt x="886699" y="184915"/>
                </a:lnTo>
                <a:lnTo>
                  <a:pt x="880440" y="174329"/>
                </a:lnTo>
                <a:lnTo>
                  <a:pt x="873251" y="164337"/>
                </a:lnTo>
                <a:lnTo>
                  <a:pt x="863629" y="153190"/>
                </a:lnTo>
                <a:lnTo>
                  <a:pt x="854138" y="144015"/>
                </a:lnTo>
                <a:lnTo>
                  <a:pt x="844072" y="135919"/>
                </a:lnTo>
                <a:lnTo>
                  <a:pt x="833431" y="128903"/>
                </a:lnTo>
                <a:lnTo>
                  <a:pt x="822216" y="122966"/>
                </a:lnTo>
                <a:lnTo>
                  <a:pt x="810428" y="118109"/>
                </a:lnTo>
                <a:lnTo>
                  <a:pt x="798067" y="114331"/>
                </a:lnTo>
                <a:lnTo>
                  <a:pt x="785134" y="111632"/>
                </a:lnTo>
                <a:lnTo>
                  <a:pt x="771629" y="110013"/>
                </a:lnTo>
                <a:lnTo>
                  <a:pt x="757554" y="109474"/>
                </a:lnTo>
                <a:lnTo>
                  <a:pt x="746178" y="109833"/>
                </a:lnTo>
                <a:lnTo>
                  <a:pt x="732576" y="111282"/>
                </a:lnTo>
                <a:lnTo>
                  <a:pt x="719568" y="113844"/>
                </a:lnTo>
                <a:lnTo>
                  <a:pt x="707155" y="117520"/>
                </a:lnTo>
                <a:lnTo>
                  <a:pt x="695336" y="122312"/>
                </a:lnTo>
                <a:lnTo>
                  <a:pt x="684112" y="128222"/>
                </a:lnTo>
                <a:lnTo>
                  <a:pt x="673482" y="135251"/>
                </a:lnTo>
                <a:lnTo>
                  <a:pt x="664916" y="199533"/>
                </a:lnTo>
                <a:lnTo>
                  <a:pt x="671286" y="188684"/>
                </a:lnTo>
                <a:lnTo>
                  <a:pt x="678417" y="179236"/>
                </a:lnTo>
                <a:lnTo>
                  <a:pt x="686307" y="171195"/>
                </a:lnTo>
                <a:lnTo>
                  <a:pt x="696920" y="162770"/>
                </a:lnTo>
                <a:lnTo>
                  <a:pt x="707852" y="156120"/>
                </a:lnTo>
                <a:lnTo>
                  <a:pt x="719438" y="150941"/>
                </a:lnTo>
                <a:lnTo>
                  <a:pt x="731674" y="147238"/>
                </a:lnTo>
                <a:lnTo>
                  <a:pt x="744551" y="145014"/>
                </a:lnTo>
                <a:lnTo>
                  <a:pt x="758063" y="144271"/>
                </a:lnTo>
                <a:lnTo>
                  <a:pt x="769485" y="144832"/>
                </a:lnTo>
                <a:lnTo>
                  <a:pt x="782044" y="146792"/>
                </a:lnTo>
                <a:lnTo>
                  <a:pt x="794328" y="150161"/>
                </a:lnTo>
                <a:lnTo>
                  <a:pt x="806323" y="154939"/>
                </a:lnTo>
                <a:lnTo>
                  <a:pt x="814207" y="159014"/>
                </a:lnTo>
                <a:lnTo>
                  <a:pt x="825200" y="166047"/>
                </a:lnTo>
                <a:lnTo>
                  <a:pt x="834854" y="174071"/>
                </a:lnTo>
                <a:lnTo>
                  <a:pt x="843152" y="183133"/>
                </a:lnTo>
                <a:lnTo>
                  <a:pt x="849845" y="192857"/>
                </a:lnTo>
                <a:lnTo>
                  <a:pt x="855508" y="203718"/>
                </a:lnTo>
                <a:lnTo>
                  <a:pt x="860351" y="216010"/>
                </a:lnTo>
                <a:lnTo>
                  <a:pt x="864362" y="229742"/>
                </a:lnTo>
                <a:lnTo>
                  <a:pt x="653161" y="229742"/>
                </a:lnTo>
                <a:lnTo>
                  <a:pt x="654457" y="225417"/>
                </a:lnTo>
                <a:lnTo>
                  <a:pt x="654006" y="152672"/>
                </a:lnTo>
                <a:lnTo>
                  <a:pt x="645160" y="163067"/>
                </a:lnTo>
                <a:lnTo>
                  <a:pt x="637344" y="173889"/>
                </a:lnTo>
                <a:lnTo>
                  <a:pt x="630624" y="184991"/>
                </a:lnTo>
                <a:lnTo>
                  <a:pt x="624937" y="196453"/>
                </a:lnTo>
                <a:lnTo>
                  <a:pt x="620284" y="208276"/>
                </a:lnTo>
                <a:lnTo>
                  <a:pt x="616665" y="220461"/>
                </a:lnTo>
                <a:lnTo>
                  <a:pt x="614080" y="233010"/>
                </a:lnTo>
                <a:lnTo>
                  <a:pt x="612529" y="245925"/>
                </a:lnTo>
                <a:lnTo>
                  <a:pt x="612013" y="259206"/>
                </a:lnTo>
                <a:lnTo>
                  <a:pt x="612238" y="267833"/>
                </a:lnTo>
                <a:lnTo>
                  <a:pt x="613449" y="280707"/>
                </a:lnTo>
                <a:lnTo>
                  <a:pt x="615704" y="293259"/>
                </a:lnTo>
                <a:lnTo>
                  <a:pt x="619005" y="305491"/>
                </a:lnTo>
                <a:lnTo>
                  <a:pt x="623348" y="317407"/>
                </a:lnTo>
                <a:lnTo>
                  <a:pt x="628733" y="329009"/>
                </a:lnTo>
                <a:lnTo>
                  <a:pt x="635159" y="340298"/>
                </a:lnTo>
                <a:lnTo>
                  <a:pt x="642625" y="351277"/>
                </a:lnTo>
                <a:lnTo>
                  <a:pt x="651128" y="361950"/>
                </a:lnTo>
                <a:lnTo>
                  <a:pt x="662320" y="373455"/>
                </a:lnTo>
                <a:lnTo>
                  <a:pt x="672005" y="381399"/>
                </a:lnTo>
                <a:lnTo>
                  <a:pt x="682398" y="388290"/>
                </a:lnTo>
                <a:lnTo>
                  <a:pt x="693499" y="394126"/>
                </a:lnTo>
                <a:lnTo>
                  <a:pt x="705306" y="398905"/>
                </a:lnTo>
                <a:lnTo>
                  <a:pt x="717820" y="402625"/>
                </a:lnTo>
                <a:lnTo>
                  <a:pt x="731039" y="405285"/>
                </a:lnTo>
                <a:lnTo>
                  <a:pt x="744961" y="406883"/>
                </a:lnTo>
                <a:lnTo>
                  <a:pt x="759587" y="407415"/>
                </a:lnTo>
                <a:lnTo>
                  <a:pt x="766125" y="407309"/>
                </a:lnTo>
                <a:lnTo>
                  <a:pt x="779463" y="406382"/>
                </a:lnTo>
                <a:lnTo>
                  <a:pt x="792154" y="404504"/>
                </a:lnTo>
                <a:lnTo>
                  <a:pt x="804198" y="401673"/>
                </a:lnTo>
                <a:lnTo>
                  <a:pt x="815593" y="397890"/>
                </a:lnTo>
                <a:lnTo>
                  <a:pt x="828833" y="391992"/>
                </a:lnTo>
                <a:lnTo>
                  <a:pt x="839858" y="385711"/>
                </a:lnTo>
                <a:lnTo>
                  <a:pt x="850304" y="378406"/>
                </a:lnTo>
                <a:lnTo>
                  <a:pt x="860170" y="370077"/>
                </a:lnTo>
                <a:lnTo>
                  <a:pt x="873732" y="355652"/>
                </a:lnTo>
                <a:lnTo>
                  <a:pt x="881295" y="345563"/>
                </a:lnTo>
                <a:lnTo>
                  <a:pt x="888419" y="334409"/>
                </a:lnTo>
                <a:lnTo>
                  <a:pt x="895095" y="322199"/>
                </a:lnTo>
                <a:lnTo>
                  <a:pt x="864362" y="306069"/>
                </a:lnTo>
                <a:lnTo>
                  <a:pt x="856196" y="319006"/>
                </a:lnTo>
                <a:lnTo>
                  <a:pt x="848295" y="330011"/>
                </a:lnTo>
                <a:lnTo>
                  <a:pt x="840679" y="339110"/>
                </a:lnTo>
                <a:lnTo>
                  <a:pt x="833374" y="346328"/>
                </a:lnTo>
                <a:lnTo>
                  <a:pt x="822038" y="354749"/>
                </a:lnTo>
                <a:lnTo>
                  <a:pt x="810904" y="360979"/>
                </a:lnTo>
                <a:lnTo>
                  <a:pt x="798576" y="366267"/>
                </a:lnTo>
                <a:lnTo>
                  <a:pt x="781744" y="371106"/>
                </a:lnTo>
                <a:lnTo>
                  <a:pt x="769188" y="373094"/>
                </a:lnTo>
                <a:lnTo>
                  <a:pt x="756412" y="373761"/>
                </a:lnTo>
                <a:lnTo>
                  <a:pt x="750516" y="373621"/>
                </a:lnTo>
                <a:lnTo>
                  <a:pt x="737221" y="372202"/>
                </a:lnTo>
                <a:lnTo>
                  <a:pt x="724613" y="369256"/>
                </a:lnTo>
                <a:lnTo>
                  <a:pt x="712693" y="364787"/>
                </a:lnTo>
                <a:lnTo>
                  <a:pt x="701466" y="358797"/>
                </a:lnTo>
                <a:lnTo>
                  <a:pt x="690934" y="351288"/>
                </a:lnTo>
                <a:lnTo>
                  <a:pt x="681101" y="342264"/>
                </a:lnTo>
                <a:lnTo>
                  <a:pt x="674022" y="334184"/>
                </a:lnTo>
                <a:lnTo>
                  <a:pt x="666803" y="323918"/>
                </a:lnTo>
                <a:lnTo>
                  <a:pt x="660840" y="312893"/>
                </a:lnTo>
                <a:lnTo>
                  <a:pt x="656137" y="301110"/>
                </a:lnTo>
                <a:lnTo>
                  <a:pt x="652695" y="288571"/>
                </a:lnTo>
                <a:lnTo>
                  <a:pt x="650517" y="275280"/>
                </a:lnTo>
                <a:lnTo>
                  <a:pt x="649604" y="261238"/>
                </a:lnTo>
                <a:close/>
              </a:path>
              <a:path w="3203448" h="407415">
                <a:moveTo>
                  <a:pt x="2215978" y="398796"/>
                </a:moveTo>
                <a:lnTo>
                  <a:pt x="2228304" y="402565"/>
                </a:lnTo>
                <a:lnTo>
                  <a:pt x="2241205" y="405259"/>
                </a:lnTo>
                <a:lnTo>
                  <a:pt x="2254680" y="406876"/>
                </a:lnTo>
                <a:lnTo>
                  <a:pt x="2268728" y="407415"/>
                </a:lnTo>
                <a:lnTo>
                  <a:pt x="2269762" y="407413"/>
                </a:lnTo>
                <a:lnTo>
                  <a:pt x="2283754" y="406793"/>
                </a:lnTo>
                <a:lnTo>
                  <a:pt x="2297172" y="405091"/>
                </a:lnTo>
                <a:lnTo>
                  <a:pt x="2310016" y="402308"/>
                </a:lnTo>
                <a:lnTo>
                  <a:pt x="2322286" y="398445"/>
                </a:lnTo>
                <a:lnTo>
                  <a:pt x="2333982" y="393503"/>
                </a:lnTo>
                <a:lnTo>
                  <a:pt x="2345104" y="387483"/>
                </a:lnTo>
                <a:lnTo>
                  <a:pt x="2355652" y="380386"/>
                </a:lnTo>
                <a:lnTo>
                  <a:pt x="2365626" y="372213"/>
                </a:lnTo>
                <a:lnTo>
                  <a:pt x="2375027" y="362965"/>
                </a:lnTo>
                <a:lnTo>
                  <a:pt x="2382174" y="354804"/>
                </a:lnTo>
                <a:lnTo>
                  <a:pt x="2390194" y="344203"/>
                </a:lnTo>
                <a:lnTo>
                  <a:pt x="2397147" y="333212"/>
                </a:lnTo>
                <a:lnTo>
                  <a:pt x="2403034" y="321834"/>
                </a:lnTo>
                <a:lnTo>
                  <a:pt x="2407853" y="310070"/>
                </a:lnTo>
                <a:lnTo>
                  <a:pt x="2411603" y="297924"/>
                </a:lnTo>
                <a:lnTo>
                  <a:pt x="2414283" y="285396"/>
                </a:lnTo>
                <a:lnTo>
                  <a:pt x="2415892" y="272489"/>
                </a:lnTo>
                <a:lnTo>
                  <a:pt x="2416429" y="259206"/>
                </a:lnTo>
                <a:lnTo>
                  <a:pt x="2416220" y="250663"/>
                </a:lnTo>
                <a:lnTo>
                  <a:pt x="2415032" y="237426"/>
                </a:lnTo>
                <a:lnTo>
                  <a:pt x="2412790" y="224624"/>
                </a:lnTo>
                <a:lnTo>
                  <a:pt x="2409498" y="212257"/>
                </a:lnTo>
                <a:lnTo>
                  <a:pt x="2405156" y="200321"/>
                </a:lnTo>
                <a:lnTo>
                  <a:pt x="2399765" y="188814"/>
                </a:lnTo>
                <a:lnTo>
                  <a:pt x="2393327" y="177734"/>
                </a:lnTo>
                <a:lnTo>
                  <a:pt x="2385842" y="167078"/>
                </a:lnTo>
                <a:lnTo>
                  <a:pt x="2377312" y="156844"/>
                </a:lnTo>
                <a:lnTo>
                  <a:pt x="2364596" y="144302"/>
                </a:lnTo>
                <a:lnTo>
                  <a:pt x="2354421" y="136131"/>
                </a:lnTo>
                <a:lnTo>
                  <a:pt x="2343729" y="129053"/>
                </a:lnTo>
                <a:lnTo>
                  <a:pt x="2332521" y="123067"/>
                </a:lnTo>
                <a:lnTo>
                  <a:pt x="2320795" y="118171"/>
                </a:lnTo>
                <a:lnTo>
                  <a:pt x="2308553" y="114364"/>
                </a:lnTo>
                <a:lnTo>
                  <a:pt x="2295795" y="111647"/>
                </a:lnTo>
                <a:lnTo>
                  <a:pt x="2282519" y="110017"/>
                </a:lnTo>
                <a:lnTo>
                  <a:pt x="2268728" y="109474"/>
                </a:lnTo>
                <a:lnTo>
                  <a:pt x="2263778" y="109542"/>
                </a:lnTo>
                <a:lnTo>
                  <a:pt x="2250166" y="110472"/>
                </a:lnTo>
                <a:lnTo>
                  <a:pt x="2237069" y="112491"/>
                </a:lnTo>
                <a:lnTo>
                  <a:pt x="2224488" y="115598"/>
                </a:lnTo>
                <a:lnTo>
                  <a:pt x="2212424" y="119793"/>
                </a:lnTo>
                <a:lnTo>
                  <a:pt x="2200877" y="125077"/>
                </a:lnTo>
                <a:lnTo>
                  <a:pt x="2189850" y="131450"/>
                </a:lnTo>
                <a:lnTo>
                  <a:pt x="2179342" y="138911"/>
                </a:lnTo>
                <a:lnTo>
                  <a:pt x="2169354" y="147461"/>
                </a:lnTo>
                <a:lnTo>
                  <a:pt x="2159888" y="157099"/>
                </a:lnTo>
                <a:lnTo>
                  <a:pt x="2146645" y="173815"/>
                </a:lnTo>
                <a:lnTo>
                  <a:pt x="2139788" y="184749"/>
                </a:lnTo>
                <a:lnTo>
                  <a:pt x="2133983" y="196105"/>
                </a:lnTo>
                <a:lnTo>
                  <a:pt x="2129230" y="207883"/>
                </a:lnTo>
                <a:lnTo>
                  <a:pt x="2125532" y="220081"/>
                </a:lnTo>
                <a:lnTo>
                  <a:pt x="2122888" y="232702"/>
                </a:lnTo>
                <a:lnTo>
                  <a:pt x="2121302" y="245743"/>
                </a:lnTo>
                <a:lnTo>
                  <a:pt x="2120773" y="259206"/>
                </a:lnTo>
                <a:lnTo>
                  <a:pt x="2121113" y="269815"/>
                </a:lnTo>
                <a:lnTo>
                  <a:pt x="2122503" y="282799"/>
                </a:lnTo>
                <a:lnTo>
                  <a:pt x="2124965" y="295404"/>
                </a:lnTo>
                <a:lnTo>
                  <a:pt x="2128498" y="307628"/>
                </a:lnTo>
                <a:lnTo>
                  <a:pt x="2133099" y="319470"/>
                </a:lnTo>
                <a:lnTo>
                  <a:pt x="2138769" y="330927"/>
                </a:lnTo>
                <a:lnTo>
                  <a:pt x="2145505" y="341997"/>
                </a:lnTo>
                <a:lnTo>
                  <a:pt x="2153308" y="352677"/>
                </a:lnTo>
                <a:lnTo>
                  <a:pt x="2162175" y="362965"/>
                </a:lnTo>
                <a:lnTo>
                  <a:pt x="2163973" y="297798"/>
                </a:lnTo>
                <a:lnTo>
                  <a:pt x="2160514" y="285564"/>
                </a:lnTo>
                <a:lnTo>
                  <a:pt x="2158428" y="272949"/>
                </a:lnTo>
                <a:lnTo>
                  <a:pt x="2157729" y="259968"/>
                </a:lnTo>
                <a:lnTo>
                  <a:pt x="2158287" y="247773"/>
                </a:lnTo>
                <a:lnTo>
                  <a:pt x="2160215" y="234781"/>
                </a:lnTo>
                <a:lnTo>
                  <a:pt x="2163518" y="222374"/>
                </a:lnTo>
                <a:lnTo>
                  <a:pt x="2168198" y="210557"/>
                </a:lnTo>
                <a:lnTo>
                  <a:pt x="2174254" y="199334"/>
                </a:lnTo>
                <a:lnTo>
                  <a:pt x="2181687" y="188709"/>
                </a:lnTo>
                <a:lnTo>
                  <a:pt x="2190496" y="178688"/>
                </a:lnTo>
                <a:lnTo>
                  <a:pt x="2197377" y="172107"/>
                </a:lnTo>
                <a:lnTo>
                  <a:pt x="2207802" y="163874"/>
                </a:lnTo>
                <a:lnTo>
                  <a:pt x="2218805" y="157137"/>
                </a:lnTo>
                <a:lnTo>
                  <a:pt x="2230386" y="151897"/>
                </a:lnTo>
                <a:lnTo>
                  <a:pt x="2242546" y="148155"/>
                </a:lnTo>
                <a:lnTo>
                  <a:pt x="2255284" y="145909"/>
                </a:lnTo>
                <a:lnTo>
                  <a:pt x="2268601" y="145161"/>
                </a:lnTo>
                <a:lnTo>
                  <a:pt x="2277707" y="145511"/>
                </a:lnTo>
                <a:lnTo>
                  <a:pt x="2290570" y="147288"/>
                </a:lnTo>
                <a:lnTo>
                  <a:pt x="2302882" y="150566"/>
                </a:lnTo>
                <a:lnTo>
                  <a:pt x="2314642" y="155345"/>
                </a:lnTo>
                <a:lnTo>
                  <a:pt x="2325846" y="161625"/>
                </a:lnTo>
                <a:lnTo>
                  <a:pt x="2336492" y="169406"/>
                </a:lnTo>
                <a:lnTo>
                  <a:pt x="2346579" y="178688"/>
                </a:lnTo>
                <a:lnTo>
                  <a:pt x="2354643" y="187718"/>
                </a:lnTo>
                <a:lnTo>
                  <a:pt x="2362239" y="198279"/>
                </a:lnTo>
                <a:lnTo>
                  <a:pt x="2368449" y="209438"/>
                </a:lnTo>
                <a:lnTo>
                  <a:pt x="2373275" y="221191"/>
                </a:lnTo>
                <a:lnTo>
                  <a:pt x="2376719" y="233534"/>
                </a:lnTo>
                <a:lnTo>
                  <a:pt x="2378784" y="246461"/>
                </a:lnTo>
                <a:lnTo>
                  <a:pt x="2379472" y="259968"/>
                </a:lnTo>
                <a:lnTo>
                  <a:pt x="2379172" y="268599"/>
                </a:lnTo>
                <a:lnTo>
                  <a:pt x="2377578" y="281339"/>
                </a:lnTo>
                <a:lnTo>
                  <a:pt x="2374604" y="293704"/>
                </a:lnTo>
                <a:lnTo>
                  <a:pt x="2370242" y="305677"/>
                </a:lnTo>
                <a:lnTo>
                  <a:pt x="2364485" y="317245"/>
                </a:lnTo>
                <a:lnTo>
                  <a:pt x="2353260" y="333808"/>
                </a:lnTo>
                <a:lnTo>
                  <a:pt x="2344600" y="343142"/>
                </a:lnTo>
                <a:lnTo>
                  <a:pt x="2334920" y="351289"/>
                </a:lnTo>
                <a:lnTo>
                  <a:pt x="2324227" y="358266"/>
                </a:lnTo>
                <a:lnTo>
                  <a:pt x="2306579" y="366383"/>
                </a:lnTo>
                <a:lnTo>
                  <a:pt x="2294403" y="369917"/>
                </a:lnTo>
                <a:lnTo>
                  <a:pt x="2281744" y="372038"/>
                </a:lnTo>
                <a:lnTo>
                  <a:pt x="2268601" y="372744"/>
                </a:lnTo>
                <a:lnTo>
                  <a:pt x="2261628" y="372549"/>
                </a:lnTo>
                <a:lnTo>
                  <a:pt x="2248739" y="371099"/>
                </a:lnTo>
                <a:lnTo>
                  <a:pt x="2236334" y="368235"/>
                </a:lnTo>
                <a:lnTo>
                  <a:pt x="2224412" y="363958"/>
                </a:lnTo>
                <a:lnTo>
                  <a:pt x="2212975" y="358266"/>
                </a:lnTo>
                <a:lnTo>
                  <a:pt x="2197066" y="347153"/>
                </a:lnTo>
                <a:lnTo>
                  <a:pt x="2187921" y="338384"/>
                </a:lnTo>
                <a:lnTo>
                  <a:pt x="2179802" y="328420"/>
                </a:lnTo>
                <a:lnTo>
                  <a:pt x="2172716" y="317245"/>
                </a:lnTo>
                <a:lnTo>
                  <a:pt x="2182457" y="381043"/>
                </a:lnTo>
                <a:lnTo>
                  <a:pt x="2193053" y="388034"/>
                </a:lnTo>
                <a:lnTo>
                  <a:pt x="2204227" y="393952"/>
                </a:lnTo>
                <a:lnTo>
                  <a:pt x="2215978" y="398796"/>
                </a:lnTo>
                <a:close/>
              </a:path>
              <a:path w="3203448" h="407415">
                <a:moveTo>
                  <a:pt x="2172440" y="372981"/>
                </a:moveTo>
                <a:lnTo>
                  <a:pt x="2182457" y="381043"/>
                </a:lnTo>
                <a:lnTo>
                  <a:pt x="2172716" y="317245"/>
                </a:lnTo>
                <a:lnTo>
                  <a:pt x="2168789" y="309636"/>
                </a:lnTo>
                <a:lnTo>
                  <a:pt x="2163973" y="297798"/>
                </a:lnTo>
                <a:lnTo>
                  <a:pt x="2163002" y="363847"/>
                </a:lnTo>
                <a:lnTo>
                  <a:pt x="2172440" y="372981"/>
                </a:lnTo>
                <a:close/>
              </a:path>
              <a:path w="3203448" h="407415">
                <a:moveTo>
                  <a:pt x="2841825" y="213289"/>
                </a:moveTo>
                <a:lnTo>
                  <a:pt x="2847594" y="201549"/>
                </a:lnTo>
                <a:lnTo>
                  <a:pt x="2851906" y="194461"/>
                </a:lnTo>
                <a:lnTo>
                  <a:pt x="2859613" y="184040"/>
                </a:lnTo>
                <a:lnTo>
                  <a:pt x="2868306" y="174747"/>
                </a:lnTo>
                <a:lnTo>
                  <a:pt x="2877975" y="166573"/>
                </a:lnTo>
                <a:lnTo>
                  <a:pt x="2888614" y="159512"/>
                </a:lnTo>
                <a:lnTo>
                  <a:pt x="2906978" y="150980"/>
                </a:lnTo>
                <a:lnTo>
                  <a:pt x="2919162" y="147405"/>
                </a:lnTo>
                <a:lnTo>
                  <a:pt x="2931797" y="145248"/>
                </a:lnTo>
                <a:lnTo>
                  <a:pt x="2944876" y="144525"/>
                </a:lnTo>
                <a:lnTo>
                  <a:pt x="2955686" y="144976"/>
                </a:lnTo>
                <a:lnTo>
                  <a:pt x="2968767" y="146832"/>
                </a:lnTo>
                <a:lnTo>
                  <a:pt x="2981203" y="150126"/>
                </a:lnTo>
                <a:lnTo>
                  <a:pt x="2992995" y="154856"/>
                </a:lnTo>
                <a:lnTo>
                  <a:pt x="3004142" y="161025"/>
                </a:lnTo>
                <a:lnTo>
                  <a:pt x="3014645" y="168630"/>
                </a:lnTo>
                <a:lnTo>
                  <a:pt x="3024504" y="177673"/>
                </a:lnTo>
                <a:lnTo>
                  <a:pt x="3032783" y="187026"/>
                </a:lnTo>
                <a:lnTo>
                  <a:pt x="3040149" y="197487"/>
                </a:lnTo>
                <a:lnTo>
                  <a:pt x="3046176" y="208621"/>
                </a:lnTo>
                <a:lnTo>
                  <a:pt x="3050863" y="220425"/>
                </a:lnTo>
                <a:lnTo>
                  <a:pt x="3054211" y="232899"/>
                </a:lnTo>
                <a:lnTo>
                  <a:pt x="3056220" y="246038"/>
                </a:lnTo>
                <a:lnTo>
                  <a:pt x="3056889" y="259841"/>
                </a:lnTo>
                <a:lnTo>
                  <a:pt x="3056570" y="269382"/>
                </a:lnTo>
                <a:lnTo>
                  <a:pt x="3055023" y="282384"/>
                </a:lnTo>
                <a:lnTo>
                  <a:pt x="3052178" y="294810"/>
                </a:lnTo>
                <a:lnTo>
                  <a:pt x="3048021" y="306648"/>
                </a:lnTo>
                <a:lnTo>
                  <a:pt x="3042538" y="317880"/>
                </a:lnTo>
                <a:lnTo>
                  <a:pt x="3031157" y="334279"/>
                </a:lnTo>
                <a:lnTo>
                  <a:pt x="3022385" y="343424"/>
                </a:lnTo>
                <a:lnTo>
                  <a:pt x="3012423" y="351547"/>
                </a:lnTo>
                <a:lnTo>
                  <a:pt x="3001263" y="358648"/>
                </a:lnTo>
                <a:lnTo>
                  <a:pt x="2994046" y="362438"/>
                </a:lnTo>
                <a:lnTo>
                  <a:pt x="2982119" y="367415"/>
                </a:lnTo>
                <a:lnTo>
                  <a:pt x="2969916" y="370950"/>
                </a:lnTo>
                <a:lnTo>
                  <a:pt x="2957422" y="373061"/>
                </a:lnTo>
                <a:lnTo>
                  <a:pt x="2944622" y="373761"/>
                </a:lnTo>
                <a:lnTo>
                  <a:pt x="2937590" y="373544"/>
                </a:lnTo>
                <a:lnTo>
                  <a:pt x="2924887" y="372005"/>
                </a:lnTo>
                <a:lnTo>
                  <a:pt x="2912554" y="368988"/>
                </a:lnTo>
                <a:lnTo>
                  <a:pt x="2900590" y="364493"/>
                </a:lnTo>
                <a:lnTo>
                  <a:pt x="2888996" y="358520"/>
                </a:lnTo>
                <a:lnTo>
                  <a:pt x="2881804" y="353920"/>
                </a:lnTo>
                <a:lnTo>
                  <a:pt x="2871840" y="346113"/>
                </a:lnTo>
                <a:lnTo>
                  <a:pt x="2862843" y="337196"/>
                </a:lnTo>
                <a:lnTo>
                  <a:pt x="2854806" y="327155"/>
                </a:lnTo>
                <a:lnTo>
                  <a:pt x="2847721" y="315975"/>
                </a:lnTo>
                <a:lnTo>
                  <a:pt x="2843723" y="308233"/>
                </a:lnTo>
                <a:lnTo>
                  <a:pt x="2838804" y="296250"/>
                </a:lnTo>
                <a:lnTo>
                  <a:pt x="2835291" y="284021"/>
                </a:lnTo>
                <a:lnTo>
                  <a:pt x="2833183" y="271546"/>
                </a:lnTo>
                <a:lnTo>
                  <a:pt x="2832480" y="258825"/>
                </a:lnTo>
                <a:lnTo>
                  <a:pt x="2830104" y="161967"/>
                </a:lnTo>
                <a:lnTo>
                  <a:pt x="2821969" y="172351"/>
                </a:lnTo>
                <a:lnTo>
                  <a:pt x="2814919" y="183185"/>
                </a:lnTo>
                <a:lnTo>
                  <a:pt x="2808954" y="194466"/>
                </a:lnTo>
                <a:lnTo>
                  <a:pt x="2804073" y="206195"/>
                </a:lnTo>
                <a:lnTo>
                  <a:pt x="2800277" y="218369"/>
                </a:lnTo>
                <a:lnTo>
                  <a:pt x="2797566" y="230988"/>
                </a:lnTo>
                <a:lnTo>
                  <a:pt x="2795939" y="244050"/>
                </a:lnTo>
                <a:lnTo>
                  <a:pt x="2795397" y="257555"/>
                </a:lnTo>
                <a:lnTo>
                  <a:pt x="2795397" y="257694"/>
                </a:lnTo>
                <a:lnTo>
                  <a:pt x="2795933" y="271362"/>
                </a:lnTo>
                <a:lnTo>
                  <a:pt x="2797520" y="284554"/>
                </a:lnTo>
                <a:lnTo>
                  <a:pt x="2800159" y="297272"/>
                </a:lnTo>
                <a:lnTo>
                  <a:pt x="2803849" y="309517"/>
                </a:lnTo>
                <a:lnTo>
                  <a:pt x="2808590" y="321291"/>
                </a:lnTo>
                <a:lnTo>
                  <a:pt x="2814383" y="332597"/>
                </a:lnTo>
                <a:lnTo>
                  <a:pt x="2821227" y="343438"/>
                </a:lnTo>
                <a:lnTo>
                  <a:pt x="2829122" y="353814"/>
                </a:lnTo>
                <a:lnTo>
                  <a:pt x="2838069" y="363727"/>
                </a:lnTo>
                <a:lnTo>
                  <a:pt x="2845858" y="371226"/>
                </a:lnTo>
                <a:lnTo>
                  <a:pt x="2856120" y="379699"/>
                </a:lnTo>
                <a:lnTo>
                  <a:pt x="2866844" y="387046"/>
                </a:lnTo>
                <a:lnTo>
                  <a:pt x="2878028" y="393265"/>
                </a:lnTo>
                <a:lnTo>
                  <a:pt x="2889670" y="398356"/>
                </a:lnTo>
                <a:lnTo>
                  <a:pt x="2901771" y="402318"/>
                </a:lnTo>
                <a:lnTo>
                  <a:pt x="2914329" y="405149"/>
                </a:lnTo>
                <a:lnTo>
                  <a:pt x="2927343" y="406849"/>
                </a:lnTo>
                <a:lnTo>
                  <a:pt x="2940811" y="407415"/>
                </a:lnTo>
                <a:lnTo>
                  <a:pt x="2941265" y="407415"/>
                </a:lnTo>
                <a:lnTo>
                  <a:pt x="2954452" y="406821"/>
                </a:lnTo>
                <a:lnTo>
                  <a:pt x="2967242" y="405114"/>
                </a:lnTo>
                <a:lnTo>
                  <a:pt x="2979628" y="402295"/>
                </a:lnTo>
                <a:lnTo>
                  <a:pt x="2991606" y="398363"/>
                </a:lnTo>
                <a:lnTo>
                  <a:pt x="3003169" y="393318"/>
                </a:lnTo>
                <a:lnTo>
                  <a:pt x="3016247" y="385958"/>
                </a:lnTo>
                <a:lnTo>
                  <a:pt x="3026464" y="378829"/>
                </a:lnTo>
                <a:lnTo>
                  <a:pt x="3036263" y="370694"/>
                </a:lnTo>
                <a:lnTo>
                  <a:pt x="3045643" y="361554"/>
                </a:lnTo>
                <a:lnTo>
                  <a:pt x="3054604" y="351408"/>
                </a:lnTo>
                <a:lnTo>
                  <a:pt x="3054604" y="400050"/>
                </a:lnTo>
                <a:lnTo>
                  <a:pt x="3090545" y="400050"/>
                </a:lnTo>
                <a:lnTo>
                  <a:pt x="3090545" y="116712"/>
                </a:lnTo>
                <a:lnTo>
                  <a:pt x="3054604" y="116712"/>
                </a:lnTo>
                <a:lnTo>
                  <a:pt x="3054604" y="168782"/>
                </a:lnTo>
                <a:lnTo>
                  <a:pt x="3052522" y="165940"/>
                </a:lnTo>
                <a:lnTo>
                  <a:pt x="3044024" y="155440"/>
                </a:lnTo>
                <a:lnTo>
                  <a:pt x="3035023" y="146017"/>
                </a:lnTo>
                <a:lnTo>
                  <a:pt x="3025513" y="137670"/>
                </a:lnTo>
                <a:lnTo>
                  <a:pt x="3015489" y="130400"/>
                </a:lnTo>
                <a:lnTo>
                  <a:pt x="3004947" y="124205"/>
                </a:lnTo>
                <a:lnTo>
                  <a:pt x="2992434" y="118540"/>
                </a:lnTo>
                <a:lnTo>
                  <a:pt x="2980548" y="114582"/>
                </a:lnTo>
                <a:lnTo>
                  <a:pt x="2968148" y="111748"/>
                </a:lnTo>
                <a:lnTo>
                  <a:pt x="2955239" y="110043"/>
                </a:lnTo>
                <a:lnTo>
                  <a:pt x="2941828" y="109474"/>
                </a:lnTo>
                <a:lnTo>
                  <a:pt x="2930635" y="109857"/>
                </a:lnTo>
                <a:lnTo>
                  <a:pt x="2917543" y="111338"/>
                </a:lnTo>
                <a:lnTo>
                  <a:pt x="2904894" y="113933"/>
                </a:lnTo>
                <a:lnTo>
                  <a:pt x="2892692" y="117643"/>
                </a:lnTo>
                <a:lnTo>
                  <a:pt x="2880938" y="122468"/>
                </a:lnTo>
                <a:lnTo>
                  <a:pt x="2869634" y="128406"/>
                </a:lnTo>
                <a:lnTo>
                  <a:pt x="2858784" y="135459"/>
                </a:lnTo>
                <a:lnTo>
                  <a:pt x="2848388" y="143626"/>
                </a:lnTo>
                <a:lnTo>
                  <a:pt x="2841825" y="213289"/>
                </a:lnTo>
                <a:close/>
              </a:path>
              <a:path w="3203448" h="407415">
                <a:moveTo>
                  <a:pt x="2838450" y="152907"/>
                </a:moveTo>
                <a:lnTo>
                  <a:pt x="2830104" y="161967"/>
                </a:lnTo>
                <a:lnTo>
                  <a:pt x="2832480" y="258825"/>
                </a:lnTo>
                <a:lnTo>
                  <a:pt x="2832789" y="250266"/>
                </a:lnTo>
                <a:lnTo>
                  <a:pt x="2834415" y="237640"/>
                </a:lnTo>
                <a:lnTo>
                  <a:pt x="2837429" y="225317"/>
                </a:lnTo>
                <a:lnTo>
                  <a:pt x="2841825" y="213289"/>
                </a:lnTo>
                <a:lnTo>
                  <a:pt x="2848388" y="143626"/>
                </a:lnTo>
                <a:lnTo>
                  <a:pt x="2838450" y="152907"/>
                </a:lnTo>
                <a:close/>
              </a:path>
              <a:path w="3203448" h="407415">
                <a:moveTo>
                  <a:pt x="1490037" y="213289"/>
                </a:moveTo>
                <a:lnTo>
                  <a:pt x="1495805" y="201549"/>
                </a:lnTo>
                <a:lnTo>
                  <a:pt x="1500118" y="194461"/>
                </a:lnTo>
                <a:lnTo>
                  <a:pt x="1507825" y="184040"/>
                </a:lnTo>
                <a:lnTo>
                  <a:pt x="1516518" y="174747"/>
                </a:lnTo>
                <a:lnTo>
                  <a:pt x="1526187" y="166573"/>
                </a:lnTo>
                <a:lnTo>
                  <a:pt x="1536827" y="159512"/>
                </a:lnTo>
                <a:lnTo>
                  <a:pt x="1555190" y="150980"/>
                </a:lnTo>
                <a:lnTo>
                  <a:pt x="1567374" y="147405"/>
                </a:lnTo>
                <a:lnTo>
                  <a:pt x="1580009" y="145248"/>
                </a:lnTo>
                <a:lnTo>
                  <a:pt x="1593087" y="144525"/>
                </a:lnTo>
                <a:lnTo>
                  <a:pt x="1603898" y="144976"/>
                </a:lnTo>
                <a:lnTo>
                  <a:pt x="1616979" y="146832"/>
                </a:lnTo>
                <a:lnTo>
                  <a:pt x="1629415" y="150126"/>
                </a:lnTo>
                <a:lnTo>
                  <a:pt x="1641207" y="154856"/>
                </a:lnTo>
                <a:lnTo>
                  <a:pt x="1652354" y="161025"/>
                </a:lnTo>
                <a:lnTo>
                  <a:pt x="1662857" y="168630"/>
                </a:lnTo>
                <a:lnTo>
                  <a:pt x="1672717" y="177673"/>
                </a:lnTo>
                <a:lnTo>
                  <a:pt x="1680995" y="187026"/>
                </a:lnTo>
                <a:lnTo>
                  <a:pt x="1688361" y="197487"/>
                </a:lnTo>
                <a:lnTo>
                  <a:pt x="1694388" y="208621"/>
                </a:lnTo>
                <a:lnTo>
                  <a:pt x="1699075" y="220425"/>
                </a:lnTo>
                <a:lnTo>
                  <a:pt x="1702423" y="232899"/>
                </a:lnTo>
                <a:lnTo>
                  <a:pt x="1704432" y="246038"/>
                </a:lnTo>
                <a:lnTo>
                  <a:pt x="1705102" y="259841"/>
                </a:lnTo>
                <a:lnTo>
                  <a:pt x="1704782" y="269382"/>
                </a:lnTo>
                <a:lnTo>
                  <a:pt x="1703235" y="282384"/>
                </a:lnTo>
                <a:lnTo>
                  <a:pt x="1700390" y="294810"/>
                </a:lnTo>
                <a:lnTo>
                  <a:pt x="1696233" y="306648"/>
                </a:lnTo>
                <a:lnTo>
                  <a:pt x="1690751" y="317880"/>
                </a:lnTo>
                <a:lnTo>
                  <a:pt x="1679369" y="334279"/>
                </a:lnTo>
                <a:lnTo>
                  <a:pt x="1670597" y="343424"/>
                </a:lnTo>
                <a:lnTo>
                  <a:pt x="1660635" y="351547"/>
                </a:lnTo>
                <a:lnTo>
                  <a:pt x="1649476" y="358648"/>
                </a:lnTo>
                <a:lnTo>
                  <a:pt x="1642258" y="362438"/>
                </a:lnTo>
                <a:lnTo>
                  <a:pt x="1630331" y="367415"/>
                </a:lnTo>
                <a:lnTo>
                  <a:pt x="1618128" y="370950"/>
                </a:lnTo>
                <a:lnTo>
                  <a:pt x="1605634" y="373061"/>
                </a:lnTo>
                <a:lnTo>
                  <a:pt x="1592833" y="373761"/>
                </a:lnTo>
                <a:lnTo>
                  <a:pt x="1585802" y="373544"/>
                </a:lnTo>
                <a:lnTo>
                  <a:pt x="1573099" y="372005"/>
                </a:lnTo>
                <a:lnTo>
                  <a:pt x="1560766" y="368988"/>
                </a:lnTo>
                <a:lnTo>
                  <a:pt x="1548802" y="364493"/>
                </a:lnTo>
                <a:lnTo>
                  <a:pt x="1537207" y="358520"/>
                </a:lnTo>
                <a:lnTo>
                  <a:pt x="1530016" y="353920"/>
                </a:lnTo>
                <a:lnTo>
                  <a:pt x="1520052" y="346113"/>
                </a:lnTo>
                <a:lnTo>
                  <a:pt x="1511055" y="337196"/>
                </a:lnTo>
                <a:lnTo>
                  <a:pt x="1503018" y="327155"/>
                </a:lnTo>
                <a:lnTo>
                  <a:pt x="1495932" y="315975"/>
                </a:lnTo>
                <a:lnTo>
                  <a:pt x="1491935" y="308233"/>
                </a:lnTo>
                <a:lnTo>
                  <a:pt x="1487016" y="296250"/>
                </a:lnTo>
                <a:lnTo>
                  <a:pt x="1483503" y="284021"/>
                </a:lnTo>
                <a:lnTo>
                  <a:pt x="1481395" y="271546"/>
                </a:lnTo>
                <a:lnTo>
                  <a:pt x="1480693" y="258825"/>
                </a:lnTo>
                <a:lnTo>
                  <a:pt x="1478316" y="161967"/>
                </a:lnTo>
                <a:lnTo>
                  <a:pt x="1470181" y="172351"/>
                </a:lnTo>
                <a:lnTo>
                  <a:pt x="1463131" y="183185"/>
                </a:lnTo>
                <a:lnTo>
                  <a:pt x="1457166" y="194466"/>
                </a:lnTo>
                <a:lnTo>
                  <a:pt x="1452285" y="206195"/>
                </a:lnTo>
                <a:lnTo>
                  <a:pt x="1448489" y="218369"/>
                </a:lnTo>
                <a:lnTo>
                  <a:pt x="1445778" y="230988"/>
                </a:lnTo>
                <a:lnTo>
                  <a:pt x="1444151" y="244050"/>
                </a:lnTo>
                <a:lnTo>
                  <a:pt x="1443608" y="257555"/>
                </a:lnTo>
                <a:lnTo>
                  <a:pt x="1443609" y="257694"/>
                </a:lnTo>
                <a:lnTo>
                  <a:pt x="1444145" y="271362"/>
                </a:lnTo>
                <a:lnTo>
                  <a:pt x="1445732" y="284554"/>
                </a:lnTo>
                <a:lnTo>
                  <a:pt x="1448371" y="297272"/>
                </a:lnTo>
                <a:lnTo>
                  <a:pt x="1452061" y="309517"/>
                </a:lnTo>
                <a:lnTo>
                  <a:pt x="1456802" y="321291"/>
                </a:lnTo>
                <a:lnTo>
                  <a:pt x="1462595" y="332597"/>
                </a:lnTo>
                <a:lnTo>
                  <a:pt x="1469439" y="343438"/>
                </a:lnTo>
                <a:lnTo>
                  <a:pt x="1477334" y="353814"/>
                </a:lnTo>
                <a:lnTo>
                  <a:pt x="1486280" y="363727"/>
                </a:lnTo>
                <a:lnTo>
                  <a:pt x="1494070" y="371226"/>
                </a:lnTo>
                <a:lnTo>
                  <a:pt x="1504332" y="379699"/>
                </a:lnTo>
                <a:lnTo>
                  <a:pt x="1515056" y="387046"/>
                </a:lnTo>
                <a:lnTo>
                  <a:pt x="1526240" y="393265"/>
                </a:lnTo>
                <a:lnTo>
                  <a:pt x="1537882" y="398356"/>
                </a:lnTo>
                <a:lnTo>
                  <a:pt x="1549983" y="402318"/>
                </a:lnTo>
                <a:lnTo>
                  <a:pt x="1562541" y="405149"/>
                </a:lnTo>
                <a:lnTo>
                  <a:pt x="1575555" y="406849"/>
                </a:lnTo>
                <a:lnTo>
                  <a:pt x="1589024" y="407415"/>
                </a:lnTo>
                <a:lnTo>
                  <a:pt x="1589477" y="407415"/>
                </a:lnTo>
                <a:lnTo>
                  <a:pt x="1602664" y="406821"/>
                </a:lnTo>
                <a:lnTo>
                  <a:pt x="1615454" y="405114"/>
                </a:lnTo>
                <a:lnTo>
                  <a:pt x="1627840" y="402295"/>
                </a:lnTo>
                <a:lnTo>
                  <a:pt x="1639818" y="398363"/>
                </a:lnTo>
                <a:lnTo>
                  <a:pt x="1651380" y="393318"/>
                </a:lnTo>
                <a:lnTo>
                  <a:pt x="1664459" y="385958"/>
                </a:lnTo>
                <a:lnTo>
                  <a:pt x="1674676" y="378829"/>
                </a:lnTo>
                <a:lnTo>
                  <a:pt x="1684475" y="370694"/>
                </a:lnTo>
                <a:lnTo>
                  <a:pt x="1693855" y="361554"/>
                </a:lnTo>
                <a:lnTo>
                  <a:pt x="1702816" y="351408"/>
                </a:lnTo>
                <a:lnTo>
                  <a:pt x="1702816" y="400050"/>
                </a:lnTo>
                <a:lnTo>
                  <a:pt x="1738756" y="400050"/>
                </a:lnTo>
                <a:lnTo>
                  <a:pt x="1738756" y="116712"/>
                </a:lnTo>
                <a:lnTo>
                  <a:pt x="1702816" y="116712"/>
                </a:lnTo>
                <a:lnTo>
                  <a:pt x="1702816" y="168782"/>
                </a:lnTo>
                <a:lnTo>
                  <a:pt x="1700734" y="165940"/>
                </a:lnTo>
                <a:lnTo>
                  <a:pt x="1692236" y="155440"/>
                </a:lnTo>
                <a:lnTo>
                  <a:pt x="1683235" y="146017"/>
                </a:lnTo>
                <a:lnTo>
                  <a:pt x="1673725" y="137670"/>
                </a:lnTo>
                <a:lnTo>
                  <a:pt x="1663701" y="130400"/>
                </a:lnTo>
                <a:lnTo>
                  <a:pt x="1653158" y="124205"/>
                </a:lnTo>
                <a:lnTo>
                  <a:pt x="1640646" y="118540"/>
                </a:lnTo>
                <a:lnTo>
                  <a:pt x="1628760" y="114582"/>
                </a:lnTo>
                <a:lnTo>
                  <a:pt x="1616360" y="111748"/>
                </a:lnTo>
                <a:lnTo>
                  <a:pt x="1603451" y="110043"/>
                </a:lnTo>
                <a:lnTo>
                  <a:pt x="1590039" y="109474"/>
                </a:lnTo>
                <a:lnTo>
                  <a:pt x="1578847" y="109857"/>
                </a:lnTo>
                <a:lnTo>
                  <a:pt x="1565755" y="111338"/>
                </a:lnTo>
                <a:lnTo>
                  <a:pt x="1553106" y="113933"/>
                </a:lnTo>
                <a:lnTo>
                  <a:pt x="1540904" y="117643"/>
                </a:lnTo>
                <a:lnTo>
                  <a:pt x="1529150" y="122468"/>
                </a:lnTo>
                <a:lnTo>
                  <a:pt x="1517846" y="128406"/>
                </a:lnTo>
                <a:lnTo>
                  <a:pt x="1506996" y="135459"/>
                </a:lnTo>
                <a:lnTo>
                  <a:pt x="1496600" y="143626"/>
                </a:lnTo>
                <a:lnTo>
                  <a:pt x="1490037" y="213289"/>
                </a:lnTo>
                <a:close/>
              </a:path>
              <a:path w="3203448" h="407415">
                <a:moveTo>
                  <a:pt x="1486661" y="152907"/>
                </a:moveTo>
                <a:lnTo>
                  <a:pt x="1478316" y="161967"/>
                </a:lnTo>
                <a:lnTo>
                  <a:pt x="1480693" y="258825"/>
                </a:lnTo>
                <a:lnTo>
                  <a:pt x="1481001" y="250266"/>
                </a:lnTo>
                <a:lnTo>
                  <a:pt x="1482627" y="237640"/>
                </a:lnTo>
                <a:lnTo>
                  <a:pt x="1485641" y="225317"/>
                </a:lnTo>
                <a:lnTo>
                  <a:pt x="1490037" y="213289"/>
                </a:lnTo>
                <a:lnTo>
                  <a:pt x="1496600" y="143626"/>
                </a:lnTo>
                <a:lnTo>
                  <a:pt x="1486661" y="152907"/>
                </a:lnTo>
                <a:close/>
              </a:path>
              <a:path w="3203448" h="407415">
                <a:moveTo>
                  <a:pt x="2022475" y="116712"/>
                </a:moveTo>
                <a:lnTo>
                  <a:pt x="2022475" y="400050"/>
                </a:lnTo>
                <a:lnTo>
                  <a:pt x="2058924" y="400050"/>
                </a:lnTo>
                <a:lnTo>
                  <a:pt x="2058924" y="116712"/>
                </a:lnTo>
                <a:lnTo>
                  <a:pt x="2022475" y="116712"/>
                </a:lnTo>
                <a:close/>
              </a:path>
              <a:path w="3203448" h="407415">
                <a:moveTo>
                  <a:pt x="2529561" y="205947"/>
                </a:moveTo>
                <a:lnTo>
                  <a:pt x="2535024" y="194447"/>
                </a:lnTo>
                <a:lnTo>
                  <a:pt x="2541879" y="183768"/>
                </a:lnTo>
                <a:lnTo>
                  <a:pt x="2550138" y="173902"/>
                </a:lnTo>
                <a:lnTo>
                  <a:pt x="2559811" y="164845"/>
                </a:lnTo>
                <a:lnTo>
                  <a:pt x="2570249" y="157198"/>
                </a:lnTo>
                <a:lnTo>
                  <a:pt x="2581604" y="151006"/>
                </a:lnTo>
                <a:lnTo>
                  <a:pt x="2593521" y="146567"/>
                </a:lnTo>
                <a:lnTo>
                  <a:pt x="2605989" y="143895"/>
                </a:lnTo>
                <a:lnTo>
                  <a:pt x="2618994" y="143001"/>
                </a:lnTo>
                <a:lnTo>
                  <a:pt x="2631411" y="143710"/>
                </a:lnTo>
                <a:lnTo>
                  <a:pt x="2644385" y="146300"/>
                </a:lnTo>
                <a:lnTo>
                  <a:pt x="2655905" y="150800"/>
                </a:lnTo>
                <a:lnTo>
                  <a:pt x="2665983" y="157225"/>
                </a:lnTo>
                <a:lnTo>
                  <a:pt x="2673263" y="164060"/>
                </a:lnTo>
                <a:lnTo>
                  <a:pt x="2680502" y="173965"/>
                </a:lnTo>
                <a:lnTo>
                  <a:pt x="2686166" y="185784"/>
                </a:lnTo>
                <a:lnTo>
                  <a:pt x="2690241" y="199516"/>
                </a:lnTo>
                <a:lnTo>
                  <a:pt x="2691845" y="208536"/>
                </a:lnTo>
                <a:lnTo>
                  <a:pt x="2692913" y="218964"/>
                </a:lnTo>
                <a:lnTo>
                  <a:pt x="2693682" y="231841"/>
                </a:lnTo>
                <a:lnTo>
                  <a:pt x="2694148" y="247162"/>
                </a:lnTo>
                <a:lnTo>
                  <a:pt x="2694304" y="264921"/>
                </a:lnTo>
                <a:lnTo>
                  <a:pt x="2694304" y="400050"/>
                </a:lnTo>
                <a:lnTo>
                  <a:pt x="2730754" y="400050"/>
                </a:lnTo>
                <a:lnTo>
                  <a:pt x="2730754" y="254253"/>
                </a:lnTo>
                <a:lnTo>
                  <a:pt x="2730600" y="241439"/>
                </a:lnTo>
                <a:lnTo>
                  <a:pt x="2729947" y="226046"/>
                </a:lnTo>
                <a:lnTo>
                  <a:pt x="2728783" y="211990"/>
                </a:lnTo>
                <a:lnTo>
                  <a:pt x="2727110" y="199266"/>
                </a:lnTo>
                <a:lnTo>
                  <a:pt x="2724933" y="187869"/>
                </a:lnTo>
                <a:lnTo>
                  <a:pt x="2722251" y="177794"/>
                </a:lnTo>
                <a:lnTo>
                  <a:pt x="2716508" y="163549"/>
                </a:lnTo>
                <a:lnTo>
                  <a:pt x="2709993" y="152370"/>
                </a:lnTo>
                <a:lnTo>
                  <a:pt x="2702201" y="142302"/>
                </a:lnTo>
                <a:lnTo>
                  <a:pt x="2693121" y="133371"/>
                </a:lnTo>
                <a:lnTo>
                  <a:pt x="2682748" y="125602"/>
                </a:lnTo>
                <a:lnTo>
                  <a:pt x="2664638" y="116261"/>
                </a:lnTo>
                <a:lnTo>
                  <a:pt x="2652557" y="112485"/>
                </a:lnTo>
                <a:lnTo>
                  <a:pt x="2639798" y="110225"/>
                </a:lnTo>
                <a:lnTo>
                  <a:pt x="2626359" y="109474"/>
                </a:lnTo>
                <a:lnTo>
                  <a:pt x="2617178" y="109793"/>
                </a:lnTo>
                <a:lnTo>
                  <a:pt x="2604374" y="111359"/>
                </a:lnTo>
                <a:lnTo>
                  <a:pt x="2591984" y="114224"/>
                </a:lnTo>
                <a:lnTo>
                  <a:pt x="2580009" y="118382"/>
                </a:lnTo>
                <a:lnTo>
                  <a:pt x="2568448" y="123825"/>
                </a:lnTo>
                <a:lnTo>
                  <a:pt x="2556979" y="130940"/>
                </a:lnTo>
                <a:lnTo>
                  <a:pt x="2547229" y="138415"/>
                </a:lnTo>
                <a:lnTo>
                  <a:pt x="2537826" y="147006"/>
                </a:lnTo>
                <a:lnTo>
                  <a:pt x="2528770" y="156707"/>
                </a:lnTo>
                <a:lnTo>
                  <a:pt x="2520060" y="167512"/>
                </a:lnTo>
                <a:lnTo>
                  <a:pt x="2520060" y="116712"/>
                </a:lnTo>
                <a:lnTo>
                  <a:pt x="2483611" y="116712"/>
                </a:lnTo>
                <a:lnTo>
                  <a:pt x="2483611" y="400050"/>
                </a:lnTo>
                <a:lnTo>
                  <a:pt x="2520060" y="400050"/>
                </a:lnTo>
                <a:lnTo>
                  <a:pt x="2520062" y="294627"/>
                </a:lnTo>
                <a:lnTo>
                  <a:pt x="2520229" y="277320"/>
                </a:lnTo>
                <a:lnTo>
                  <a:pt x="2520681" y="261904"/>
                </a:lnTo>
                <a:lnTo>
                  <a:pt x="2521414" y="248374"/>
                </a:lnTo>
                <a:lnTo>
                  <a:pt x="2522426" y="236729"/>
                </a:lnTo>
                <a:lnTo>
                  <a:pt x="2523711" y="226963"/>
                </a:lnTo>
                <a:lnTo>
                  <a:pt x="2525268" y="219075"/>
                </a:lnTo>
                <a:lnTo>
                  <a:pt x="2525478" y="218274"/>
                </a:lnTo>
                <a:lnTo>
                  <a:pt x="2529561" y="205947"/>
                </a:lnTo>
                <a:close/>
              </a:path>
              <a:path w="3203448" h="407415">
                <a:moveTo>
                  <a:pt x="1849539" y="116495"/>
                </a:moveTo>
                <a:lnTo>
                  <a:pt x="1838563" y="122683"/>
                </a:lnTo>
                <a:lnTo>
                  <a:pt x="1828673" y="130809"/>
                </a:lnTo>
                <a:lnTo>
                  <a:pt x="1823544" y="136257"/>
                </a:lnTo>
                <a:lnTo>
                  <a:pt x="1816120" y="146729"/>
                </a:lnTo>
                <a:lnTo>
                  <a:pt x="1810817" y="158250"/>
                </a:lnTo>
                <a:lnTo>
                  <a:pt x="1807635" y="170811"/>
                </a:lnTo>
                <a:lnTo>
                  <a:pt x="1806575" y="184403"/>
                </a:lnTo>
                <a:lnTo>
                  <a:pt x="1806996" y="192916"/>
                </a:lnTo>
                <a:lnTo>
                  <a:pt x="1809365" y="205606"/>
                </a:lnTo>
                <a:lnTo>
                  <a:pt x="1813834" y="217463"/>
                </a:lnTo>
                <a:lnTo>
                  <a:pt x="1820418" y="228473"/>
                </a:lnTo>
                <a:lnTo>
                  <a:pt x="1827727" y="236969"/>
                </a:lnTo>
                <a:lnTo>
                  <a:pt x="1836169" y="244525"/>
                </a:lnTo>
                <a:lnTo>
                  <a:pt x="1846465" y="252122"/>
                </a:lnTo>
                <a:lnTo>
                  <a:pt x="1858613" y="259766"/>
                </a:lnTo>
                <a:lnTo>
                  <a:pt x="1872614" y="267462"/>
                </a:lnTo>
                <a:lnTo>
                  <a:pt x="1877956" y="270229"/>
                </a:lnTo>
                <a:lnTo>
                  <a:pt x="1892199" y="278101"/>
                </a:lnTo>
                <a:lnTo>
                  <a:pt x="1903706" y="285295"/>
                </a:lnTo>
                <a:lnTo>
                  <a:pt x="1912497" y="291821"/>
                </a:lnTo>
                <a:lnTo>
                  <a:pt x="1918588" y="297688"/>
                </a:lnTo>
                <a:lnTo>
                  <a:pt x="1921319" y="301359"/>
                </a:lnTo>
                <a:lnTo>
                  <a:pt x="1926881" y="312897"/>
                </a:lnTo>
                <a:lnTo>
                  <a:pt x="1928749" y="325627"/>
                </a:lnTo>
                <a:lnTo>
                  <a:pt x="1927350" y="336675"/>
                </a:lnTo>
                <a:lnTo>
                  <a:pt x="1922249" y="348249"/>
                </a:lnTo>
                <a:lnTo>
                  <a:pt x="1913381" y="358648"/>
                </a:lnTo>
                <a:lnTo>
                  <a:pt x="1901305" y="367035"/>
                </a:lnTo>
                <a:lnTo>
                  <a:pt x="1889330" y="371317"/>
                </a:lnTo>
                <a:lnTo>
                  <a:pt x="1876044" y="372744"/>
                </a:lnTo>
                <a:lnTo>
                  <a:pt x="1872635" y="372651"/>
                </a:lnTo>
                <a:lnTo>
                  <a:pt x="1860957" y="370871"/>
                </a:lnTo>
                <a:lnTo>
                  <a:pt x="1849538" y="366836"/>
                </a:lnTo>
                <a:lnTo>
                  <a:pt x="1838368" y="360550"/>
                </a:lnTo>
                <a:lnTo>
                  <a:pt x="1827437" y="352019"/>
                </a:lnTo>
                <a:lnTo>
                  <a:pt x="1816734" y="341249"/>
                </a:lnTo>
                <a:lnTo>
                  <a:pt x="1793875" y="367283"/>
                </a:lnTo>
                <a:lnTo>
                  <a:pt x="1799735" y="374177"/>
                </a:lnTo>
                <a:lnTo>
                  <a:pt x="1808928" y="382866"/>
                </a:lnTo>
                <a:lnTo>
                  <a:pt x="1819256" y="390400"/>
                </a:lnTo>
                <a:lnTo>
                  <a:pt x="1830704" y="396748"/>
                </a:lnTo>
                <a:lnTo>
                  <a:pt x="1840042" y="400712"/>
                </a:lnTo>
                <a:lnTo>
                  <a:pt x="1852231" y="404436"/>
                </a:lnTo>
                <a:lnTo>
                  <a:pt x="1864740" y="406671"/>
                </a:lnTo>
                <a:lnTo>
                  <a:pt x="1877568" y="407415"/>
                </a:lnTo>
                <a:lnTo>
                  <a:pt x="1880296" y="407382"/>
                </a:lnTo>
                <a:lnTo>
                  <a:pt x="1893826" y="406129"/>
                </a:lnTo>
                <a:lnTo>
                  <a:pt x="1906453" y="403074"/>
                </a:lnTo>
                <a:lnTo>
                  <a:pt x="1918175" y="398224"/>
                </a:lnTo>
                <a:lnTo>
                  <a:pt x="1928994" y="391584"/>
                </a:lnTo>
                <a:lnTo>
                  <a:pt x="1938908" y="383158"/>
                </a:lnTo>
                <a:lnTo>
                  <a:pt x="1947971" y="372686"/>
                </a:lnTo>
                <a:lnTo>
                  <a:pt x="1954712" y="361791"/>
                </a:lnTo>
                <a:lnTo>
                  <a:pt x="1959542" y="350045"/>
                </a:lnTo>
                <a:lnTo>
                  <a:pt x="1962448" y="337442"/>
                </a:lnTo>
                <a:lnTo>
                  <a:pt x="1963420" y="323976"/>
                </a:lnTo>
                <a:lnTo>
                  <a:pt x="1962928" y="315074"/>
                </a:lnTo>
                <a:lnTo>
                  <a:pt x="1960418" y="302518"/>
                </a:lnTo>
                <a:lnTo>
                  <a:pt x="1955793" y="290664"/>
                </a:lnTo>
                <a:lnTo>
                  <a:pt x="1949069" y="279526"/>
                </a:lnTo>
                <a:lnTo>
                  <a:pt x="1939670" y="269226"/>
                </a:lnTo>
                <a:lnTo>
                  <a:pt x="1930856" y="261803"/>
                </a:lnTo>
                <a:lnTo>
                  <a:pt x="1920259" y="254278"/>
                </a:lnTo>
                <a:lnTo>
                  <a:pt x="1907874" y="246643"/>
                </a:lnTo>
                <a:lnTo>
                  <a:pt x="1893697" y="238887"/>
                </a:lnTo>
                <a:lnTo>
                  <a:pt x="1890868" y="237418"/>
                </a:lnTo>
                <a:lnTo>
                  <a:pt x="1876696" y="229544"/>
                </a:lnTo>
                <a:lnTo>
                  <a:pt x="1865141" y="222161"/>
                </a:lnTo>
                <a:lnTo>
                  <a:pt x="1856203" y="215281"/>
                </a:lnTo>
                <a:lnTo>
                  <a:pt x="1849881" y="208914"/>
                </a:lnTo>
                <a:lnTo>
                  <a:pt x="1841554" y="194716"/>
                </a:lnTo>
                <a:lnTo>
                  <a:pt x="1839468" y="182625"/>
                </a:lnTo>
                <a:lnTo>
                  <a:pt x="1839770" y="177874"/>
                </a:lnTo>
                <a:lnTo>
                  <a:pt x="1843661" y="165878"/>
                </a:lnTo>
                <a:lnTo>
                  <a:pt x="1852041" y="155320"/>
                </a:lnTo>
                <a:lnTo>
                  <a:pt x="1857978" y="150641"/>
                </a:lnTo>
                <a:lnTo>
                  <a:pt x="1869502" y="145292"/>
                </a:lnTo>
                <a:lnTo>
                  <a:pt x="1882521" y="143509"/>
                </a:lnTo>
                <a:lnTo>
                  <a:pt x="1882818" y="143510"/>
                </a:lnTo>
                <a:lnTo>
                  <a:pt x="1894007" y="144700"/>
                </a:lnTo>
                <a:lnTo>
                  <a:pt x="1905288" y="148146"/>
                </a:lnTo>
                <a:lnTo>
                  <a:pt x="1916658" y="153842"/>
                </a:lnTo>
                <a:lnTo>
                  <a:pt x="1928119" y="161781"/>
                </a:lnTo>
                <a:lnTo>
                  <a:pt x="1939671" y="171957"/>
                </a:lnTo>
                <a:lnTo>
                  <a:pt x="1963166" y="147700"/>
                </a:lnTo>
                <a:lnTo>
                  <a:pt x="1952825" y="138357"/>
                </a:lnTo>
                <a:lnTo>
                  <a:pt x="1941364" y="129522"/>
                </a:lnTo>
                <a:lnTo>
                  <a:pt x="1929919" y="122298"/>
                </a:lnTo>
                <a:lnTo>
                  <a:pt x="1918490" y="116684"/>
                </a:lnTo>
                <a:lnTo>
                  <a:pt x="1907077" y="112677"/>
                </a:lnTo>
                <a:lnTo>
                  <a:pt x="1895680" y="110274"/>
                </a:lnTo>
                <a:lnTo>
                  <a:pt x="1884299" y="109474"/>
                </a:lnTo>
                <a:lnTo>
                  <a:pt x="1874660" y="109937"/>
                </a:lnTo>
                <a:lnTo>
                  <a:pt x="1861579" y="112246"/>
                </a:lnTo>
                <a:lnTo>
                  <a:pt x="1849539" y="116495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652446" y="884810"/>
            <a:ext cx="0" cy="283337"/>
          </a:xfrm>
          <a:custGeom>
            <a:avLst/>
            <a:gdLst/>
            <a:ahLst/>
            <a:cxnLst/>
            <a:rect l="l" t="t" r="r" b="b"/>
            <a:pathLst>
              <a:path h="283337">
                <a:moveTo>
                  <a:pt x="0" y="0"/>
                </a:moveTo>
                <a:lnTo>
                  <a:pt x="0" y="283337"/>
                </a:lnTo>
              </a:path>
            </a:pathLst>
          </a:custGeom>
          <a:ln w="37719">
            <a:solidFill>
              <a:srgbClr val="E2E2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630860" y="785113"/>
            <a:ext cx="0" cy="383032"/>
          </a:xfrm>
          <a:custGeom>
            <a:avLst/>
            <a:gdLst/>
            <a:ahLst/>
            <a:cxnLst/>
            <a:rect l="l" t="t" r="r" b="b"/>
            <a:pathLst>
              <a:path h="383032">
                <a:moveTo>
                  <a:pt x="0" y="0"/>
                </a:moveTo>
                <a:lnTo>
                  <a:pt x="0" y="383032"/>
                </a:lnTo>
              </a:path>
            </a:pathLst>
          </a:custGeom>
          <a:ln w="39496">
            <a:solidFill>
              <a:srgbClr val="E2E2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796970" y="775462"/>
            <a:ext cx="0" cy="392684"/>
          </a:xfrm>
          <a:custGeom>
            <a:avLst/>
            <a:gdLst/>
            <a:ahLst/>
            <a:cxnLst/>
            <a:rect l="l" t="t" r="r" b="b"/>
            <a:pathLst>
              <a:path h="392684">
                <a:moveTo>
                  <a:pt x="0" y="0"/>
                </a:moveTo>
                <a:lnTo>
                  <a:pt x="0" y="392684"/>
                </a:lnTo>
              </a:path>
            </a:pathLst>
          </a:custGeom>
          <a:ln w="37719">
            <a:solidFill>
              <a:srgbClr val="E2E2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769477" y="913258"/>
            <a:ext cx="221742" cy="227583"/>
          </a:xfrm>
          <a:custGeom>
            <a:avLst/>
            <a:gdLst/>
            <a:ahLst/>
            <a:cxnLst/>
            <a:rect l="l" t="t" r="r" b="b"/>
            <a:pathLst>
              <a:path w="221742" h="227583">
                <a:moveTo>
                  <a:pt x="110871" y="0"/>
                </a:moveTo>
                <a:lnTo>
                  <a:pt x="97554" y="748"/>
                </a:lnTo>
                <a:lnTo>
                  <a:pt x="84816" y="2994"/>
                </a:lnTo>
                <a:lnTo>
                  <a:pt x="72656" y="6736"/>
                </a:lnTo>
                <a:lnTo>
                  <a:pt x="61075" y="11976"/>
                </a:lnTo>
                <a:lnTo>
                  <a:pt x="50072" y="18713"/>
                </a:lnTo>
                <a:lnTo>
                  <a:pt x="39647" y="26946"/>
                </a:lnTo>
                <a:lnTo>
                  <a:pt x="32766" y="33527"/>
                </a:lnTo>
                <a:lnTo>
                  <a:pt x="23957" y="43548"/>
                </a:lnTo>
                <a:lnTo>
                  <a:pt x="16524" y="54173"/>
                </a:lnTo>
                <a:lnTo>
                  <a:pt x="10468" y="65396"/>
                </a:lnTo>
                <a:lnTo>
                  <a:pt x="5788" y="77213"/>
                </a:lnTo>
                <a:lnTo>
                  <a:pt x="2485" y="89620"/>
                </a:lnTo>
                <a:lnTo>
                  <a:pt x="557" y="102612"/>
                </a:lnTo>
                <a:lnTo>
                  <a:pt x="0" y="114807"/>
                </a:lnTo>
                <a:lnTo>
                  <a:pt x="698" y="127788"/>
                </a:lnTo>
                <a:lnTo>
                  <a:pt x="2784" y="140403"/>
                </a:lnTo>
                <a:lnTo>
                  <a:pt x="6243" y="152637"/>
                </a:lnTo>
                <a:lnTo>
                  <a:pt x="11059" y="164475"/>
                </a:lnTo>
                <a:lnTo>
                  <a:pt x="14986" y="172084"/>
                </a:lnTo>
                <a:lnTo>
                  <a:pt x="22072" y="183259"/>
                </a:lnTo>
                <a:lnTo>
                  <a:pt x="30191" y="193223"/>
                </a:lnTo>
                <a:lnTo>
                  <a:pt x="39336" y="201992"/>
                </a:lnTo>
                <a:lnTo>
                  <a:pt x="49498" y="209582"/>
                </a:lnTo>
                <a:lnTo>
                  <a:pt x="66682" y="218797"/>
                </a:lnTo>
                <a:lnTo>
                  <a:pt x="78604" y="223074"/>
                </a:lnTo>
                <a:lnTo>
                  <a:pt x="91009" y="225938"/>
                </a:lnTo>
                <a:lnTo>
                  <a:pt x="103898" y="227388"/>
                </a:lnTo>
                <a:lnTo>
                  <a:pt x="110871" y="227583"/>
                </a:lnTo>
                <a:lnTo>
                  <a:pt x="124014" y="226877"/>
                </a:lnTo>
                <a:lnTo>
                  <a:pt x="136673" y="224756"/>
                </a:lnTo>
                <a:lnTo>
                  <a:pt x="148849" y="221222"/>
                </a:lnTo>
                <a:lnTo>
                  <a:pt x="160541" y="216275"/>
                </a:lnTo>
                <a:lnTo>
                  <a:pt x="177190" y="206128"/>
                </a:lnTo>
                <a:lnTo>
                  <a:pt x="186870" y="197981"/>
                </a:lnTo>
                <a:lnTo>
                  <a:pt x="195530" y="188647"/>
                </a:lnTo>
                <a:lnTo>
                  <a:pt x="203160" y="178111"/>
                </a:lnTo>
                <a:lnTo>
                  <a:pt x="212512" y="160516"/>
                </a:lnTo>
                <a:lnTo>
                  <a:pt x="216874" y="148543"/>
                </a:lnTo>
                <a:lnTo>
                  <a:pt x="219848" y="136178"/>
                </a:lnTo>
                <a:lnTo>
                  <a:pt x="221442" y="123438"/>
                </a:lnTo>
                <a:lnTo>
                  <a:pt x="221742" y="114807"/>
                </a:lnTo>
                <a:lnTo>
                  <a:pt x="221054" y="101300"/>
                </a:lnTo>
                <a:lnTo>
                  <a:pt x="218989" y="88373"/>
                </a:lnTo>
                <a:lnTo>
                  <a:pt x="215545" y="76030"/>
                </a:lnTo>
                <a:lnTo>
                  <a:pt x="210719" y="64277"/>
                </a:lnTo>
                <a:lnTo>
                  <a:pt x="204509" y="53118"/>
                </a:lnTo>
                <a:lnTo>
                  <a:pt x="196913" y="42557"/>
                </a:lnTo>
                <a:lnTo>
                  <a:pt x="188849" y="33527"/>
                </a:lnTo>
                <a:lnTo>
                  <a:pt x="178762" y="24245"/>
                </a:lnTo>
                <a:lnTo>
                  <a:pt x="168116" y="16464"/>
                </a:lnTo>
                <a:lnTo>
                  <a:pt x="156912" y="10184"/>
                </a:lnTo>
                <a:lnTo>
                  <a:pt x="145152" y="5405"/>
                </a:lnTo>
                <a:lnTo>
                  <a:pt x="132840" y="2127"/>
                </a:lnTo>
                <a:lnTo>
                  <a:pt x="119977" y="350"/>
                </a:lnTo>
                <a:lnTo>
                  <a:pt x="110871" y="0"/>
                </a:lnTo>
                <a:close/>
              </a:path>
            </a:pathLst>
          </a:custGeom>
          <a:ln w="6095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444228" y="912623"/>
            <a:ext cx="224408" cy="229235"/>
          </a:xfrm>
          <a:custGeom>
            <a:avLst/>
            <a:gdLst/>
            <a:ahLst/>
            <a:cxnLst/>
            <a:rect l="l" t="t" r="r" b="b"/>
            <a:pathLst>
              <a:path w="224408" h="229235">
                <a:moveTo>
                  <a:pt x="112395" y="0"/>
                </a:moveTo>
                <a:lnTo>
                  <a:pt x="99316" y="722"/>
                </a:lnTo>
                <a:lnTo>
                  <a:pt x="86681" y="2879"/>
                </a:lnTo>
                <a:lnTo>
                  <a:pt x="74497" y="6454"/>
                </a:lnTo>
                <a:lnTo>
                  <a:pt x="62771" y="11433"/>
                </a:lnTo>
                <a:lnTo>
                  <a:pt x="45494" y="22047"/>
                </a:lnTo>
                <a:lnTo>
                  <a:pt x="35825" y="30221"/>
                </a:lnTo>
                <a:lnTo>
                  <a:pt x="27132" y="39514"/>
                </a:lnTo>
                <a:lnTo>
                  <a:pt x="19425" y="49935"/>
                </a:lnTo>
                <a:lnTo>
                  <a:pt x="15113" y="57023"/>
                </a:lnTo>
                <a:lnTo>
                  <a:pt x="9344" y="68763"/>
                </a:lnTo>
                <a:lnTo>
                  <a:pt x="4948" y="80791"/>
                </a:lnTo>
                <a:lnTo>
                  <a:pt x="1934" y="93114"/>
                </a:lnTo>
                <a:lnTo>
                  <a:pt x="308" y="105740"/>
                </a:lnTo>
                <a:lnTo>
                  <a:pt x="0" y="114300"/>
                </a:lnTo>
                <a:lnTo>
                  <a:pt x="702" y="127020"/>
                </a:lnTo>
                <a:lnTo>
                  <a:pt x="2810" y="139495"/>
                </a:lnTo>
                <a:lnTo>
                  <a:pt x="6323" y="151724"/>
                </a:lnTo>
                <a:lnTo>
                  <a:pt x="11242" y="163707"/>
                </a:lnTo>
                <a:lnTo>
                  <a:pt x="15240" y="171450"/>
                </a:lnTo>
                <a:lnTo>
                  <a:pt x="22325" y="182629"/>
                </a:lnTo>
                <a:lnTo>
                  <a:pt x="30362" y="192670"/>
                </a:lnTo>
                <a:lnTo>
                  <a:pt x="39359" y="201587"/>
                </a:lnTo>
                <a:lnTo>
                  <a:pt x="49323" y="209394"/>
                </a:lnTo>
                <a:lnTo>
                  <a:pt x="56515" y="213994"/>
                </a:lnTo>
                <a:lnTo>
                  <a:pt x="68109" y="219967"/>
                </a:lnTo>
                <a:lnTo>
                  <a:pt x="80073" y="224462"/>
                </a:lnTo>
                <a:lnTo>
                  <a:pt x="92406" y="227479"/>
                </a:lnTo>
                <a:lnTo>
                  <a:pt x="105109" y="229018"/>
                </a:lnTo>
                <a:lnTo>
                  <a:pt x="112141" y="229235"/>
                </a:lnTo>
                <a:lnTo>
                  <a:pt x="124941" y="228535"/>
                </a:lnTo>
                <a:lnTo>
                  <a:pt x="137435" y="226424"/>
                </a:lnTo>
                <a:lnTo>
                  <a:pt x="149638" y="222889"/>
                </a:lnTo>
                <a:lnTo>
                  <a:pt x="161565" y="217912"/>
                </a:lnTo>
                <a:lnTo>
                  <a:pt x="168782" y="214122"/>
                </a:lnTo>
                <a:lnTo>
                  <a:pt x="179942" y="207021"/>
                </a:lnTo>
                <a:lnTo>
                  <a:pt x="189904" y="198898"/>
                </a:lnTo>
                <a:lnTo>
                  <a:pt x="198676" y="189753"/>
                </a:lnTo>
                <a:lnTo>
                  <a:pt x="206268" y="179585"/>
                </a:lnTo>
                <a:lnTo>
                  <a:pt x="215540" y="162122"/>
                </a:lnTo>
                <a:lnTo>
                  <a:pt x="219697" y="150284"/>
                </a:lnTo>
                <a:lnTo>
                  <a:pt x="222542" y="137858"/>
                </a:lnTo>
                <a:lnTo>
                  <a:pt x="224089" y="124856"/>
                </a:lnTo>
                <a:lnTo>
                  <a:pt x="224408" y="115315"/>
                </a:lnTo>
                <a:lnTo>
                  <a:pt x="223739" y="101512"/>
                </a:lnTo>
                <a:lnTo>
                  <a:pt x="221730" y="88373"/>
                </a:lnTo>
                <a:lnTo>
                  <a:pt x="218382" y="75899"/>
                </a:lnTo>
                <a:lnTo>
                  <a:pt x="213695" y="64095"/>
                </a:lnTo>
                <a:lnTo>
                  <a:pt x="207668" y="52961"/>
                </a:lnTo>
                <a:lnTo>
                  <a:pt x="200302" y="42500"/>
                </a:lnTo>
                <a:lnTo>
                  <a:pt x="192024" y="33147"/>
                </a:lnTo>
                <a:lnTo>
                  <a:pt x="182164" y="24104"/>
                </a:lnTo>
                <a:lnTo>
                  <a:pt x="171661" y="16499"/>
                </a:lnTo>
                <a:lnTo>
                  <a:pt x="160514" y="10330"/>
                </a:lnTo>
                <a:lnTo>
                  <a:pt x="148722" y="5600"/>
                </a:lnTo>
                <a:lnTo>
                  <a:pt x="136286" y="2306"/>
                </a:lnTo>
                <a:lnTo>
                  <a:pt x="123205" y="450"/>
                </a:lnTo>
                <a:lnTo>
                  <a:pt x="112395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092440" y="912623"/>
            <a:ext cx="224408" cy="229235"/>
          </a:xfrm>
          <a:custGeom>
            <a:avLst/>
            <a:gdLst/>
            <a:ahLst/>
            <a:cxnLst/>
            <a:rect l="l" t="t" r="r" b="b"/>
            <a:pathLst>
              <a:path w="224408" h="229235">
                <a:moveTo>
                  <a:pt x="112394" y="0"/>
                </a:moveTo>
                <a:lnTo>
                  <a:pt x="99316" y="722"/>
                </a:lnTo>
                <a:lnTo>
                  <a:pt x="86681" y="2879"/>
                </a:lnTo>
                <a:lnTo>
                  <a:pt x="74497" y="6454"/>
                </a:lnTo>
                <a:lnTo>
                  <a:pt x="62771" y="11433"/>
                </a:lnTo>
                <a:lnTo>
                  <a:pt x="45494" y="22047"/>
                </a:lnTo>
                <a:lnTo>
                  <a:pt x="35825" y="30221"/>
                </a:lnTo>
                <a:lnTo>
                  <a:pt x="27132" y="39514"/>
                </a:lnTo>
                <a:lnTo>
                  <a:pt x="19425" y="49935"/>
                </a:lnTo>
                <a:lnTo>
                  <a:pt x="15112" y="57023"/>
                </a:lnTo>
                <a:lnTo>
                  <a:pt x="9344" y="68763"/>
                </a:lnTo>
                <a:lnTo>
                  <a:pt x="4948" y="80791"/>
                </a:lnTo>
                <a:lnTo>
                  <a:pt x="1934" y="93114"/>
                </a:lnTo>
                <a:lnTo>
                  <a:pt x="308" y="105740"/>
                </a:lnTo>
                <a:lnTo>
                  <a:pt x="0" y="114300"/>
                </a:lnTo>
                <a:lnTo>
                  <a:pt x="702" y="127020"/>
                </a:lnTo>
                <a:lnTo>
                  <a:pt x="2810" y="139495"/>
                </a:lnTo>
                <a:lnTo>
                  <a:pt x="6323" y="151724"/>
                </a:lnTo>
                <a:lnTo>
                  <a:pt x="11242" y="163707"/>
                </a:lnTo>
                <a:lnTo>
                  <a:pt x="15239" y="171450"/>
                </a:lnTo>
                <a:lnTo>
                  <a:pt x="22325" y="182629"/>
                </a:lnTo>
                <a:lnTo>
                  <a:pt x="30362" y="192670"/>
                </a:lnTo>
                <a:lnTo>
                  <a:pt x="39359" y="201587"/>
                </a:lnTo>
                <a:lnTo>
                  <a:pt x="49323" y="209394"/>
                </a:lnTo>
                <a:lnTo>
                  <a:pt x="56514" y="213994"/>
                </a:lnTo>
                <a:lnTo>
                  <a:pt x="68109" y="219967"/>
                </a:lnTo>
                <a:lnTo>
                  <a:pt x="80073" y="224462"/>
                </a:lnTo>
                <a:lnTo>
                  <a:pt x="92406" y="227479"/>
                </a:lnTo>
                <a:lnTo>
                  <a:pt x="105109" y="229018"/>
                </a:lnTo>
                <a:lnTo>
                  <a:pt x="112140" y="229235"/>
                </a:lnTo>
                <a:lnTo>
                  <a:pt x="124941" y="228535"/>
                </a:lnTo>
                <a:lnTo>
                  <a:pt x="137435" y="226424"/>
                </a:lnTo>
                <a:lnTo>
                  <a:pt x="149638" y="222889"/>
                </a:lnTo>
                <a:lnTo>
                  <a:pt x="161565" y="217912"/>
                </a:lnTo>
                <a:lnTo>
                  <a:pt x="168782" y="214122"/>
                </a:lnTo>
                <a:lnTo>
                  <a:pt x="179942" y="207021"/>
                </a:lnTo>
                <a:lnTo>
                  <a:pt x="189904" y="198898"/>
                </a:lnTo>
                <a:lnTo>
                  <a:pt x="198676" y="189753"/>
                </a:lnTo>
                <a:lnTo>
                  <a:pt x="206268" y="179585"/>
                </a:lnTo>
                <a:lnTo>
                  <a:pt x="215540" y="162122"/>
                </a:lnTo>
                <a:lnTo>
                  <a:pt x="219697" y="150284"/>
                </a:lnTo>
                <a:lnTo>
                  <a:pt x="222542" y="137858"/>
                </a:lnTo>
                <a:lnTo>
                  <a:pt x="224089" y="124856"/>
                </a:lnTo>
                <a:lnTo>
                  <a:pt x="224408" y="115315"/>
                </a:lnTo>
                <a:lnTo>
                  <a:pt x="223739" y="101512"/>
                </a:lnTo>
                <a:lnTo>
                  <a:pt x="221730" y="88373"/>
                </a:lnTo>
                <a:lnTo>
                  <a:pt x="218382" y="75899"/>
                </a:lnTo>
                <a:lnTo>
                  <a:pt x="213695" y="64095"/>
                </a:lnTo>
                <a:lnTo>
                  <a:pt x="207668" y="52961"/>
                </a:lnTo>
                <a:lnTo>
                  <a:pt x="200302" y="42500"/>
                </a:lnTo>
                <a:lnTo>
                  <a:pt x="192024" y="33147"/>
                </a:lnTo>
                <a:lnTo>
                  <a:pt x="182164" y="24104"/>
                </a:lnTo>
                <a:lnTo>
                  <a:pt x="171661" y="16499"/>
                </a:lnTo>
                <a:lnTo>
                  <a:pt x="160514" y="10330"/>
                </a:lnTo>
                <a:lnTo>
                  <a:pt x="148722" y="5600"/>
                </a:lnTo>
                <a:lnTo>
                  <a:pt x="136286" y="2306"/>
                </a:lnTo>
                <a:lnTo>
                  <a:pt x="123205" y="450"/>
                </a:lnTo>
                <a:lnTo>
                  <a:pt x="112394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264908" y="912368"/>
            <a:ext cx="211200" cy="85471"/>
          </a:xfrm>
          <a:custGeom>
            <a:avLst/>
            <a:gdLst/>
            <a:ahLst/>
            <a:cxnLst/>
            <a:rect l="l" t="t" r="r" b="b"/>
            <a:pathLst>
              <a:path w="211200" h="85471">
                <a:moveTo>
                  <a:pt x="104901" y="0"/>
                </a:moveTo>
                <a:lnTo>
                  <a:pt x="91390" y="742"/>
                </a:lnTo>
                <a:lnTo>
                  <a:pt x="78513" y="2966"/>
                </a:lnTo>
                <a:lnTo>
                  <a:pt x="66277" y="6669"/>
                </a:lnTo>
                <a:lnTo>
                  <a:pt x="54691" y="11848"/>
                </a:lnTo>
                <a:lnTo>
                  <a:pt x="43759" y="18498"/>
                </a:lnTo>
                <a:lnTo>
                  <a:pt x="33490" y="26616"/>
                </a:lnTo>
                <a:lnTo>
                  <a:pt x="25256" y="34964"/>
                </a:lnTo>
                <a:lnTo>
                  <a:pt x="18125" y="44412"/>
                </a:lnTo>
                <a:lnTo>
                  <a:pt x="11755" y="55261"/>
                </a:lnTo>
                <a:lnTo>
                  <a:pt x="6145" y="67507"/>
                </a:lnTo>
                <a:lnTo>
                  <a:pt x="1296" y="81145"/>
                </a:lnTo>
                <a:lnTo>
                  <a:pt x="0" y="85471"/>
                </a:lnTo>
                <a:lnTo>
                  <a:pt x="211200" y="85471"/>
                </a:lnTo>
                <a:lnTo>
                  <a:pt x="207190" y="71738"/>
                </a:lnTo>
                <a:lnTo>
                  <a:pt x="202347" y="59446"/>
                </a:lnTo>
                <a:lnTo>
                  <a:pt x="196684" y="48585"/>
                </a:lnTo>
                <a:lnTo>
                  <a:pt x="190212" y="39141"/>
                </a:lnTo>
                <a:lnTo>
                  <a:pt x="181693" y="29799"/>
                </a:lnTo>
                <a:lnTo>
                  <a:pt x="172039" y="21775"/>
                </a:lnTo>
                <a:lnTo>
                  <a:pt x="161046" y="14742"/>
                </a:lnTo>
                <a:lnTo>
                  <a:pt x="153162" y="10668"/>
                </a:lnTo>
                <a:lnTo>
                  <a:pt x="141167" y="5889"/>
                </a:lnTo>
                <a:lnTo>
                  <a:pt x="128883" y="2520"/>
                </a:lnTo>
                <a:lnTo>
                  <a:pt x="116324" y="560"/>
                </a:lnTo>
                <a:lnTo>
                  <a:pt x="104901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634223" y="884810"/>
            <a:ext cx="36449" cy="283337"/>
          </a:xfrm>
          <a:custGeom>
            <a:avLst/>
            <a:gdLst/>
            <a:ahLst/>
            <a:cxnLst/>
            <a:rect l="l" t="t" r="r" b="b"/>
            <a:pathLst>
              <a:path w="36449" h="283337">
                <a:moveTo>
                  <a:pt x="0" y="0"/>
                </a:moveTo>
                <a:lnTo>
                  <a:pt x="36449" y="0"/>
                </a:lnTo>
                <a:lnTo>
                  <a:pt x="36449" y="283337"/>
                </a:lnTo>
                <a:lnTo>
                  <a:pt x="0" y="283337"/>
                </a:lnTo>
                <a:lnTo>
                  <a:pt x="0" y="0"/>
                </a:lnTo>
                <a:close/>
              </a:path>
            </a:pathLst>
          </a:custGeom>
          <a:ln w="6095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407144" y="877571"/>
            <a:ext cx="295148" cy="297941"/>
          </a:xfrm>
          <a:custGeom>
            <a:avLst/>
            <a:gdLst/>
            <a:ahLst/>
            <a:cxnLst/>
            <a:rect l="l" t="t" r="r" b="b"/>
            <a:pathLst>
              <a:path w="295148" h="297941">
                <a:moveTo>
                  <a:pt x="146430" y="0"/>
                </a:moveTo>
                <a:lnTo>
                  <a:pt x="159842" y="569"/>
                </a:lnTo>
                <a:lnTo>
                  <a:pt x="172751" y="2274"/>
                </a:lnTo>
                <a:lnTo>
                  <a:pt x="185151" y="5108"/>
                </a:lnTo>
                <a:lnTo>
                  <a:pt x="197037" y="9066"/>
                </a:lnTo>
                <a:lnTo>
                  <a:pt x="208402" y="14142"/>
                </a:lnTo>
                <a:lnTo>
                  <a:pt x="220092" y="20926"/>
                </a:lnTo>
                <a:lnTo>
                  <a:pt x="230116" y="28196"/>
                </a:lnTo>
                <a:lnTo>
                  <a:pt x="239626" y="36543"/>
                </a:lnTo>
                <a:lnTo>
                  <a:pt x="248627" y="45966"/>
                </a:lnTo>
                <a:lnTo>
                  <a:pt x="257125" y="56466"/>
                </a:lnTo>
                <a:lnTo>
                  <a:pt x="259206" y="59308"/>
                </a:lnTo>
                <a:lnTo>
                  <a:pt x="259206" y="7238"/>
                </a:lnTo>
                <a:lnTo>
                  <a:pt x="295148" y="7238"/>
                </a:lnTo>
                <a:lnTo>
                  <a:pt x="295148" y="290575"/>
                </a:lnTo>
                <a:lnTo>
                  <a:pt x="259206" y="290575"/>
                </a:lnTo>
                <a:lnTo>
                  <a:pt x="259206" y="241934"/>
                </a:lnTo>
                <a:lnTo>
                  <a:pt x="250246" y="252080"/>
                </a:lnTo>
                <a:lnTo>
                  <a:pt x="240866" y="261220"/>
                </a:lnTo>
                <a:lnTo>
                  <a:pt x="231067" y="269355"/>
                </a:lnTo>
                <a:lnTo>
                  <a:pt x="220850" y="276484"/>
                </a:lnTo>
                <a:lnTo>
                  <a:pt x="210214" y="282609"/>
                </a:lnTo>
                <a:lnTo>
                  <a:pt x="196209" y="288889"/>
                </a:lnTo>
                <a:lnTo>
                  <a:pt x="184231" y="292821"/>
                </a:lnTo>
                <a:lnTo>
                  <a:pt x="171845" y="295640"/>
                </a:lnTo>
                <a:lnTo>
                  <a:pt x="159055" y="297347"/>
                </a:lnTo>
                <a:lnTo>
                  <a:pt x="145868" y="297941"/>
                </a:lnTo>
                <a:lnTo>
                  <a:pt x="145414" y="297941"/>
                </a:lnTo>
                <a:lnTo>
                  <a:pt x="131946" y="297375"/>
                </a:lnTo>
                <a:lnTo>
                  <a:pt x="118932" y="295675"/>
                </a:lnTo>
                <a:lnTo>
                  <a:pt x="106374" y="292844"/>
                </a:lnTo>
                <a:lnTo>
                  <a:pt x="94273" y="288882"/>
                </a:lnTo>
                <a:lnTo>
                  <a:pt x="82631" y="283791"/>
                </a:lnTo>
                <a:lnTo>
                  <a:pt x="71447" y="277572"/>
                </a:lnTo>
                <a:lnTo>
                  <a:pt x="60723" y="270225"/>
                </a:lnTo>
                <a:lnTo>
                  <a:pt x="50461" y="261752"/>
                </a:lnTo>
                <a:lnTo>
                  <a:pt x="42672" y="254253"/>
                </a:lnTo>
                <a:lnTo>
                  <a:pt x="33725" y="244340"/>
                </a:lnTo>
                <a:lnTo>
                  <a:pt x="25830" y="233964"/>
                </a:lnTo>
                <a:lnTo>
                  <a:pt x="18986" y="223123"/>
                </a:lnTo>
                <a:lnTo>
                  <a:pt x="13193" y="211817"/>
                </a:lnTo>
                <a:lnTo>
                  <a:pt x="8452" y="200043"/>
                </a:lnTo>
                <a:lnTo>
                  <a:pt x="4762" y="187798"/>
                </a:lnTo>
                <a:lnTo>
                  <a:pt x="2123" y="175080"/>
                </a:lnTo>
                <a:lnTo>
                  <a:pt x="536" y="161888"/>
                </a:lnTo>
                <a:lnTo>
                  <a:pt x="0" y="148220"/>
                </a:lnTo>
                <a:lnTo>
                  <a:pt x="0" y="148081"/>
                </a:lnTo>
                <a:lnTo>
                  <a:pt x="542" y="134576"/>
                </a:lnTo>
                <a:lnTo>
                  <a:pt x="2169" y="121514"/>
                </a:lnTo>
                <a:lnTo>
                  <a:pt x="4880" y="108895"/>
                </a:lnTo>
                <a:lnTo>
                  <a:pt x="8676" y="96721"/>
                </a:lnTo>
                <a:lnTo>
                  <a:pt x="13557" y="84992"/>
                </a:lnTo>
                <a:lnTo>
                  <a:pt x="19522" y="73711"/>
                </a:lnTo>
                <a:lnTo>
                  <a:pt x="26572" y="62877"/>
                </a:lnTo>
                <a:lnTo>
                  <a:pt x="34707" y="52493"/>
                </a:lnTo>
                <a:lnTo>
                  <a:pt x="43052" y="43433"/>
                </a:lnTo>
                <a:lnTo>
                  <a:pt x="52991" y="34152"/>
                </a:lnTo>
                <a:lnTo>
                  <a:pt x="63387" y="25985"/>
                </a:lnTo>
                <a:lnTo>
                  <a:pt x="74237" y="18932"/>
                </a:lnTo>
                <a:lnTo>
                  <a:pt x="85541" y="12994"/>
                </a:lnTo>
                <a:lnTo>
                  <a:pt x="97295" y="8169"/>
                </a:lnTo>
                <a:lnTo>
                  <a:pt x="109497" y="4459"/>
                </a:lnTo>
                <a:lnTo>
                  <a:pt x="122146" y="1864"/>
                </a:lnTo>
                <a:lnTo>
                  <a:pt x="135238" y="383"/>
                </a:lnTo>
                <a:lnTo>
                  <a:pt x="14643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095358" y="877571"/>
            <a:ext cx="247142" cy="290575"/>
          </a:xfrm>
          <a:custGeom>
            <a:avLst/>
            <a:gdLst/>
            <a:ahLst/>
            <a:cxnLst/>
            <a:rect l="l" t="t" r="r" b="b"/>
            <a:pathLst>
              <a:path w="247142" h="290575">
                <a:moveTo>
                  <a:pt x="142748" y="0"/>
                </a:moveTo>
                <a:lnTo>
                  <a:pt x="156186" y="751"/>
                </a:lnTo>
                <a:lnTo>
                  <a:pt x="168945" y="3011"/>
                </a:lnTo>
                <a:lnTo>
                  <a:pt x="181026" y="6787"/>
                </a:lnTo>
                <a:lnTo>
                  <a:pt x="192428" y="12087"/>
                </a:lnTo>
                <a:lnTo>
                  <a:pt x="209509" y="23897"/>
                </a:lnTo>
                <a:lnTo>
                  <a:pt x="218589" y="32828"/>
                </a:lnTo>
                <a:lnTo>
                  <a:pt x="226381" y="42896"/>
                </a:lnTo>
                <a:lnTo>
                  <a:pt x="232896" y="54075"/>
                </a:lnTo>
                <a:lnTo>
                  <a:pt x="238639" y="68320"/>
                </a:lnTo>
                <a:lnTo>
                  <a:pt x="241321" y="78395"/>
                </a:lnTo>
                <a:lnTo>
                  <a:pt x="243498" y="89792"/>
                </a:lnTo>
                <a:lnTo>
                  <a:pt x="245171" y="102516"/>
                </a:lnTo>
                <a:lnTo>
                  <a:pt x="246335" y="116572"/>
                </a:lnTo>
                <a:lnTo>
                  <a:pt x="246988" y="131965"/>
                </a:lnTo>
                <a:lnTo>
                  <a:pt x="247142" y="144779"/>
                </a:lnTo>
                <a:lnTo>
                  <a:pt x="247142" y="290575"/>
                </a:lnTo>
                <a:lnTo>
                  <a:pt x="210693" y="290575"/>
                </a:lnTo>
                <a:lnTo>
                  <a:pt x="210693" y="155447"/>
                </a:lnTo>
                <a:lnTo>
                  <a:pt x="210536" y="137688"/>
                </a:lnTo>
                <a:lnTo>
                  <a:pt x="210070" y="122367"/>
                </a:lnTo>
                <a:lnTo>
                  <a:pt x="209301" y="109490"/>
                </a:lnTo>
                <a:lnTo>
                  <a:pt x="208233" y="99062"/>
                </a:lnTo>
                <a:lnTo>
                  <a:pt x="206629" y="90042"/>
                </a:lnTo>
                <a:lnTo>
                  <a:pt x="202554" y="76310"/>
                </a:lnTo>
                <a:lnTo>
                  <a:pt x="196890" y="64491"/>
                </a:lnTo>
                <a:lnTo>
                  <a:pt x="189651" y="54586"/>
                </a:lnTo>
                <a:lnTo>
                  <a:pt x="182372" y="47751"/>
                </a:lnTo>
                <a:lnTo>
                  <a:pt x="172293" y="41326"/>
                </a:lnTo>
                <a:lnTo>
                  <a:pt x="160773" y="36826"/>
                </a:lnTo>
                <a:lnTo>
                  <a:pt x="147799" y="34236"/>
                </a:lnTo>
                <a:lnTo>
                  <a:pt x="135382" y="33527"/>
                </a:lnTo>
                <a:lnTo>
                  <a:pt x="122377" y="34421"/>
                </a:lnTo>
                <a:lnTo>
                  <a:pt x="109909" y="37093"/>
                </a:lnTo>
                <a:lnTo>
                  <a:pt x="97992" y="41532"/>
                </a:lnTo>
                <a:lnTo>
                  <a:pt x="86637" y="47724"/>
                </a:lnTo>
                <a:lnTo>
                  <a:pt x="76200" y="55371"/>
                </a:lnTo>
                <a:lnTo>
                  <a:pt x="66526" y="64428"/>
                </a:lnTo>
                <a:lnTo>
                  <a:pt x="58267" y="74294"/>
                </a:lnTo>
                <a:lnTo>
                  <a:pt x="51412" y="84973"/>
                </a:lnTo>
                <a:lnTo>
                  <a:pt x="45949" y="96473"/>
                </a:lnTo>
                <a:lnTo>
                  <a:pt x="41866" y="108800"/>
                </a:lnTo>
                <a:lnTo>
                  <a:pt x="40099" y="117489"/>
                </a:lnTo>
                <a:lnTo>
                  <a:pt x="38814" y="127255"/>
                </a:lnTo>
                <a:lnTo>
                  <a:pt x="37802" y="138900"/>
                </a:lnTo>
                <a:lnTo>
                  <a:pt x="37069" y="152430"/>
                </a:lnTo>
                <a:lnTo>
                  <a:pt x="36617" y="167846"/>
                </a:lnTo>
                <a:lnTo>
                  <a:pt x="36450" y="185153"/>
                </a:lnTo>
                <a:lnTo>
                  <a:pt x="36449" y="186689"/>
                </a:lnTo>
                <a:lnTo>
                  <a:pt x="36449" y="290575"/>
                </a:lnTo>
                <a:lnTo>
                  <a:pt x="0" y="290575"/>
                </a:lnTo>
                <a:lnTo>
                  <a:pt x="0" y="7238"/>
                </a:lnTo>
                <a:lnTo>
                  <a:pt x="36449" y="7238"/>
                </a:lnTo>
                <a:lnTo>
                  <a:pt x="36449" y="58038"/>
                </a:lnTo>
                <a:lnTo>
                  <a:pt x="45158" y="47233"/>
                </a:lnTo>
                <a:lnTo>
                  <a:pt x="54214" y="37532"/>
                </a:lnTo>
                <a:lnTo>
                  <a:pt x="63617" y="28941"/>
                </a:lnTo>
                <a:lnTo>
                  <a:pt x="73367" y="21466"/>
                </a:lnTo>
                <a:lnTo>
                  <a:pt x="83464" y="15112"/>
                </a:lnTo>
                <a:lnTo>
                  <a:pt x="96397" y="8908"/>
                </a:lnTo>
                <a:lnTo>
                  <a:pt x="108372" y="4750"/>
                </a:lnTo>
                <a:lnTo>
                  <a:pt x="120762" y="1885"/>
                </a:lnTo>
                <a:lnTo>
                  <a:pt x="133566" y="319"/>
                </a:lnTo>
                <a:lnTo>
                  <a:pt x="142748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732521" y="877571"/>
            <a:ext cx="295655" cy="297941"/>
          </a:xfrm>
          <a:custGeom>
            <a:avLst/>
            <a:gdLst/>
            <a:ahLst/>
            <a:cxnLst/>
            <a:rect l="l" t="t" r="r" b="b"/>
            <a:pathLst>
              <a:path w="295655" h="297941">
                <a:moveTo>
                  <a:pt x="147954" y="0"/>
                </a:moveTo>
                <a:lnTo>
                  <a:pt x="161746" y="543"/>
                </a:lnTo>
                <a:lnTo>
                  <a:pt x="175022" y="2173"/>
                </a:lnTo>
                <a:lnTo>
                  <a:pt x="187780" y="4890"/>
                </a:lnTo>
                <a:lnTo>
                  <a:pt x="200022" y="8697"/>
                </a:lnTo>
                <a:lnTo>
                  <a:pt x="211748" y="13593"/>
                </a:lnTo>
                <a:lnTo>
                  <a:pt x="222956" y="19579"/>
                </a:lnTo>
                <a:lnTo>
                  <a:pt x="233648" y="26657"/>
                </a:lnTo>
                <a:lnTo>
                  <a:pt x="243823" y="34828"/>
                </a:lnTo>
                <a:lnTo>
                  <a:pt x="253482" y="44092"/>
                </a:lnTo>
                <a:lnTo>
                  <a:pt x="265069" y="57604"/>
                </a:lnTo>
                <a:lnTo>
                  <a:pt x="272554" y="68260"/>
                </a:lnTo>
                <a:lnTo>
                  <a:pt x="278992" y="79340"/>
                </a:lnTo>
                <a:lnTo>
                  <a:pt x="284383" y="90847"/>
                </a:lnTo>
                <a:lnTo>
                  <a:pt x="288725" y="102783"/>
                </a:lnTo>
                <a:lnTo>
                  <a:pt x="292017" y="115150"/>
                </a:lnTo>
                <a:lnTo>
                  <a:pt x="294259" y="127952"/>
                </a:lnTo>
                <a:lnTo>
                  <a:pt x="295447" y="141189"/>
                </a:lnTo>
                <a:lnTo>
                  <a:pt x="295655" y="149732"/>
                </a:lnTo>
                <a:lnTo>
                  <a:pt x="295119" y="163015"/>
                </a:lnTo>
                <a:lnTo>
                  <a:pt x="293510" y="175922"/>
                </a:lnTo>
                <a:lnTo>
                  <a:pt x="290830" y="188450"/>
                </a:lnTo>
                <a:lnTo>
                  <a:pt x="287080" y="200596"/>
                </a:lnTo>
                <a:lnTo>
                  <a:pt x="282261" y="212360"/>
                </a:lnTo>
                <a:lnTo>
                  <a:pt x="276374" y="223738"/>
                </a:lnTo>
                <a:lnTo>
                  <a:pt x="269421" y="234729"/>
                </a:lnTo>
                <a:lnTo>
                  <a:pt x="261401" y="245330"/>
                </a:lnTo>
                <a:lnTo>
                  <a:pt x="254253" y="253491"/>
                </a:lnTo>
                <a:lnTo>
                  <a:pt x="244853" y="262739"/>
                </a:lnTo>
                <a:lnTo>
                  <a:pt x="234879" y="270912"/>
                </a:lnTo>
                <a:lnTo>
                  <a:pt x="224331" y="278009"/>
                </a:lnTo>
                <a:lnTo>
                  <a:pt x="213209" y="284029"/>
                </a:lnTo>
                <a:lnTo>
                  <a:pt x="201513" y="288971"/>
                </a:lnTo>
                <a:lnTo>
                  <a:pt x="189243" y="292834"/>
                </a:lnTo>
                <a:lnTo>
                  <a:pt x="176399" y="295617"/>
                </a:lnTo>
                <a:lnTo>
                  <a:pt x="162981" y="297319"/>
                </a:lnTo>
                <a:lnTo>
                  <a:pt x="148989" y="297939"/>
                </a:lnTo>
                <a:lnTo>
                  <a:pt x="147954" y="297941"/>
                </a:lnTo>
                <a:lnTo>
                  <a:pt x="133907" y="297402"/>
                </a:lnTo>
                <a:lnTo>
                  <a:pt x="120432" y="295785"/>
                </a:lnTo>
                <a:lnTo>
                  <a:pt x="107531" y="293091"/>
                </a:lnTo>
                <a:lnTo>
                  <a:pt x="95205" y="289322"/>
                </a:lnTo>
                <a:lnTo>
                  <a:pt x="83454" y="284478"/>
                </a:lnTo>
                <a:lnTo>
                  <a:pt x="72280" y="278560"/>
                </a:lnTo>
                <a:lnTo>
                  <a:pt x="61684" y="271569"/>
                </a:lnTo>
                <a:lnTo>
                  <a:pt x="51667" y="263507"/>
                </a:lnTo>
                <a:lnTo>
                  <a:pt x="42229" y="254373"/>
                </a:lnTo>
                <a:lnTo>
                  <a:pt x="32535" y="243203"/>
                </a:lnTo>
                <a:lnTo>
                  <a:pt x="24732" y="232523"/>
                </a:lnTo>
                <a:lnTo>
                  <a:pt x="17996" y="221453"/>
                </a:lnTo>
                <a:lnTo>
                  <a:pt x="12326" y="209996"/>
                </a:lnTo>
                <a:lnTo>
                  <a:pt x="7725" y="198154"/>
                </a:lnTo>
                <a:lnTo>
                  <a:pt x="4192" y="185930"/>
                </a:lnTo>
                <a:lnTo>
                  <a:pt x="1730" y="173325"/>
                </a:lnTo>
                <a:lnTo>
                  <a:pt x="340" y="160341"/>
                </a:lnTo>
                <a:lnTo>
                  <a:pt x="0" y="149732"/>
                </a:lnTo>
                <a:lnTo>
                  <a:pt x="529" y="136269"/>
                </a:lnTo>
                <a:lnTo>
                  <a:pt x="2115" y="123228"/>
                </a:lnTo>
                <a:lnTo>
                  <a:pt x="4759" y="110607"/>
                </a:lnTo>
                <a:lnTo>
                  <a:pt x="8457" y="98409"/>
                </a:lnTo>
                <a:lnTo>
                  <a:pt x="13210" y="86631"/>
                </a:lnTo>
                <a:lnTo>
                  <a:pt x="19015" y="75275"/>
                </a:lnTo>
                <a:lnTo>
                  <a:pt x="25872" y="64341"/>
                </a:lnTo>
                <a:lnTo>
                  <a:pt x="33779" y="53828"/>
                </a:lnTo>
                <a:lnTo>
                  <a:pt x="48581" y="37987"/>
                </a:lnTo>
                <a:lnTo>
                  <a:pt x="58569" y="29437"/>
                </a:lnTo>
                <a:lnTo>
                  <a:pt x="69077" y="21976"/>
                </a:lnTo>
                <a:lnTo>
                  <a:pt x="80104" y="15603"/>
                </a:lnTo>
                <a:lnTo>
                  <a:pt x="91651" y="10319"/>
                </a:lnTo>
                <a:lnTo>
                  <a:pt x="103715" y="6124"/>
                </a:lnTo>
                <a:lnTo>
                  <a:pt x="116296" y="3017"/>
                </a:lnTo>
                <a:lnTo>
                  <a:pt x="129393" y="998"/>
                </a:lnTo>
                <a:lnTo>
                  <a:pt x="143005" y="68"/>
                </a:lnTo>
                <a:lnTo>
                  <a:pt x="147954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405623" y="877571"/>
            <a:ext cx="169545" cy="297941"/>
          </a:xfrm>
          <a:custGeom>
            <a:avLst/>
            <a:gdLst/>
            <a:ahLst/>
            <a:cxnLst/>
            <a:rect l="l" t="t" r="r" b="b"/>
            <a:pathLst>
              <a:path w="169545" h="297941">
                <a:moveTo>
                  <a:pt x="90424" y="0"/>
                </a:moveTo>
                <a:lnTo>
                  <a:pt x="101805" y="800"/>
                </a:lnTo>
                <a:lnTo>
                  <a:pt x="113202" y="3203"/>
                </a:lnTo>
                <a:lnTo>
                  <a:pt x="124615" y="7210"/>
                </a:lnTo>
                <a:lnTo>
                  <a:pt x="136044" y="12824"/>
                </a:lnTo>
                <a:lnTo>
                  <a:pt x="147489" y="20048"/>
                </a:lnTo>
                <a:lnTo>
                  <a:pt x="158950" y="28883"/>
                </a:lnTo>
                <a:lnTo>
                  <a:pt x="169291" y="38226"/>
                </a:lnTo>
                <a:lnTo>
                  <a:pt x="145796" y="62483"/>
                </a:lnTo>
                <a:lnTo>
                  <a:pt x="134244" y="52307"/>
                </a:lnTo>
                <a:lnTo>
                  <a:pt x="122783" y="44368"/>
                </a:lnTo>
                <a:lnTo>
                  <a:pt x="111413" y="38672"/>
                </a:lnTo>
                <a:lnTo>
                  <a:pt x="100132" y="35226"/>
                </a:lnTo>
                <a:lnTo>
                  <a:pt x="88943" y="34036"/>
                </a:lnTo>
                <a:lnTo>
                  <a:pt x="88646" y="34035"/>
                </a:lnTo>
                <a:lnTo>
                  <a:pt x="75627" y="35818"/>
                </a:lnTo>
                <a:lnTo>
                  <a:pt x="64103" y="41167"/>
                </a:lnTo>
                <a:lnTo>
                  <a:pt x="58166" y="45846"/>
                </a:lnTo>
                <a:lnTo>
                  <a:pt x="49786" y="56404"/>
                </a:lnTo>
                <a:lnTo>
                  <a:pt x="45895" y="68400"/>
                </a:lnTo>
                <a:lnTo>
                  <a:pt x="45593" y="73151"/>
                </a:lnTo>
                <a:lnTo>
                  <a:pt x="47679" y="85242"/>
                </a:lnTo>
                <a:lnTo>
                  <a:pt x="53985" y="96871"/>
                </a:lnTo>
                <a:lnTo>
                  <a:pt x="56006" y="99440"/>
                </a:lnTo>
                <a:lnTo>
                  <a:pt x="62328" y="105807"/>
                </a:lnTo>
                <a:lnTo>
                  <a:pt x="71266" y="112687"/>
                </a:lnTo>
                <a:lnTo>
                  <a:pt x="82821" y="120070"/>
                </a:lnTo>
                <a:lnTo>
                  <a:pt x="96993" y="127944"/>
                </a:lnTo>
                <a:lnTo>
                  <a:pt x="99822" y="129412"/>
                </a:lnTo>
                <a:lnTo>
                  <a:pt x="113999" y="137169"/>
                </a:lnTo>
                <a:lnTo>
                  <a:pt x="126384" y="144804"/>
                </a:lnTo>
                <a:lnTo>
                  <a:pt x="136981" y="152329"/>
                </a:lnTo>
                <a:lnTo>
                  <a:pt x="145795" y="159752"/>
                </a:lnTo>
                <a:lnTo>
                  <a:pt x="152831" y="167083"/>
                </a:lnTo>
                <a:lnTo>
                  <a:pt x="161918" y="181190"/>
                </a:lnTo>
                <a:lnTo>
                  <a:pt x="166543" y="193044"/>
                </a:lnTo>
                <a:lnTo>
                  <a:pt x="169053" y="205600"/>
                </a:lnTo>
                <a:lnTo>
                  <a:pt x="169545" y="214502"/>
                </a:lnTo>
                <a:lnTo>
                  <a:pt x="168573" y="227968"/>
                </a:lnTo>
                <a:lnTo>
                  <a:pt x="165667" y="240571"/>
                </a:lnTo>
                <a:lnTo>
                  <a:pt x="160837" y="252317"/>
                </a:lnTo>
                <a:lnTo>
                  <a:pt x="154096" y="263212"/>
                </a:lnTo>
                <a:lnTo>
                  <a:pt x="145456" y="273263"/>
                </a:lnTo>
                <a:lnTo>
                  <a:pt x="135119" y="282110"/>
                </a:lnTo>
                <a:lnTo>
                  <a:pt x="124300" y="288750"/>
                </a:lnTo>
                <a:lnTo>
                  <a:pt x="112578" y="293600"/>
                </a:lnTo>
                <a:lnTo>
                  <a:pt x="99951" y="296655"/>
                </a:lnTo>
                <a:lnTo>
                  <a:pt x="86421" y="297908"/>
                </a:lnTo>
                <a:lnTo>
                  <a:pt x="83693" y="297941"/>
                </a:lnTo>
                <a:lnTo>
                  <a:pt x="70865" y="297197"/>
                </a:lnTo>
                <a:lnTo>
                  <a:pt x="58356" y="294962"/>
                </a:lnTo>
                <a:lnTo>
                  <a:pt x="46167" y="291238"/>
                </a:lnTo>
                <a:lnTo>
                  <a:pt x="36829" y="287274"/>
                </a:lnTo>
                <a:lnTo>
                  <a:pt x="25381" y="280926"/>
                </a:lnTo>
                <a:lnTo>
                  <a:pt x="15053" y="273392"/>
                </a:lnTo>
                <a:lnTo>
                  <a:pt x="5860" y="264703"/>
                </a:lnTo>
                <a:lnTo>
                  <a:pt x="0" y="257809"/>
                </a:lnTo>
                <a:lnTo>
                  <a:pt x="22859" y="231775"/>
                </a:lnTo>
                <a:lnTo>
                  <a:pt x="33562" y="242545"/>
                </a:lnTo>
                <a:lnTo>
                  <a:pt x="44493" y="251076"/>
                </a:lnTo>
                <a:lnTo>
                  <a:pt x="55663" y="257362"/>
                </a:lnTo>
                <a:lnTo>
                  <a:pt x="67082" y="261397"/>
                </a:lnTo>
                <a:lnTo>
                  <a:pt x="78760" y="263177"/>
                </a:lnTo>
                <a:lnTo>
                  <a:pt x="82169" y="263270"/>
                </a:lnTo>
                <a:lnTo>
                  <a:pt x="95455" y="261843"/>
                </a:lnTo>
                <a:lnTo>
                  <a:pt x="107430" y="257561"/>
                </a:lnTo>
                <a:lnTo>
                  <a:pt x="118093" y="250424"/>
                </a:lnTo>
                <a:lnTo>
                  <a:pt x="128374" y="238775"/>
                </a:lnTo>
                <a:lnTo>
                  <a:pt x="133475" y="227201"/>
                </a:lnTo>
                <a:lnTo>
                  <a:pt x="134874" y="216153"/>
                </a:lnTo>
                <a:lnTo>
                  <a:pt x="133006" y="203423"/>
                </a:lnTo>
                <a:lnTo>
                  <a:pt x="127444" y="191885"/>
                </a:lnTo>
                <a:lnTo>
                  <a:pt x="124713" y="188213"/>
                </a:lnTo>
                <a:lnTo>
                  <a:pt x="118622" y="182347"/>
                </a:lnTo>
                <a:lnTo>
                  <a:pt x="109831" y="175821"/>
                </a:lnTo>
                <a:lnTo>
                  <a:pt x="98324" y="168627"/>
                </a:lnTo>
                <a:lnTo>
                  <a:pt x="84081" y="160755"/>
                </a:lnTo>
                <a:lnTo>
                  <a:pt x="78739" y="157987"/>
                </a:lnTo>
                <a:lnTo>
                  <a:pt x="64738" y="150292"/>
                </a:lnTo>
                <a:lnTo>
                  <a:pt x="52590" y="142648"/>
                </a:lnTo>
                <a:lnTo>
                  <a:pt x="42294" y="135051"/>
                </a:lnTo>
                <a:lnTo>
                  <a:pt x="33852" y="127495"/>
                </a:lnTo>
                <a:lnTo>
                  <a:pt x="27263" y="119974"/>
                </a:lnTo>
                <a:lnTo>
                  <a:pt x="19959" y="107989"/>
                </a:lnTo>
                <a:lnTo>
                  <a:pt x="15490" y="96132"/>
                </a:lnTo>
                <a:lnTo>
                  <a:pt x="13121" y="83442"/>
                </a:lnTo>
                <a:lnTo>
                  <a:pt x="12700" y="74929"/>
                </a:lnTo>
                <a:lnTo>
                  <a:pt x="13760" y="61337"/>
                </a:lnTo>
                <a:lnTo>
                  <a:pt x="16942" y="48776"/>
                </a:lnTo>
                <a:lnTo>
                  <a:pt x="22245" y="37255"/>
                </a:lnTo>
                <a:lnTo>
                  <a:pt x="29669" y="26783"/>
                </a:lnTo>
                <a:lnTo>
                  <a:pt x="34798" y="21335"/>
                </a:lnTo>
                <a:lnTo>
                  <a:pt x="44688" y="13209"/>
                </a:lnTo>
                <a:lnTo>
                  <a:pt x="55664" y="7021"/>
                </a:lnTo>
                <a:lnTo>
                  <a:pt x="67704" y="2772"/>
                </a:lnTo>
                <a:lnTo>
                  <a:pt x="80785" y="463"/>
                </a:lnTo>
                <a:lnTo>
                  <a:pt x="90424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055356" y="877571"/>
            <a:ext cx="295148" cy="297941"/>
          </a:xfrm>
          <a:custGeom>
            <a:avLst/>
            <a:gdLst/>
            <a:ahLst/>
            <a:cxnLst/>
            <a:rect l="l" t="t" r="r" b="b"/>
            <a:pathLst>
              <a:path w="295148" h="297941">
                <a:moveTo>
                  <a:pt x="146430" y="0"/>
                </a:moveTo>
                <a:lnTo>
                  <a:pt x="159842" y="569"/>
                </a:lnTo>
                <a:lnTo>
                  <a:pt x="172751" y="2274"/>
                </a:lnTo>
                <a:lnTo>
                  <a:pt x="185151" y="5108"/>
                </a:lnTo>
                <a:lnTo>
                  <a:pt x="197037" y="9066"/>
                </a:lnTo>
                <a:lnTo>
                  <a:pt x="208402" y="14142"/>
                </a:lnTo>
                <a:lnTo>
                  <a:pt x="220092" y="20926"/>
                </a:lnTo>
                <a:lnTo>
                  <a:pt x="230116" y="28196"/>
                </a:lnTo>
                <a:lnTo>
                  <a:pt x="239626" y="36543"/>
                </a:lnTo>
                <a:lnTo>
                  <a:pt x="248627" y="45966"/>
                </a:lnTo>
                <a:lnTo>
                  <a:pt x="257125" y="56466"/>
                </a:lnTo>
                <a:lnTo>
                  <a:pt x="259207" y="59308"/>
                </a:lnTo>
                <a:lnTo>
                  <a:pt x="259207" y="7238"/>
                </a:lnTo>
                <a:lnTo>
                  <a:pt x="295148" y="7238"/>
                </a:lnTo>
                <a:lnTo>
                  <a:pt x="295148" y="290575"/>
                </a:lnTo>
                <a:lnTo>
                  <a:pt x="259207" y="290575"/>
                </a:lnTo>
                <a:lnTo>
                  <a:pt x="259207" y="241934"/>
                </a:lnTo>
                <a:lnTo>
                  <a:pt x="250246" y="252080"/>
                </a:lnTo>
                <a:lnTo>
                  <a:pt x="240866" y="261220"/>
                </a:lnTo>
                <a:lnTo>
                  <a:pt x="231067" y="269355"/>
                </a:lnTo>
                <a:lnTo>
                  <a:pt x="220850" y="276484"/>
                </a:lnTo>
                <a:lnTo>
                  <a:pt x="210214" y="282609"/>
                </a:lnTo>
                <a:lnTo>
                  <a:pt x="196209" y="288889"/>
                </a:lnTo>
                <a:lnTo>
                  <a:pt x="184231" y="292821"/>
                </a:lnTo>
                <a:lnTo>
                  <a:pt x="171845" y="295640"/>
                </a:lnTo>
                <a:lnTo>
                  <a:pt x="159055" y="297347"/>
                </a:lnTo>
                <a:lnTo>
                  <a:pt x="145868" y="297941"/>
                </a:lnTo>
                <a:lnTo>
                  <a:pt x="145415" y="297941"/>
                </a:lnTo>
                <a:lnTo>
                  <a:pt x="131946" y="297375"/>
                </a:lnTo>
                <a:lnTo>
                  <a:pt x="118932" y="295675"/>
                </a:lnTo>
                <a:lnTo>
                  <a:pt x="106374" y="292844"/>
                </a:lnTo>
                <a:lnTo>
                  <a:pt x="94273" y="288882"/>
                </a:lnTo>
                <a:lnTo>
                  <a:pt x="82631" y="283791"/>
                </a:lnTo>
                <a:lnTo>
                  <a:pt x="71447" y="277572"/>
                </a:lnTo>
                <a:lnTo>
                  <a:pt x="60723" y="270225"/>
                </a:lnTo>
                <a:lnTo>
                  <a:pt x="50461" y="261752"/>
                </a:lnTo>
                <a:lnTo>
                  <a:pt x="42672" y="254253"/>
                </a:lnTo>
                <a:lnTo>
                  <a:pt x="33725" y="244340"/>
                </a:lnTo>
                <a:lnTo>
                  <a:pt x="25830" y="233964"/>
                </a:lnTo>
                <a:lnTo>
                  <a:pt x="18986" y="223123"/>
                </a:lnTo>
                <a:lnTo>
                  <a:pt x="13193" y="211817"/>
                </a:lnTo>
                <a:lnTo>
                  <a:pt x="8452" y="200043"/>
                </a:lnTo>
                <a:lnTo>
                  <a:pt x="4762" y="187798"/>
                </a:lnTo>
                <a:lnTo>
                  <a:pt x="2123" y="175080"/>
                </a:lnTo>
                <a:lnTo>
                  <a:pt x="536" y="161888"/>
                </a:lnTo>
                <a:lnTo>
                  <a:pt x="0" y="148220"/>
                </a:lnTo>
                <a:lnTo>
                  <a:pt x="0" y="148081"/>
                </a:lnTo>
                <a:lnTo>
                  <a:pt x="542" y="134576"/>
                </a:lnTo>
                <a:lnTo>
                  <a:pt x="2169" y="121514"/>
                </a:lnTo>
                <a:lnTo>
                  <a:pt x="4880" y="108895"/>
                </a:lnTo>
                <a:lnTo>
                  <a:pt x="8676" y="96721"/>
                </a:lnTo>
                <a:lnTo>
                  <a:pt x="13557" y="84992"/>
                </a:lnTo>
                <a:lnTo>
                  <a:pt x="19522" y="73711"/>
                </a:lnTo>
                <a:lnTo>
                  <a:pt x="26572" y="62877"/>
                </a:lnTo>
                <a:lnTo>
                  <a:pt x="34707" y="52493"/>
                </a:lnTo>
                <a:lnTo>
                  <a:pt x="43052" y="43433"/>
                </a:lnTo>
                <a:lnTo>
                  <a:pt x="52991" y="34152"/>
                </a:lnTo>
                <a:lnTo>
                  <a:pt x="63387" y="25985"/>
                </a:lnTo>
                <a:lnTo>
                  <a:pt x="74237" y="18932"/>
                </a:lnTo>
                <a:lnTo>
                  <a:pt x="85541" y="12994"/>
                </a:lnTo>
                <a:lnTo>
                  <a:pt x="97295" y="8169"/>
                </a:lnTo>
                <a:lnTo>
                  <a:pt x="109497" y="4459"/>
                </a:lnTo>
                <a:lnTo>
                  <a:pt x="122146" y="1864"/>
                </a:lnTo>
                <a:lnTo>
                  <a:pt x="135238" y="383"/>
                </a:lnTo>
                <a:lnTo>
                  <a:pt x="14643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743572" y="877571"/>
            <a:ext cx="247141" cy="290575"/>
          </a:xfrm>
          <a:custGeom>
            <a:avLst/>
            <a:gdLst/>
            <a:ahLst/>
            <a:cxnLst/>
            <a:rect l="l" t="t" r="r" b="b"/>
            <a:pathLst>
              <a:path w="247141" h="290575">
                <a:moveTo>
                  <a:pt x="142748" y="0"/>
                </a:moveTo>
                <a:lnTo>
                  <a:pt x="156186" y="751"/>
                </a:lnTo>
                <a:lnTo>
                  <a:pt x="168945" y="3011"/>
                </a:lnTo>
                <a:lnTo>
                  <a:pt x="181026" y="6787"/>
                </a:lnTo>
                <a:lnTo>
                  <a:pt x="192428" y="12087"/>
                </a:lnTo>
                <a:lnTo>
                  <a:pt x="209509" y="23897"/>
                </a:lnTo>
                <a:lnTo>
                  <a:pt x="218589" y="32828"/>
                </a:lnTo>
                <a:lnTo>
                  <a:pt x="226381" y="42896"/>
                </a:lnTo>
                <a:lnTo>
                  <a:pt x="232896" y="54075"/>
                </a:lnTo>
                <a:lnTo>
                  <a:pt x="238639" y="68320"/>
                </a:lnTo>
                <a:lnTo>
                  <a:pt x="241321" y="78395"/>
                </a:lnTo>
                <a:lnTo>
                  <a:pt x="243498" y="89792"/>
                </a:lnTo>
                <a:lnTo>
                  <a:pt x="245171" y="102516"/>
                </a:lnTo>
                <a:lnTo>
                  <a:pt x="246335" y="116572"/>
                </a:lnTo>
                <a:lnTo>
                  <a:pt x="246988" y="131965"/>
                </a:lnTo>
                <a:lnTo>
                  <a:pt x="247141" y="144779"/>
                </a:lnTo>
                <a:lnTo>
                  <a:pt x="247141" y="290575"/>
                </a:lnTo>
                <a:lnTo>
                  <a:pt x="210692" y="290575"/>
                </a:lnTo>
                <a:lnTo>
                  <a:pt x="210692" y="155447"/>
                </a:lnTo>
                <a:lnTo>
                  <a:pt x="210536" y="137688"/>
                </a:lnTo>
                <a:lnTo>
                  <a:pt x="210070" y="122367"/>
                </a:lnTo>
                <a:lnTo>
                  <a:pt x="209301" y="109490"/>
                </a:lnTo>
                <a:lnTo>
                  <a:pt x="208233" y="99062"/>
                </a:lnTo>
                <a:lnTo>
                  <a:pt x="206628" y="90042"/>
                </a:lnTo>
                <a:lnTo>
                  <a:pt x="202554" y="76310"/>
                </a:lnTo>
                <a:lnTo>
                  <a:pt x="196890" y="64491"/>
                </a:lnTo>
                <a:lnTo>
                  <a:pt x="189651" y="54586"/>
                </a:lnTo>
                <a:lnTo>
                  <a:pt x="182371" y="47751"/>
                </a:lnTo>
                <a:lnTo>
                  <a:pt x="172293" y="41326"/>
                </a:lnTo>
                <a:lnTo>
                  <a:pt x="160773" y="36826"/>
                </a:lnTo>
                <a:lnTo>
                  <a:pt x="147799" y="34236"/>
                </a:lnTo>
                <a:lnTo>
                  <a:pt x="135381" y="33527"/>
                </a:lnTo>
                <a:lnTo>
                  <a:pt x="122377" y="34421"/>
                </a:lnTo>
                <a:lnTo>
                  <a:pt x="109909" y="37093"/>
                </a:lnTo>
                <a:lnTo>
                  <a:pt x="97992" y="41532"/>
                </a:lnTo>
                <a:lnTo>
                  <a:pt x="86637" y="47724"/>
                </a:lnTo>
                <a:lnTo>
                  <a:pt x="76200" y="55371"/>
                </a:lnTo>
                <a:lnTo>
                  <a:pt x="66526" y="64428"/>
                </a:lnTo>
                <a:lnTo>
                  <a:pt x="58267" y="74294"/>
                </a:lnTo>
                <a:lnTo>
                  <a:pt x="51412" y="84973"/>
                </a:lnTo>
                <a:lnTo>
                  <a:pt x="45949" y="96473"/>
                </a:lnTo>
                <a:lnTo>
                  <a:pt x="41866" y="108800"/>
                </a:lnTo>
                <a:lnTo>
                  <a:pt x="40099" y="117489"/>
                </a:lnTo>
                <a:lnTo>
                  <a:pt x="38814" y="127255"/>
                </a:lnTo>
                <a:lnTo>
                  <a:pt x="37802" y="138900"/>
                </a:lnTo>
                <a:lnTo>
                  <a:pt x="37069" y="152430"/>
                </a:lnTo>
                <a:lnTo>
                  <a:pt x="36617" y="167846"/>
                </a:lnTo>
                <a:lnTo>
                  <a:pt x="36450" y="185153"/>
                </a:lnTo>
                <a:lnTo>
                  <a:pt x="36449" y="186689"/>
                </a:lnTo>
                <a:lnTo>
                  <a:pt x="36449" y="290575"/>
                </a:lnTo>
                <a:lnTo>
                  <a:pt x="0" y="290575"/>
                </a:lnTo>
                <a:lnTo>
                  <a:pt x="0" y="7238"/>
                </a:lnTo>
                <a:lnTo>
                  <a:pt x="36449" y="7238"/>
                </a:lnTo>
                <a:lnTo>
                  <a:pt x="36449" y="58038"/>
                </a:lnTo>
                <a:lnTo>
                  <a:pt x="45158" y="47233"/>
                </a:lnTo>
                <a:lnTo>
                  <a:pt x="54214" y="37532"/>
                </a:lnTo>
                <a:lnTo>
                  <a:pt x="63617" y="28941"/>
                </a:lnTo>
                <a:lnTo>
                  <a:pt x="73367" y="21466"/>
                </a:lnTo>
                <a:lnTo>
                  <a:pt x="83464" y="15112"/>
                </a:lnTo>
                <a:lnTo>
                  <a:pt x="96397" y="8908"/>
                </a:lnTo>
                <a:lnTo>
                  <a:pt x="108372" y="4750"/>
                </a:lnTo>
                <a:lnTo>
                  <a:pt x="120762" y="1885"/>
                </a:lnTo>
                <a:lnTo>
                  <a:pt x="133566" y="319"/>
                </a:lnTo>
                <a:lnTo>
                  <a:pt x="142748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569709" y="877571"/>
            <a:ext cx="143255" cy="290575"/>
          </a:xfrm>
          <a:custGeom>
            <a:avLst/>
            <a:gdLst/>
            <a:ahLst/>
            <a:cxnLst/>
            <a:rect l="l" t="t" r="r" b="b"/>
            <a:pathLst>
              <a:path w="143255" h="290575">
                <a:moveTo>
                  <a:pt x="110997" y="0"/>
                </a:moveTo>
                <a:lnTo>
                  <a:pt x="122681" y="1357"/>
                </a:lnTo>
                <a:lnTo>
                  <a:pt x="134976" y="5431"/>
                </a:lnTo>
                <a:lnTo>
                  <a:pt x="143255" y="9525"/>
                </a:lnTo>
                <a:lnTo>
                  <a:pt x="124205" y="40258"/>
                </a:lnTo>
                <a:lnTo>
                  <a:pt x="116586" y="36956"/>
                </a:lnTo>
                <a:lnTo>
                  <a:pt x="110236" y="35305"/>
                </a:lnTo>
                <a:lnTo>
                  <a:pt x="105028" y="35305"/>
                </a:lnTo>
                <a:lnTo>
                  <a:pt x="93044" y="36977"/>
                </a:lnTo>
                <a:lnTo>
                  <a:pt x="81368" y="41956"/>
                </a:lnTo>
                <a:lnTo>
                  <a:pt x="69850" y="50291"/>
                </a:lnTo>
                <a:lnTo>
                  <a:pt x="62206" y="58418"/>
                </a:lnTo>
                <a:lnTo>
                  <a:pt x="55486" y="68416"/>
                </a:lnTo>
                <a:lnTo>
                  <a:pt x="49701" y="80284"/>
                </a:lnTo>
                <a:lnTo>
                  <a:pt x="44861" y="94023"/>
                </a:lnTo>
                <a:lnTo>
                  <a:pt x="42411" y="103896"/>
                </a:lnTo>
                <a:lnTo>
                  <a:pt x="40982" y="112662"/>
                </a:lnTo>
                <a:lnTo>
                  <a:pt x="39782" y="123072"/>
                </a:lnTo>
                <a:lnTo>
                  <a:pt x="38811" y="135128"/>
                </a:lnTo>
                <a:lnTo>
                  <a:pt x="38069" y="148833"/>
                </a:lnTo>
                <a:lnTo>
                  <a:pt x="37557" y="164186"/>
                </a:lnTo>
                <a:lnTo>
                  <a:pt x="37273" y="181191"/>
                </a:lnTo>
                <a:lnTo>
                  <a:pt x="37211" y="194817"/>
                </a:lnTo>
                <a:lnTo>
                  <a:pt x="37211" y="290575"/>
                </a:lnTo>
                <a:lnTo>
                  <a:pt x="0" y="290575"/>
                </a:lnTo>
                <a:lnTo>
                  <a:pt x="0" y="7238"/>
                </a:lnTo>
                <a:lnTo>
                  <a:pt x="37211" y="7238"/>
                </a:lnTo>
                <a:lnTo>
                  <a:pt x="37211" y="48640"/>
                </a:lnTo>
                <a:lnTo>
                  <a:pt x="45699" y="37200"/>
                </a:lnTo>
                <a:lnTo>
                  <a:pt x="54389" y="27286"/>
                </a:lnTo>
                <a:lnTo>
                  <a:pt x="63295" y="18899"/>
                </a:lnTo>
                <a:lnTo>
                  <a:pt x="72389" y="12064"/>
                </a:lnTo>
                <a:lnTo>
                  <a:pt x="84173" y="5640"/>
                </a:lnTo>
                <a:lnTo>
                  <a:pt x="96285" y="1647"/>
                </a:lnTo>
                <a:lnTo>
                  <a:pt x="108678" y="39"/>
                </a:lnTo>
                <a:lnTo>
                  <a:pt x="110997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223760" y="877571"/>
            <a:ext cx="292480" cy="297941"/>
          </a:xfrm>
          <a:custGeom>
            <a:avLst/>
            <a:gdLst/>
            <a:ahLst/>
            <a:cxnLst/>
            <a:rect l="l" t="t" r="r" b="b"/>
            <a:pathLst>
              <a:path w="292480" h="297941">
                <a:moveTo>
                  <a:pt x="145541" y="0"/>
                </a:moveTo>
                <a:lnTo>
                  <a:pt x="159616" y="539"/>
                </a:lnTo>
                <a:lnTo>
                  <a:pt x="173121" y="2158"/>
                </a:lnTo>
                <a:lnTo>
                  <a:pt x="186054" y="4857"/>
                </a:lnTo>
                <a:lnTo>
                  <a:pt x="198415" y="8635"/>
                </a:lnTo>
                <a:lnTo>
                  <a:pt x="210203" y="13492"/>
                </a:lnTo>
                <a:lnTo>
                  <a:pt x="221418" y="19429"/>
                </a:lnTo>
                <a:lnTo>
                  <a:pt x="232059" y="26445"/>
                </a:lnTo>
                <a:lnTo>
                  <a:pt x="242125" y="34541"/>
                </a:lnTo>
                <a:lnTo>
                  <a:pt x="251616" y="43716"/>
                </a:lnTo>
                <a:lnTo>
                  <a:pt x="260530" y="53971"/>
                </a:lnTo>
                <a:lnTo>
                  <a:pt x="268427" y="64855"/>
                </a:lnTo>
                <a:lnTo>
                  <a:pt x="274686" y="75441"/>
                </a:lnTo>
                <a:lnTo>
                  <a:pt x="280012" y="86623"/>
                </a:lnTo>
                <a:lnTo>
                  <a:pt x="284399" y="98403"/>
                </a:lnTo>
                <a:lnTo>
                  <a:pt x="287844" y="110781"/>
                </a:lnTo>
                <a:lnTo>
                  <a:pt x="290342" y="123759"/>
                </a:lnTo>
                <a:lnTo>
                  <a:pt x="291888" y="137339"/>
                </a:lnTo>
                <a:lnTo>
                  <a:pt x="292479" y="151522"/>
                </a:lnTo>
                <a:lnTo>
                  <a:pt x="292480" y="151764"/>
                </a:lnTo>
                <a:lnTo>
                  <a:pt x="37591" y="151764"/>
                </a:lnTo>
                <a:lnTo>
                  <a:pt x="38504" y="165806"/>
                </a:lnTo>
                <a:lnTo>
                  <a:pt x="40682" y="179097"/>
                </a:lnTo>
                <a:lnTo>
                  <a:pt x="44124" y="191636"/>
                </a:lnTo>
                <a:lnTo>
                  <a:pt x="48827" y="203419"/>
                </a:lnTo>
                <a:lnTo>
                  <a:pt x="54790" y="214444"/>
                </a:lnTo>
                <a:lnTo>
                  <a:pt x="62009" y="224710"/>
                </a:lnTo>
                <a:lnTo>
                  <a:pt x="69087" y="232790"/>
                </a:lnTo>
                <a:lnTo>
                  <a:pt x="78921" y="241814"/>
                </a:lnTo>
                <a:lnTo>
                  <a:pt x="89453" y="249323"/>
                </a:lnTo>
                <a:lnTo>
                  <a:pt x="100680" y="255313"/>
                </a:lnTo>
                <a:lnTo>
                  <a:pt x="112600" y="259782"/>
                </a:lnTo>
                <a:lnTo>
                  <a:pt x="125208" y="262728"/>
                </a:lnTo>
                <a:lnTo>
                  <a:pt x="138503" y="264147"/>
                </a:lnTo>
                <a:lnTo>
                  <a:pt x="144399" y="264287"/>
                </a:lnTo>
                <a:lnTo>
                  <a:pt x="157175" y="263620"/>
                </a:lnTo>
                <a:lnTo>
                  <a:pt x="169731" y="261632"/>
                </a:lnTo>
                <a:lnTo>
                  <a:pt x="182047" y="258345"/>
                </a:lnTo>
                <a:lnTo>
                  <a:pt x="198891" y="251505"/>
                </a:lnTo>
                <a:lnTo>
                  <a:pt x="210025" y="245275"/>
                </a:lnTo>
                <a:lnTo>
                  <a:pt x="219915" y="238081"/>
                </a:lnTo>
                <a:lnTo>
                  <a:pt x="228666" y="229636"/>
                </a:lnTo>
                <a:lnTo>
                  <a:pt x="236282" y="220537"/>
                </a:lnTo>
                <a:lnTo>
                  <a:pt x="244183" y="209532"/>
                </a:lnTo>
                <a:lnTo>
                  <a:pt x="252349" y="196595"/>
                </a:lnTo>
                <a:lnTo>
                  <a:pt x="283082" y="212725"/>
                </a:lnTo>
                <a:lnTo>
                  <a:pt x="276406" y="224935"/>
                </a:lnTo>
                <a:lnTo>
                  <a:pt x="269282" y="236089"/>
                </a:lnTo>
                <a:lnTo>
                  <a:pt x="261719" y="246178"/>
                </a:lnTo>
                <a:lnTo>
                  <a:pt x="253723" y="255194"/>
                </a:lnTo>
                <a:lnTo>
                  <a:pt x="238291" y="268932"/>
                </a:lnTo>
                <a:lnTo>
                  <a:pt x="227845" y="276237"/>
                </a:lnTo>
                <a:lnTo>
                  <a:pt x="216820" y="282518"/>
                </a:lnTo>
                <a:lnTo>
                  <a:pt x="205217" y="287775"/>
                </a:lnTo>
                <a:lnTo>
                  <a:pt x="192185" y="292199"/>
                </a:lnTo>
                <a:lnTo>
                  <a:pt x="180141" y="295030"/>
                </a:lnTo>
                <a:lnTo>
                  <a:pt x="167450" y="296908"/>
                </a:lnTo>
                <a:lnTo>
                  <a:pt x="154112" y="297835"/>
                </a:lnTo>
                <a:lnTo>
                  <a:pt x="147574" y="297941"/>
                </a:lnTo>
                <a:lnTo>
                  <a:pt x="132948" y="297409"/>
                </a:lnTo>
                <a:lnTo>
                  <a:pt x="119026" y="295811"/>
                </a:lnTo>
                <a:lnTo>
                  <a:pt x="105807" y="293151"/>
                </a:lnTo>
                <a:lnTo>
                  <a:pt x="93293" y="289431"/>
                </a:lnTo>
                <a:lnTo>
                  <a:pt x="81486" y="284652"/>
                </a:lnTo>
                <a:lnTo>
                  <a:pt x="70385" y="278816"/>
                </a:lnTo>
                <a:lnTo>
                  <a:pt x="59992" y="271925"/>
                </a:lnTo>
                <a:lnTo>
                  <a:pt x="50307" y="263981"/>
                </a:lnTo>
                <a:lnTo>
                  <a:pt x="41333" y="254986"/>
                </a:lnTo>
                <a:lnTo>
                  <a:pt x="30612" y="241803"/>
                </a:lnTo>
                <a:lnTo>
                  <a:pt x="23146" y="230824"/>
                </a:lnTo>
                <a:lnTo>
                  <a:pt x="16720" y="219535"/>
                </a:lnTo>
                <a:lnTo>
                  <a:pt x="11335" y="207933"/>
                </a:lnTo>
                <a:lnTo>
                  <a:pt x="6992" y="196017"/>
                </a:lnTo>
                <a:lnTo>
                  <a:pt x="3691" y="183785"/>
                </a:lnTo>
                <a:lnTo>
                  <a:pt x="1436" y="171233"/>
                </a:lnTo>
                <a:lnTo>
                  <a:pt x="225" y="158359"/>
                </a:lnTo>
                <a:lnTo>
                  <a:pt x="0" y="149732"/>
                </a:lnTo>
                <a:lnTo>
                  <a:pt x="516" y="136451"/>
                </a:lnTo>
                <a:lnTo>
                  <a:pt x="2067" y="123536"/>
                </a:lnTo>
                <a:lnTo>
                  <a:pt x="4652" y="110987"/>
                </a:lnTo>
                <a:lnTo>
                  <a:pt x="8271" y="98802"/>
                </a:lnTo>
                <a:lnTo>
                  <a:pt x="12924" y="86979"/>
                </a:lnTo>
                <a:lnTo>
                  <a:pt x="18611" y="75517"/>
                </a:lnTo>
                <a:lnTo>
                  <a:pt x="25331" y="64415"/>
                </a:lnTo>
                <a:lnTo>
                  <a:pt x="33147" y="53593"/>
                </a:lnTo>
                <a:lnTo>
                  <a:pt x="41993" y="43198"/>
                </a:lnTo>
                <a:lnTo>
                  <a:pt x="51434" y="33926"/>
                </a:lnTo>
                <a:lnTo>
                  <a:pt x="61469" y="25777"/>
                </a:lnTo>
                <a:lnTo>
                  <a:pt x="72099" y="18748"/>
                </a:lnTo>
                <a:lnTo>
                  <a:pt x="83323" y="12838"/>
                </a:lnTo>
                <a:lnTo>
                  <a:pt x="95142" y="8046"/>
                </a:lnTo>
                <a:lnTo>
                  <a:pt x="107555" y="4370"/>
                </a:lnTo>
                <a:lnTo>
                  <a:pt x="120563" y="1808"/>
                </a:lnTo>
                <a:lnTo>
                  <a:pt x="134165" y="359"/>
                </a:lnTo>
                <a:lnTo>
                  <a:pt x="145541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731636" y="877571"/>
            <a:ext cx="247141" cy="290575"/>
          </a:xfrm>
          <a:custGeom>
            <a:avLst/>
            <a:gdLst/>
            <a:ahLst/>
            <a:cxnLst/>
            <a:rect l="l" t="t" r="r" b="b"/>
            <a:pathLst>
              <a:path w="247141" h="290575">
                <a:moveTo>
                  <a:pt x="142748" y="0"/>
                </a:moveTo>
                <a:lnTo>
                  <a:pt x="156186" y="751"/>
                </a:lnTo>
                <a:lnTo>
                  <a:pt x="168945" y="3011"/>
                </a:lnTo>
                <a:lnTo>
                  <a:pt x="181026" y="6787"/>
                </a:lnTo>
                <a:lnTo>
                  <a:pt x="192428" y="12087"/>
                </a:lnTo>
                <a:lnTo>
                  <a:pt x="209509" y="23897"/>
                </a:lnTo>
                <a:lnTo>
                  <a:pt x="218589" y="32828"/>
                </a:lnTo>
                <a:lnTo>
                  <a:pt x="226381" y="42896"/>
                </a:lnTo>
                <a:lnTo>
                  <a:pt x="232896" y="54075"/>
                </a:lnTo>
                <a:lnTo>
                  <a:pt x="238639" y="68320"/>
                </a:lnTo>
                <a:lnTo>
                  <a:pt x="241321" y="78395"/>
                </a:lnTo>
                <a:lnTo>
                  <a:pt x="243498" y="89792"/>
                </a:lnTo>
                <a:lnTo>
                  <a:pt x="245171" y="102516"/>
                </a:lnTo>
                <a:lnTo>
                  <a:pt x="246335" y="116572"/>
                </a:lnTo>
                <a:lnTo>
                  <a:pt x="246988" y="131965"/>
                </a:lnTo>
                <a:lnTo>
                  <a:pt x="247141" y="144779"/>
                </a:lnTo>
                <a:lnTo>
                  <a:pt x="247141" y="290575"/>
                </a:lnTo>
                <a:lnTo>
                  <a:pt x="210692" y="290575"/>
                </a:lnTo>
                <a:lnTo>
                  <a:pt x="210692" y="155447"/>
                </a:lnTo>
                <a:lnTo>
                  <a:pt x="210536" y="137688"/>
                </a:lnTo>
                <a:lnTo>
                  <a:pt x="210070" y="122367"/>
                </a:lnTo>
                <a:lnTo>
                  <a:pt x="209301" y="109490"/>
                </a:lnTo>
                <a:lnTo>
                  <a:pt x="208233" y="99062"/>
                </a:lnTo>
                <a:lnTo>
                  <a:pt x="206628" y="90042"/>
                </a:lnTo>
                <a:lnTo>
                  <a:pt x="202554" y="76310"/>
                </a:lnTo>
                <a:lnTo>
                  <a:pt x="196890" y="64491"/>
                </a:lnTo>
                <a:lnTo>
                  <a:pt x="189651" y="54586"/>
                </a:lnTo>
                <a:lnTo>
                  <a:pt x="182372" y="47751"/>
                </a:lnTo>
                <a:lnTo>
                  <a:pt x="172293" y="41326"/>
                </a:lnTo>
                <a:lnTo>
                  <a:pt x="160773" y="36826"/>
                </a:lnTo>
                <a:lnTo>
                  <a:pt x="147799" y="34236"/>
                </a:lnTo>
                <a:lnTo>
                  <a:pt x="135381" y="33527"/>
                </a:lnTo>
                <a:lnTo>
                  <a:pt x="122377" y="34421"/>
                </a:lnTo>
                <a:lnTo>
                  <a:pt x="109909" y="37093"/>
                </a:lnTo>
                <a:lnTo>
                  <a:pt x="97992" y="41532"/>
                </a:lnTo>
                <a:lnTo>
                  <a:pt x="86637" y="47724"/>
                </a:lnTo>
                <a:lnTo>
                  <a:pt x="76200" y="55371"/>
                </a:lnTo>
                <a:lnTo>
                  <a:pt x="66526" y="64428"/>
                </a:lnTo>
                <a:lnTo>
                  <a:pt x="58267" y="74294"/>
                </a:lnTo>
                <a:lnTo>
                  <a:pt x="51412" y="84973"/>
                </a:lnTo>
                <a:lnTo>
                  <a:pt x="45949" y="96473"/>
                </a:lnTo>
                <a:lnTo>
                  <a:pt x="41866" y="108800"/>
                </a:lnTo>
                <a:lnTo>
                  <a:pt x="40099" y="117489"/>
                </a:lnTo>
                <a:lnTo>
                  <a:pt x="38814" y="127255"/>
                </a:lnTo>
                <a:lnTo>
                  <a:pt x="37802" y="138900"/>
                </a:lnTo>
                <a:lnTo>
                  <a:pt x="37069" y="152430"/>
                </a:lnTo>
                <a:lnTo>
                  <a:pt x="36617" y="167846"/>
                </a:lnTo>
                <a:lnTo>
                  <a:pt x="36450" y="185153"/>
                </a:lnTo>
                <a:lnTo>
                  <a:pt x="36449" y="186689"/>
                </a:lnTo>
                <a:lnTo>
                  <a:pt x="36449" y="290575"/>
                </a:lnTo>
                <a:lnTo>
                  <a:pt x="0" y="290575"/>
                </a:lnTo>
                <a:lnTo>
                  <a:pt x="0" y="7238"/>
                </a:lnTo>
                <a:lnTo>
                  <a:pt x="36449" y="7238"/>
                </a:lnTo>
                <a:lnTo>
                  <a:pt x="36449" y="58038"/>
                </a:lnTo>
                <a:lnTo>
                  <a:pt x="45158" y="47233"/>
                </a:lnTo>
                <a:lnTo>
                  <a:pt x="54214" y="37532"/>
                </a:lnTo>
                <a:lnTo>
                  <a:pt x="63617" y="28941"/>
                </a:lnTo>
                <a:lnTo>
                  <a:pt x="73367" y="21466"/>
                </a:lnTo>
                <a:lnTo>
                  <a:pt x="83464" y="15112"/>
                </a:lnTo>
                <a:lnTo>
                  <a:pt x="96397" y="8908"/>
                </a:lnTo>
                <a:lnTo>
                  <a:pt x="108372" y="4750"/>
                </a:lnTo>
                <a:lnTo>
                  <a:pt x="120762" y="1885"/>
                </a:lnTo>
                <a:lnTo>
                  <a:pt x="133566" y="319"/>
                </a:lnTo>
                <a:lnTo>
                  <a:pt x="142748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611747" y="785113"/>
            <a:ext cx="38226" cy="383032"/>
          </a:xfrm>
          <a:custGeom>
            <a:avLst/>
            <a:gdLst/>
            <a:ahLst/>
            <a:cxnLst/>
            <a:rect l="l" t="t" r="r" b="b"/>
            <a:pathLst>
              <a:path w="38226" h="383032">
                <a:moveTo>
                  <a:pt x="0" y="0"/>
                </a:moveTo>
                <a:lnTo>
                  <a:pt x="38226" y="0"/>
                </a:lnTo>
                <a:lnTo>
                  <a:pt x="38226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038214" y="779526"/>
            <a:ext cx="144017" cy="388620"/>
          </a:xfrm>
          <a:custGeom>
            <a:avLst/>
            <a:gdLst/>
            <a:ahLst/>
            <a:cxnLst/>
            <a:rect l="l" t="t" r="r" b="b"/>
            <a:pathLst>
              <a:path w="144017" h="388620">
                <a:moveTo>
                  <a:pt x="49784" y="0"/>
                </a:moveTo>
                <a:lnTo>
                  <a:pt x="86233" y="0"/>
                </a:lnTo>
                <a:lnTo>
                  <a:pt x="86233" y="105283"/>
                </a:lnTo>
                <a:lnTo>
                  <a:pt x="144017" y="105283"/>
                </a:lnTo>
                <a:lnTo>
                  <a:pt x="144017" y="136778"/>
                </a:lnTo>
                <a:lnTo>
                  <a:pt x="86233" y="136778"/>
                </a:lnTo>
                <a:lnTo>
                  <a:pt x="86233" y="388620"/>
                </a:lnTo>
                <a:lnTo>
                  <a:pt x="49784" y="388620"/>
                </a:lnTo>
                <a:lnTo>
                  <a:pt x="49784" y="136778"/>
                </a:lnTo>
                <a:lnTo>
                  <a:pt x="0" y="136778"/>
                </a:lnTo>
                <a:lnTo>
                  <a:pt x="0" y="105283"/>
                </a:lnTo>
                <a:lnTo>
                  <a:pt x="49784" y="105283"/>
                </a:lnTo>
                <a:lnTo>
                  <a:pt x="49784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778747" y="775462"/>
            <a:ext cx="36449" cy="392684"/>
          </a:xfrm>
          <a:custGeom>
            <a:avLst/>
            <a:gdLst/>
            <a:ahLst/>
            <a:cxnLst/>
            <a:rect l="l" t="t" r="r" b="b"/>
            <a:pathLst>
              <a:path w="36449" h="392684">
                <a:moveTo>
                  <a:pt x="0" y="0"/>
                </a:moveTo>
                <a:lnTo>
                  <a:pt x="36449" y="0"/>
                </a:lnTo>
                <a:lnTo>
                  <a:pt x="36449" y="392684"/>
                </a:lnTo>
                <a:lnTo>
                  <a:pt x="0" y="392684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622538" y="768096"/>
            <a:ext cx="59816" cy="60198"/>
          </a:xfrm>
          <a:custGeom>
            <a:avLst/>
            <a:gdLst/>
            <a:ahLst/>
            <a:cxnLst/>
            <a:rect l="l" t="t" r="r" b="b"/>
            <a:pathLst>
              <a:path w="59816" h="60198">
                <a:moveTo>
                  <a:pt x="29717" y="0"/>
                </a:moveTo>
                <a:lnTo>
                  <a:pt x="38100" y="0"/>
                </a:lnTo>
                <a:lnTo>
                  <a:pt x="45211" y="2920"/>
                </a:lnTo>
                <a:lnTo>
                  <a:pt x="51053" y="8889"/>
                </a:lnTo>
                <a:lnTo>
                  <a:pt x="56895" y="14731"/>
                </a:lnTo>
                <a:lnTo>
                  <a:pt x="59816" y="21970"/>
                </a:lnTo>
                <a:lnTo>
                  <a:pt x="59816" y="30225"/>
                </a:lnTo>
                <a:lnTo>
                  <a:pt x="59816" y="38353"/>
                </a:lnTo>
                <a:lnTo>
                  <a:pt x="56895" y="45465"/>
                </a:lnTo>
                <a:lnTo>
                  <a:pt x="51053" y="51307"/>
                </a:lnTo>
                <a:lnTo>
                  <a:pt x="45211" y="57276"/>
                </a:lnTo>
                <a:lnTo>
                  <a:pt x="38100" y="60198"/>
                </a:lnTo>
                <a:lnTo>
                  <a:pt x="29717" y="60198"/>
                </a:lnTo>
                <a:lnTo>
                  <a:pt x="21589" y="60198"/>
                </a:lnTo>
                <a:lnTo>
                  <a:pt x="14604" y="57276"/>
                </a:lnTo>
                <a:lnTo>
                  <a:pt x="8762" y="51307"/>
                </a:lnTo>
                <a:lnTo>
                  <a:pt x="2920" y="45465"/>
                </a:lnTo>
                <a:lnTo>
                  <a:pt x="0" y="38353"/>
                </a:lnTo>
                <a:lnTo>
                  <a:pt x="0" y="30225"/>
                </a:lnTo>
                <a:lnTo>
                  <a:pt x="0" y="21970"/>
                </a:lnTo>
                <a:lnTo>
                  <a:pt x="2920" y="14731"/>
                </a:lnTo>
                <a:lnTo>
                  <a:pt x="8762" y="8889"/>
                </a:lnTo>
                <a:lnTo>
                  <a:pt x="14604" y="2920"/>
                </a:lnTo>
                <a:lnTo>
                  <a:pt x="21589" y="0"/>
                </a:lnTo>
                <a:lnTo>
                  <a:pt x="29717" y="0"/>
                </a:lnTo>
                <a:close/>
              </a:path>
            </a:pathLst>
          </a:custGeom>
          <a:ln w="6096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505252" y="1807554"/>
            <a:ext cx="2343612" cy="32096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606">
              <a:lnSpc>
                <a:spcPts val="2810"/>
              </a:lnSpc>
              <a:spcBef>
                <a:spcPts val="140"/>
              </a:spcBef>
            </a:pPr>
            <a:r>
              <a:rPr sz="2050" dirty="0">
                <a:solidFill>
                  <a:srgbClr val="DDDDDD"/>
                </a:solidFill>
                <a:latin typeface="Wingdings 2"/>
                <a:cs typeface="Wingdings 2"/>
              </a:rPr>
              <a:t></a:t>
            </a:r>
            <a:r>
              <a:rPr sz="2050" dirty="0">
                <a:solidFill>
                  <a:srgbClr val="DDDDDD"/>
                </a:solidFill>
                <a:latin typeface="Times New Roman"/>
                <a:cs typeface="Times New Roman"/>
              </a:rPr>
              <a:t> </a:t>
            </a:r>
            <a:r>
              <a:rPr sz="2050" spc="168" dirty="0">
                <a:solidFill>
                  <a:srgbClr val="DDDDDD"/>
                </a:solidFill>
                <a:latin typeface="Times New Roman"/>
                <a:cs typeface="Times New Roman"/>
              </a:rPr>
              <a:t> </a:t>
            </a:r>
            <a:r>
              <a:rPr sz="2600" i="1" spc="14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600" i="1" dirty="0">
                <a:solidFill>
                  <a:srgbClr val="FFFFFF"/>
                </a:solidFill>
                <a:latin typeface="Century Gothic"/>
                <a:cs typeface="Century Gothic"/>
              </a:rPr>
              <a:t>reaty</a:t>
            </a:r>
            <a:endParaRPr sz="2600" dirty="0">
              <a:latin typeface="Century Gothic"/>
              <a:cs typeface="Century Gothic"/>
            </a:endParaRPr>
          </a:p>
          <a:p>
            <a:pPr marL="12700" marR="2851">
              <a:lnSpc>
                <a:spcPct val="102172"/>
              </a:lnSpc>
              <a:spcBef>
                <a:spcPts val="417"/>
              </a:spcBef>
            </a:pPr>
            <a:r>
              <a:rPr sz="2050" dirty="0">
                <a:solidFill>
                  <a:srgbClr val="DDDDDD"/>
                </a:solidFill>
                <a:latin typeface="Wingdings 2"/>
                <a:cs typeface="Wingdings 2"/>
              </a:rPr>
              <a:t></a:t>
            </a:r>
            <a:r>
              <a:rPr sz="2050" dirty="0">
                <a:solidFill>
                  <a:srgbClr val="DDDDDD"/>
                </a:solidFill>
                <a:latin typeface="Times New Roman"/>
                <a:cs typeface="Times New Roman"/>
              </a:rPr>
              <a:t> </a:t>
            </a:r>
            <a:r>
              <a:rPr sz="2050" spc="163" dirty="0">
                <a:solidFill>
                  <a:srgbClr val="DDDDDD"/>
                </a:solidFill>
                <a:latin typeface="Times New Roman"/>
                <a:cs typeface="Times New Roman"/>
              </a:rPr>
              <a:t> </a:t>
            </a:r>
            <a:r>
              <a:rPr sz="2600" i="1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2600" i="1" spc="-9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2600" i="1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600" i="1" spc="-9" dirty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r>
              <a:rPr sz="2600" i="1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600" i="1" spc="-4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600" i="1" dirty="0">
                <a:solidFill>
                  <a:srgbClr val="FFFFFF"/>
                </a:solidFill>
                <a:latin typeface="Century Gothic"/>
                <a:cs typeface="Century Gothic"/>
              </a:rPr>
              <a:t>tion</a:t>
            </a:r>
            <a:endParaRPr sz="2600" dirty="0">
              <a:latin typeface="Century Gothic"/>
              <a:cs typeface="Century Gothic"/>
            </a:endParaRPr>
          </a:p>
          <a:p>
            <a:pPr marL="12700" marR="49606">
              <a:lnSpc>
                <a:spcPct val="102172"/>
              </a:lnSpc>
              <a:spcBef>
                <a:spcPts val="556"/>
              </a:spcBef>
            </a:pPr>
            <a:r>
              <a:rPr sz="2050" dirty="0">
                <a:solidFill>
                  <a:srgbClr val="DDDDDD"/>
                </a:solidFill>
                <a:latin typeface="Wingdings 2"/>
                <a:cs typeface="Wingdings 2"/>
              </a:rPr>
              <a:t></a:t>
            </a:r>
            <a:r>
              <a:rPr sz="2050" dirty="0">
                <a:solidFill>
                  <a:srgbClr val="DDDDDD"/>
                </a:solidFill>
                <a:latin typeface="Times New Roman"/>
                <a:cs typeface="Times New Roman"/>
              </a:rPr>
              <a:t> </a:t>
            </a:r>
            <a:r>
              <a:rPr sz="2050" spc="168" dirty="0">
                <a:solidFill>
                  <a:srgbClr val="DDDDDD"/>
                </a:solidFill>
                <a:latin typeface="Times New Roman"/>
                <a:cs typeface="Times New Roman"/>
              </a:rPr>
              <a:t> </a:t>
            </a:r>
            <a:r>
              <a:rPr sz="2600" i="1" dirty="0">
                <a:solidFill>
                  <a:srgbClr val="FFFFFF"/>
                </a:solidFill>
                <a:latin typeface="Century Gothic"/>
                <a:cs typeface="Century Gothic"/>
              </a:rPr>
              <a:t>Agreement</a:t>
            </a:r>
            <a:endParaRPr sz="2600" dirty="0">
              <a:latin typeface="Century Gothic"/>
              <a:cs typeface="Century Gothic"/>
            </a:endParaRPr>
          </a:p>
          <a:p>
            <a:pPr marL="12700" marR="49606">
              <a:lnSpc>
                <a:spcPct val="102172"/>
              </a:lnSpc>
              <a:spcBef>
                <a:spcPts val="556"/>
              </a:spcBef>
            </a:pPr>
            <a:r>
              <a:rPr sz="2050" dirty="0">
                <a:solidFill>
                  <a:srgbClr val="DDDDDD"/>
                </a:solidFill>
                <a:latin typeface="Wingdings 2"/>
                <a:cs typeface="Wingdings 2"/>
              </a:rPr>
              <a:t></a:t>
            </a:r>
            <a:r>
              <a:rPr sz="2050" dirty="0">
                <a:solidFill>
                  <a:srgbClr val="DDDDDD"/>
                </a:solidFill>
                <a:latin typeface="Times New Roman"/>
                <a:cs typeface="Times New Roman"/>
              </a:rPr>
              <a:t> </a:t>
            </a:r>
            <a:r>
              <a:rPr sz="2050" spc="168" dirty="0">
                <a:solidFill>
                  <a:srgbClr val="DDDDDD"/>
                </a:solidFill>
                <a:latin typeface="Times New Roman"/>
                <a:cs typeface="Times New Roman"/>
              </a:rPr>
              <a:t> </a:t>
            </a:r>
            <a:r>
              <a:rPr sz="2600" i="1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2600" i="1" spc="-9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2600" i="1" dirty="0">
                <a:solidFill>
                  <a:srgbClr val="FFFFFF"/>
                </a:solidFill>
                <a:latin typeface="Century Gothic"/>
                <a:cs typeface="Century Gothic"/>
              </a:rPr>
              <a:t>arter</a:t>
            </a:r>
            <a:endParaRPr sz="2600" dirty="0">
              <a:latin typeface="Century Gothic"/>
              <a:cs typeface="Century Gothic"/>
            </a:endParaRPr>
          </a:p>
          <a:p>
            <a:pPr marL="12700" marR="49606">
              <a:lnSpc>
                <a:spcPct val="102172"/>
              </a:lnSpc>
              <a:spcBef>
                <a:spcPts val="559"/>
              </a:spcBef>
            </a:pPr>
            <a:r>
              <a:rPr sz="2050" dirty="0">
                <a:solidFill>
                  <a:srgbClr val="DDDDDD"/>
                </a:solidFill>
                <a:latin typeface="Wingdings 2"/>
                <a:cs typeface="Wingdings 2"/>
              </a:rPr>
              <a:t></a:t>
            </a:r>
            <a:r>
              <a:rPr sz="2050" dirty="0">
                <a:solidFill>
                  <a:srgbClr val="DDDDDD"/>
                </a:solidFill>
                <a:latin typeface="Times New Roman"/>
                <a:cs typeface="Times New Roman"/>
              </a:rPr>
              <a:t> </a:t>
            </a:r>
            <a:r>
              <a:rPr sz="2050" spc="163" dirty="0">
                <a:solidFill>
                  <a:srgbClr val="DDDDDD"/>
                </a:solidFill>
                <a:latin typeface="Times New Roman"/>
                <a:cs typeface="Times New Roman"/>
              </a:rPr>
              <a:t> </a:t>
            </a:r>
            <a:r>
              <a:rPr sz="2600" i="1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2600" i="1" spc="-9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600" i="1" dirty="0">
                <a:solidFill>
                  <a:srgbClr val="FFFFFF"/>
                </a:solidFill>
                <a:latin typeface="Century Gothic"/>
                <a:cs typeface="Century Gothic"/>
              </a:rPr>
              <a:t>oto</a:t>
            </a:r>
            <a:r>
              <a:rPr sz="2600" i="1" spc="-4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2600" i="1" dirty="0">
                <a:solidFill>
                  <a:srgbClr val="FFFFFF"/>
                </a:solidFill>
                <a:latin typeface="Century Gothic"/>
                <a:cs typeface="Century Gothic"/>
              </a:rPr>
              <a:t>ol</a:t>
            </a:r>
            <a:endParaRPr sz="2600" dirty="0">
              <a:latin typeface="Century Gothic"/>
              <a:cs typeface="Century Gothic"/>
            </a:endParaRPr>
          </a:p>
          <a:p>
            <a:pPr marL="12700">
              <a:lnSpc>
                <a:spcPct val="102172"/>
              </a:lnSpc>
              <a:spcBef>
                <a:spcPts val="556"/>
              </a:spcBef>
            </a:pPr>
            <a:r>
              <a:rPr sz="2050" dirty="0">
                <a:solidFill>
                  <a:srgbClr val="DDDDDD"/>
                </a:solidFill>
                <a:latin typeface="Wingdings 2"/>
                <a:cs typeface="Wingdings 2"/>
              </a:rPr>
              <a:t></a:t>
            </a:r>
            <a:r>
              <a:rPr sz="2050" dirty="0">
                <a:solidFill>
                  <a:srgbClr val="DDDDDD"/>
                </a:solidFill>
                <a:latin typeface="Times New Roman"/>
                <a:cs typeface="Times New Roman"/>
              </a:rPr>
              <a:t> </a:t>
            </a:r>
            <a:r>
              <a:rPr sz="2050" spc="168" dirty="0">
                <a:solidFill>
                  <a:srgbClr val="DDDDDD"/>
                </a:solidFill>
                <a:latin typeface="Times New Roman"/>
                <a:cs typeface="Times New Roman"/>
              </a:rPr>
              <a:t> </a:t>
            </a:r>
            <a:r>
              <a:rPr sz="2600" i="1" dirty="0">
                <a:solidFill>
                  <a:srgbClr val="FFFFFF"/>
                </a:solidFill>
                <a:latin typeface="Century Gothic"/>
                <a:cs typeface="Century Gothic"/>
              </a:rPr>
              <a:t>De</a:t>
            </a:r>
            <a:r>
              <a:rPr sz="2600" i="1" spc="-9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2600" i="1" spc="-14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600" i="1" dirty="0">
                <a:solidFill>
                  <a:srgbClr val="FFFFFF"/>
                </a:solidFill>
                <a:latin typeface="Century Gothic"/>
                <a:cs typeface="Century Gothic"/>
              </a:rPr>
              <a:t>ar</a:t>
            </a:r>
            <a:r>
              <a:rPr sz="2600" i="1" spc="-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600" i="1" dirty="0">
                <a:solidFill>
                  <a:srgbClr val="FFFFFF"/>
                </a:solidFill>
                <a:latin typeface="Century Gothic"/>
                <a:cs typeface="Century Gothic"/>
              </a:rPr>
              <a:t>tion</a:t>
            </a:r>
            <a:endParaRPr sz="2600" dirty="0">
              <a:latin typeface="Century Gothic"/>
              <a:cs typeface="Century Gothic"/>
            </a:endParaRPr>
          </a:p>
          <a:p>
            <a:pPr marL="12700" marR="49606">
              <a:lnSpc>
                <a:spcPts val="3185"/>
              </a:lnSpc>
              <a:spcBef>
                <a:spcPts val="715"/>
              </a:spcBef>
            </a:pPr>
            <a:r>
              <a:rPr sz="3075" baseline="-1542" dirty="0">
                <a:solidFill>
                  <a:srgbClr val="DDDDDD"/>
                </a:solidFill>
                <a:latin typeface="Wingdings 2"/>
                <a:cs typeface="Wingdings 2"/>
              </a:rPr>
              <a:t></a:t>
            </a:r>
            <a:r>
              <a:rPr sz="3075" baseline="-1414" dirty="0">
                <a:solidFill>
                  <a:srgbClr val="DDDDDD"/>
                </a:solidFill>
                <a:latin typeface="Times New Roman"/>
                <a:cs typeface="Times New Roman"/>
              </a:rPr>
              <a:t> </a:t>
            </a:r>
            <a:r>
              <a:rPr sz="3075" spc="168" baseline="-1414" dirty="0">
                <a:solidFill>
                  <a:srgbClr val="DDDDDD"/>
                </a:solidFill>
                <a:latin typeface="Times New Roman"/>
                <a:cs typeface="Times New Roman"/>
              </a:rPr>
              <a:t> </a:t>
            </a:r>
            <a:r>
              <a:rPr sz="3900" i="1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Fi</a:t>
            </a:r>
            <a:r>
              <a:rPr sz="3900" i="1" spc="-14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900" i="1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al Act</a:t>
            </a:r>
            <a:endParaRPr sz="2600" dirty="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18886" y="1807554"/>
            <a:ext cx="3356971" cy="35266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10"/>
              </a:lnSpc>
              <a:spcBef>
                <a:spcPts val="140"/>
              </a:spcBef>
            </a:pPr>
            <a:r>
              <a:rPr sz="2600" i="1" dirty="0">
                <a:solidFill>
                  <a:srgbClr val="FFFFFF"/>
                </a:solidFill>
                <a:latin typeface="Century Gothic"/>
                <a:cs typeface="Century Gothic"/>
              </a:rPr>
              <a:t>Agreed</a:t>
            </a:r>
            <a:r>
              <a:rPr sz="2600" i="1" spc="-2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i="1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2600" i="1" spc="-9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600" i="1" dirty="0">
                <a:solidFill>
                  <a:srgbClr val="FFFFFF"/>
                </a:solidFill>
                <a:latin typeface="Century Gothic"/>
                <a:cs typeface="Century Gothic"/>
              </a:rPr>
              <a:t>nutes a</a:t>
            </a:r>
            <a:r>
              <a:rPr sz="2600" i="1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600" i="1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endParaRPr sz="2600">
              <a:latin typeface="Century Gothic"/>
              <a:cs typeface="Century Gothic"/>
            </a:endParaRPr>
          </a:p>
          <a:p>
            <a:pPr marL="12700" marR="49606">
              <a:lnSpc>
                <a:spcPts val="3120"/>
              </a:lnSpc>
              <a:spcBef>
                <a:spcPts val="15"/>
              </a:spcBef>
            </a:pPr>
            <a:r>
              <a:rPr sz="3900" i="1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Summary</a:t>
            </a:r>
            <a:r>
              <a:rPr sz="3900" i="1" spc="-29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900" i="1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Rec</a:t>
            </a:r>
            <a:r>
              <a:rPr sz="3900" i="1" spc="-9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3900" i="1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rds</a:t>
            </a:r>
            <a:endParaRPr sz="2600">
              <a:latin typeface="Century Gothic"/>
              <a:cs typeface="Century Gothic"/>
            </a:endParaRPr>
          </a:p>
          <a:p>
            <a:pPr marL="12700" marR="567522">
              <a:lnSpc>
                <a:spcPts val="3187"/>
              </a:lnSpc>
              <a:spcBef>
                <a:spcPts val="400"/>
              </a:spcBef>
            </a:pPr>
            <a:r>
              <a:rPr sz="2600" i="1" dirty="0">
                <a:solidFill>
                  <a:srgbClr val="FFFFFF"/>
                </a:solidFill>
                <a:latin typeface="Century Gothic"/>
                <a:cs typeface="Century Gothic"/>
              </a:rPr>
              <a:t>Memor</a:t>
            </a:r>
            <a:r>
              <a:rPr sz="2600" i="1" spc="-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600" i="1" dirty="0">
                <a:solidFill>
                  <a:srgbClr val="FFFFFF"/>
                </a:solidFill>
                <a:latin typeface="Century Gothic"/>
                <a:cs typeface="Century Gothic"/>
              </a:rPr>
              <a:t>ndum</a:t>
            </a:r>
            <a:r>
              <a:rPr sz="2600" i="1" spc="-3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i="1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endParaRPr sz="2600">
              <a:latin typeface="Century Gothic"/>
              <a:cs typeface="Century Gothic"/>
            </a:endParaRPr>
          </a:p>
          <a:p>
            <a:pPr marL="12700" marR="567522">
              <a:lnSpc>
                <a:spcPts val="3187"/>
              </a:lnSpc>
              <a:spcBef>
                <a:spcPts val="245"/>
              </a:spcBef>
            </a:pPr>
            <a:r>
              <a:rPr sz="2600" i="1" dirty="0">
                <a:solidFill>
                  <a:srgbClr val="FFFFFF"/>
                </a:solidFill>
                <a:latin typeface="Century Gothic"/>
                <a:cs typeface="Century Gothic"/>
              </a:rPr>
              <a:t>Under</a:t>
            </a:r>
            <a:r>
              <a:rPr sz="2600" i="1" spc="-4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600" i="1" dirty="0">
                <a:solidFill>
                  <a:srgbClr val="FFFFFF"/>
                </a:solidFill>
                <a:latin typeface="Century Gothic"/>
                <a:cs typeface="Century Gothic"/>
              </a:rPr>
              <a:t>tanding </a:t>
            </a:r>
            <a:endParaRPr sz="2600">
              <a:latin typeface="Century Gothic"/>
              <a:cs typeface="Century Gothic"/>
            </a:endParaRPr>
          </a:p>
          <a:p>
            <a:pPr marL="12700" marR="567522">
              <a:lnSpc>
                <a:spcPts val="3187"/>
              </a:lnSpc>
              <a:spcBef>
                <a:spcPts val="245"/>
              </a:spcBef>
            </a:pPr>
            <a:r>
              <a:rPr sz="2600" i="1" dirty="0">
                <a:solidFill>
                  <a:srgbClr val="FFFFFF"/>
                </a:solidFill>
                <a:latin typeface="Century Gothic"/>
                <a:cs typeface="Century Gothic"/>
              </a:rPr>
              <a:t>Arra</a:t>
            </a:r>
            <a:r>
              <a:rPr sz="2600" i="1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600" i="1" dirty="0">
                <a:solidFill>
                  <a:srgbClr val="FFFFFF"/>
                </a:solidFill>
                <a:latin typeface="Century Gothic"/>
                <a:cs typeface="Century Gothic"/>
              </a:rPr>
              <a:t>gement</a:t>
            </a:r>
            <a:endParaRPr sz="2600">
              <a:latin typeface="Century Gothic"/>
              <a:cs typeface="Century Gothic"/>
            </a:endParaRPr>
          </a:p>
          <a:p>
            <a:pPr marL="12700" marR="49606">
              <a:lnSpc>
                <a:spcPct val="102172"/>
              </a:lnSpc>
              <a:spcBef>
                <a:spcPts val="560"/>
              </a:spcBef>
            </a:pPr>
            <a:r>
              <a:rPr sz="2600" i="1" dirty="0">
                <a:solidFill>
                  <a:srgbClr val="FFFFFF"/>
                </a:solidFill>
                <a:latin typeface="Century Gothic"/>
                <a:cs typeface="Century Gothic"/>
              </a:rPr>
              <a:t>Ex</a:t>
            </a:r>
            <a:r>
              <a:rPr sz="2600" i="1" spc="-9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2600" i="1" dirty="0">
                <a:solidFill>
                  <a:srgbClr val="FFFFFF"/>
                </a:solidFill>
                <a:latin typeface="Century Gothic"/>
                <a:cs typeface="Century Gothic"/>
              </a:rPr>
              <a:t>ha</a:t>
            </a:r>
            <a:r>
              <a:rPr sz="2600" i="1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600" i="1" dirty="0">
                <a:solidFill>
                  <a:srgbClr val="FFFFFF"/>
                </a:solidFill>
                <a:latin typeface="Century Gothic"/>
                <a:cs typeface="Century Gothic"/>
              </a:rPr>
              <a:t>ge</a:t>
            </a:r>
            <a:r>
              <a:rPr sz="2600" i="1" spc="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i="1" dirty="0">
                <a:solidFill>
                  <a:srgbClr val="FFFFFF"/>
                </a:solidFill>
                <a:latin typeface="Century Gothic"/>
                <a:cs typeface="Century Gothic"/>
              </a:rPr>
              <a:t>of Notes</a:t>
            </a:r>
            <a:endParaRPr sz="2600">
              <a:latin typeface="Century Gothic"/>
              <a:cs typeface="Century Gothic"/>
            </a:endParaRPr>
          </a:p>
          <a:p>
            <a:pPr marL="12700" marR="49606">
              <a:lnSpc>
                <a:spcPct val="102172"/>
              </a:lnSpc>
              <a:spcBef>
                <a:spcPts val="556"/>
              </a:spcBef>
            </a:pPr>
            <a:r>
              <a:rPr sz="2600" i="1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2600" i="1" spc="-9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600" i="1" dirty="0">
                <a:solidFill>
                  <a:srgbClr val="FFFFFF"/>
                </a:solidFill>
                <a:latin typeface="Century Gothic"/>
                <a:cs typeface="Century Gothic"/>
              </a:rPr>
              <a:t>oce</a:t>
            </a:r>
            <a:r>
              <a:rPr sz="2600" i="1" spc="-9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600" i="1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600" i="1" spc="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i="1" dirty="0">
                <a:solidFill>
                  <a:srgbClr val="FFFFFF"/>
                </a:solidFill>
                <a:latin typeface="Century Gothic"/>
                <a:cs typeface="Century Gothic"/>
              </a:rPr>
              <a:t>Ve</a:t>
            </a:r>
            <a:r>
              <a:rPr sz="2600" i="1" spc="-4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600" i="1" dirty="0">
                <a:solidFill>
                  <a:srgbClr val="FFFFFF"/>
                </a:solidFill>
                <a:latin typeface="Century Gothic"/>
                <a:cs typeface="Century Gothic"/>
              </a:rPr>
              <a:t>bal</a:t>
            </a:r>
            <a:endParaRPr sz="2600">
              <a:latin typeface="Century Gothic"/>
              <a:cs typeface="Century Gothic"/>
            </a:endParaRPr>
          </a:p>
          <a:p>
            <a:pPr marL="12700" marR="49606">
              <a:lnSpc>
                <a:spcPts val="3185"/>
              </a:lnSpc>
              <a:spcBef>
                <a:spcPts val="715"/>
              </a:spcBef>
            </a:pPr>
            <a:r>
              <a:rPr sz="3900" i="1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Modus</a:t>
            </a:r>
            <a:r>
              <a:rPr sz="3900" i="1" spc="-24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900" i="1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r>
              <a:rPr sz="3900" i="1" spc="-9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3900" i="1" baseline="-1045" dirty="0">
                <a:solidFill>
                  <a:srgbClr val="FFFFFF"/>
                </a:solidFill>
                <a:latin typeface="Century Gothic"/>
                <a:cs typeface="Century Gothic"/>
              </a:rPr>
              <a:t>vendi</a:t>
            </a:r>
            <a:endParaRPr sz="26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34584" y="1867966"/>
            <a:ext cx="299861" cy="2890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87849"/>
              </a:lnSpc>
              <a:spcBef>
                <a:spcPts val="30"/>
              </a:spcBef>
            </a:pPr>
            <a:r>
              <a:rPr sz="2050" dirty="0">
                <a:solidFill>
                  <a:srgbClr val="DDDDDD"/>
                </a:solidFill>
                <a:latin typeface="Wingdings 2"/>
                <a:cs typeface="Wingdings 2"/>
              </a:rPr>
              <a:t></a:t>
            </a:r>
            <a:endParaRPr sz="2050">
              <a:latin typeface="Wingdings 2"/>
              <a:cs typeface="Wingdings 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34584" y="2739948"/>
            <a:ext cx="299861" cy="2890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87849"/>
              </a:lnSpc>
              <a:spcBef>
                <a:spcPts val="30"/>
              </a:spcBef>
            </a:pPr>
            <a:r>
              <a:rPr sz="2050" dirty="0">
                <a:solidFill>
                  <a:srgbClr val="DDDDDD"/>
                </a:solidFill>
                <a:latin typeface="Wingdings 2"/>
                <a:cs typeface="Wingdings 2"/>
              </a:rPr>
              <a:t></a:t>
            </a:r>
            <a:endParaRPr sz="2050">
              <a:latin typeface="Wingdings 2"/>
              <a:cs typeface="Wingdings 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34584" y="3612057"/>
            <a:ext cx="299861" cy="17155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87849"/>
              </a:lnSpc>
              <a:spcBef>
                <a:spcPts val="30"/>
              </a:spcBef>
            </a:pPr>
            <a:r>
              <a:rPr sz="2050" dirty="0">
                <a:solidFill>
                  <a:srgbClr val="DDDDDD"/>
                </a:solidFill>
                <a:latin typeface="Wingdings 2"/>
                <a:cs typeface="Wingdings 2"/>
              </a:rPr>
              <a:t></a:t>
            </a:r>
            <a:endParaRPr sz="2050">
              <a:latin typeface="Wingdings 2"/>
              <a:cs typeface="Wingdings 2"/>
            </a:endParaRPr>
          </a:p>
          <a:p>
            <a:pPr marL="12700">
              <a:lnSpc>
                <a:spcPct val="87849"/>
              </a:lnSpc>
              <a:spcBef>
                <a:spcPts val="1582"/>
              </a:spcBef>
            </a:pPr>
            <a:r>
              <a:rPr sz="2050" dirty="0">
                <a:solidFill>
                  <a:srgbClr val="DDDDDD"/>
                </a:solidFill>
                <a:latin typeface="Wingdings 2"/>
                <a:cs typeface="Wingdings 2"/>
              </a:rPr>
              <a:t></a:t>
            </a:r>
            <a:endParaRPr sz="2050">
              <a:latin typeface="Wingdings 2"/>
              <a:cs typeface="Wingdings 2"/>
            </a:endParaRPr>
          </a:p>
          <a:p>
            <a:pPr marL="12700">
              <a:lnSpc>
                <a:spcPct val="87849"/>
              </a:lnSpc>
              <a:spcBef>
                <a:spcPts val="1582"/>
              </a:spcBef>
            </a:pPr>
            <a:r>
              <a:rPr sz="2050" dirty="0">
                <a:solidFill>
                  <a:srgbClr val="DDDDDD"/>
                </a:solidFill>
                <a:latin typeface="Wingdings 2"/>
                <a:cs typeface="Wingdings 2"/>
              </a:rPr>
              <a:t></a:t>
            </a:r>
            <a:endParaRPr sz="2050">
              <a:latin typeface="Wingdings 2"/>
              <a:cs typeface="Wingdings 2"/>
            </a:endParaRPr>
          </a:p>
          <a:p>
            <a:pPr marL="12700">
              <a:lnSpc>
                <a:spcPct val="87849"/>
              </a:lnSpc>
              <a:spcBef>
                <a:spcPts val="1582"/>
              </a:spcBef>
            </a:pPr>
            <a:r>
              <a:rPr sz="2050" dirty="0">
                <a:solidFill>
                  <a:srgbClr val="DDDDDD"/>
                </a:solidFill>
                <a:latin typeface="Wingdings 2"/>
                <a:cs typeface="Wingdings 2"/>
              </a:rPr>
              <a:t></a:t>
            </a:r>
            <a:endParaRPr sz="2050">
              <a:latin typeface="Wingdings 2"/>
              <a:cs typeface="Wingdings 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06222" y="779526"/>
            <a:ext cx="76009" cy="1210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2"/>
              </a:spcBef>
            </a:pPr>
            <a:endParaRPr sz="950"/>
          </a:p>
        </p:txBody>
      </p:sp>
      <p:sp>
        <p:nvSpPr>
          <p:cNvPr id="4" name="object 4"/>
          <p:cNvSpPr txBox="1"/>
          <p:nvPr/>
        </p:nvSpPr>
        <p:spPr>
          <a:xfrm>
            <a:off x="7106222" y="900557"/>
            <a:ext cx="76009" cy="2675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740038" y="779526"/>
            <a:ext cx="180581" cy="1210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2"/>
              </a:spcBef>
            </a:pPr>
            <a:endParaRPr sz="950"/>
          </a:p>
        </p:txBody>
      </p:sp>
      <p:sp>
        <p:nvSpPr>
          <p:cNvPr id="2" name="object 2"/>
          <p:cNvSpPr txBox="1"/>
          <p:nvPr/>
        </p:nvSpPr>
        <p:spPr>
          <a:xfrm>
            <a:off x="2740038" y="900557"/>
            <a:ext cx="36461" cy="2675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190015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31034" y="14098"/>
            <a:ext cx="9129980" cy="6836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1" y="6985"/>
            <a:ext cx="9137015" cy="6843981"/>
          </a:xfrm>
          <a:custGeom>
            <a:avLst/>
            <a:gdLst/>
            <a:ahLst/>
            <a:cxnLst/>
            <a:rect l="l" t="t" r="r" b="b"/>
            <a:pathLst>
              <a:path w="9137015" h="6843981">
                <a:moveTo>
                  <a:pt x="0" y="0"/>
                </a:moveTo>
                <a:lnTo>
                  <a:pt x="9137015" y="6843981"/>
                </a:lnTo>
              </a:path>
            </a:pathLst>
          </a:custGeom>
          <a:ln w="12700">
            <a:solidFill>
              <a:srgbClr val="B8BC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92746" y="4948429"/>
            <a:ext cx="2672969" cy="1900191"/>
          </a:xfrm>
          <a:custGeom>
            <a:avLst/>
            <a:gdLst/>
            <a:ahLst/>
            <a:cxnLst/>
            <a:rect l="l" t="t" r="r" b="b"/>
            <a:pathLst>
              <a:path w="2672969" h="1900191">
                <a:moveTo>
                  <a:pt x="2672969" y="0"/>
                </a:moveTo>
                <a:lnTo>
                  <a:pt x="0" y="1900191"/>
                </a:lnTo>
              </a:path>
            </a:pathLst>
          </a:custGeom>
          <a:ln w="12700">
            <a:solidFill>
              <a:srgbClr val="C1C4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06924" y="448055"/>
            <a:ext cx="2442972" cy="842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69890" y="789687"/>
            <a:ext cx="1758950" cy="383031"/>
          </a:xfrm>
          <a:custGeom>
            <a:avLst/>
            <a:gdLst/>
            <a:ahLst/>
            <a:cxnLst/>
            <a:rect l="l" t="t" r="r" b="b"/>
            <a:pathLst>
              <a:path w="1758950" h="383031">
                <a:moveTo>
                  <a:pt x="1214247" y="0"/>
                </a:moveTo>
                <a:lnTo>
                  <a:pt x="1205484" y="68199"/>
                </a:lnTo>
                <a:lnTo>
                  <a:pt x="1288542" y="68199"/>
                </a:lnTo>
                <a:lnTo>
                  <a:pt x="1245489" y="383031"/>
                </a:lnTo>
                <a:lnTo>
                  <a:pt x="1316989" y="383031"/>
                </a:lnTo>
                <a:lnTo>
                  <a:pt x="1359915" y="68199"/>
                </a:lnTo>
                <a:lnTo>
                  <a:pt x="1439799" y="68199"/>
                </a:lnTo>
                <a:lnTo>
                  <a:pt x="1445006" y="25908"/>
                </a:lnTo>
                <a:lnTo>
                  <a:pt x="1524000" y="229869"/>
                </a:lnTo>
                <a:lnTo>
                  <a:pt x="1502918" y="383031"/>
                </a:lnTo>
                <a:lnTo>
                  <a:pt x="1574800" y="383031"/>
                </a:lnTo>
                <a:lnTo>
                  <a:pt x="1595374" y="229869"/>
                </a:lnTo>
                <a:lnTo>
                  <a:pt x="1758950" y="0"/>
                </a:lnTo>
                <a:lnTo>
                  <a:pt x="1676400" y="0"/>
                </a:lnTo>
                <a:lnTo>
                  <a:pt x="1567434" y="153288"/>
                </a:lnTo>
                <a:lnTo>
                  <a:pt x="1507744" y="0"/>
                </a:lnTo>
                <a:lnTo>
                  <a:pt x="1214247" y="0"/>
                </a:lnTo>
                <a:close/>
              </a:path>
              <a:path w="1758950" h="383031">
                <a:moveTo>
                  <a:pt x="949960" y="233806"/>
                </a:moveTo>
                <a:lnTo>
                  <a:pt x="1065657" y="301498"/>
                </a:lnTo>
                <a:lnTo>
                  <a:pt x="1085977" y="383031"/>
                </a:lnTo>
                <a:lnTo>
                  <a:pt x="1155827" y="383031"/>
                </a:lnTo>
                <a:lnTo>
                  <a:pt x="1060323" y="0"/>
                </a:lnTo>
                <a:lnTo>
                  <a:pt x="999617" y="0"/>
                </a:lnTo>
                <a:lnTo>
                  <a:pt x="792734" y="383031"/>
                </a:lnTo>
                <a:lnTo>
                  <a:pt x="870076" y="383031"/>
                </a:lnTo>
                <a:lnTo>
                  <a:pt x="913638" y="301498"/>
                </a:lnTo>
                <a:lnTo>
                  <a:pt x="1065657" y="301498"/>
                </a:lnTo>
                <a:lnTo>
                  <a:pt x="949960" y="233806"/>
                </a:lnTo>
                <a:lnTo>
                  <a:pt x="1017397" y="107696"/>
                </a:lnTo>
                <a:lnTo>
                  <a:pt x="1048004" y="233806"/>
                </a:lnTo>
                <a:lnTo>
                  <a:pt x="949960" y="233806"/>
                </a:lnTo>
                <a:close/>
              </a:path>
              <a:path w="1758950" h="383031">
                <a:moveTo>
                  <a:pt x="616585" y="316102"/>
                </a:moveTo>
                <a:lnTo>
                  <a:pt x="630682" y="214502"/>
                </a:lnTo>
                <a:lnTo>
                  <a:pt x="765683" y="214502"/>
                </a:lnTo>
                <a:lnTo>
                  <a:pt x="774446" y="147065"/>
                </a:lnTo>
                <a:lnTo>
                  <a:pt x="640080" y="147065"/>
                </a:lnTo>
                <a:lnTo>
                  <a:pt x="651001" y="67944"/>
                </a:lnTo>
                <a:lnTo>
                  <a:pt x="784733" y="67944"/>
                </a:lnTo>
                <a:lnTo>
                  <a:pt x="793496" y="0"/>
                </a:lnTo>
                <a:lnTo>
                  <a:pt x="587501" y="0"/>
                </a:lnTo>
                <a:lnTo>
                  <a:pt x="535177" y="383031"/>
                </a:lnTo>
                <a:lnTo>
                  <a:pt x="743838" y="383031"/>
                </a:lnTo>
                <a:lnTo>
                  <a:pt x="752475" y="316102"/>
                </a:lnTo>
                <a:lnTo>
                  <a:pt x="616585" y="316102"/>
                </a:lnTo>
                <a:close/>
              </a:path>
              <a:path w="1758950" h="383031">
                <a:moveTo>
                  <a:pt x="440842" y="200337"/>
                </a:moveTo>
                <a:lnTo>
                  <a:pt x="452273" y="194404"/>
                </a:lnTo>
                <a:lnTo>
                  <a:pt x="471630" y="180027"/>
                </a:lnTo>
                <a:lnTo>
                  <a:pt x="484949" y="164497"/>
                </a:lnTo>
                <a:lnTo>
                  <a:pt x="496613" y="142110"/>
                </a:lnTo>
                <a:lnTo>
                  <a:pt x="500258" y="129853"/>
                </a:lnTo>
                <a:lnTo>
                  <a:pt x="502445" y="116897"/>
                </a:lnTo>
                <a:lnTo>
                  <a:pt x="503174" y="103250"/>
                </a:lnTo>
                <a:lnTo>
                  <a:pt x="502929" y="95416"/>
                </a:lnTo>
                <a:lnTo>
                  <a:pt x="501299" y="82176"/>
                </a:lnTo>
                <a:lnTo>
                  <a:pt x="498145" y="69765"/>
                </a:lnTo>
                <a:lnTo>
                  <a:pt x="487299" y="47498"/>
                </a:lnTo>
                <a:lnTo>
                  <a:pt x="473631" y="31671"/>
                </a:lnTo>
                <a:lnTo>
                  <a:pt x="452617" y="16719"/>
                </a:lnTo>
                <a:lnTo>
                  <a:pt x="440055" y="10667"/>
                </a:lnTo>
                <a:lnTo>
                  <a:pt x="423573" y="5631"/>
                </a:lnTo>
                <a:lnTo>
                  <a:pt x="400074" y="2027"/>
                </a:lnTo>
                <a:lnTo>
                  <a:pt x="386020" y="901"/>
                </a:lnTo>
                <a:lnTo>
                  <a:pt x="370432" y="225"/>
                </a:lnTo>
                <a:lnTo>
                  <a:pt x="353313" y="0"/>
                </a:lnTo>
                <a:lnTo>
                  <a:pt x="286765" y="0"/>
                </a:lnTo>
                <a:lnTo>
                  <a:pt x="234442" y="383031"/>
                </a:lnTo>
                <a:lnTo>
                  <a:pt x="306324" y="383031"/>
                </a:lnTo>
                <a:lnTo>
                  <a:pt x="329311" y="215900"/>
                </a:lnTo>
                <a:lnTo>
                  <a:pt x="335152" y="215900"/>
                </a:lnTo>
                <a:lnTo>
                  <a:pt x="416940" y="383031"/>
                </a:lnTo>
                <a:lnTo>
                  <a:pt x="491489" y="383031"/>
                </a:lnTo>
                <a:lnTo>
                  <a:pt x="408050" y="211327"/>
                </a:lnTo>
                <a:lnTo>
                  <a:pt x="414493" y="209706"/>
                </a:lnTo>
                <a:lnTo>
                  <a:pt x="423399" y="132200"/>
                </a:lnTo>
                <a:lnTo>
                  <a:pt x="413893" y="140969"/>
                </a:lnTo>
                <a:lnTo>
                  <a:pt x="413571" y="141183"/>
                </a:lnTo>
                <a:lnTo>
                  <a:pt x="406537" y="144738"/>
                </a:lnTo>
                <a:lnTo>
                  <a:pt x="397267" y="147665"/>
                </a:lnTo>
                <a:lnTo>
                  <a:pt x="385765" y="149962"/>
                </a:lnTo>
                <a:lnTo>
                  <a:pt x="372040" y="151625"/>
                </a:lnTo>
                <a:lnTo>
                  <a:pt x="356098" y="152650"/>
                </a:lnTo>
                <a:lnTo>
                  <a:pt x="337947" y="153035"/>
                </a:lnTo>
                <a:lnTo>
                  <a:pt x="349885" y="66421"/>
                </a:lnTo>
                <a:lnTo>
                  <a:pt x="355087" y="66435"/>
                </a:lnTo>
                <a:lnTo>
                  <a:pt x="371810" y="66730"/>
                </a:lnTo>
                <a:lnTo>
                  <a:pt x="385548" y="67412"/>
                </a:lnTo>
                <a:lnTo>
                  <a:pt x="396313" y="68491"/>
                </a:lnTo>
                <a:lnTo>
                  <a:pt x="404113" y="69976"/>
                </a:lnTo>
                <a:lnTo>
                  <a:pt x="413004" y="72389"/>
                </a:lnTo>
                <a:lnTo>
                  <a:pt x="419735" y="76708"/>
                </a:lnTo>
                <a:lnTo>
                  <a:pt x="424434" y="82803"/>
                </a:lnTo>
                <a:lnTo>
                  <a:pt x="429133" y="88900"/>
                </a:lnTo>
                <a:lnTo>
                  <a:pt x="431546" y="96392"/>
                </a:lnTo>
                <a:lnTo>
                  <a:pt x="431517" y="107310"/>
                </a:lnTo>
                <a:lnTo>
                  <a:pt x="429266" y="120989"/>
                </a:lnTo>
                <a:lnTo>
                  <a:pt x="428248" y="205437"/>
                </a:lnTo>
                <a:lnTo>
                  <a:pt x="440842" y="200337"/>
                </a:lnTo>
                <a:close/>
              </a:path>
              <a:path w="1758950" h="383031">
                <a:moveTo>
                  <a:pt x="423399" y="132200"/>
                </a:moveTo>
                <a:lnTo>
                  <a:pt x="414493" y="209706"/>
                </a:lnTo>
                <a:lnTo>
                  <a:pt x="428248" y="205437"/>
                </a:lnTo>
                <a:lnTo>
                  <a:pt x="429266" y="120989"/>
                </a:lnTo>
                <a:lnTo>
                  <a:pt x="423399" y="132200"/>
                </a:lnTo>
                <a:close/>
              </a:path>
              <a:path w="1758950" h="383031">
                <a:moveTo>
                  <a:pt x="40005" y="383031"/>
                </a:moveTo>
                <a:lnTo>
                  <a:pt x="111506" y="383031"/>
                </a:lnTo>
                <a:lnTo>
                  <a:pt x="154432" y="68199"/>
                </a:lnTo>
                <a:lnTo>
                  <a:pt x="234314" y="68199"/>
                </a:lnTo>
                <a:lnTo>
                  <a:pt x="242697" y="0"/>
                </a:lnTo>
                <a:lnTo>
                  <a:pt x="8762" y="0"/>
                </a:lnTo>
                <a:lnTo>
                  <a:pt x="0" y="68199"/>
                </a:lnTo>
                <a:lnTo>
                  <a:pt x="83058" y="68199"/>
                </a:lnTo>
                <a:lnTo>
                  <a:pt x="40005" y="383031"/>
                </a:lnTo>
                <a:close/>
              </a:path>
            </a:pathLst>
          </a:custGeom>
          <a:solidFill>
            <a:srgbClr val="B8C9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19850" y="897382"/>
            <a:ext cx="98044" cy="126110"/>
          </a:xfrm>
          <a:custGeom>
            <a:avLst/>
            <a:gdLst/>
            <a:ahLst/>
            <a:cxnLst/>
            <a:rect l="l" t="t" r="r" b="b"/>
            <a:pathLst>
              <a:path w="98044" h="126110">
                <a:moveTo>
                  <a:pt x="67437" y="0"/>
                </a:moveTo>
                <a:lnTo>
                  <a:pt x="0" y="126110"/>
                </a:lnTo>
                <a:lnTo>
                  <a:pt x="98044" y="126110"/>
                </a:lnTo>
                <a:lnTo>
                  <a:pt x="67437" y="0"/>
                </a:lnTo>
                <a:close/>
              </a:path>
            </a:pathLst>
          </a:custGeom>
          <a:ln w="6096">
            <a:solidFill>
              <a:srgbClr val="6F7A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07838" y="856108"/>
            <a:ext cx="93599" cy="86613"/>
          </a:xfrm>
          <a:custGeom>
            <a:avLst/>
            <a:gdLst/>
            <a:ahLst/>
            <a:cxnLst/>
            <a:rect l="l" t="t" r="r" b="b"/>
            <a:pathLst>
              <a:path w="93599" h="86613">
                <a:moveTo>
                  <a:pt x="11937" y="0"/>
                </a:moveTo>
                <a:lnTo>
                  <a:pt x="0" y="86613"/>
                </a:lnTo>
                <a:lnTo>
                  <a:pt x="18151" y="86229"/>
                </a:lnTo>
                <a:lnTo>
                  <a:pt x="34093" y="85204"/>
                </a:lnTo>
                <a:lnTo>
                  <a:pt x="47818" y="83541"/>
                </a:lnTo>
                <a:lnTo>
                  <a:pt x="59320" y="81244"/>
                </a:lnTo>
                <a:lnTo>
                  <a:pt x="68590" y="78317"/>
                </a:lnTo>
                <a:lnTo>
                  <a:pt x="75624" y="74762"/>
                </a:lnTo>
                <a:lnTo>
                  <a:pt x="85452" y="65779"/>
                </a:lnTo>
                <a:lnTo>
                  <a:pt x="91319" y="54568"/>
                </a:lnTo>
                <a:lnTo>
                  <a:pt x="93570" y="40889"/>
                </a:lnTo>
                <a:lnTo>
                  <a:pt x="93599" y="38988"/>
                </a:lnTo>
                <a:lnTo>
                  <a:pt x="93599" y="29971"/>
                </a:lnTo>
                <a:lnTo>
                  <a:pt x="91186" y="22478"/>
                </a:lnTo>
                <a:lnTo>
                  <a:pt x="86487" y="16382"/>
                </a:lnTo>
                <a:lnTo>
                  <a:pt x="81787" y="10287"/>
                </a:lnTo>
                <a:lnTo>
                  <a:pt x="75057" y="5968"/>
                </a:lnTo>
                <a:lnTo>
                  <a:pt x="66166" y="3555"/>
                </a:lnTo>
                <a:lnTo>
                  <a:pt x="58366" y="2070"/>
                </a:lnTo>
                <a:lnTo>
                  <a:pt x="47601" y="991"/>
                </a:lnTo>
                <a:lnTo>
                  <a:pt x="33863" y="309"/>
                </a:lnTo>
                <a:lnTo>
                  <a:pt x="17140" y="14"/>
                </a:lnTo>
                <a:lnTo>
                  <a:pt x="11937" y="0"/>
                </a:lnTo>
                <a:close/>
              </a:path>
            </a:pathLst>
          </a:custGeom>
          <a:ln w="6096">
            <a:solidFill>
              <a:srgbClr val="6F7A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75375" y="789687"/>
            <a:ext cx="553465" cy="383031"/>
          </a:xfrm>
          <a:custGeom>
            <a:avLst/>
            <a:gdLst/>
            <a:ahLst/>
            <a:cxnLst/>
            <a:rect l="l" t="t" r="r" b="b"/>
            <a:pathLst>
              <a:path w="553465" h="383031">
                <a:moveTo>
                  <a:pt x="8762" y="0"/>
                </a:moveTo>
                <a:lnTo>
                  <a:pt x="229488" y="0"/>
                </a:lnTo>
                <a:lnTo>
                  <a:pt x="242697" y="0"/>
                </a:lnTo>
                <a:lnTo>
                  <a:pt x="302260" y="0"/>
                </a:lnTo>
                <a:lnTo>
                  <a:pt x="361950" y="153288"/>
                </a:lnTo>
                <a:lnTo>
                  <a:pt x="470915" y="0"/>
                </a:lnTo>
                <a:lnTo>
                  <a:pt x="553465" y="0"/>
                </a:lnTo>
                <a:lnTo>
                  <a:pt x="389889" y="229869"/>
                </a:lnTo>
                <a:lnTo>
                  <a:pt x="369315" y="383031"/>
                </a:lnTo>
                <a:lnTo>
                  <a:pt x="297434" y="383031"/>
                </a:lnTo>
                <a:lnTo>
                  <a:pt x="318515" y="229869"/>
                </a:lnTo>
                <a:lnTo>
                  <a:pt x="239522" y="25908"/>
                </a:lnTo>
                <a:lnTo>
                  <a:pt x="234314" y="68199"/>
                </a:lnTo>
                <a:lnTo>
                  <a:pt x="154431" y="68199"/>
                </a:lnTo>
                <a:lnTo>
                  <a:pt x="111505" y="383031"/>
                </a:lnTo>
                <a:lnTo>
                  <a:pt x="40004" y="383031"/>
                </a:lnTo>
                <a:lnTo>
                  <a:pt x="83058" y="68199"/>
                </a:lnTo>
                <a:lnTo>
                  <a:pt x="0" y="68199"/>
                </a:lnTo>
                <a:lnTo>
                  <a:pt x="8762" y="0"/>
                </a:lnTo>
                <a:close/>
              </a:path>
            </a:pathLst>
          </a:custGeom>
          <a:ln w="6095">
            <a:solidFill>
              <a:srgbClr val="6F7A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62624" y="789687"/>
            <a:ext cx="363092" cy="383031"/>
          </a:xfrm>
          <a:custGeom>
            <a:avLst/>
            <a:gdLst/>
            <a:ahLst/>
            <a:cxnLst/>
            <a:rect l="l" t="t" r="r" b="b"/>
            <a:pathLst>
              <a:path w="363092" h="383031">
                <a:moveTo>
                  <a:pt x="206883" y="0"/>
                </a:moveTo>
                <a:lnTo>
                  <a:pt x="267588" y="0"/>
                </a:lnTo>
                <a:lnTo>
                  <a:pt x="363092" y="383031"/>
                </a:lnTo>
                <a:lnTo>
                  <a:pt x="293242" y="383031"/>
                </a:lnTo>
                <a:lnTo>
                  <a:pt x="272923" y="301498"/>
                </a:lnTo>
                <a:lnTo>
                  <a:pt x="120903" y="301498"/>
                </a:lnTo>
                <a:lnTo>
                  <a:pt x="77342" y="383031"/>
                </a:lnTo>
                <a:lnTo>
                  <a:pt x="0" y="383031"/>
                </a:lnTo>
                <a:lnTo>
                  <a:pt x="206883" y="0"/>
                </a:lnTo>
                <a:close/>
              </a:path>
            </a:pathLst>
          </a:custGeom>
          <a:ln w="6096">
            <a:solidFill>
              <a:srgbClr val="6F7A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05068" y="789687"/>
            <a:ext cx="258318" cy="383031"/>
          </a:xfrm>
          <a:custGeom>
            <a:avLst/>
            <a:gdLst/>
            <a:ahLst/>
            <a:cxnLst/>
            <a:rect l="l" t="t" r="r" b="b"/>
            <a:pathLst>
              <a:path w="258318" h="383031">
                <a:moveTo>
                  <a:pt x="52324" y="0"/>
                </a:moveTo>
                <a:lnTo>
                  <a:pt x="258318" y="0"/>
                </a:lnTo>
                <a:lnTo>
                  <a:pt x="249555" y="67944"/>
                </a:lnTo>
                <a:lnTo>
                  <a:pt x="115824" y="67944"/>
                </a:lnTo>
                <a:lnTo>
                  <a:pt x="104902" y="147065"/>
                </a:lnTo>
                <a:lnTo>
                  <a:pt x="239268" y="147065"/>
                </a:lnTo>
                <a:lnTo>
                  <a:pt x="230505" y="214502"/>
                </a:lnTo>
                <a:lnTo>
                  <a:pt x="95504" y="214502"/>
                </a:lnTo>
                <a:lnTo>
                  <a:pt x="81407" y="316102"/>
                </a:lnTo>
                <a:lnTo>
                  <a:pt x="217297" y="316102"/>
                </a:lnTo>
                <a:lnTo>
                  <a:pt x="208661" y="383031"/>
                </a:lnTo>
                <a:lnTo>
                  <a:pt x="0" y="383031"/>
                </a:lnTo>
                <a:lnTo>
                  <a:pt x="52324" y="0"/>
                </a:lnTo>
                <a:close/>
              </a:path>
            </a:pathLst>
          </a:custGeom>
          <a:ln w="6096">
            <a:solidFill>
              <a:srgbClr val="6F7A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04333" y="789687"/>
            <a:ext cx="268731" cy="383031"/>
          </a:xfrm>
          <a:custGeom>
            <a:avLst/>
            <a:gdLst/>
            <a:ahLst/>
            <a:cxnLst/>
            <a:rect l="l" t="t" r="r" b="b"/>
            <a:pathLst>
              <a:path w="268731" h="383031">
                <a:moveTo>
                  <a:pt x="52323" y="0"/>
                </a:moveTo>
                <a:lnTo>
                  <a:pt x="118871" y="0"/>
                </a:lnTo>
                <a:lnTo>
                  <a:pt x="135990" y="225"/>
                </a:lnTo>
                <a:lnTo>
                  <a:pt x="151578" y="901"/>
                </a:lnTo>
                <a:lnTo>
                  <a:pt x="165632" y="2027"/>
                </a:lnTo>
                <a:lnTo>
                  <a:pt x="178150" y="3604"/>
                </a:lnTo>
                <a:lnTo>
                  <a:pt x="189131" y="5631"/>
                </a:lnTo>
                <a:lnTo>
                  <a:pt x="198571" y="8110"/>
                </a:lnTo>
                <a:lnTo>
                  <a:pt x="205612" y="10667"/>
                </a:lnTo>
                <a:lnTo>
                  <a:pt x="218175" y="16719"/>
                </a:lnTo>
                <a:lnTo>
                  <a:pt x="229367" y="23723"/>
                </a:lnTo>
                <a:lnTo>
                  <a:pt x="239189" y="31671"/>
                </a:lnTo>
                <a:lnTo>
                  <a:pt x="247641" y="40556"/>
                </a:lnTo>
                <a:lnTo>
                  <a:pt x="252856" y="47498"/>
                </a:lnTo>
                <a:lnTo>
                  <a:pt x="259033" y="58201"/>
                </a:lnTo>
                <a:lnTo>
                  <a:pt x="263703" y="69765"/>
                </a:lnTo>
                <a:lnTo>
                  <a:pt x="266857" y="82176"/>
                </a:lnTo>
                <a:lnTo>
                  <a:pt x="268487" y="95416"/>
                </a:lnTo>
                <a:lnTo>
                  <a:pt x="268731" y="103250"/>
                </a:lnTo>
                <a:lnTo>
                  <a:pt x="268003" y="116897"/>
                </a:lnTo>
                <a:lnTo>
                  <a:pt x="265816" y="129853"/>
                </a:lnTo>
                <a:lnTo>
                  <a:pt x="262171" y="142110"/>
                </a:lnTo>
                <a:lnTo>
                  <a:pt x="257068" y="153661"/>
                </a:lnTo>
                <a:lnTo>
                  <a:pt x="250507" y="164497"/>
                </a:lnTo>
                <a:lnTo>
                  <a:pt x="245109" y="171576"/>
                </a:lnTo>
                <a:lnTo>
                  <a:pt x="237188" y="180027"/>
                </a:lnTo>
                <a:lnTo>
                  <a:pt x="228094" y="187635"/>
                </a:lnTo>
                <a:lnTo>
                  <a:pt x="217831" y="194404"/>
                </a:lnTo>
                <a:lnTo>
                  <a:pt x="206400" y="200337"/>
                </a:lnTo>
                <a:lnTo>
                  <a:pt x="193806" y="205437"/>
                </a:lnTo>
                <a:lnTo>
                  <a:pt x="180051" y="209706"/>
                </a:lnTo>
                <a:lnTo>
                  <a:pt x="173608" y="211327"/>
                </a:lnTo>
                <a:lnTo>
                  <a:pt x="257047" y="383031"/>
                </a:lnTo>
                <a:lnTo>
                  <a:pt x="182498" y="383031"/>
                </a:lnTo>
                <a:lnTo>
                  <a:pt x="100710" y="215900"/>
                </a:lnTo>
                <a:lnTo>
                  <a:pt x="94868" y="215900"/>
                </a:lnTo>
                <a:lnTo>
                  <a:pt x="71881" y="383031"/>
                </a:lnTo>
                <a:lnTo>
                  <a:pt x="0" y="383031"/>
                </a:lnTo>
                <a:lnTo>
                  <a:pt x="52323" y="0"/>
                </a:lnTo>
                <a:close/>
              </a:path>
            </a:pathLst>
          </a:custGeom>
          <a:ln w="6096">
            <a:solidFill>
              <a:srgbClr val="6F7A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69891" y="789687"/>
            <a:ext cx="242697" cy="383031"/>
          </a:xfrm>
          <a:custGeom>
            <a:avLst/>
            <a:gdLst/>
            <a:ahLst/>
            <a:cxnLst/>
            <a:rect l="l" t="t" r="r" b="b"/>
            <a:pathLst>
              <a:path w="242697" h="383031">
                <a:moveTo>
                  <a:pt x="8762" y="0"/>
                </a:moveTo>
                <a:lnTo>
                  <a:pt x="242697" y="0"/>
                </a:lnTo>
                <a:lnTo>
                  <a:pt x="234314" y="68199"/>
                </a:lnTo>
                <a:lnTo>
                  <a:pt x="154432" y="68199"/>
                </a:lnTo>
                <a:lnTo>
                  <a:pt x="111506" y="383031"/>
                </a:lnTo>
                <a:lnTo>
                  <a:pt x="40005" y="383031"/>
                </a:lnTo>
                <a:lnTo>
                  <a:pt x="83058" y="68199"/>
                </a:lnTo>
                <a:lnTo>
                  <a:pt x="0" y="68199"/>
                </a:lnTo>
                <a:lnTo>
                  <a:pt x="8762" y="0"/>
                </a:lnTo>
                <a:close/>
              </a:path>
            </a:pathLst>
          </a:custGeom>
          <a:ln w="6096">
            <a:solidFill>
              <a:srgbClr val="6F7A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23949" y="1976991"/>
            <a:ext cx="3863179" cy="13210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25"/>
              </a:lnSpc>
              <a:spcBef>
                <a:spcPts val="161"/>
              </a:spcBef>
            </a:pPr>
            <a:r>
              <a:rPr sz="2400" dirty="0">
                <a:solidFill>
                  <a:srgbClr val="A4B592"/>
                </a:solidFill>
                <a:latin typeface="Wingdings 2"/>
                <a:cs typeface="Wingdings 2"/>
              </a:rPr>
              <a:t></a:t>
            </a:r>
            <a:r>
              <a:rPr sz="2400" spc="284" dirty="0">
                <a:solidFill>
                  <a:srgbClr val="A4B592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Dalam</a:t>
            </a:r>
            <a:r>
              <a:rPr sz="3000" spc="-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pe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rtian</a:t>
            </a:r>
            <a:endParaRPr sz="3000">
              <a:latin typeface="Century Gothic"/>
              <a:cs typeface="Century Gothic"/>
            </a:endParaRPr>
          </a:p>
          <a:p>
            <a:pPr marL="397052" marR="10408">
              <a:lnSpc>
                <a:spcPts val="3600"/>
              </a:lnSpc>
              <a:spcBef>
                <a:spcPts val="18"/>
              </a:spcBef>
            </a:pP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ncakup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se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ua</a:t>
            </a:r>
            <a:endParaRPr sz="3000">
              <a:latin typeface="Century Gothic"/>
              <a:cs typeface="Century Gothic"/>
            </a:endParaRPr>
          </a:p>
          <a:p>
            <a:pPr marL="397052" marR="57195">
              <a:lnSpc>
                <a:spcPts val="3579"/>
              </a:lnSpc>
            </a:pPr>
            <a:r>
              <a:rPr sz="4500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Inter</a:t>
            </a:r>
            <a:r>
              <a:rPr sz="4500" spc="-9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4500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asiona</a:t>
            </a:r>
            <a:r>
              <a:rPr sz="4500" spc="4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4500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86399" y="1976991"/>
            <a:ext cx="3149420" cy="8638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" marR="57150">
              <a:lnSpc>
                <a:spcPts val="3225"/>
              </a:lnSpc>
              <a:spcBef>
                <a:spcPts val="161"/>
              </a:spcBef>
            </a:pP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umu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, 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tr</a:t>
            </a:r>
            <a:r>
              <a:rPr sz="3000" i="1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aty</a:t>
            </a:r>
            <a:endParaRPr sz="3000">
              <a:latin typeface="Century Gothic"/>
              <a:cs typeface="Century Gothic"/>
            </a:endParaRPr>
          </a:p>
          <a:p>
            <a:pPr marL="12700">
              <a:lnSpc>
                <a:spcPts val="3579"/>
              </a:lnSpc>
              <a:spcBef>
                <a:spcPts val="17"/>
              </a:spcBef>
            </a:pPr>
            <a:r>
              <a:rPr sz="4500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je</a:t>
            </a:r>
            <a:r>
              <a:rPr sz="4500" spc="-9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4500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sz="4500" spc="14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500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pers</a:t>
            </a:r>
            <a:r>
              <a:rPr sz="4500" spc="-9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4500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tuju</a:t>
            </a:r>
            <a:r>
              <a:rPr sz="4500" spc="4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4500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23948" y="3989175"/>
            <a:ext cx="3863358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00"/>
              </a:lnSpc>
              <a:spcBef>
                <a:spcPts val="160"/>
              </a:spcBef>
            </a:pPr>
            <a:r>
              <a:rPr sz="2400" dirty="0">
                <a:solidFill>
                  <a:srgbClr val="A4B592"/>
                </a:solidFill>
                <a:latin typeface="Wingdings 2"/>
                <a:cs typeface="Wingdings 2"/>
              </a:rPr>
              <a:t></a:t>
            </a:r>
            <a:r>
              <a:rPr sz="2400" spc="289" dirty="0">
                <a:solidFill>
                  <a:srgbClr val="A4B592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Dalam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pen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ertian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09260" y="3989175"/>
            <a:ext cx="2557649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00"/>
              </a:lnSpc>
              <a:spcBef>
                <a:spcPts val="160"/>
              </a:spcBef>
            </a:pP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usus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3000" i="1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i="1" dirty="0">
                <a:solidFill>
                  <a:srgbClr val="FFFFFF"/>
                </a:solidFill>
                <a:latin typeface="Century Gothic"/>
                <a:cs typeface="Century Gothic"/>
              </a:rPr>
              <a:t>treaty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508301" y="4446375"/>
            <a:ext cx="7679461" cy="1321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70070">
              <a:lnSpc>
                <a:spcPts val="3220"/>
              </a:lnSpc>
              <a:spcBef>
                <a:spcPts val="161"/>
              </a:spcBef>
            </a:pP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rupakan</a:t>
            </a:r>
            <a:r>
              <a:rPr sz="3000" spc="-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perjanjian yang p</a:t>
            </a:r>
            <a:r>
              <a:rPr sz="3000" spc="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ling</a:t>
            </a:r>
            <a:endParaRPr sz="3000" dirty="0">
              <a:latin typeface="Century Gothic"/>
              <a:cs typeface="Century Gothic"/>
            </a:endParaRPr>
          </a:p>
          <a:p>
            <a:pPr marL="12700">
              <a:lnSpc>
                <a:spcPts val="3600"/>
              </a:lnSpc>
              <a:spcBef>
                <a:spcPts val="18"/>
              </a:spcBef>
            </a:pP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pe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ting</a:t>
            </a:r>
            <a:r>
              <a:rPr sz="3000" spc="-3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dan san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at</a:t>
            </a:r>
            <a:r>
              <a:rPr sz="3000" spc="-1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fo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mal dalam</a:t>
            </a:r>
            <a:r>
              <a:rPr sz="3000" spc="-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urutan</a:t>
            </a:r>
            <a:endParaRPr sz="3000" dirty="0">
              <a:latin typeface="Century Gothic"/>
              <a:cs typeface="Century Gothic"/>
            </a:endParaRPr>
          </a:p>
          <a:p>
            <a:pPr marL="12700" marR="70070">
              <a:lnSpc>
                <a:spcPts val="3579"/>
              </a:lnSpc>
            </a:pPr>
            <a:r>
              <a:rPr sz="4500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perjanjian</a:t>
            </a:r>
            <a:r>
              <a:rPr sz="4500" spc="-14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500" spc="-4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(</a:t>
            </a:r>
            <a:r>
              <a:rPr sz="4500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trakta</a:t>
            </a:r>
            <a:r>
              <a:rPr sz="4500" spc="4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4500" baseline="-1812" dirty="0">
                <a:solidFill>
                  <a:srgbClr val="FFFFFF"/>
                </a:solidFill>
                <a:latin typeface="Century Gothic"/>
                <a:cs typeface="Century Gothic"/>
              </a:rPr>
              <a:t>)</a:t>
            </a:r>
            <a:endParaRPr sz="3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237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58</TotalTime>
  <Words>1949</Words>
  <Application>Microsoft Office PowerPoint</Application>
  <PresentationFormat>Widescreen</PresentationFormat>
  <Paragraphs>387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6" baseType="lpstr">
      <vt:lpstr>Aparajita</vt:lpstr>
      <vt:lpstr>Arial</vt:lpstr>
      <vt:lpstr>Baskerville Old Face</vt:lpstr>
      <vt:lpstr>Calibri</vt:lpstr>
      <vt:lpstr>Century Gothic</vt:lpstr>
      <vt:lpstr>Constantia</vt:lpstr>
      <vt:lpstr>Times New Roman</vt:lpstr>
      <vt:lpstr>Trebuchet MS</vt:lpstr>
      <vt:lpstr>Wingdings</vt:lpstr>
      <vt:lpstr>Wingdings 2</vt:lpstr>
      <vt:lpstr>Wingdings 3</vt:lpstr>
      <vt:lpstr>Ion Boardroom</vt:lpstr>
      <vt:lpstr>Berlin</vt:lpstr>
      <vt:lpstr>HUKUM PERJANJIAN INTERNASIONAL</vt:lpstr>
      <vt:lpstr>PowerPoint Presentation</vt:lpstr>
      <vt:lpstr>PENGERTIAN PERJANJIAN INTERNASIONAL</vt:lpstr>
      <vt:lpstr>PENGERTIAN PERJANJIAN INTERNASIONAL</vt:lpstr>
      <vt:lpstr>Beberapa Definisi Perjanjian Internasional</vt:lpstr>
      <vt:lpstr>PowerPoint Presentation</vt:lpstr>
      <vt:lpstr>UNSUR DALAM PERJANJIAN INTERNASIONAL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HUKUM PERJANJIAN INTERNASIONAL</dc:title>
  <dc:creator>X455L</dc:creator>
  <cp:lastModifiedBy>X455L</cp:lastModifiedBy>
  <cp:revision>6</cp:revision>
  <dcterms:created xsi:type="dcterms:W3CDTF">2017-05-04T21:48:13Z</dcterms:created>
  <dcterms:modified xsi:type="dcterms:W3CDTF">2017-05-04T23:08:57Z</dcterms:modified>
</cp:coreProperties>
</file>