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 autoAdjust="0"/>
    <p:restoredTop sz="94660"/>
  </p:normalViewPr>
  <p:slideViewPr>
    <p:cSldViewPr snapToGrid="0">
      <p:cViewPr varScale="1">
        <p:scale>
          <a:sx n="49" d="100"/>
          <a:sy n="49" d="100"/>
        </p:scale>
        <p:origin x="4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2B62E-2D7C-427A-928F-F7A24CCEE6D4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6BC71-6397-4F78-93CD-F5D8DD8A8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485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2B62E-2D7C-427A-928F-F7A24CCEE6D4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6BC71-6397-4F78-93CD-F5D8DD8A8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430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2B62E-2D7C-427A-928F-F7A24CCEE6D4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6BC71-6397-4F78-93CD-F5D8DD8A8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980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2B62E-2D7C-427A-928F-F7A24CCEE6D4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6BC71-6397-4F78-93CD-F5D8DD8A8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739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2B62E-2D7C-427A-928F-F7A24CCEE6D4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6BC71-6397-4F78-93CD-F5D8DD8A8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543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2B62E-2D7C-427A-928F-F7A24CCEE6D4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6BC71-6397-4F78-93CD-F5D8DD8A8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574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2B62E-2D7C-427A-928F-F7A24CCEE6D4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6BC71-6397-4F78-93CD-F5D8DD8A8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855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2B62E-2D7C-427A-928F-F7A24CCEE6D4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6BC71-6397-4F78-93CD-F5D8DD8A8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436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2B62E-2D7C-427A-928F-F7A24CCEE6D4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6BC71-6397-4F78-93CD-F5D8DD8A8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795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2B62E-2D7C-427A-928F-F7A24CCEE6D4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6BC71-6397-4F78-93CD-F5D8DD8A8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05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2B62E-2D7C-427A-928F-F7A24CCEE6D4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6BC71-6397-4F78-93CD-F5D8DD8A8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238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2B62E-2D7C-427A-928F-F7A24CCEE6D4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6BC71-6397-4F78-93CD-F5D8DD8A8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51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PENGANTAR HUKUM AGRARIA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125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Definisi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 smtClean="0"/>
              <a:t>Agraria</a:t>
            </a:r>
            <a:r>
              <a:rPr lang="en-US" dirty="0" smtClean="0"/>
              <a:t> 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latin</a:t>
            </a:r>
            <a:r>
              <a:rPr lang="en-US" dirty="0"/>
              <a:t> </a:t>
            </a:r>
            <a:r>
              <a:rPr lang="en-US" i="1" dirty="0"/>
              <a:t>ager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 smtClean="0"/>
              <a:t>sebidang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. </a:t>
            </a:r>
            <a:r>
              <a:rPr lang="en-US" dirty="0" err="1"/>
              <a:t>Agrarius</a:t>
            </a:r>
            <a:r>
              <a:rPr lang="en-US" dirty="0"/>
              <a:t> - </a:t>
            </a:r>
            <a:r>
              <a:rPr lang="en-US" dirty="0" err="1"/>
              <a:t>berladangan</a:t>
            </a:r>
            <a:r>
              <a:rPr lang="en-US" dirty="0"/>
              <a:t>, </a:t>
            </a:r>
            <a:r>
              <a:rPr lang="en-US" dirty="0" err="1"/>
              <a:t>persawahan</a:t>
            </a:r>
            <a:r>
              <a:rPr lang="en-US" dirty="0"/>
              <a:t>, </a:t>
            </a:r>
            <a:r>
              <a:rPr lang="en-US" dirty="0" err="1"/>
              <a:t>pertanian</a:t>
            </a:r>
            <a:r>
              <a:rPr lang="en-US" dirty="0" smtClean="0"/>
              <a:t>.  </a:t>
            </a:r>
            <a:r>
              <a:rPr lang="en-US" dirty="0"/>
              <a:t>KBBI – </a:t>
            </a:r>
            <a:r>
              <a:rPr lang="en-US" dirty="0" err="1"/>
              <a:t>Agraria</a:t>
            </a:r>
            <a:r>
              <a:rPr lang="en-US" dirty="0"/>
              <a:t>- </a:t>
            </a:r>
            <a:r>
              <a:rPr lang="en-US" dirty="0" err="1"/>
              <a:t>urusan</a:t>
            </a:r>
            <a:r>
              <a:rPr lang="en-US" dirty="0"/>
              <a:t> </a:t>
            </a:r>
            <a:r>
              <a:rPr lang="en-US" dirty="0" err="1"/>
              <a:t>pertanian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 smtClean="0"/>
              <a:t>pertanahanjuga</a:t>
            </a:r>
            <a:r>
              <a:rPr lang="en-US" dirty="0" smtClean="0"/>
              <a:t> </a:t>
            </a:r>
            <a:r>
              <a:rPr lang="en-US" dirty="0" err="1"/>
              <a:t>urusan</a:t>
            </a:r>
            <a:r>
              <a:rPr lang="en-US" dirty="0"/>
              <a:t> </a:t>
            </a:r>
            <a:r>
              <a:rPr lang="en-US" dirty="0" err="1"/>
              <a:t>pemilikan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 smtClean="0"/>
              <a:t>. </a:t>
            </a:r>
            <a:r>
              <a:rPr lang="en-US" dirty="0"/>
              <a:t>Prof. E. Utrecht, </a:t>
            </a:r>
            <a:r>
              <a:rPr lang="en-US" dirty="0" err="1" smtClean="0"/>
              <a:t>SH.Beliau</a:t>
            </a:r>
            <a:r>
              <a:rPr lang="en-US" dirty="0" smtClean="0"/>
              <a:t> </a:t>
            </a:r>
            <a:r>
              <a:rPr lang="en-US" dirty="0" err="1"/>
              <a:t>mengatakan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‘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Agraria</a:t>
            </a:r>
            <a:r>
              <a:rPr lang="en-US" dirty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it-IT" dirty="0" smtClean="0"/>
              <a:t>menjadi </a:t>
            </a:r>
            <a:r>
              <a:rPr lang="it-IT" dirty="0"/>
              <a:t>bagian dari Hukum Ad Negara, </a:t>
            </a:r>
            <a:r>
              <a:rPr lang="it-IT" dirty="0" smtClean="0"/>
              <a:t>yang </a:t>
            </a:r>
            <a:r>
              <a:rPr lang="en-US" dirty="0" err="1" smtClean="0"/>
              <a:t>mengkaji</a:t>
            </a:r>
            <a:r>
              <a:rPr lang="en-US" dirty="0" smtClean="0"/>
              <a:t> </a:t>
            </a:r>
            <a:r>
              <a:rPr lang="en-US" dirty="0" err="1"/>
              <a:t>hubungan-hubungan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,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sv-SE" dirty="0" smtClean="0"/>
              <a:t>yang </a:t>
            </a:r>
            <a:r>
              <a:rPr lang="sv-SE" dirty="0"/>
              <a:t>akan memungkinkan para pejabat </a:t>
            </a:r>
            <a:r>
              <a:rPr lang="sv-SE" dirty="0" smtClean="0"/>
              <a:t>yang </a:t>
            </a:r>
            <a:r>
              <a:rPr lang="en-US" dirty="0" err="1" smtClean="0"/>
              <a:t>bertugas</a:t>
            </a:r>
            <a:r>
              <a:rPr lang="en-US" dirty="0" smtClean="0"/>
              <a:t> </a:t>
            </a:r>
            <a:r>
              <a:rPr lang="en-US" dirty="0" err="1"/>
              <a:t>mengurus</a:t>
            </a:r>
            <a:r>
              <a:rPr lang="en-US" dirty="0"/>
              <a:t> </a:t>
            </a:r>
            <a:r>
              <a:rPr lang="en-US" dirty="0" err="1"/>
              <a:t>soal-soal</a:t>
            </a:r>
            <a:r>
              <a:rPr lang="en-US" dirty="0"/>
              <a:t> </a:t>
            </a:r>
            <a:r>
              <a:rPr lang="en-US" dirty="0" err="1"/>
              <a:t>agraria</a:t>
            </a:r>
            <a:r>
              <a:rPr lang="en-US" dirty="0"/>
              <a:t>.’</a:t>
            </a:r>
          </a:p>
        </p:txBody>
      </p:sp>
    </p:spTree>
    <p:extLst>
      <p:ext uri="{BB962C8B-B14F-4D97-AF65-F5344CB8AC3E}">
        <p14:creationId xmlns:p14="http://schemas.microsoft.com/office/powerpoint/2010/main" val="1097604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Prof. </a:t>
            </a:r>
            <a:r>
              <a:rPr lang="en-US" dirty="0" err="1" smtClean="0"/>
              <a:t>Subekti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/>
              <a:t>agraria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keseluruhan</a:t>
            </a:r>
            <a:r>
              <a:rPr lang="en-US" dirty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/>
              <a:t>hukum</a:t>
            </a:r>
            <a:r>
              <a:rPr lang="en-US" dirty="0"/>
              <a:t>, yang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/>
              <a:t>orang yang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orang lain, </a:t>
            </a:r>
            <a:r>
              <a:rPr lang="en-US" dirty="0" smtClean="0"/>
              <a:t>yang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/>
              <a:t>BH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Bumi</a:t>
            </a:r>
            <a:r>
              <a:rPr lang="en-US" dirty="0"/>
              <a:t>, Air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Angkasa</a:t>
            </a:r>
            <a:r>
              <a:rPr lang="en-US" dirty="0" smtClean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seluruhj</a:t>
            </a:r>
            <a:r>
              <a:rPr lang="en-US" dirty="0"/>
              <a:t> </a:t>
            </a:r>
            <a:r>
              <a:rPr lang="en-US" dirty="0" err="1"/>
              <a:t>wilayah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pula </a:t>
            </a:r>
            <a:r>
              <a:rPr lang="en-US" dirty="0" err="1"/>
              <a:t>wewenang</a:t>
            </a:r>
            <a:r>
              <a:rPr lang="en-US" dirty="0"/>
              <a:t> yang </a:t>
            </a:r>
            <a:r>
              <a:rPr lang="en-US" dirty="0" err="1"/>
              <a:t>bersumber</a:t>
            </a:r>
            <a:r>
              <a:rPr lang="en-US" dirty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Prof </a:t>
            </a:r>
            <a:r>
              <a:rPr lang="en-US" dirty="0"/>
              <a:t>Budi </a:t>
            </a:r>
            <a:r>
              <a:rPr lang="en-US" dirty="0" err="1"/>
              <a:t>Harsono</a:t>
            </a:r>
            <a:r>
              <a:rPr lang="en-US" dirty="0"/>
              <a:t>, </a:t>
            </a:r>
            <a:r>
              <a:rPr lang="en-US" dirty="0" smtClean="0"/>
              <a:t>SH.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/>
              <a:t>Agraria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keseluruhan</a:t>
            </a:r>
            <a:r>
              <a:rPr lang="en-US" dirty="0"/>
              <a:t> </a:t>
            </a:r>
            <a:r>
              <a:rPr lang="en-US" dirty="0" err="1" smtClean="0"/>
              <a:t>kaidahkaidah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tertulis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tidal </a:t>
            </a:r>
            <a:r>
              <a:rPr lang="en-US" dirty="0" err="1" smtClean="0"/>
              <a:t>tertulis</a:t>
            </a:r>
            <a:r>
              <a:rPr lang="en-US" dirty="0" smtClean="0"/>
              <a:t> yang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 smtClean="0"/>
              <a:t>agraria</a:t>
            </a:r>
            <a:r>
              <a:rPr lang="en-US" dirty="0" smtClean="0"/>
              <a:t>. UUPA </a:t>
            </a:r>
            <a:r>
              <a:rPr lang="en-US" dirty="0"/>
              <a:t>–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bumi</a:t>
            </a:r>
            <a:r>
              <a:rPr lang="en-US" dirty="0"/>
              <a:t>, air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kekayaan</a:t>
            </a:r>
            <a:r>
              <a:rPr lang="en-US" dirty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yang </a:t>
            </a:r>
            <a:r>
              <a:rPr lang="en-US" dirty="0" err="1"/>
              <a:t>terkandung</a:t>
            </a:r>
            <a:r>
              <a:rPr lang="en-US" dirty="0"/>
              <a:t> </a:t>
            </a:r>
            <a:r>
              <a:rPr lang="en-US" dirty="0" err="1"/>
              <a:t>didalamnya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07821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Lingkup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Agraria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dalam</a:t>
            </a:r>
            <a:r>
              <a:rPr lang="en-US" dirty="0"/>
              <a:t> UUPA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arti</a:t>
            </a:r>
            <a:r>
              <a:rPr lang="en-US" dirty="0"/>
              <a:t> </a:t>
            </a:r>
            <a:r>
              <a:rPr lang="en-US" dirty="0" err="1"/>
              <a:t>sempit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HukumAgraria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 smtClean="0"/>
              <a:t>darihukum</a:t>
            </a:r>
            <a:r>
              <a:rPr lang="en-US" dirty="0" smtClean="0"/>
              <a:t> </a:t>
            </a:r>
            <a:r>
              <a:rPr lang="en-US" dirty="0" err="1"/>
              <a:t>positif</a:t>
            </a:r>
            <a:r>
              <a:rPr lang="en-US" dirty="0"/>
              <a:t> yang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 smtClean="0"/>
              <a:t>hak-hak</a:t>
            </a:r>
            <a:r>
              <a:rPr lang="en-US" dirty="0" smtClean="0"/>
              <a:t> </a:t>
            </a:r>
            <a:r>
              <a:rPr lang="en-US" dirty="0" err="1" smtClean="0"/>
              <a:t>penguasaaan</a:t>
            </a:r>
            <a:r>
              <a:rPr lang="en-US" dirty="0" smtClean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(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smtClean="0"/>
              <a:t>Tanah) Tanah </a:t>
            </a:r>
            <a:r>
              <a:rPr lang="en-US" dirty="0" err="1"/>
              <a:t>diartikan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permukaan</a:t>
            </a:r>
            <a:r>
              <a:rPr lang="en-US" dirty="0"/>
              <a:t> </a:t>
            </a:r>
            <a:r>
              <a:rPr lang="en-US" dirty="0" err="1" smtClean="0"/>
              <a:t>bumi</a:t>
            </a:r>
            <a:r>
              <a:rPr lang="en-US" dirty="0" smtClean="0"/>
              <a:t> </a:t>
            </a:r>
            <a:r>
              <a:rPr lang="sv-SE" dirty="0" smtClean="0"/>
              <a:t>yang </a:t>
            </a:r>
            <a:r>
              <a:rPr lang="sv-SE" dirty="0"/>
              <a:t>dalam penggunaannya meliputi </a:t>
            </a:r>
            <a:r>
              <a:rPr lang="sv-SE" dirty="0" smtClean="0"/>
              <a:t>juga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/>
              <a:t>tubuh</a:t>
            </a:r>
            <a:r>
              <a:rPr lang="en-US" dirty="0"/>
              <a:t> </a:t>
            </a:r>
            <a:r>
              <a:rPr lang="en-US" dirty="0" err="1"/>
              <a:t>bumi</a:t>
            </a:r>
            <a:r>
              <a:rPr lang="en-US" dirty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dibawahnya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diatasnya</a:t>
            </a:r>
            <a:r>
              <a:rPr lang="en-US" dirty="0" smtClean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batas-batas</a:t>
            </a:r>
            <a:r>
              <a:rPr lang="en-US" dirty="0"/>
              <a:t> </a:t>
            </a:r>
            <a:r>
              <a:rPr lang="en-US" dirty="0" err="1" smtClean="0"/>
              <a:t>kewajaran</a:t>
            </a:r>
            <a:r>
              <a:rPr lang="en-US" dirty="0" smtClean="0"/>
              <a:t> </a:t>
            </a:r>
            <a:r>
              <a:rPr lang="es-ES" dirty="0" smtClean="0"/>
              <a:t>(</a:t>
            </a:r>
            <a:r>
              <a:rPr lang="es-ES" dirty="0" err="1" smtClean="0"/>
              <a:t>Pasal</a:t>
            </a:r>
            <a:r>
              <a:rPr lang="es-ES" dirty="0" smtClean="0"/>
              <a:t> </a:t>
            </a:r>
            <a:r>
              <a:rPr lang="es-ES" dirty="0"/>
              <a:t>4 </a:t>
            </a:r>
            <a:r>
              <a:rPr lang="es-ES" dirty="0" err="1"/>
              <a:t>ayat</a:t>
            </a:r>
            <a:r>
              <a:rPr lang="es-ES" dirty="0"/>
              <a:t> (2) UUPA)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557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Arti</a:t>
            </a:r>
            <a:r>
              <a:rPr lang="en-US" dirty="0"/>
              <a:t> Luas</a:t>
            </a:r>
          </a:p>
          <a:p>
            <a:pPr marL="0" indent="0">
              <a:buNone/>
            </a:pP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Agraria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 smtClean="0"/>
              <a:t>kelompokberbagai</a:t>
            </a:r>
            <a:r>
              <a:rPr lang="en-US" dirty="0" smtClean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yang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bumi</a:t>
            </a:r>
            <a:r>
              <a:rPr lang="en-US" dirty="0"/>
              <a:t>, air,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ruangangkasa</a:t>
            </a:r>
            <a:r>
              <a:rPr lang="en-US" dirty="0" smtClean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kekayaan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terkandung</a:t>
            </a:r>
            <a:r>
              <a:rPr lang="en-US" dirty="0" smtClean="0"/>
              <a:t> </a:t>
            </a:r>
            <a:r>
              <a:rPr lang="en-US" dirty="0"/>
              <a:t>di </a:t>
            </a:r>
            <a:r>
              <a:rPr lang="en-US" dirty="0" err="1"/>
              <a:t>dalamnya</a:t>
            </a:r>
            <a:r>
              <a:rPr lang="en-US" dirty="0"/>
              <a:t>, yang </a:t>
            </a:r>
            <a:r>
              <a:rPr lang="en-US" dirty="0" err="1" smtClean="0"/>
              <a:t>lazim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/>
              <a:t>sumber-sumber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11102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pengertian</a:t>
            </a:r>
            <a:r>
              <a:rPr lang="en-US" dirty="0"/>
              <a:t> yang </a:t>
            </a:r>
            <a:r>
              <a:rPr lang="en-US" dirty="0" err="1"/>
              <a:t>demikian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 smtClean="0"/>
              <a:t>agraria</a:t>
            </a:r>
            <a:r>
              <a:rPr lang="fi-FI" dirty="0" smtClean="0"/>
              <a:t>bukan </a:t>
            </a:r>
            <a:r>
              <a:rPr lang="fi-FI" dirty="0"/>
              <a:t>merupakan satu perangkat </a:t>
            </a:r>
            <a:r>
              <a:rPr lang="fi-FI" dirty="0" smtClean="0"/>
              <a:t>bidang</a:t>
            </a:r>
            <a:r>
              <a:rPr lang="en-US" dirty="0" err="1" smtClean="0"/>
              <a:t>hukum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 smtClean="0"/>
              <a:t>kelompokberbagai</a:t>
            </a:r>
            <a:r>
              <a:rPr lang="en-US" dirty="0" smtClean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yang </a:t>
            </a:r>
            <a:r>
              <a:rPr lang="en-US" dirty="0" err="1"/>
              <a:t>mencakup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/>
              <a:t>hak-hak</a:t>
            </a:r>
            <a:r>
              <a:rPr lang="en-US" dirty="0"/>
              <a:t> </a:t>
            </a:r>
            <a:r>
              <a:rPr lang="en-US" dirty="0" err="1"/>
              <a:t>penguasaan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(</a:t>
            </a:r>
            <a:r>
              <a:rPr lang="en-US" dirty="0" smtClean="0"/>
              <a:t>UU 5/60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Hukum</a:t>
            </a:r>
            <a:r>
              <a:rPr lang="en-US" dirty="0"/>
              <a:t> air – </a:t>
            </a:r>
            <a:r>
              <a:rPr lang="en-US" dirty="0" err="1"/>
              <a:t>yi</a:t>
            </a:r>
            <a:r>
              <a:rPr lang="en-US" dirty="0"/>
              <a:t> bid </a:t>
            </a:r>
            <a:r>
              <a:rPr lang="en-US" dirty="0" err="1"/>
              <a:t>hk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hak-hak</a:t>
            </a:r>
            <a:endParaRPr lang="en-US" dirty="0"/>
          </a:p>
          <a:p>
            <a:pPr marL="0" indent="0">
              <a:buNone/>
            </a:pPr>
            <a:r>
              <a:rPr lang="es-ES" dirty="0" err="1"/>
              <a:t>penguasaan</a:t>
            </a:r>
            <a:r>
              <a:rPr lang="es-ES" dirty="0"/>
              <a:t> atas air ( UU 11/74 </a:t>
            </a:r>
            <a:r>
              <a:rPr lang="es-ES" dirty="0" err="1"/>
              <a:t>ttg</a:t>
            </a:r>
            <a:r>
              <a:rPr lang="es-ES" dirty="0"/>
              <a:t> </a:t>
            </a:r>
            <a:r>
              <a:rPr lang="es-ES" dirty="0" err="1"/>
              <a:t>Pengairan</a:t>
            </a:r>
            <a:r>
              <a:rPr lang="es-ES" dirty="0"/>
              <a:t>)</a:t>
            </a:r>
          </a:p>
          <a:p>
            <a:pPr marL="0" indent="0">
              <a:buNone/>
            </a:pPr>
            <a:r>
              <a:rPr lang="en-US" dirty="0"/>
              <a:t>3.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hak-hak</a:t>
            </a:r>
            <a:endParaRPr lang="en-US" dirty="0"/>
          </a:p>
          <a:p>
            <a:pPr marL="0" indent="0">
              <a:buNone/>
            </a:pPr>
            <a:r>
              <a:rPr lang="es-ES" dirty="0" err="1"/>
              <a:t>penguasaan</a:t>
            </a:r>
            <a:r>
              <a:rPr lang="es-ES" dirty="0"/>
              <a:t> atas </a:t>
            </a:r>
            <a:r>
              <a:rPr lang="es-ES" dirty="0" err="1"/>
              <a:t>tenaga</a:t>
            </a:r>
            <a:r>
              <a:rPr lang="es-ES" dirty="0"/>
              <a:t> dan </a:t>
            </a:r>
            <a:r>
              <a:rPr lang="es-ES" dirty="0" err="1" smtClean="0"/>
              <a:t>unsur-unsur</a:t>
            </a:r>
            <a:r>
              <a:rPr lang="es-E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angkasa</a:t>
            </a:r>
            <a:r>
              <a:rPr lang="en-US" dirty="0"/>
              <a:t>. (</a:t>
            </a:r>
            <a:r>
              <a:rPr lang="en-US" dirty="0" err="1"/>
              <a:t>bkn</a:t>
            </a:r>
            <a:r>
              <a:rPr lang="en-US" dirty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/>
              <a:t>space law) – </a:t>
            </a:r>
            <a:r>
              <a:rPr lang="en-US" dirty="0" err="1"/>
              <a:t>Pasal</a:t>
            </a:r>
            <a:r>
              <a:rPr lang="en-US" dirty="0"/>
              <a:t> 48 UUPA</a:t>
            </a:r>
          </a:p>
        </p:txBody>
      </p:sp>
    </p:spTree>
    <p:extLst>
      <p:ext uri="{BB962C8B-B14F-4D97-AF65-F5344CB8AC3E}">
        <p14:creationId xmlns:p14="http://schemas.microsoft.com/office/powerpoint/2010/main" val="2930883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4.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pertambangan</a:t>
            </a:r>
            <a:r>
              <a:rPr lang="en-US" dirty="0"/>
              <a:t> – bid </a:t>
            </a:r>
            <a:r>
              <a:rPr lang="en-US" dirty="0" err="1"/>
              <a:t>hk</a:t>
            </a:r>
            <a:r>
              <a:rPr lang="en-US" dirty="0"/>
              <a:t> </a:t>
            </a:r>
            <a:r>
              <a:rPr lang="en-US" dirty="0" err="1"/>
              <a:t>yg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hak-hak</a:t>
            </a:r>
            <a:r>
              <a:rPr lang="en-US" dirty="0"/>
              <a:t> </a:t>
            </a:r>
            <a:r>
              <a:rPr lang="en-US" dirty="0" err="1"/>
              <a:t>penguasaan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 smtClean="0"/>
              <a:t>bahanbahan</a:t>
            </a:r>
            <a:r>
              <a:rPr lang="en-US" dirty="0" smtClean="0"/>
              <a:t> </a:t>
            </a:r>
            <a:r>
              <a:rPr lang="fi-FI" dirty="0" smtClean="0"/>
              <a:t>galian </a:t>
            </a:r>
            <a:r>
              <a:rPr lang="fi-FI" dirty="0"/>
              <a:t>(UU 11/67 ttg Ket2 pokok</a:t>
            </a:r>
          </a:p>
          <a:p>
            <a:pPr marL="0" indent="0">
              <a:buNone/>
            </a:pPr>
            <a:r>
              <a:rPr lang="es-ES" dirty="0" smtClean="0"/>
              <a:t> </a:t>
            </a:r>
            <a:r>
              <a:rPr lang="es-ES" dirty="0" err="1" smtClean="0"/>
              <a:t>Pertambangan</a:t>
            </a:r>
            <a:r>
              <a:rPr lang="es-ES" dirty="0" smtClean="0"/>
              <a:t> </a:t>
            </a:r>
            <a:r>
              <a:rPr lang="es-ES" dirty="0"/>
              <a:t>dan UU 44 </a:t>
            </a:r>
            <a:r>
              <a:rPr lang="es-ES" dirty="0" err="1"/>
              <a:t>Prp</a:t>
            </a:r>
            <a:r>
              <a:rPr lang="es-ES" dirty="0"/>
              <a:t> </a:t>
            </a:r>
            <a:r>
              <a:rPr lang="es-ES" dirty="0" err="1"/>
              <a:t>th</a:t>
            </a:r>
            <a:r>
              <a:rPr lang="es-ES" dirty="0"/>
              <a:t> 60 </a:t>
            </a:r>
            <a:r>
              <a:rPr lang="es-ES" dirty="0" err="1" smtClean="0"/>
              <a:t>ttg</a:t>
            </a:r>
            <a:r>
              <a:rPr lang="es-ES" dirty="0" smtClean="0"/>
              <a:t> </a:t>
            </a:r>
            <a:r>
              <a:rPr lang="en-US" dirty="0" err="1" smtClean="0"/>
              <a:t>Pertambangan</a:t>
            </a:r>
            <a:r>
              <a:rPr lang="en-US" dirty="0" smtClean="0"/>
              <a:t> </a:t>
            </a:r>
            <a:r>
              <a:rPr lang="en-US" dirty="0" err="1"/>
              <a:t>Minyak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Bumi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5.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Perikanan</a:t>
            </a:r>
            <a:r>
              <a:rPr lang="en-US" dirty="0"/>
              <a:t>,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penguasaan</a:t>
            </a:r>
            <a:endParaRPr lang="en-US" dirty="0"/>
          </a:p>
          <a:p>
            <a:pPr marL="0" indent="0">
              <a:buNone/>
            </a:pPr>
            <a:r>
              <a:rPr lang="fi-FI" dirty="0"/>
              <a:t>atas ikan dan lain-lain hasil laut, </a:t>
            </a:r>
            <a:r>
              <a:rPr lang="fi-FI" dirty="0" smtClean="0"/>
              <a:t>sungai serta </a:t>
            </a:r>
            <a:r>
              <a:rPr lang="fi-FI" dirty="0"/>
              <a:t>perairan darat yg lain ( UU </a:t>
            </a:r>
            <a:r>
              <a:rPr lang="fi-FI" dirty="0" smtClean="0"/>
              <a:t>16/64) </a:t>
            </a:r>
          </a:p>
          <a:p>
            <a:pPr marL="0" indent="0">
              <a:buNone/>
            </a:pPr>
            <a:r>
              <a:rPr lang="fi-FI" dirty="0" smtClean="0"/>
              <a:t>6</a:t>
            </a:r>
            <a:r>
              <a:rPr lang="fi-FI" dirty="0"/>
              <a:t>. Kehutanan – hak-hak penguasaan atas</a:t>
            </a:r>
          </a:p>
          <a:p>
            <a:pPr marL="0" indent="0">
              <a:buNone/>
            </a:pPr>
            <a:r>
              <a:rPr lang="es-ES" dirty="0" smtClean="0"/>
              <a:t> </a:t>
            </a:r>
            <a:r>
              <a:rPr lang="es-ES" dirty="0" err="1" smtClean="0"/>
              <a:t>hutan</a:t>
            </a:r>
            <a:r>
              <a:rPr lang="es-ES" dirty="0" smtClean="0"/>
              <a:t> </a:t>
            </a:r>
            <a:r>
              <a:rPr lang="es-ES" dirty="0"/>
              <a:t>dan </a:t>
            </a:r>
            <a:r>
              <a:rPr lang="es-ES" dirty="0" err="1"/>
              <a:t>hasil-hasil</a:t>
            </a:r>
            <a:r>
              <a:rPr lang="es-ES" dirty="0"/>
              <a:t> </a:t>
            </a:r>
            <a:r>
              <a:rPr lang="es-ES" dirty="0" err="1"/>
              <a:t>hutan</a:t>
            </a:r>
            <a:r>
              <a:rPr lang="es-ES" dirty="0"/>
              <a:t> (UU 5/67 </a:t>
            </a:r>
            <a:r>
              <a:rPr lang="es-ES" dirty="0" smtClean="0"/>
              <a:t>Ket2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Kehutanan</a:t>
            </a:r>
            <a:r>
              <a:rPr lang="en-US" smtClean="0"/>
              <a:t>) Hukum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668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409</Words>
  <Application>Microsoft Office PowerPoint</Application>
  <PresentationFormat>Widescreen</PresentationFormat>
  <Paragraphs>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PENGANTAR HUKUM AGRARIA</vt:lpstr>
      <vt:lpstr>Pendahuluan</vt:lpstr>
      <vt:lpstr>PowerPoint Presentation</vt:lpstr>
      <vt:lpstr>Ruang Lingkup Hukum Agraria dalam UUPA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HUKUM AGRARIA</dc:title>
  <dc:creator>kelas B301</dc:creator>
  <cp:lastModifiedBy>kelas B301</cp:lastModifiedBy>
  <cp:revision>1</cp:revision>
  <dcterms:created xsi:type="dcterms:W3CDTF">2017-04-13T07:00:37Z</dcterms:created>
  <dcterms:modified xsi:type="dcterms:W3CDTF">2017-04-13T07:00:56Z</dcterms:modified>
</cp:coreProperties>
</file>