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95" r:id="rId2"/>
    <p:sldId id="296" r:id="rId3"/>
    <p:sldId id="297" r:id="rId4"/>
    <p:sldId id="305" r:id="rId5"/>
    <p:sldId id="259" r:id="rId6"/>
    <p:sldId id="308" r:id="rId7"/>
    <p:sldId id="306" r:id="rId8"/>
    <p:sldId id="307" r:id="rId9"/>
    <p:sldId id="261" r:id="rId10"/>
    <p:sldId id="262" r:id="rId11"/>
    <p:sldId id="298" r:id="rId12"/>
    <p:sldId id="264" r:id="rId13"/>
    <p:sldId id="300" r:id="rId14"/>
    <p:sldId id="266" r:id="rId15"/>
    <p:sldId id="301" r:id="rId16"/>
    <p:sldId id="267" r:id="rId17"/>
    <p:sldId id="268" r:id="rId18"/>
    <p:sldId id="269" r:id="rId19"/>
    <p:sldId id="270" r:id="rId20"/>
    <p:sldId id="311" r:id="rId21"/>
    <p:sldId id="316" r:id="rId22"/>
    <p:sldId id="320" r:id="rId23"/>
    <p:sldId id="322" r:id="rId24"/>
    <p:sldId id="324" r:id="rId25"/>
    <p:sldId id="325" r:id="rId26"/>
    <p:sldId id="326" r:id="rId27"/>
    <p:sldId id="327" r:id="rId28"/>
    <p:sldId id="329" r:id="rId29"/>
    <p:sldId id="331" r:id="rId30"/>
    <p:sldId id="334" r:id="rId31"/>
    <p:sldId id="333" r:id="rId32"/>
    <p:sldId id="341" r:id="rId33"/>
    <p:sldId id="273" r:id="rId34"/>
    <p:sldId id="274" r:id="rId35"/>
    <p:sldId id="275" r:id="rId36"/>
    <p:sldId id="302" r:id="rId37"/>
    <p:sldId id="277" r:id="rId38"/>
    <p:sldId id="285" r:id="rId39"/>
    <p:sldId id="287" r:id="rId40"/>
    <p:sldId id="342" r:id="rId41"/>
    <p:sldId id="344" r:id="rId42"/>
    <p:sldId id="345" r:id="rId43"/>
    <p:sldId id="347" r:id="rId44"/>
    <p:sldId id="348" r:id="rId45"/>
    <p:sldId id="349" r:id="rId46"/>
    <p:sldId id="350" r:id="rId47"/>
    <p:sldId id="351" r:id="rId48"/>
    <p:sldId id="292" r:id="rId49"/>
    <p:sldId id="352" r:id="rId50"/>
    <p:sldId id="357" r:id="rId51"/>
    <p:sldId id="293" r:id="rId52"/>
    <p:sldId id="294" r:id="rId53"/>
    <p:sldId id="353" r:id="rId54"/>
    <p:sldId id="355" r:id="rId55"/>
    <p:sldId id="35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80C6EB4-3029-4937-AFA3-190DC8C5336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0C6EB4-3029-4937-AFA3-190DC8C5336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0C6EB4-3029-4937-AFA3-190DC8C5336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C6EB4-3029-4937-AFA3-190DC8C533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8474243-CA49-4964-A560-02C1DB9B4B4F}"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0C6EB4-3029-4937-AFA3-190DC8C5336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474243-CA49-4964-A560-02C1DB9B4B4F}" type="datetimeFigureOut">
              <a:rPr lang="en-US" smtClean="0"/>
              <a:pPr/>
              <a:t>4/24/2015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80C6EB4-3029-4937-AFA3-190DC8C5336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943088" cy="2590800"/>
          </a:xfrm>
        </p:spPr>
        <p:txBody>
          <a:bodyPr>
            <a:noAutofit/>
          </a:bodyPr>
          <a:lstStyle/>
          <a:p>
            <a:r>
              <a:rPr lang="en-US" sz="4400" b="1" dirty="0" smtClean="0">
                <a:solidFill>
                  <a:schemeClr val="tx1"/>
                </a:solidFill>
              </a:rPr>
              <a:t/>
            </a:r>
            <a:br>
              <a:rPr lang="en-US" sz="4400" b="1" dirty="0" smtClean="0">
                <a:solidFill>
                  <a:schemeClr val="tx1"/>
                </a:solidFill>
              </a:rPr>
            </a:br>
            <a:r>
              <a:rPr lang="en-US" sz="4500" b="1" dirty="0" smtClean="0">
                <a:solidFill>
                  <a:schemeClr val="tx1"/>
                </a:solidFill>
              </a:rPr>
              <a:t>POKOK-POKOK PENGETAHUAN </a:t>
            </a:r>
            <a:br>
              <a:rPr lang="en-US" sz="4500" b="1" dirty="0" smtClean="0">
                <a:solidFill>
                  <a:schemeClr val="tx1"/>
                </a:solidFill>
              </a:rPr>
            </a:br>
            <a:r>
              <a:rPr lang="en-US" sz="4500" b="1" dirty="0" smtClean="0">
                <a:solidFill>
                  <a:schemeClr val="tx1"/>
                </a:solidFill>
              </a:rPr>
              <a:t>TENTANG RUMAH SUSUN</a:t>
            </a:r>
            <a:r>
              <a:rPr lang="en-US" sz="4500" dirty="0" smtClean="0">
                <a:solidFill>
                  <a:schemeClr val="tx1"/>
                </a:solidFill>
              </a:rPr>
              <a:t/>
            </a:r>
            <a:br>
              <a:rPr lang="en-US" sz="4500" dirty="0" smtClean="0">
                <a:solidFill>
                  <a:schemeClr val="tx1"/>
                </a:solidFill>
              </a:rPr>
            </a:br>
            <a:endParaRPr lang="en-US" sz="4500" i="1" dirty="0">
              <a:solidFill>
                <a:schemeClr val="tx1"/>
              </a:solidFill>
            </a:endParaRPr>
          </a:p>
        </p:txBody>
      </p:sp>
      <p:sp>
        <p:nvSpPr>
          <p:cNvPr id="3" name="Content Placeholder 2"/>
          <p:cNvSpPr>
            <a:spLocks noGrp="1"/>
          </p:cNvSpPr>
          <p:nvPr>
            <p:ph idx="1"/>
          </p:nvPr>
        </p:nvSpPr>
        <p:spPr>
          <a:xfrm>
            <a:off x="990600" y="4800600"/>
            <a:ext cx="7943088" cy="1295400"/>
          </a:xfrm>
        </p:spPr>
        <p:txBody>
          <a:bodyPr>
            <a:normAutofit/>
          </a:bodyPr>
          <a:lstStyle/>
          <a:p>
            <a:pPr>
              <a:buNone/>
            </a:pPr>
            <a:r>
              <a:rPr lang="en-US" sz="3600" dirty="0" err="1" smtClean="0">
                <a:latin typeface="Andalus" pitchFamily="18" charset="-78"/>
                <a:cs typeface="Andalus" pitchFamily="18" charset="-78"/>
              </a:rPr>
              <a:t>Dosen</a:t>
            </a:r>
            <a:r>
              <a:rPr lang="en-US" sz="3600" dirty="0" smtClean="0">
                <a:latin typeface="Andalus" pitchFamily="18" charset="-78"/>
                <a:cs typeface="Andalus" pitchFamily="18" charset="-78"/>
              </a:rPr>
              <a:t>:</a:t>
            </a:r>
          </a:p>
          <a:p>
            <a:pPr>
              <a:buNone/>
            </a:pPr>
            <a:r>
              <a:rPr lang="en-US" sz="3600" dirty="0" smtClean="0">
                <a:latin typeface="Andalus" pitchFamily="18" charset="-78"/>
                <a:cs typeface="Andalus" pitchFamily="18" charset="-78"/>
              </a:rPr>
              <a:t>Dr. </a:t>
            </a:r>
            <a:r>
              <a:rPr lang="en-US" sz="3600" dirty="0" err="1" smtClean="0">
                <a:latin typeface="Andalus" pitchFamily="18" charset="-78"/>
                <a:cs typeface="Andalus" pitchFamily="18" charset="-78"/>
              </a:rPr>
              <a:t>Suryanti</a:t>
            </a:r>
            <a:r>
              <a:rPr lang="en-US" sz="3600" dirty="0" smtClean="0">
                <a:latin typeface="Andalus" pitchFamily="18" charset="-78"/>
                <a:cs typeface="Andalus" pitchFamily="18" charset="-78"/>
              </a:rPr>
              <a:t> T. </a:t>
            </a:r>
            <a:r>
              <a:rPr lang="en-US" sz="3600" dirty="0" err="1" smtClean="0">
                <a:latin typeface="Andalus" pitchFamily="18" charset="-78"/>
                <a:cs typeface="Andalus" pitchFamily="18" charset="-78"/>
              </a:rPr>
              <a:t>Arief</a:t>
            </a:r>
            <a:r>
              <a:rPr lang="en-US" sz="3600" dirty="0" smtClean="0">
                <a:latin typeface="Andalus" pitchFamily="18" charset="-78"/>
                <a:cs typeface="Andalus" pitchFamily="18" charset="-78"/>
              </a:rPr>
              <a:t>, SH., </a:t>
            </a:r>
            <a:r>
              <a:rPr lang="en-US" sz="3600" dirty="0" err="1" smtClean="0">
                <a:latin typeface="Andalus" pitchFamily="18" charset="-78"/>
                <a:cs typeface="Andalus" pitchFamily="18" charset="-78"/>
              </a:rPr>
              <a:t>MKn</a:t>
            </a:r>
            <a:r>
              <a:rPr lang="en-US" sz="3600" dirty="0" smtClean="0">
                <a:latin typeface="Andalus" pitchFamily="18" charset="-78"/>
                <a:cs typeface="Andalus" pitchFamily="18" charset="-78"/>
              </a:rPr>
              <a:t>., MBA</a:t>
            </a:r>
          </a:p>
          <a:p>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838200"/>
          </a:xfrm>
        </p:spPr>
        <p:txBody>
          <a:bodyPr>
            <a:noAutofit/>
          </a:bodyPr>
          <a:lstStyle/>
          <a:p>
            <a:r>
              <a:rPr lang="en-US" b="1" dirty="0" smtClean="0"/>
              <a:t>PEMILIKAN BERSAMA</a:t>
            </a:r>
            <a:endParaRPr lang="en-US" dirty="0"/>
          </a:p>
        </p:txBody>
      </p:sp>
      <p:sp>
        <p:nvSpPr>
          <p:cNvPr id="3" name="Content Placeholder 2"/>
          <p:cNvSpPr>
            <a:spLocks noGrp="1"/>
          </p:cNvSpPr>
          <p:nvPr>
            <p:ph idx="1"/>
          </p:nvPr>
        </p:nvSpPr>
        <p:spPr>
          <a:xfrm>
            <a:off x="990600" y="1676400"/>
            <a:ext cx="7772400" cy="5029200"/>
          </a:xfrm>
        </p:spPr>
        <p:txBody>
          <a:bodyPr>
            <a:normAutofit/>
          </a:bodyPr>
          <a:lstStyle/>
          <a:p>
            <a:pPr marL="514350" lvl="0" indent="-514350">
              <a:buSzPct val="85000"/>
              <a:buFont typeface="+mj-lt"/>
              <a:buAutoNum type="arabicPeriod" startAt="2"/>
            </a:pPr>
            <a:r>
              <a:rPr lang="en-US" dirty="0" smtClean="0">
                <a:latin typeface="Cambria" pitchFamily="18" charset="0"/>
                <a:cs typeface="Andalus" pitchFamily="18" charset="-78"/>
              </a:rPr>
              <a:t>BAGIAN BERSAMA</a:t>
            </a:r>
          </a:p>
          <a:p>
            <a:pPr marL="509588" indent="-274638">
              <a:buNone/>
            </a:pPr>
            <a:r>
              <a:rPr lang="en-US" dirty="0" smtClean="0">
                <a:latin typeface="Cambria" pitchFamily="18" charset="0"/>
                <a:cs typeface="Andalus" pitchFamily="18" charset="-78"/>
              </a:rPr>
              <a:t>	</a:t>
            </a:r>
            <a:r>
              <a:rPr lang="en-US" dirty="0" err="1" smtClean="0">
                <a:latin typeface="Cambria" pitchFamily="18" charset="0"/>
                <a:cs typeface="Andalus" pitchFamily="18" charset="-78"/>
              </a:rPr>
              <a:t>adalah</a:t>
            </a:r>
            <a:r>
              <a:rPr lang="en-US" dirty="0" smtClean="0">
                <a:latin typeface="Cambria" pitchFamily="18" charset="0"/>
                <a:cs typeface="Andalus" pitchFamily="18" charset="-78"/>
              </a:rPr>
              <a:t>:</a:t>
            </a:r>
          </a:p>
          <a:p>
            <a:pPr marL="509588" indent="-274638">
              <a:buNone/>
            </a:pPr>
            <a:r>
              <a:rPr lang="en-US" dirty="0" smtClean="0">
                <a:latin typeface="Cambria" pitchFamily="18" charset="0"/>
                <a:cs typeface="Andalus" pitchFamily="18" charset="-78"/>
              </a:rPr>
              <a:t>	</a:t>
            </a:r>
            <a:r>
              <a:rPr lang="en-US" dirty="0" err="1" smtClean="0">
                <a:latin typeface="Cambria" pitchFamily="18" charset="0"/>
                <a:cs typeface="Andalus" pitchFamily="18" charset="-78"/>
              </a:rPr>
              <a:t>Bagian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rumah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susun</a:t>
            </a:r>
            <a:r>
              <a:rPr lang="en-US" dirty="0" smtClean="0">
                <a:latin typeface="Cambria" pitchFamily="18" charset="0"/>
                <a:cs typeface="Andalus" pitchFamily="18" charset="-78"/>
              </a:rPr>
              <a:t> yang </a:t>
            </a:r>
            <a:r>
              <a:rPr lang="en-US" dirty="0" err="1" smtClean="0">
                <a:latin typeface="Cambria" pitchFamily="18" charset="0"/>
                <a:cs typeface="Andalus" pitchFamily="18" charset="-78"/>
              </a:rPr>
              <a:t>dimiliki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secara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tidak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terpisah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untuk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pemakaian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bersama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dalam</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kesatuan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fungsi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dengan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satuan-satuan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rumah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susun</a:t>
            </a:r>
            <a:r>
              <a:rPr lang="en-US" dirty="0" smtClean="0">
                <a:latin typeface="Cambria" pitchFamily="18" charset="0"/>
                <a:cs typeface="Andalus" pitchFamily="18" charset="-78"/>
              </a:rPr>
              <a:t>.</a:t>
            </a:r>
          </a:p>
          <a:p>
            <a:pPr marL="509588" indent="-274638">
              <a:buNone/>
            </a:pPr>
            <a:r>
              <a:rPr lang="en-US" dirty="0" smtClean="0">
                <a:latin typeface="Cambria" pitchFamily="18" charset="0"/>
                <a:cs typeface="Andalus" pitchFamily="18" charset="-78"/>
              </a:rPr>
              <a:t>	</a:t>
            </a:r>
            <a:r>
              <a:rPr lang="en-US" dirty="0" err="1" smtClean="0">
                <a:latin typeface="Cambria" pitchFamily="18" charset="0"/>
                <a:cs typeface="Andalus" pitchFamily="18" charset="-78"/>
              </a:rPr>
              <a:t>Contoh</a:t>
            </a:r>
            <a:r>
              <a:rPr lang="en-US" dirty="0" smtClean="0">
                <a:latin typeface="Cambria" pitchFamily="18" charset="0"/>
                <a:cs typeface="Andalus" pitchFamily="18" charset="-78"/>
              </a:rPr>
              <a:t> :</a:t>
            </a:r>
          </a:p>
          <a:p>
            <a:pPr marL="0" lvl="0" indent="0">
              <a:buFont typeface="Wingdings" pitchFamily="2" charset="2"/>
              <a:buChar char="Ø"/>
            </a:pPr>
            <a:endParaRPr lang="en-US" dirty="0">
              <a:latin typeface="Andalus" pitchFamily="18" charset="-78"/>
              <a:cs typeface="Andalus" pitchFamily="18" charset="-78"/>
            </a:endParaRPr>
          </a:p>
          <a:p>
            <a:pPr marL="0" indent="0">
              <a:buNone/>
            </a:pPr>
            <a:r>
              <a:rPr lang="en-US" dirty="0">
                <a:latin typeface="Andalus" pitchFamily="18" charset="-78"/>
                <a:cs typeface="Andalus" pitchFamily="18" charset="-78"/>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990600"/>
          </a:xfrm>
        </p:spPr>
        <p:txBody>
          <a:bodyPr>
            <a:noAutofit/>
          </a:bodyPr>
          <a:lstStyle/>
          <a:p>
            <a:r>
              <a:rPr lang="en-US" b="1" dirty="0" smtClean="0"/>
              <a:t>PEMILIKAN BERSAMA</a:t>
            </a:r>
            <a:endParaRPr lang="en-US" dirty="0"/>
          </a:p>
        </p:txBody>
      </p:sp>
      <p:sp>
        <p:nvSpPr>
          <p:cNvPr id="3" name="Content Placeholder 2"/>
          <p:cNvSpPr>
            <a:spLocks noGrp="1"/>
          </p:cNvSpPr>
          <p:nvPr>
            <p:ph idx="1"/>
          </p:nvPr>
        </p:nvSpPr>
        <p:spPr>
          <a:xfrm>
            <a:off x="990600" y="1828800"/>
            <a:ext cx="7696200" cy="4419600"/>
          </a:xfrm>
        </p:spPr>
        <p:txBody>
          <a:bodyPr>
            <a:normAutofit/>
          </a:bodyPr>
          <a:lstStyle/>
          <a:p>
            <a:pPr marL="514350" lvl="0" indent="-514350">
              <a:buSzPct val="85000"/>
              <a:buFont typeface="+mj-lt"/>
              <a:buAutoNum type="arabicPeriod" startAt="3"/>
            </a:pPr>
            <a:r>
              <a:rPr lang="en-US" dirty="0" smtClean="0">
                <a:latin typeface="Cambria" pitchFamily="18" charset="0"/>
              </a:rPr>
              <a:t>BENDA BERSAMA</a:t>
            </a:r>
          </a:p>
          <a:p>
            <a:pPr marL="509588" indent="-274638">
              <a:buNone/>
            </a:pPr>
            <a:r>
              <a:rPr lang="en-US" dirty="0" smtClean="0">
                <a:latin typeface="Cambria" pitchFamily="18" charset="0"/>
              </a:rPr>
              <a:t>	</a:t>
            </a:r>
            <a:r>
              <a:rPr lang="en-US" dirty="0" err="1" smtClean="0">
                <a:latin typeface="Cambria" pitchFamily="18" charset="0"/>
              </a:rPr>
              <a:t>adalah</a:t>
            </a:r>
            <a:r>
              <a:rPr lang="en-US" dirty="0" smtClean="0">
                <a:latin typeface="Cambria" pitchFamily="18" charset="0"/>
              </a:rPr>
              <a:t>:</a:t>
            </a:r>
          </a:p>
          <a:p>
            <a:pPr marL="509588" indent="-274638">
              <a:buNone/>
            </a:pPr>
            <a:r>
              <a:rPr lang="en-US" dirty="0" smtClean="0">
                <a:latin typeface="Cambria" pitchFamily="18" charset="0"/>
              </a:rPr>
              <a:t>	Benda yang </a:t>
            </a:r>
            <a:r>
              <a:rPr lang="en-US" dirty="0" err="1" smtClean="0">
                <a:latin typeface="Cambria" pitchFamily="18" charset="0"/>
              </a:rPr>
              <a:t>bukan</a:t>
            </a:r>
            <a:r>
              <a:rPr lang="en-US" dirty="0" smtClean="0">
                <a:latin typeface="Cambria" pitchFamily="18" charset="0"/>
              </a:rPr>
              <a:t> </a:t>
            </a:r>
            <a:r>
              <a:rPr lang="en-US" dirty="0" err="1" smtClean="0">
                <a:latin typeface="Cambria" pitchFamily="18" charset="0"/>
              </a:rPr>
              <a:t>merupakan</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tetapi</a:t>
            </a:r>
            <a:r>
              <a:rPr lang="en-US" dirty="0" smtClean="0">
                <a:latin typeface="Cambria" pitchFamily="18" charset="0"/>
              </a:rPr>
              <a:t> </a:t>
            </a:r>
            <a:r>
              <a:rPr lang="en-US" dirty="0" err="1" smtClean="0">
                <a:latin typeface="Cambria" pitchFamily="18" charset="0"/>
              </a:rPr>
              <a:t>dimiliki</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secara</a:t>
            </a:r>
            <a:r>
              <a:rPr lang="en-US" dirty="0" smtClean="0">
                <a:latin typeface="Cambria" pitchFamily="18" charset="0"/>
              </a:rPr>
              <a:t> </a:t>
            </a:r>
            <a:r>
              <a:rPr lang="en-US" dirty="0" err="1" smtClean="0">
                <a:latin typeface="Cambria" pitchFamily="18" charset="0"/>
              </a:rPr>
              <a:t>tidak</a:t>
            </a:r>
            <a:r>
              <a:rPr lang="en-US" dirty="0" smtClean="0">
                <a:latin typeface="Cambria" pitchFamily="18" charset="0"/>
              </a:rPr>
              <a:t> </a:t>
            </a:r>
            <a:r>
              <a:rPr lang="en-US" dirty="0" err="1" smtClean="0">
                <a:latin typeface="Cambria" pitchFamily="18" charset="0"/>
              </a:rPr>
              <a:t>terpisah</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pemakaian</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a:t>
            </a:r>
          </a:p>
          <a:p>
            <a:pPr marL="509588" indent="-274638">
              <a:buNone/>
            </a:pPr>
            <a:r>
              <a:rPr lang="en-US" dirty="0" smtClean="0">
                <a:latin typeface="Cambria" pitchFamily="18" charset="0"/>
              </a:rPr>
              <a:t>	</a:t>
            </a:r>
            <a:r>
              <a:rPr lang="en-US" dirty="0" err="1" smtClean="0">
                <a:latin typeface="Cambria" pitchFamily="18" charset="0"/>
              </a:rPr>
              <a:t>Contoh</a:t>
            </a:r>
            <a:r>
              <a:rPr lang="en-US" dirty="0" smtClean="0">
                <a:latin typeface="Cambria" pitchFamily="18" charset="0"/>
              </a:rPr>
              <a:t> :</a:t>
            </a:r>
            <a:endParaRPr lang="en-US" dirty="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447800"/>
          </a:xfrm>
        </p:spPr>
        <p:txBody>
          <a:bodyPr>
            <a:normAutofit/>
          </a:bodyPr>
          <a:lstStyle/>
          <a:p>
            <a:r>
              <a:rPr lang="en-US" sz="4200" b="1" dirty="0"/>
              <a:t>JENIS RUMAH SUSUN </a:t>
            </a:r>
            <a:r>
              <a:rPr lang="en-US" sz="4200" b="1" dirty="0" err="1"/>
              <a:t>dan</a:t>
            </a:r>
            <a:r>
              <a:rPr lang="en-US" sz="4200" b="1" dirty="0"/>
              <a:t> PENGUASAANNYA</a:t>
            </a:r>
            <a:endParaRPr lang="en-US" sz="4200" dirty="0"/>
          </a:p>
        </p:txBody>
      </p:sp>
      <p:sp>
        <p:nvSpPr>
          <p:cNvPr id="3" name="Content Placeholder 2"/>
          <p:cNvSpPr>
            <a:spLocks noGrp="1"/>
          </p:cNvSpPr>
          <p:nvPr>
            <p:ph idx="1"/>
          </p:nvPr>
        </p:nvSpPr>
        <p:spPr>
          <a:xfrm>
            <a:off x="990600" y="2133600"/>
            <a:ext cx="8001000" cy="4419600"/>
          </a:xfrm>
        </p:spPr>
        <p:txBody>
          <a:bodyPr>
            <a:normAutofit/>
          </a:bodyPr>
          <a:lstStyle/>
          <a:p>
            <a:pPr marL="0" indent="0">
              <a:buNone/>
            </a:pP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terdiri</a:t>
            </a:r>
            <a:r>
              <a:rPr lang="en-US" dirty="0">
                <a:latin typeface="Cambria" pitchFamily="18" charset="0"/>
              </a:rPr>
              <a:t> </a:t>
            </a:r>
            <a:r>
              <a:rPr lang="en-US" dirty="0" err="1">
                <a:latin typeface="Cambria" pitchFamily="18" charset="0"/>
              </a:rPr>
              <a:t>dari</a:t>
            </a:r>
            <a:r>
              <a:rPr lang="en-US" dirty="0">
                <a:latin typeface="Cambria" pitchFamily="18" charset="0"/>
              </a:rPr>
              <a:t>:</a:t>
            </a:r>
          </a:p>
          <a:p>
            <a:pPr marL="514350" lvl="0" indent="-514350">
              <a:buClr>
                <a:schemeClr val="accent6"/>
              </a:buClr>
              <a:buSzPct val="85000"/>
              <a:buFont typeface="+mj-lt"/>
              <a:buAutoNum type="arabicPeriod"/>
            </a:pPr>
            <a:r>
              <a:rPr lang="en-US" b="1" i="1" dirty="0" err="1" smtClean="0">
                <a:latin typeface="Cambria" pitchFamily="18" charset="0"/>
              </a:rPr>
              <a:t>Rumah</a:t>
            </a:r>
            <a:r>
              <a:rPr lang="en-US" b="1" i="1" dirty="0" smtClean="0">
                <a:latin typeface="Cambria" pitchFamily="18" charset="0"/>
              </a:rPr>
              <a:t> </a:t>
            </a:r>
            <a:r>
              <a:rPr lang="en-US" b="1" i="1" dirty="0" err="1">
                <a:latin typeface="Cambria" pitchFamily="18" charset="0"/>
              </a:rPr>
              <a:t>Susun</a:t>
            </a:r>
            <a:r>
              <a:rPr lang="en-US" b="1" i="1" dirty="0">
                <a:latin typeface="Cambria" pitchFamily="18" charset="0"/>
              </a:rPr>
              <a:t> </a:t>
            </a:r>
            <a:r>
              <a:rPr lang="en-US" b="1" i="1" dirty="0" err="1">
                <a:latin typeface="Cambria" pitchFamily="18" charset="0"/>
              </a:rPr>
              <a:t>Umum</a:t>
            </a:r>
            <a:r>
              <a:rPr lang="en-US" dirty="0">
                <a:latin typeface="Cambria" pitchFamily="18" charset="0"/>
              </a:rPr>
              <a:t>, </a:t>
            </a:r>
            <a:r>
              <a:rPr lang="en-US" dirty="0" err="1">
                <a:latin typeface="Cambria" pitchFamily="18" charset="0"/>
              </a:rPr>
              <a:t>adalah</a:t>
            </a:r>
            <a:r>
              <a:rPr lang="en-US" dirty="0">
                <a:latin typeface="Cambria" pitchFamily="18" charset="0"/>
              </a:rPr>
              <a:t>:</a:t>
            </a:r>
          </a:p>
          <a:p>
            <a:pPr marL="512763" indent="-55563">
              <a:buNone/>
            </a:pP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a:latin typeface="Cambria" pitchFamily="18" charset="0"/>
              </a:rPr>
              <a:t>susun</a:t>
            </a:r>
            <a:r>
              <a:rPr lang="en-US" dirty="0">
                <a:latin typeface="Cambria" pitchFamily="18" charset="0"/>
              </a:rPr>
              <a:t> yang </a:t>
            </a:r>
            <a:r>
              <a:rPr lang="en-US" dirty="0" err="1">
                <a:latin typeface="Cambria" pitchFamily="18" charset="0"/>
              </a:rPr>
              <a:t>diselenggarakan</a:t>
            </a:r>
            <a:r>
              <a:rPr lang="en-US" dirty="0">
                <a:latin typeface="Cambria" pitchFamily="18" charset="0"/>
              </a:rPr>
              <a:t> </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memenuhi</a:t>
            </a:r>
            <a:r>
              <a:rPr lang="en-US" dirty="0" smtClean="0">
                <a:latin typeface="Cambria" pitchFamily="18" charset="0"/>
              </a:rPr>
              <a:t> </a:t>
            </a:r>
            <a:r>
              <a:rPr lang="en-US" dirty="0" err="1" smtClean="0">
                <a:latin typeface="Cambria" pitchFamily="18" charset="0"/>
              </a:rPr>
              <a:t>kebutuhan</a:t>
            </a:r>
            <a:r>
              <a:rPr lang="en-US" dirty="0" smtClean="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bagi</a:t>
            </a:r>
            <a:r>
              <a:rPr lang="en-US" dirty="0">
                <a:latin typeface="Cambria" pitchFamily="18" charset="0"/>
              </a:rPr>
              <a:t> </a:t>
            </a:r>
            <a:r>
              <a:rPr lang="en-US" dirty="0" err="1">
                <a:latin typeface="Cambria" pitchFamily="18" charset="0"/>
              </a:rPr>
              <a:t>masyarakat</a:t>
            </a:r>
            <a:r>
              <a:rPr lang="en-US" dirty="0">
                <a:latin typeface="Cambria" pitchFamily="18" charset="0"/>
              </a:rPr>
              <a:t> </a:t>
            </a:r>
            <a:r>
              <a:rPr lang="en-US" dirty="0" err="1">
                <a:latin typeface="Cambria" pitchFamily="18" charset="0"/>
              </a:rPr>
              <a:t>berpenghasilan</a:t>
            </a:r>
            <a:r>
              <a:rPr lang="en-US" dirty="0">
                <a:latin typeface="Cambria" pitchFamily="18" charset="0"/>
              </a:rPr>
              <a:t> </a:t>
            </a:r>
            <a:r>
              <a:rPr lang="en-US" dirty="0" err="1" smtClean="0">
                <a:latin typeface="Cambria" pitchFamily="18" charset="0"/>
              </a:rPr>
              <a:t>rendah</a:t>
            </a:r>
            <a:endParaRPr lang="en-US" dirty="0" smtClean="0">
              <a:latin typeface="Cambria" pitchFamily="18" charset="0"/>
            </a:endParaRPr>
          </a:p>
          <a:p>
            <a:pPr marL="914400" indent="-401638">
              <a:buFont typeface="Wingdings" pitchFamily="2" charset="2"/>
              <a:buChar char="Ø"/>
            </a:pPr>
            <a:r>
              <a:rPr lang="en-US" dirty="0" err="1" smtClean="0">
                <a:latin typeface="Cambria" pitchFamily="18" charset="0"/>
              </a:rPr>
              <a:t>Penguasaannya</a:t>
            </a:r>
            <a:r>
              <a:rPr lang="en-US" dirty="0" smtClean="0">
                <a:latin typeface="Cambria" pitchFamily="18" charset="0"/>
              </a:rPr>
              <a:t> </a:t>
            </a:r>
            <a:r>
              <a:rPr lang="en-US" dirty="0" err="1">
                <a:latin typeface="Cambria" pitchFamily="18" charset="0"/>
              </a:rPr>
              <a:t>dapat</a:t>
            </a:r>
            <a:r>
              <a:rPr lang="en-US" dirty="0">
                <a:latin typeface="Cambria" pitchFamily="18" charset="0"/>
              </a:rPr>
              <a:t> </a:t>
            </a:r>
            <a:r>
              <a:rPr lang="en-US" dirty="0" err="1">
                <a:latin typeface="Cambria" pitchFamily="18" charset="0"/>
              </a:rPr>
              <a:t>dilakukan</a:t>
            </a:r>
            <a:r>
              <a:rPr lang="en-US" dirty="0">
                <a:latin typeface="Cambria" pitchFamily="18" charset="0"/>
              </a:rPr>
              <a:t> </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cara</a:t>
            </a:r>
            <a:r>
              <a:rPr lang="en-US" dirty="0" smtClean="0">
                <a:latin typeface="Cambria" pitchFamily="18" charset="0"/>
              </a:rPr>
              <a:t> </a:t>
            </a:r>
            <a:r>
              <a:rPr lang="en-US" dirty="0" err="1" smtClean="0">
                <a:latin typeface="Cambria" pitchFamily="18" charset="0"/>
              </a:rPr>
              <a:t>Dimiliki</a:t>
            </a:r>
            <a:r>
              <a:rPr lang="en-US" dirty="0" smtClean="0">
                <a:latin typeface="Cambria" pitchFamily="18" charset="0"/>
              </a:rPr>
              <a:t> </a:t>
            </a:r>
            <a:r>
              <a:rPr lang="en-US" dirty="0" err="1">
                <a:latin typeface="Cambria" pitchFamily="18" charset="0"/>
              </a:rPr>
              <a:t>atau</a:t>
            </a:r>
            <a:r>
              <a:rPr lang="en-US" dirty="0">
                <a:latin typeface="Cambria" pitchFamily="18" charset="0"/>
              </a:rPr>
              <a:t> </a:t>
            </a:r>
            <a:r>
              <a:rPr lang="en-US" dirty="0" err="1" smtClean="0">
                <a:latin typeface="Cambria" pitchFamily="18" charset="0"/>
              </a:rPr>
              <a:t>Disewa</a:t>
            </a:r>
            <a:endParaRPr lang="en-US" dirty="0">
              <a:latin typeface="Cambria" pitchFamily="18" charset="0"/>
            </a:endParaRPr>
          </a:p>
          <a:p>
            <a:pPr marL="0" indent="0">
              <a:buNone/>
            </a:pPr>
            <a:r>
              <a:rPr lang="en-US" dirty="0">
                <a:latin typeface="Cambria" pitchFamily="18" charset="0"/>
              </a:rPr>
              <a:t> </a:t>
            </a:r>
          </a:p>
          <a:p>
            <a:pPr marL="514350" lvl="0" indent="-51435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295400"/>
          </a:xfrm>
        </p:spPr>
        <p:txBody>
          <a:bodyPr>
            <a:noAutofit/>
          </a:bodyPr>
          <a:lstStyle/>
          <a:p>
            <a:r>
              <a:rPr lang="en-US" sz="4200" b="1" dirty="0" smtClean="0"/>
              <a:t>JENIS RUMAH SUSUN </a:t>
            </a:r>
            <a:r>
              <a:rPr lang="en-US" sz="4200" b="1" dirty="0" err="1" smtClean="0"/>
              <a:t>dan</a:t>
            </a:r>
            <a:r>
              <a:rPr lang="en-US" sz="4200" b="1" dirty="0" smtClean="0"/>
              <a:t> PENGUASAANNYA</a:t>
            </a:r>
            <a:endParaRPr lang="en-US" sz="4200" dirty="0"/>
          </a:p>
        </p:txBody>
      </p:sp>
      <p:sp>
        <p:nvSpPr>
          <p:cNvPr id="3" name="Content Placeholder 2"/>
          <p:cNvSpPr>
            <a:spLocks noGrp="1"/>
          </p:cNvSpPr>
          <p:nvPr>
            <p:ph idx="1"/>
          </p:nvPr>
        </p:nvSpPr>
        <p:spPr>
          <a:xfrm>
            <a:off x="990600" y="2362200"/>
            <a:ext cx="7943088" cy="3886200"/>
          </a:xfrm>
        </p:spPr>
        <p:txBody>
          <a:bodyPr/>
          <a:lstStyle/>
          <a:p>
            <a:pPr marL="514350" lvl="0" indent="-514350">
              <a:buClr>
                <a:schemeClr val="accent6"/>
              </a:buClr>
              <a:buSzPct val="85000"/>
              <a:buFont typeface="+mj-lt"/>
              <a:buAutoNum type="arabicPeriod" startAt="2"/>
            </a:pPr>
            <a:r>
              <a:rPr lang="en-US" b="1" i="1" dirty="0" err="1" smtClean="0">
                <a:latin typeface="Cambria" pitchFamily="18" charset="0"/>
              </a:rPr>
              <a:t>Rumah</a:t>
            </a:r>
            <a:r>
              <a:rPr lang="en-US" b="1" i="1" dirty="0" smtClean="0">
                <a:latin typeface="Cambria" pitchFamily="18" charset="0"/>
              </a:rPr>
              <a:t> </a:t>
            </a:r>
            <a:r>
              <a:rPr lang="en-US" b="1" i="1" dirty="0" err="1" smtClean="0">
                <a:latin typeface="Cambria" pitchFamily="18" charset="0"/>
              </a:rPr>
              <a:t>Susun</a:t>
            </a:r>
            <a:r>
              <a:rPr lang="en-US" b="1" i="1" dirty="0" smtClean="0">
                <a:latin typeface="Cambria" pitchFamily="18" charset="0"/>
              </a:rPr>
              <a:t> </a:t>
            </a:r>
            <a:r>
              <a:rPr lang="en-US" b="1" i="1" dirty="0" err="1" smtClean="0">
                <a:latin typeface="Cambria" pitchFamily="18" charset="0"/>
              </a:rPr>
              <a:t>Khusus</a:t>
            </a:r>
            <a:r>
              <a:rPr lang="en-US" dirty="0" smtClean="0">
                <a:latin typeface="Cambria" pitchFamily="18" charset="0"/>
              </a:rPr>
              <a:t>, </a:t>
            </a:r>
            <a:r>
              <a:rPr lang="en-US" dirty="0" err="1" smtClean="0">
                <a:latin typeface="Cambria" pitchFamily="18" charset="0"/>
              </a:rPr>
              <a:t>adalah</a:t>
            </a:r>
            <a:r>
              <a:rPr lang="en-US" dirty="0" smtClean="0">
                <a:latin typeface="Cambria" pitchFamily="18" charset="0"/>
              </a:rPr>
              <a:t>:</a:t>
            </a:r>
          </a:p>
          <a:p>
            <a:pPr marL="512763" indent="0">
              <a:buNone/>
            </a:pP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yang </a:t>
            </a:r>
            <a:r>
              <a:rPr lang="en-US" dirty="0" err="1" smtClean="0">
                <a:latin typeface="Cambria" pitchFamily="18" charset="0"/>
              </a:rPr>
              <a:t>diselenggarakan</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memenuhi</a:t>
            </a:r>
            <a:r>
              <a:rPr lang="en-US" dirty="0" smtClean="0">
                <a:latin typeface="Cambria" pitchFamily="18" charset="0"/>
              </a:rPr>
              <a:t> </a:t>
            </a:r>
            <a:r>
              <a:rPr lang="en-US" dirty="0" err="1" smtClean="0">
                <a:latin typeface="Cambria" pitchFamily="18" charset="0"/>
              </a:rPr>
              <a:t>kebutuhan</a:t>
            </a:r>
            <a:r>
              <a:rPr lang="en-US" dirty="0" smtClean="0">
                <a:latin typeface="Cambria" pitchFamily="18" charset="0"/>
              </a:rPr>
              <a:t> </a:t>
            </a:r>
            <a:r>
              <a:rPr lang="en-US" dirty="0" err="1" smtClean="0">
                <a:latin typeface="Cambria" pitchFamily="18" charset="0"/>
              </a:rPr>
              <a:t>khusus</a:t>
            </a:r>
            <a:r>
              <a:rPr lang="en-US" dirty="0" smtClean="0">
                <a:latin typeface="Cambria" pitchFamily="18" charset="0"/>
              </a:rPr>
              <a:t>.</a:t>
            </a:r>
          </a:p>
          <a:p>
            <a:pPr marL="914400" indent="-401638">
              <a:buFont typeface="Wingdings" pitchFamily="2" charset="2"/>
              <a:buChar char="Ø"/>
            </a:pPr>
            <a:r>
              <a:rPr lang="en-US" dirty="0" err="1" smtClean="0">
                <a:latin typeface="Cambria" pitchFamily="18" charset="0"/>
              </a:rPr>
              <a:t>Penguasaannya</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dilakukan</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cara</a:t>
            </a:r>
            <a:r>
              <a:rPr lang="en-US" dirty="0" smtClean="0">
                <a:latin typeface="Cambria" pitchFamily="18" charset="0"/>
              </a:rPr>
              <a:t> </a:t>
            </a:r>
            <a:r>
              <a:rPr lang="en-US" dirty="0" err="1" smtClean="0">
                <a:latin typeface="Cambria" pitchFamily="18" charset="0"/>
              </a:rPr>
              <a:t>Pinjam-pakai</a:t>
            </a:r>
            <a:r>
              <a:rPr lang="en-US" dirty="0" smtClean="0">
                <a:latin typeface="Cambria" pitchFamily="18" charset="0"/>
              </a:rPr>
              <a:t> </a:t>
            </a:r>
            <a:r>
              <a:rPr lang="en-US" dirty="0" err="1" smtClean="0">
                <a:latin typeface="Cambria" pitchFamily="18" charset="0"/>
              </a:rPr>
              <a:t>atau</a:t>
            </a:r>
            <a:r>
              <a:rPr lang="en-US" dirty="0" smtClean="0">
                <a:latin typeface="Cambria" pitchFamily="18" charset="0"/>
              </a:rPr>
              <a:t> </a:t>
            </a:r>
            <a:r>
              <a:rPr lang="en-US" dirty="0" err="1" smtClean="0">
                <a:latin typeface="Cambria" pitchFamily="18" charset="0"/>
              </a:rPr>
              <a:t>Sewa</a:t>
            </a:r>
            <a:endParaRPr lang="en-US" dirty="0" smtClean="0">
              <a:latin typeface="Cambria" pitchFamily="18" charset="0"/>
            </a:endParaRP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219200"/>
          </a:xfrm>
        </p:spPr>
        <p:txBody>
          <a:bodyPr>
            <a:noAutofit/>
          </a:bodyPr>
          <a:lstStyle/>
          <a:p>
            <a:r>
              <a:rPr lang="en-US" sz="4200" b="1" dirty="0"/>
              <a:t>JENIS RUMAH SUSUN </a:t>
            </a:r>
            <a:r>
              <a:rPr lang="en-US" sz="4200" b="1" dirty="0" err="1"/>
              <a:t>dan</a:t>
            </a:r>
            <a:r>
              <a:rPr lang="en-US" sz="4200" b="1" dirty="0"/>
              <a:t> PENGUASAANNYA</a:t>
            </a:r>
            <a:endParaRPr lang="en-US" sz="4200" dirty="0"/>
          </a:p>
        </p:txBody>
      </p:sp>
      <p:sp>
        <p:nvSpPr>
          <p:cNvPr id="3" name="Content Placeholder 2"/>
          <p:cNvSpPr>
            <a:spLocks noGrp="1"/>
          </p:cNvSpPr>
          <p:nvPr>
            <p:ph idx="1"/>
          </p:nvPr>
        </p:nvSpPr>
        <p:spPr>
          <a:xfrm>
            <a:off x="990600" y="1905000"/>
            <a:ext cx="8001000" cy="4800600"/>
          </a:xfrm>
        </p:spPr>
        <p:txBody>
          <a:bodyPr>
            <a:noAutofit/>
          </a:bodyPr>
          <a:lstStyle/>
          <a:p>
            <a:pPr marL="514350" lvl="0" indent="-514350">
              <a:buClr>
                <a:schemeClr val="accent6"/>
              </a:buClr>
              <a:buSzPct val="85000"/>
              <a:buFont typeface="+mj-lt"/>
              <a:buAutoNum type="arabicPeriod" startAt="3"/>
            </a:pPr>
            <a:r>
              <a:rPr lang="en-US" b="1" i="1" dirty="0" err="1" smtClean="0">
                <a:latin typeface="Cambria" pitchFamily="18" charset="0"/>
              </a:rPr>
              <a:t>Rumah</a:t>
            </a:r>
            <a:r>
              <a:rPr lang="en-US" b="1" i="1" dirty="0" smtClean="0">
                <a:latin typeface="Cambria" pitchFamily="18" charset="0"/>
              </a:rPr>
              <a:t> </a:t>
            </a:r>
            <a:r>
              <a:rPr lang="en-US" b="1" i="1" dirty="0" err="1">
                <a:latin typeface="Cambria" pitchFamily="18" charset="0"/>
              </a:rPr>
              <a:t>Susun</a:t>
            </a:r>
            <a:r>
              <a:rPr lang="en-US" b="1" i="1" dirty="0">
                <a:latin typeface="Cambria" pitchFamily="18" charset="0"/>
              </a:rPr>
              <a:t> Negara</a:t>
            </a:r>
            <a:r>
              <a:rPr lang="en-US" dirty="0">
                <a:latin typeface="Cambria" pitchFamily="18" charset="0"/>
              </a:rPr>
              <a:t>, </a:t>
            </a:r>
            <a:r>
              <a:rPr lang="en-US" dirty="0" err="1">
                <a:latin typeface="Cambria" pitchFamily="18" charset="0"/>
              </a:rPr>
              <a:t>adalah</a:t>
            </a:r>
            <a:r>
              <a:rPr lang="en-US" dirty="0">
                <a:latin typeface="Cambria" pitchFamily="18" charset="0"/>
              </a:rPr>
              <a:t>:</a:t>
            </a:r>
          </a:p>
          <a:p>
            <a:pPr marL="512763" indent="0">
              <a:buNone/>
            </a:pPr>
            <a:r>
              <a:rPr lang="en-US" dirty="0" err="1" smtClean="0">
                <a:latin typeface="Cambria" pitchFamily="18" charset="0"/>
              </a:rPr>
              <a:t>Rumah</a:t>
            </a:r>
            <a:r>
              <a:rPr lang="en-US" dirty="0" smtClean="0">
                <a:latin typeface="Cambria" pitchFamily="18" charset="0"/>
              </a:rPr>
              <a:t> </a:t>
            </a:r>
            <a:r>
              <a:rPr lang="en-US" dirty="0" err="1">
                <a:latin typeface="Cambria" pitchFamily="18" charset="0"/>
              </a:rPr>
              <a:t>susun</a:t>
            </a:r>
            <a:r>
              <a:rPr lang="en-US" dirty="0">
                <a:latin typeface="Cambria" pitchFamily="18" charset="0"/>
              </a:rPr>
              <a:t> yang </a:t>
            </a:r>
            <a:r>
              <a:rPr lang="en-US" dirty="0" err="1">
                <a:latin typeface="Cambria" pitchFamily="18" charset="0"/>
              </a:rPr>
              <a:t>dimiliki</a:t>
            </a:r>
            <a:r>
              <a:rPr lang="en-US" dirty="0">
                <a:latin typeface="Cambria" pitchFamily="18" charset="0"/>
              </a:rPr>
              <a:t> </a:t>
            </a:r>
            <a:r>
              <a:rPr lang="en-US" dirty="0" err="1">
                <a:latin typeface="Cambria" pitchFamily="18" charset="0"/>
              </a:rPr>
              <a:t>negara</a:t>
            </a:r>
            <a:r>
              <a:rPr lang="en-US" dirty="0">
                <a:latin typeface="Cambria" pitchFamily="18" charset="0"/>
              </a:rPr>
              <a:t> </a:t>
            </a:r>
            <a:r>
              <a:rPr lang="en-US" dirty="0" err="1">
                <a:latin typeface="Cambria" pitchFamily="18" charset="0"/>
              </a:rPr>
              <a:t>dan</a:t>
            </a:r>
            <a:r>
              <a:rPr lang="en-US" dirty="0">
                <a:latin typeface="Cambria" pitchFamily="18" charset="0"/>
              </a:rPr>
              <a:t> </a:t>
            </a:r>
            <a:r>
              <a:rPr lang="en-US" dirty="0" err="1">
                <a:latin typeface="Cambria" pitchFamily="18" charset="0"/>
              </a:rPr>
              <a:t>berfungsi</a:t>
            </a:r>
            <a:r>
              <a:rPr lang="en-US" dirty="0">
                <a:latin typeface="Cambria" pitchFamily="18" charset="0"/>
              </a:rPr>
              <a:t> </a:t>
            </a:r>
            <a:r>
              <a:rPr lang="en-US" dirty="0" err="1">
                <a:latin typeface="Cambria" pitchFamily="18" charset="0"/>
              </a:rPr>
              <a:t>sebagai</a:t>
            </a:r>
            <a:r>
              <a:rPr lang="en-US" dirty="0">
                <a:latin typeface="Cambria" pitchFamily="18" charset="0"/>
              </a:rPr>
              <a:t> </a:t>
            </a:r>
            <a:r>
              <a:rPr lang="en-US" dirty="0" err="1">
                <a:latin typeface="Cambria" pitchFamily="18" charset="0"/>
              </a:rPr>
              <a:t>tempat</a:t>
            </a:r>
            <a:r>
              <a:rPr lang="en-US" dirty="0">
                <a:latin typeface="Cambria" pitchFamily="18" charset="0"/>
              </a:rPr>
              <a:t> </a:t>
            </a:r>
            <a:r>
              <a:rPr lang="en-US" dirty="0" err="1">
                <a:latin typeface="Cambria" pitchFamily="18" charset="0"/>
              </a:rPr>
              <a:t>tinggal</a:t>
            </a:r>
            <a:r>
              <a:rPr lang="en-US" dirty="0">
                <a:latin typeface="Cambria" pitchFamily="18" charset="0"/>
              </a:rPr>
              <a:t> </a:t>
            </a:r>
            <a:r>
              <a:rPr lang="en-US" dirty="0" err="1">
                <a:latin typeface="Cambria" pitchFamily="18" charset="0"/>
              </a:rPr>
              <a:t>atau</a:t>
            </a:r>
            <a:r>
              <a:rPr lang="en-US" dirty="0">
                <a:latin typeface="Cambria" pitchFamily="18" charset="0"/>
              </a:rPr>
              <a:t> </a:t>
            </a:r>
            <a:r>
              <a:rPr lang="en-US" dirty="0" err="1">
                <a:latin typeface="Cambria" pitchFamily="18" charset="0"/>
              </a:rPr>
              <a:t>hunian</a:t>
            </a:r>
            <a:r>
              <a:rPr lang="en-US" dirty="0">
                <a:latin typeface="Cambria" pitchFamily="18" charset="0"/>
              </a:rPr>
              <a:t>, </a:t>
            </a:r>
            <a:r>
              <a:rPr lang="en-US" dirty="0" err="1">
                <a:latin typeface="Cambria" pitchFamily="18" charset="0"/>
              </a:rPr>
              <a:t>sarana</a:t>
            </a:r>
            <a:r>
              <a:rPr lang="en-US" dirty="0">
                <a:latin typeface="Cambria" pitchFamily="18" charset="0"/>
              </a:rPr>
              <a:t> </a:t>
            </a:r>
            <a:r>
              <a:rPr lang="en-US" dirty="0" err="1">
                <a:latin typeface="Cambria" pitchFamily="18" charset="0"/>
              </a:rPr>
              <a:t>pembinaan</a:t>
            </a:r>
            <a:r>
              <a:rPr lang="en-US" dirty="0">
                <a:latin typeface="Cambria" pitchFamily="18" charset="0"/>
              </a:rPr>
              <a:t> </a:t>
            </a:r>
            <a:r>
              <a:rPr lang="en-US" dirty="0" err="1">
                <a:latin typeface="Cambria" pitchFamily="18" charset="0"/>
              </a:rPr>
              <a:t>keluarga</a:t>
            </a:r>
            <a:r>
              <a:rPr lang="en-US" dirty="0">
                <a:latin typeface="Cambria" pitchFamily="18" charset="0"/>
              </a:rPr>
              <a:t> </a:t>
            </a:r>
            <a:r>
              <a:rPr lang="en-US" dirty="0" err="1">
                <a:latin typeface="Cambria" pitchFamily="18" charset="0"/>
              </a:rPr>
              <a:t>serta</a:t>
            </a:r>
            <a:r>
              <a:rPr lang="en-US" dirty="0">
                <a:latin typeface="Cambria" pitchFamily="18" charset="0"/>
              </a:rPr>
              <a:t> </a:t>
            </a:r>
            <a:r>
              <a:rPr lang="en-US" dirty="0" err="1">
                <a:latin typeface="Cambria" pitchFamily="18" charset="0"/>
              </a:rPr>
              <a:t>penunjang</a:t>
            </a:r>
            <a:r>
              <a:rPr lang="en-US" dirty="0">
                <a:latin typeface="Cambria" pitchFamily="18" charset="0"/>
              </a:rPr>
              <a:t> </a:t>
            </a:r>
            <a:r>
              <a:rPr lang="en-US" dirty="0" err="1">
                <a:latin typeface="Cambria" pitchFamily="18" charset="0"/>
              </a:rPr>
              <a:t>pelaksanaan</a:t>
            </a:r>
            <a:r>
              <a:rPr lang="en-US" dirty="0">
                <a:latin typeface="Cambria" pitchFamily="18" charset="0"/>
              </a:rPr>
              <a:t> </a:t>
            </a:r>
            <a:r>
              <a:rPr lang="en-US" dirty="0" err="1">
                <a:latin typeface="Cambria" pitchFamily="18" charset="0"/>
              </a:rPr>
              <a:t>tugas</a:t>
            </a:r>
            <a:r>
              <a:rPr lang="en-US" dirty="0">
                <a:latin typeface="Cambria" pitchFamily="18" charset="0"/>
              </a:rPr>
              <a:t> </a:t>
            </a:r>
            <a:r>
              <a:rPr lang="en-US" dirty="0" err="1">
                <a:latin typeface="Cambria" pitchFamily="18" charset="0"/>
              </a:rPr>
              <a:t>pejabat</a:t>
            </a:r>
            <a:r>
              <a:rPr lang="en-US" dirty="0">
                <a:latin typeface="Cambria" pitchFamily="18" charset="0"/>
              </a:rPr>
              <a:t> </a:t>
            </a:r>
            <a:r>
              <a:rPr lang="en-US" dirty="0" err="1">
                <a:latin typeface="Cambria" pitchFamily="18" charset="0"/>
              </a:rPr>
              <a:t>dan</a:t>
            </a:r>
            <a:r>
              <a:rPr lang="en-US" dirty="0">
                <a:latin typeface="Cambria" pitchFamily="18" charset="0"/>
              </a:rPr>
              <a:t>/</a:t>
            </a:r>
            <a:r>
              <a:rPr lang="en-US" dirty="0" err="1">
                <a:latin typeface="Cambria" pitchFamily="18" charset="0"/>
              </a:rPr>
              <a:t>atau</a:t>
            </a:r>
            <a:r>
              <a:rPr lang="en-US" dirty="0">
                <a:latin typeface="Cambria" pitchFamily="18" charset="0"/>
              </a:rPr>
              <a:t> </a:t>
            </a:r>
            <a:r>
              <a:rPr lang="en-US" dirty="0" err="1">
                <a:latin typeface="Cambria" pitchFamily="18" charset="0"/>
              </a:rPr>
              <a:t>pegawai</a:t>
            </a:r>
            <a:r>
              <a:rPr lang="en-US" dirty="0">
                <a:latin typeface="Cambria" pitchFamily="18" charset="0"/>
              </a:rPr>
              <a:t> </a:t>
            </a:r>
            <a:r>
              <a:rPr lang="en-US" dirty="0" err="1">
                <a:latin typeface="Cambria" pitchFamily="18" charset="0"/>
              </a:rPr>
              <a:t>negeri</a:t>
            </a:r>
            <a:r>
              <a:rPr lang="en-US" dirty="0">
                <a:latin typeface="Cambria" pitchFamily="18" charset="0"/>
              </a:rPr>
              <a:t>.</a:t>
            </a:r>
          </a:p>
          <a:p>
            <a:pPr marL="914400" lvl="0" indent="-401638">
              <a:buFont typeface="Wingdings" pitchFamily="2" charset="2"/>
              <a:buChar char="Ø"/>
            </a:pPr>
            <a:r>
              <a:rPr lang="en-US" dirty="0" err="1" smtClean="0">
                <a:latin typeface="Cambria" pitchFamily="18" charset="0"/>
              </a:rPr>
              <a:t>Penguasaannya</a:t>
            </a:r>
            <a:r>
              <a:rPr lang="en-US" dirty="0" smtClean="0">
                <a:latin typeface="Cambria" pitchFamily="18" charset="0"/>
              </a:rPr>
              <a:t> </a:t>
            </a:r>
            <a:r>
              <a:rPr lang="en-US" dirty="0" err="1">
                <a:latin typeface="Cambria" pitchFamily="18" charset="0"/>
              </a:rPr>
              <a:t>dapat</a:t>
            </a:r>
            <a:r>
              <a:rPr lang="en-US" dirty="0">
                <a:latin typeface="Cambria" pitchFamily="18" charset="0"/>
              </a:rPr>
              <a:t> </a:t>
            </a:r>
            <a:r>
              <a:rPr lang="en-US" dirty="0" err="1">
                <a:latin typeface="Cambria" pitchFamily="18" charset="0"/>
              </a:rPr>
              <a:t>dilakukan</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smtClean="0">
                <a:latin typeface="Cambria" pitchFamily="18" charset="0"/>
              </a:rPr>
              <a:t>cara</a:t>
            </a:r>
            <a:r>
              <a:rPr lang="en-US" dirty="0" smtClean="0">
                <a:latin typeface="Cambria" pitchFamily="18" charset="0"/>
              </a:rPr>
              <a:t> </a:t>
            </a:r>
            <a:r>
              <a:rPr lang="en-US" dirty="0" err="1" smtClean="0">
                <a:latin typeface="Cambria" pitchFamily="18" charset="0"/>
              </a:rPr>
              <a:t>Pinjam-pakai</a:t>
            </a:r>
            <a:r>
              <a:rPr lang="en-US" dirty="0">
                <a:latin typeface="Cambria" pitchFamily="18" charset="0"/>
              </a:rPr>
              <a:t>, </a:t>
            </a:r>
            <a:r>
              <a:rPr lang="en-US" dirty="0" err="1">
                <a:latin typeface="Cambria" pitchFamily="18" charset="0"/>
              </a:rPr>
              <a:t>Sewa</a:t>
            </a:r>
            <a:r>
              <a:rPr lang="en-US" dirty="0">
                <a:latin typeface="Cambria" pitchFamily="18" charset="0"/>
              </a:rPr>
              <a:t> </a:t>
            </a:r>
            <a:r>
              <a:rPr lang="en-US" dirty="0" err="1">
                <a:latin typeface="Cambria" pitchFamily="18" charset="0"/>
              </a:rPr>
              <a:t>atau</a:t>
            </a:r>
            <a:r>
              <a:rPr lang="en-US" dirty="0">
                <a:latin typeface="Cambria" pitchFamily="18" charset="0"/>
              </a:rPr>
              <a:t> </a:t>
            </a:r>
            <a:r>
              <a:rPr lang="en-US" dirty="0" err="1">
                <a:latin typeface="Cambria" pitchFamily="18" charset="0"/>
              </a:rPr>
              <a:t>Sewa-beli</a:t>
            </a:r>
            <a:endParaRPr lang="en-US" dirty="0">
              <a:latin typeface="Cambria" pitchFamily="18" charset="0"/>
            </a:endParaRPr>
          </a:p>
          <a:p>
            <a:pPr>
              <a:buNone/>
            </a:pPr>
            <a:r>
              <a:rPr lang="en-US" dirty="0">
                <a:latin typeface="Cambria" pitchFamily="18"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143000"/>
          </a:xfrm>
        </p:spPr>
        <p:txBody>
          <a:bodyPr>
            <a:noAutofit/>
          </a:bodyPr>
          <a:lstStyle/>
          <a:p>
            <a:r>
              <a:rPr lang="en-US" sz="4200" b="1" dirty="0" smtClean="0"/>
              <a:t>JENIS RUMAH SUSUN </a:t>
            </a:r>
            <a:r>
              <a:rPr lang="en-US" sz="4200" b="1" dirty="0" err="1" smtClean="0"/>
              <a:t>dan</a:t>
            </a:r>
            <a:r>
              <a:rPr lang="en-US" sz="4200" b="1" dirty="0" smtClean="0"/>
              <a:t> PENGUASAANNYA</a:t>
            </a:r>
            <a:endParaRPr lang="en-US" sz="4200" dirty="0"/>
          </a:p>
        </p:txBody>
      </p:sp>
      <p:sp>
        <p:nvSpPr>
          <p:cNvPr id="3" name="Content Placeholder 2"/>
          <p:cNvSpPr>
            <a:spLocks noGrp="1"/>
          </p:cNvSpPr>
          <p:nvPr>
            <p:ph idx="1"/>
          </p:nvPr>
        </p:nvSpPr>
        <p:spPr>
          <a:xfrm>
            <a:off x="990600" y="2209800"/>
            <a:ext cx="7943088" cy="4038600"/>
          </a:xfrm>
        </p:spPr>
        <p:txBody>
          <a:bodyPr/>
          <a:lstStyle/>
          <a:p>
            <a:pPr marL="514350" lvl="0" indent="-514350">
              <a:buClr>
                <a:schemeClr val="accent6"/>
              </a:buClr>
              <a:buSzPct val="85000"/>
              <a:buFont typeface="+mj-lt"/>
              <a:buAutoNum type="arabicPeriod" startAt="4"/>
            </a:pPr>
            <a:r>
              <a:rPr lang="en-US" b="1" i="1" dirty="0" err="1" smtClean="0">
                <a:latin typeface="Cambria" pitchFamily="18" charset="0"/>
              </a:rPr>
              <a:t>Rumah</a:t>
            </a:r>
            <a:r>
              <a:rPr lang="en-US" b="1" i="1" dirty="0" smtClean="0">
                <a:latin typeface="Cambria" pitchFamily="18" charset="0"/>
              </a:rPr>
              <a:t> </a:t>
            </a:r>
            <a:r>
              <a:rPr lang="en-US" b="1" i="1" dirty="0" err="1" smtClean="0">
                <a:latin typeface="Cambria" pitchFamily="18" charset="0"/>
              </a:rPr>
              <a:t>Susun</a:t>
            </a:r>
            <a:r>
              <a:rPr lang="en-US" b="1" i="1" dirty="0" smtClean="0">
                <a:latin typeface="Cambria" pitchFamily="18" charset="0"/>
              </a:rPr>
              <a:t> </a:t>
            </a:r>
            <a:r>
              <a:rPr lang="en-US" b="1" i="1" dirty="0" err="1" smtClean="0">
                <a:latin typeface="Cambria" pitchFamily="18" charset="0"/>
              </a:rPr>
              <a:t>Komersial</a:t>
            </a:r>
            <a:r>
              <a:rPr lang="en-US" dirty="0" smtClean="0">
                <a:latin typeface="Cambria" pitchFamily="18" charset="0"/>
              </a:rPr>
              <a:t>, </a:t>
            </a:r>
            <a:r>
              <a:rPr lang="en-US" dirty="0" err="1" smtClean="0">
                <a:latin typeface="Cambria" pitchFamily="18" charset="0"/>
              </a:rPr>
              <a:t>adalah</a:t>
            </a:r>
            <a:r>
              <a:rPr lang="en-US" dirty="0" smtClean="0">
                <a:latin typeface="Cambria" pitchFamily="18" charset="0"/>
              </a:rPr>
              <a:t>:</a:t>
            </a:r>
          </a:p>
          <a:p>
            <a:pPr marL="512763" indent="0">
              <a:buNone/>
            </a:pP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yang </a:t>
            </a:r>
            <a:r>
              <a:rPr lang="en-US" dirty="0" err="1" smtClean="0">
                <a:latin typeface="Cambria" pitchFamily="18" charset="0"/>
              </a:rPr>
              <a:t>diselenggarakan</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mendapatkan</a:t>
            </a:r>
            <a:r>
              <a:rPr lang="en-US" dirty="0" smtClean="0">
                <a:latin typeface="Cambria" pitchFamily="18" charset="0"/>
              </a:rPr>
              <a:t> </a:t>
            </a:r>
            <a:r>
              <a:rPr lang="en-US" dirty="0" err="1" smtClean="0">
                <a:latin typeface="Cambria" pitchFamily="18" charset="0"/>
              </a:rPr>
              <a:t>keuntungan</a:t>
            </a:r>
            <a:r>
              <a:rPr lang="en-US" dirty="0" smtClean="0">
                <a:latin typeface="Cambria" pitchFamily="18" charset="0"/>
              </a:rPr>
              <a:t>.</a:t>
            </a:r>
          </a:p>
          <a:p>
            <a:pPr marL="914400" indent="-401638">
              <a:buFont typeface="Wingdings" pitchFamily="2" charset="2"/>
              <a:buChar char="Ø"/>
            </a:pPr>
            <a:r>
              <a:rPr lang="en-US" dirty="0" err="1" smtClean="0">
                <a:latin typeface="Cambria" pitchFamily="18" charset="0"/>
              </a:rPr>
              <a:t>Penguasaannya</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dilakukan</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cara</a:t>
            </a:r>
            <a:r>
              <a:rPr lang="en-US" dirty="0" smtClean="0">
                <a:latin typeface="Cambria" pitchFamily="18" charset="0"/>
              </a:rPr>
              <a:t> </a:t>
            </a:r>
            <a:r>
              <a:rPr lang="en-US" dirty="0" err="1" smtClean="0">
                <a:latin typeface="Cambria" pitchFamily="18" charset="0"/>
              </a:rPr>
              <a:t>Dimiliki</a:t>
            </a:r>
            <a:r>
              <a:rPr lang="en-US" dirty="0" smtClean="0">
                <a:latin typeface="Cambria" pitchFamily="18" charset="0"/>
              </a:rPr>
              <a:t> </a:t>
            </a:r>
            <a:r>
              <a:rPr lang="en-US" dirty="0" err="1" smtClean="0">
                <a:latin typeface="Cambria" pitchFamily="18" charset="0"/>
              </a:rPr>
              <a:t>atau</a:t>
            </a:r>
            <a:r>
              <a:rPr lang="en-US" dirty="0" smtClean="0">
                <a:latin typeface="Cambria" pitchFamily="18" charset="0"/>
              </a:rPr>
              <a:t> </a:t>
            </a:r>
            <a:r>
              <a:rPr lang="en-US" dirty="0" err="1" smtClean="0">
                <a:latin typeface="Cambria" pitchFamily="18" charset="0"/>
              </a:rPr>
              <a:t>Disewa-sewa</a:t>
            </a:r>
            <a:r>
              <a:rPr lang="en-US" dirty="0" smtClean="0">
                <a:latin typeface="Cambria" pitchFamily="18" charset="0"/>
              </a:rPr>
              <a: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295400"/>
          </a:xfrm>
        </p:spPr>
        <p:txBody>
          <a:bodyPr>
            <a:noAutofit/>
          </a:bodyPr>
          <a:lstStyle/>
          <a:p>
            <a:r>
              <a:rPr lang="en-US" sz="4200" b="1" dirty="0" smtClean="0"/>
              <a:t/>
            </a:r>
            <a:br>
              <a:rPr lang="en-US" sz="4200" b="1" dirty="0" smtClean="0"/>
            </a:br>
            <a:r>
              <a:rPr lang="en-US" sz="4200" b="1" dirty="0" err="1" smtClean="0"/>
              <a:t>Penguasaan</a:t>
            </a:r>
            <a:r>
              <a:rPr lang="en-US" sz="4200" b="1" dirty="0" smtClean="0"/>
              <a:t> SARUSUN </a:t>
            </a:r>
            <a:r>
              <a:rPr lang="en-US" sz="4200" b="1" dirty="0" err="1" smtClean="0"/>
              <a:t>dengan</a:t>
            </a:r>
            <a:r>
              <a:rPr lang="en-US" sz="4200" b="1" dirty="0" smtClean="0"/>
              <a:t> </a:t>
            </a:r>
            <a:r>
              <a:rPr lang="en-US" sz="4200" b="1" dirty="0" err="1" smtClean="0"/>
              <a:t>cara</a:t>
            </a:r>
            <a:r>
              <a:rPr lang="en-US" sz="4200" b="1" dirty="0" smtClean="0"/>
              <a:t> </a:t>
            </a:r>
            <a:r>
              <a:rPr lang="en-US" sz="4200" b="1" dirty="0" err="1" smtClean="0"/>
              <a:t>Sewa</a:t>
            </a:r>
            <a:r>
              <a:rPr lang="en-US" sz="4200" b="1" dirty="0" smtClean="0"/>
              <a:t/>
            </a:r>
            <a:br>
              <a:rPr lang="en-US" sz="4200" b="1" dirty="0" smtClean="0"/>
            </a:br>
            <a:endParaRPr lang="en-US" sz="4200" b="1" dirty="0"/>
          </a:p>
        </p:txBody>
      </p:sp>
      <p:sp>
        <p:nvSpPr>
          <p:cNvPr id="3" name="Content Placeholder 2"/>
          <p:cNvSpPr>
            <a:spLocks noGrp="1"/>
          </p:cNvSpPr>
          <p:nvPr>
            <p:ph idx="1"/>
          </p:nvPr>
        </p:nvSpPr>
        <p:spPr>
          <a:xfrm>
            <a:off x="990600" y="2057400"/>
            <a:ext cx="7848600" cy="4419600"/>
          </a:xfrm>
        </p:spPr>
        <p:txBody>
          <a:bodyPr/>
          <a:lstStyle/>
          <a:p>
            <a:pPr lvl="0">
              <a:buFont typeface="Wingdings" pitchFamily="2" charset="2"/>
              <a:buChar char="Ø"/>
            </a:pPr>
            <a:r>
              <a:rPr lang="en-US" dirty="0" err="1">
                <a:latin typeface="Cambria" pitchFamily="18" charset="0"/>
              </a:rPr>
              <a:t>Penguasaan</a:t>
            </a:r>
            <a:r>
              <a:rPr lang="en-US" dirty="0">
                <a:latin typeface="Cambria" pitchFamily="18" charset="0"/>
              </a:rPr>
              <a:t> </a:t>
            </a:r>
            <a:r>
              <a:rPr lang="en-US" dirty="0" err="1">
                <a:latin typeface="Cambria" pitchFamily="18" charset="0"/>
              </a:rPr>
              <a:t>sarusun</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cara</a:t>
            </a:r>
            <a:r>
              <a:rPr lang="en-US" dirty="0">
                <a:latin typeface="Cambria" pitchFamily="18" charset="0"/>
              </a:rPr>
              <a:t> </a:t>
            </a:r>
            <a:r>
              <a:rPr lang="en-US" dirty="0" err="1">
                <a:latin typeface="Cambria" pitchFamily="18" charset="0"/>
              </a:rPr>
              <a:t>sewa</a:t>
            </a:r>
            <a:r>
              <a:rPr lang="en-US" dirty="0">
                <a:latin typeface="Cambria" pitchFamily="18" charset="0"/>
              </a:rPr>
              <a:t> </a:t>
            </a:r>
            <a:r>
              <a:rPr lang="en-US" dirty="0" err="1">
                <a:latin typeface="Cambria" pitchFamily="18" charset="0"/>
              </a:rPr>
              <a:t>dilakukan</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Perjanjian</a:t>
            </a:r>
            <a:r>
              <a:rPr lang="en-US" dirty="0">
                <a:latin typeface="Cambria" pitchFamily="18" charset="0"/>
              </a:rPr>
              <a:t> </a:t>
            </a:r>
            <a:r>
              <a:rPr lang="en-US" dirty="0" err="1">
                <a:latin typeface="Cambria" pitchFamily="18" charset="0"/>
              </a:rPr>
              <a:t>Tertulis</a:t>
            </a:r>
            <a:r>
              <a:rPr lang="en-US" dirty="0">
                <a:latin typeface="Cambria" pitchFamily="18" charset="0"/>
              </a:rPr>
              <a:t>, yang </a:t>
            </a:r>
            <a:r>
              <a:rPr lang="en-US" dirty="0" err="1">
                <a:latin typeface="Cambria" pitchFamily="18" charset="0"/>
              </a:rPr>
              <a:t>dibuat</a:t>
            </a:r>
            <a:r>
              <a:rPr lang="en-US" dirty="0">
                <a:latin typeface="Cambria" pitchFamily="18" charset="0"/>
              </a:rPr>
              <a:t> </a:t>
            </a:r>
            <a:r>
              <a:rPr lang="en-US" dirty="0" err="1">
                <a:latin typeface="Cambria" pitchFamily="18" charset="0"/>
              </a:rPr>
              <a:t>di</a:t>
            </a:r>
            <a:r>
              <a:rPr lang="en-US" dirty="0">
                <a:latin typeface="Cambria" pitchFamily="18" charset="0"/>
              </a:rPr>
              <a:t> </a:t>
            </a:r>
            <a:r>
              <a:rPr lang="en-US" dirty="0" err="1">
                <a:latin typeface="Cambria" pitchFamily="18" charset="0"/>
              </a:rPr>
              <a:t>hadapan</a:t>
            </a:r>
            <a:r>
              <a:rPr lang="en-US" dirty="0">
                <a:latin typeface="Cambria" pitchFamily="18" charset="0"/>
              </a:rPr>
              <a:t> </a:t>
            </a:r>
            <a:r>
              <a:rPr lang="en-US" dirty="0" err="1">
                <a:latin typeface="Cambria" pitchFamily="18" charset="0"/>
              </a:rPr>
              <a:t>pejabat</a:t>
            </a:r>
            <a:r>
              <a:rPr lang="en-US" dirty="0">
                <a:latin typeface="Cambria" pitchFamily="18" charset="0"/>
              </a:rPr>
              <a:t> yang </a:t>
            </a:r>
            <a:r>
              <a:rPr lang="en-US" dirty="0" err="1">
                <a:latin typeface="Cambria" pitchFamily="18" charset="0"/>
              </a:rPr>
              <a:t>berwenang</a:t>
            </a:r>
            <a:r>
              <a:rPr lang="en-US" dirty="0">
                <a:latin typeface="Cambria" pitchFamily="18" charset="0"/>
              </a:rPr>
              <a:t> </a:t>
            </a:r>
            <a:r>
              <a:rPr lang="en-US" dirty="0" err="1">
                <a:latin typeface="Cambria" pitchFamily="18" charset="0"/>
              </a:rPr>
              <a:t>sesuai</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ketentuan</a:t>
            </a:r>
            <a:r>
              <a:rPr lang="en-US" dirty="0">
                <a:latin typeface="Cambria" pitchFamily="18" charset="0"/>
              </a:rPr>
              <a:t> </a:t>
            </a:r>
            <a:r>
              <a:rPr lang="en-US" dirty="0" err="1">
                <a:latin typeface="Cambria" pitchFamily="18" charset="0"/>
              </a:rPr>
              <a:t>peraturan</a:t>
            </a:r>
            <a:r>
              <a:rPr lang="en-US" dirty="0">
                <a:latin typeface="Cambria" pitchFamily="18" charset="0"/>
              </a:rPr>
              <a:t> </a:t>
            </a:r>
            <a:r>
              <a:rPr lang="en-US" dirty="0" err="1">
                <a:latin typeface="Cambria" pitchFamily="18" charset="0"/>
              </a:rPr>
              <a:t>perundang-undangan</a:t>
            </a:r>
            <a:r>
              <a:rPr lang="en-US" dirty="0">
                <a:latin typeface="Cambria" pitchFamily="18" charset="0"/>
              </a:rPr>
              <a:t>.</a:t>
            </a:r>
          </a:p>
          <a:p>
            <a:pPr>
              <a:buFont typeface="Wingdings" pitchFamily="2" charset="2"/>
              <a:buChar char="Ø"/>
            </a:pPr>
            <a:r>
              <a:rPr lang="en-US" dirty="0" err="1">
                <a:latin typeface="Cambria" pitchFamily="18" charset="0"/>
              </a:rPr>
              <a:t>Perjanjian</a:t>
            </a:r>
            <a:r>
              <a:rPr lang="en-US" dirty="0">
                <a:latin typeface="Cambria" pitchFamily="18" charset="0"/>
              </a:rPr>
              <a:t> </a:t>
            </a:r>
            <a:r>
              <a:rPr lang="en-US" dirty="0" err="1">
                <a:latin typeface="Cambria" pitchFamily="18" charset="0"/>
              </a:rPr>
              <a:t>tertulis</a:t>
            </a:r>
            <a:r>
              <a:rPr lang="en-US" dirty="0">
                <a:latin typeface="Cambria" pitchFamily="18" charset="0"/>
              </a:rPr>
              <a:t> </a:t>
            </a:r>
            <a:r>
              <a:rPr lang="en-US" dirty="0" err="1">
                <a:latin typeface="Cambria" pitchFamily="18" charset="0"/>
              </a:rPr>
              <a:t>harus</a:t>
            </a:r>
            <a:r>
              <a:rPr lang="en-US" dirty="0">
                <a:latin typeface="Cambria" pitchFamily="18" charset="0"/>
              </a:rPr>
              <a:t> </a:t>
            </a:r>
            <a:r>
              <a:rPr lang="en-US" dirty="0" err="1">
                <a:latin typeface="Cambria" pitchFamily="18" charset="0"/>
              </a:rPr>
              <a:t>didaftarkan</a:t>
            </a:r>
            <a:r>
              <a:rPr lang="en-US" dirty="0">
                <a:latin typeface="Cambria" pitchFamily="18" charset="0"/>
              </a:rPr>
              <a:t> </a:t>
            </a:r>
            <a:r>
              <a:rPr lang="en-US" dirty="0" err="1">
                <a:latin typeface="Cambria" pitchFamily="18" charset="0"/>
              </a:rPr>
              <a:t>pada</a:t>
            </a:r>
            <a:r>
              <a:rPr lang="en-US" dirty="0">
                <a:latin typeface="Cambria" pitchFamily="18" charset="0"/>
              </a:rPr>
              <a:t> PPPSRS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189038"/>
          </a:xfrm>
        </p:spPr>
        <p:txBody>
          <a:bodyPr>
            <a:noAutofit/>
          </a:bodyPr>
          <a:lstStyle/>
          <a:p>
            <a:r>
              <a:rPr lang="en-US" sz="4200" b="1" dirty="0"/>
              <a:t>TANAH DIMANA RUMAH SUSUN DAPAT DIDIRIKAN</a:t>
            </a:r>
            <a:endParaRPr lang="en-US" sz="4200" dirty="0"/>
          </a:p>
        </p:txBody>
      </p:sp>
      <p:sp>
        <p:nvSpPr>
          <p:cNvPr id="3" name="Content Placeholder 2"/>
          <p:cNvSpPr>
            <a:spLocks noGrp="1"/>
          </p:cNvSpPr>
          <p:nvPr>
            <p:ph idx="1"/>
          </p:nvPr>
        </p:nvSpPr>
        <p:spPr>
          <a:xfrm>
            <a:off x="990600" y="1752600"/>
            <a:ext cx="7924800" cy="4953000"/>
          </a:xfrm>
        </p:spPr>
        <p:txBody>
          <a:bodyPr>
            <a:normAutofit fontScale="85000" lnSpcReduction="20000"/>
          </a:bodyPr>
          <a:lstStyle/>
          <a:p>
            <a:pPr marL="365125" indent="-365125">
              <a:buNone/>
            </a:pP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dapat</a:t>
            </a:r>
            <a:r>
              <a:rPr lang="en-US" dirty="0">
                <a:latin typeface="Cambria" pitchFamily="18" charset="0"/>
              </a:rPr>
              <a:t> </a:t>
            </a:r>
            <a:r>
              <a:rPr lang="en-US" dirty="0" err="1">
                <a:latin typeface="Cambria" pitchFamily="18" charset="0"/>
              </a:rPr>
              <a:t>didirikan</a:t>
            </a:r>
            <a:r>
              <a:rPr lang="en-US" dirty="0">
                <a:latin typeface="Cambria" pitchFamily="18" charset="0"/>
              </a:rPr>
              <a:t> </a:t>
            </a:r>
            <a:r>
              <a:rPr lang="en-US" dirty="0" err="1">
                <a:latin typeface="Cambria" pitchFamily="18" charset="0"/>
              </a:rPr>
              <a:t>di</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tanah</a:t>
            </a:r>
            <a:r>
              <a:rPr lang="en-US" dirty="0">
                <a:latin typeface="Cambria" pitchFamily="18" charset="0"/>
              </a:rPr>
              <a:t>:</a:t>
            </a:r>
          </a:p>
          <a:p>
            <a:pPr marL="514350" lvl="0" indent="-514350">
              <a:buSzPct val="85000"/>
              <a:buFont typeface="+mj-lt"/>
              <a:buAutoNum type="alphaLcPeriod"/>
            </a:pPr>
            <a:r>
              <a:rPr lang="en-US" dirty="0" err="1">
                <a:latin typeface="Cambria" pitchFamily="18" charset="0"/>
              </a:rPr>
              <a:t>Hak</a:t>
            </a:r>
            <a:r>
              <a:rPr lang="en-US" dirty="0">
                <a:latin typeface="Cambria" pitchFamily="18" charset="0"/>
              </a:rPr>
              <a:t> </a:t>
            </a:r>
            <a:r>
              <a:rPr lang="en-US" dirty="0" err="1">
                <a:latin typeface="Cambria" pitchFamily="18" charset="0"/>
              </a:rPr>
              <a:t>Milik</a:t>
            </a:r>
            <a:endParaRPr lang="en-US" dirty="0">
              <a:latin typeface="Cambria" pitchFamily="18" charset="0"/>
            </a:endParaRPr>
          </a:p>
          <a:p>
            <a:pPr marL="514350" lvl="0" indent="-514350">
              <a:buSzPct val="85000"/>
              <a:buFont typeface="+mj-lt"/>
              <a:buAutoNum type="alphaLcPeriod"/>
            </a:pPr>
            <a:r>
              <a:rPr lang="en-US" dirty="0" smtClean="0">
                <a:latin typeface="Cambria" pitchFamily="18" charset="0"/>
              </a:rPr>
              <a:t>HGB /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Pakai</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Tanah Negara </a:t>
            </a:r>
          </a:p>
          <a:p>
            <a:pPr marL="514350" lvl="0" indent="-514350">
              <a:buSzPct val="85000"/>
              <a:buFont typeface="+mj-lt"/>
              <a:buAutoNum type="alphaLcPeriod"/>
            </a:pPr>
            <a:r>
              <a:rPr lang="en-US" dirty="0" smtClean="0">
                <a:latin typeface="Cambria" pitchFamily="18" charset="0"/>
              </a:rPr>
              <a:t>HGB /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Pakai</a:t>
            </a:r>
            <a:r>
              <a:rPr lang="en-US" dirty="0" smtClean="0">
                <a:latin typeface="Cambria" pitchFamily="18" charset="0"/>
              </a:rPr>
              <a:t> </a:t>
            </a:r>
            <a:r>
              <a:rPr lang="en-US" dirty="0" err="1" smtClean="0">
                <a:latin typeface="Cambria" pitchFamily="18" charset="0"/>
              </a:rPr>
              <a:t>diatas</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Pengelolaan</a:t>
            </a:r>
            <a:r>
              <a:rPr lang="en-US" dirty="0" smtClean="0">
                <a:latin typeface="Cambria" pitchFamily="18" charset="0"/>
              </a:rPr>
              <a:t> </a:t>
            </a:r>
            <a:endParaRPr lang="en-US" dirty="0">
              <a:latin typeface="Cambria" pitchFamily="18" charset="0"/>
            </a:endParaRPr>
          </a:p>
          <a:p>
            <a:pPr marL="365125" indent="-365125">
              <a:buNone/>
            </a:pPr>
            <a:r>
              <a:rPr lang="en-US" i="1" dirty="0" smtClean="0">
                <a:latin typeface="Cambria" pitchFamily="18" charset="0"/>
              </a:rPr>
              <a:t>(</a:t>
            </a:r>
            <a:r>
              <a:rPr lang="en-US" i="1" dirty="0" err="1">
                <a:latin typeface="Cambria" pitchFamily="18" charset="0"/>
              </a:rPr>
              <a:t>Pasal</a:t>
            </a:r>
            <a:r>
              <a:rPr lang="en-US" i="1" dirty="0">
                <a:latin typeface="Cambria" pitchFamily="18" charset="0"/>
              </a:rPr>
              <a:t> 17 UURS)</a:t>
            </a:r>
          </a:p>
          <a:p>
            <a:pPr>
              <a:buNone/>
            </a:pPr>
            <a:r>
              <a:rPr lang="en-US" dirty="0">
                <a:latin typeface="Cambria" pitchFamily="18" charset="0"/>
              </a:rPr>
              <a:t> </a:t>
            </a:r>
          </a:p>
          <a:p>
            <a:pPr marL="0" indent="0">
              <a:buNone/>
            </a:pP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Umum</a:t>
            </a:r>
            <a:r>
              <a:rPr lang="en-US" dirty="0">
                <a:latin typeface="Cambria" pitchFamily="18" charset="0"/>
              </a:rPr>
              <a:t> </a:t>
            </a:r>
            <a:r>
              <a:rPr lang="en-US" dirty="0" err="1">
                <a:latin typeface="Cambria" pitchFamily="18" charset="0"/>
              </a:rPr>
              <a:t>dan</a:t>
            </a:r>
            <a:r>
              <a:rPr lang="en-US" dirty="0">
                <a:latin typeface="Cambria" pitchFamily="18" charset="0"/>
              </a:rPr>
              <a:t>/</a:t>
            </a:r>
            <a:r>
              <a:rPr lang="en-US" dirty="0" err="1">
                <a:latin typeface="Cambria" pitchFamily="18" charset="0"/>
              </a:rPr>
              <a:t>atau</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Khusus</a:t>
            </a:r>
            <a:r>
              <a:rPr lang="en-US" dirty="0">
                <a:latin typeface="Cambria" pitchFamily="18" charset="0"/>
              </a:rPr>
              <a:t> </a:t>
            </a:r>
            <a:r>
              <a:rPr lang="en-US" dirty="0" err="1">
                <a:latin typeface="Cambria" pitchFamily="18" charset="0"/>
              </a:rPr>
              <a:t>dapat</a:t>
            </a:r>
            <a:r>
              <a:rPr lang="en-US" dirty="0">
                <a:latin typeface="Cambria" pitchFamily="18" charset="0"/>
              </a:rPr>
              <a:t> </a:t>
            </a:r>
            <a:r>
              <a:rPr lang="en-US" dirty="0" err="1">
                <a:latin typeface="Cambria" pitchFamily="18" charset="0"/>
              </a:rPr>
              <a:t>dibangun</a:t>
            </a:r>
            <a:r>
              <a:rPr lang="en-US" dirty="0">
                <a:latin typeface="Cambria" pitchFamily="18" charset="0"/>
              </a:rPr>
              <a:t> </a:t>
            </a:r>
            <a:r>
              <a:rPr lang="en-US" dirty="0" err="1">
                <a:latin typeface="Cambria" pitchFamily="18" charset="0"/>
              </a:rPr>
              <a:t>dengan</a:t>
            </a:r>
            <a:r>
              <a:rPr lang="en-US" dirty="0">
                <a:latin typeface="Cambria" pitchFamily="18" charset="0"/>
              </a:rPr>
              <a:t>:</a:t>
            </a:r>
          </a:p>
          <a:p>
            <a:pPr marL="514350" lvl="0" indent="-514350">
              <a:buSzPct val="85000"/>
              <a:buFont typeface="+mj-lt"/>
              <a:buAutoNum type="alphaLcPeriod"/>
            </a:pPr>
            <a:r>
              <a:rPr lang="en-US" dirty="0" err="1">
                <a:latin typeface="Cambria" pitchFamily="18" charset="0"/>
              </a:rPr>
              <a:t>Pemanfaatan</a:t>
            </a:r>
            <a:r>
              <a:rPr lang="en-US" dirty="0">
                <a:latin typeface="Cambria" pitchFamily="18" charset="0"/>
              </a:rPr>
              <a:t> </a:t>
            </a:r>
            <a:r>
              <a:rPr lang="en-US" dirty="0" err="1">
                <a:latin typeface="Cambria" pitchFamily="18" charset="0"/>
              </a:rPr>
              <a:t>barang</a:t>
            </a:r>
            <a:r>
              <a:rPr lang="en-US" dirty="0">
                <a:latin typeface="Cambria" pitchFamily="18" charset="0"/>
              </a:rPr>
              <a:t> </a:t>
            </a:r>
            <a:r>
              <a:rPr lang="en-US" dirty="0" err="1">
                <a:latin typeface="Cambria" pitchFamily="18" charset="0"/>
              </a:rPr>
              <a:t>milik</a:t>
            </a:r>
            <a:r>
              <a:rPr lang="en-US" dirty="0">
                <a:latin typeface="Cambria" pitchFamily="18" charset="0"/>
              </a:rPr>
              <a:t> </a:t>
            </a:r>
            <a:r>
              <a:rPr lang="en-US" dirty="0" err="1">
                <a:latin typeface="Cambria" pitchFamily="18" charset="0"/>
              </a:rPr>
              <a:t>negara</a:t>
            </a:r>
            <a:r>
              <a:rPr lang="en-US" dirty="0">
                <a:latin typeface="Cambria" pitchFamily="18" charset="0"/>
              </a:rPr>
              <a:t>/</a:t>
            </a:r>
            <a:r>
              <a:rPr lang="en-US" dirty="0" err="1">
                <a:latin typeface="Cambria" pitchFamily="18" charset="0"/>
              </a:rPr>
              <a:t>daerah</a:t>
            </a:r>
            <a:r>
              <a:rPr lang="en-US" dirty="0">
                <a:latin typeface="Cambria" pitchFamily="18" charset="0"/>
              </a:rPr>
              <a:t> </a:t>
            </a:r>
            <a:r>
              <a:rPr lang="en-US" dirty="0" err="1">
                <a:latin typeface="Cambria" pitchFamily="18" charset="0"/>
              </a:rPr>
              <a:t>berupa</a:t>
            </a:r>
            <a:r>
              <a:rPr lang="en-US" dirty="0">
                <a:latin typeface="Cambria" pitchFamily="18" charset="0"/>
              </a:rPr>
              <a:t> </a:t>
            </a:r>
            <a:r>
              <a:rPr lang="en-US" dirty="0" err="1">
                <a:latin typeface="Cambria" pitchFamily="18" charset="0"/>
              </a:rPr>
              <a:t>tanah</a:t>
            </a:r>
            <a:endParaRPr lang="en-US" dirty="0">
              <a:latin typeface="Cambria" pitchFamily="18" charset="0"/>
            </a:endParaRPr>
          </a:p>
          <a:p>
            <a:pPr marL="514350" lvl="0" indent="-514350">
              <a:buSzPct val="85000"/>
              <a:buFont typeface="+mj-lt"/>
              <a:buAutoNum type="alphaLcPeriod"/>
            </a:pPr>
            <a:r>
              <a:rPr lang="en-US" dirty="0" err="1">
                <a:latin typeface="Cambria" pitchFamily="18" charset="0"/>
              </a:rPr>
              <a:t>Pendayagunaan</a:t>
            </a:r>
            <a:r>
              <a:rPr lang="en-US" dirty="0">
                <a:latin typeface="Cambria" pitchFamily="18" charset="0"/>
              </a:rPr>
              <a:t> T</a:t>
            </a:r>
            <a:r>
              <a:rPr lang="en-US" dirty="0" smtClean="0">
                <a:latin typeface="Cambria" pitchFamily="18" charset="0"/>
              </a:rPr>
              <a:t>anah </a:t>
            </a:r>
            <a:r>
              <a:rPr lang="en-US" dirty="0" err="1">
                <a:latin typeface="Cambria" pitchFamily="18" charset="0"/>
              </a:rPr>
              <a:t>W</a:t>
            </a:r>
            <a:r>
              <a:rPr lang="en-US" dirty="0" err="1" smtClean="0">
                <a:latin typeface="Cambria" pitchFamily="18" charset="0"/>
              </a:rPr>
              <a:t>akaf</a:t>
            </a:r>
            <a:endParaRPr lang="en-US" dirty="0">
              <a:latin typeface="Cambria" pitchFamily="18" charset="0"/>
            </a:endParaRPr>
          </a:p>
          <a:p>
            <a:pPr marL="365125" indent="-365125">
              <a:buNone/>
            </a:pPr>
            <a:r>
              <a:rPr lang="en-US" i="1" dirty="0" smtClean="0">
                <a:latin typeface="Cambria" pitchFamily="18" charset="0"/>
              </a:rPr>
              <a:t>(</a:t>
            </a:r>
            <a:r>
              <a:rPr lang="en-US" i="1" dirty="0" err="1">
                <a:latin typeface="Cambria" pitchFamily="18" charset="0"/>
              </a:rPr>
              <a:t>Pasal</a:t>
            </a:r>
            <a:r>
              <a:rPr lang="en-US" i="1" dirty="0">
                <a:latin typeface="Cambria" pitchFamily="18" charset="0"/>
              </a:rPr>
              <a:t> 18 UURS)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8001000" cy="6172200"/>
          </a:xfrm>
        </p:spPr>
        <p:txBody>
          <a:bodyPr>
            <a:normAutofit fontScale="92500" lnSpcReduction="10000"/>
          </a:bodyPr>
          <a:lstStyle/>
          <a:p>
            <a:pPr marL="0" lvl="0" indent="0">
              <a:buNone/>
            </a:pPr>
            <a:r>
              <a:rPr lang="en-US" dirty="0" err="1">
                <a:latin typeface="Cambria" pitchFamily="18" charset="0"/>
              </a:rPr>
              <a:t>Pemanfaatan</a:t>
            </a:r>
            <a:r>
              <a:rPr lang="en-US" dirty="0">
                <a:latin typeface="Cambria" pitchFamily="18" charset="0"/>
              </a:rPr>
              <a:t> </a:t>
            </a:r>
            <a:r>
              <a:rPr lang="en-US" dirty="0" err="1">
                <a:latin typeface="Cambria" pitchFamily="18" charset="0"/>
              </a:rPr>
              <a:t>barang</a:t>
            </a:r>
            <a:r>
              <a:rPr lang="en-US" dirty="0">
                <a:latin typeface="Cambria" pitchFamily="18" charset="0"/>
              </a:rPr>
              <a:t> </a:t>
            </a:r>
            <a:r>
              <a:rPr lang="en-US" dirty="0" err="1">
                <a:latin typeface="Cambria" pitchFamily="18" charset="0"/>
              </a:rPr>
              <a:t>milik</a:t>
            </a:r>
            <a:r>
              <a:rPr lang="en-US" dirty="0">
                <a:latin typeface="Cambria" pitchFamily="18" charset="0"/>
              </a:rPr>
              <a:t> </a:t>
            </a:r>
            <a:r>
              <a:rPr lang="en-US" dirty="0" err="1">
                <a:latin typeface="Cambria" pitchFamily="18" charset="0"/>
              </a:rPr>
              <a:t>negara</a:t>
            </a:r>
            <a:r>
              <a:rPr lang="en-US" dirty="0">
                <a:latin typeface="Cambria" pitchFamily="18" charset="0"/>
              </a:rPr>
              <a:t>/</a:t>
            </a:r>
            <a:r>
              <a:rPr lang="en-US" dirty="0" err="1">
                <a:latin typeface="Cambria" pitchFamily="18" charset="0"/>
              </a:rPr>
              <a:t>daerah</a:t>
            </a:r>
            <a:r>
              <a:rPr lang="en-US" dirty="0">
                <a:latin typeface="Cambria" pitchFamily="18" charset="0"/>
              </a:rPr>
              <a:t> </a:t>
            </a:r>
            <a:r>
              <a:rPr lang="en-US" dirty="0" err="1">
                <a:latin typeface="Cambria" pitchFamily="18" charset="0"/>
              </a:rPr>
              <a:t>berupa</a:t>
            </a:r>
            <a:r>
              <a:rPr lang="en-US" dirty="0">
                <a:latin typeface="Cambria" pitchFamily="18" charset="0"/>
              </a:rPr>
              <a:t> </a:t>
            </a:r>
            <a:r>
              <a:rPr lang="en-US" dirty="0" err="1">
                <a:latin typeface="Cambria" pitchFamily="18" charset="0"/>
              </a:rPr>
              <a:t>tanah</a:t>
            </a:r>
            <a:r>
              <a:rPr lang="en-US" dirty="0">
                <a:latin typeface="Cambria" pitchFamily="18" charset="0"/>
              </a:rPr>
              <a:t> </a:t>
            </a:r>
            <a:r>
              <a:rPr lang="en-US" dirty="0" err="1">
                <a:latin typeface="Cambria" pitchFamily="18" charset="0"/>
              </a:rPr>
              <a:t>untuk</a:t>
            </a:r>
            <a:r>
              <a:rPr lang="en-US" dirty="0">
                <a:latin typeface="Cambria" pitchFamily="18" charset="0"/>
              </a:rPr>
              <a:t> </a:t>
            </a:r>
            <a:r>
              <a:rPr lang="en-US" dirty="0" err="1">
                <a:latin typeface="Cambria" pitchFamily="18" charset="0"/>
              </a:rPr>
              <a:t>pembangunan</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dilakukan</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cara</a:t>
            </a:r>
            <a:r>
              <a:rPr lang="en-US" dirty="0">
                <a:latin typeface="Cambria" pitchFamily="18" charset="0"/>
              </a:rPr>
              <a:t>:  </a:t>
            </a:r>
            <a:endParaRPr lang="en-US" dirty="0" smtClean="0">
              <a:latin typeface="Cambria" pitchFamily="18" charset="0"/>
            </a:endParaRPr>
          </a:p>
          <a:p>
            <a:pPr marL="514350" lvl="0" indent="-514350">
              <a:buSzPct val="85000"/>
              <a:buAutoNum type="alphaLcPeriod"/>
            </a:pPr>
            <a:r>
              <a:rPr lang="en-US" dirty="0" err="1" smtClean="0">
                <a:latin typeface="Cambria" pitchFamily="18" charset="0"/>
              </a:rPr>
              <a:t>Sewa</a:t>
            </a:r>
            <a:r>
              <a:rPr lang="en-US" dirty="0" smtClean="0">
                <a:latin typeface="Cambria" pitchFamily="18" charset="0"/>
              </a:rPr>
              <a:t> </a:t>
            </a:r>
            <a:r>
              <a:rPr lang="en-US" dirty="0" err="1">
                <a:latin typeface="Cambria" pitchFamily="18" charset="0"/>
              </a:rPr>
              <a:t>atau</a:t>
            </a:r>
            <a:r>
              <a:rPr lang="en-US" dirty="0">
                <a:latin typeface="Cambria" pitchFamily="18" charset="0"/>
              </a:rPr>
              <a:t> </a:t>
            </a:r>
            <a:r>
              <a:rPr lang="en-US" dirty="0" err="1">
                <a:latin typeface="Cambria" pitchFamily="18" charset="0"/>
              </a:rPr>
              <a:t>Kerja</a:t>
            </a:r>
            <a:r>
              <a:rPr lang="en-US" dirty="0">
                <a:latin typeface="Cambria" pitchFamily="18" charset="0"/>
              </a:rPr>
              <a:t> </a:t>
            </a:r>
            <a:r>
              <a:rPr lang="en-US" dirty="0" err="1">
                <a:latin typeface="Cambria" pitchFamily="18" charset="0"/>
              </a:rPr>
              <a:t>Sama</a:t>
            </a:r>
            <a:r>
              <a:rPr lang="en-US" dirty="0">
                <a:latin typeface="Cambria" pitchFamily="18" charset="0"/>
              </a:rPr>
              <a:t> </a:t>
            </a:r>
            <a:r>
              <a:rPr lang="en-US" dirty="0" err="1" smtClean="0">
                <a:latin typeface="Cambria" pitchFamily="18" charset="0"/>
              </a:rPr>
              <a:t>Pemanfaatan</a:t>
            </a:r>
            <a:r>
              <a:rPr lang="en-US" dirty="0" smtClean="0">
                <a:latin typeface="Cambria" pitchFamily="18" charset="0"/>
              </a:rPr>
              <a:t>, </a:t>
            </a:r>
            <a:r>
              <a:rPr lang="en-US" dirty="0" err="1">
                <a:latin typeface="Cambria" pitchFamily="18" charset="0"/>
              </a:rPr>
              <a:t>dan</a:t>
            </a:r>
            <a:r>
              <a:rPr lang="en-US" dirty="0">
                <a:latin typeface="Cambria" pitchFamily="18" charset="0"/>
              </a:rPr>
              <a:t> </a:t>
            </a:r>
            <a:r>
              <a:rPr lang="en-US" dirty="0" err="1">
                <a:latin typeface="Cambria" pitchFamily="18" charset="0"/>
              </a:rPr>
              <a:t>diatas</a:t>
            </a:r>
            <a:r>
              <a:rPr lang="en-US" dirty="0">
                <a:latin typeface="Cambria" pitchFamily="18" charset="0"/>
              </a:rPr>
              <a:t> </a:t>
            </a:r>
            <a:r>
              <a:rPr lang="en-US" dirty="0" err="1">
                <a:latin typeface="Cambria" pitchFamily="18" charset="0"/>
              </a:rPr>
              <a:t>tanah</a:t>
            </a:r>
            <a:r>
              <a:rPr lang="en-US" dirty="0">
                <a:latin typeface="Cambria" pitchFamily="18" charset="0"/>
              </a:rPr>
              <a:t> </a:t>
            </a:r>
            <a:r>
              <a:rPr lang="en-US" dirty="0" err="1">
                <a:latin typeface="Cambria" pitchFamily="18" charset="0"/>
              </a:rPr>
              <a:t>tsb</a:t>
            </a:r>
            <a:r>
              <a:rPr lang="en-US" dirty="0">
                <a:latin typeface="Cambria" pitchFamily="18" charset="0"/>
              </a:rPr>
              <a:t> </a:t>
            </a:r>
            <a:r>
              <a:rPr lang="en-US" b="1" dirty="0" err="1">
                <a:latin typeface="Cambria" pitchFamily="18" charset="0"/>
              </a:rPr>
              <a:t>harus</a:t>
            </a:r>
            <a:r>
              <a:rPr lang="en-US" b="1" dirty="0">
                <a:latin typeface="Cambria" pitchFamily="18" charset="0"/>
              </a:rPr>
              <a:t> </a:t>
            </a:r>
            <a:r>
              <a:rPr lang="en-US" b="1" dirty="0" err="1">
                <a:latin typeface="Cambria" pitchFamily="18" charset="0"/>
              </a:rPr>
              <a:t>telah</a:t>
            </a:r>
            <a:r>
              <a:rPr lang="en-US" b="1" dirty="0">
                <a:latin typeface="Cambria" pitchFamily="18" charset="0"/>
              </a:rPr>
              <a:t> </a:t>
            </a:r>
            <a:r>
              <a:rPr lang="en-US" b="1" dirty="0" err="1">
                <a:latin typeface="Cambria" pitchFamily="18" charset="0"/>
              </a:rPr>
              <a:t>diterbitkan</a:t>
            </a:r>
            <a:r>
              <a:rPr lang="en-US" b="1" dirty="0">
                <a:latin typeface="Cambria" pitchFamily="18" charset="0"/>
              </a:rPr>
              <a:t> </a:t>
            </a:r>
            <a:r>
              <a:rPr lang="en-US" b="1" dirty="0" err="1">
                <a:latin typeface="Cambria" pitchFamily="18" charset="0"/>
              </a:rPr>
              <a:t>sertipikat</a:t>
            </a:r>
            <a:r>
              <a:rPr lang="en-US" b="1" dirty="0">
                <a:latin typeface="Cambria" pitchFamily="18" charset="0"/>
              </a:rPr>
              <a:t> </a:t>
            </a:r>
            <a:r>
              <a:rPr lang="en-US" b="1" dirty="0" err="1">
                <a:latin typeface="Cambria" pitchFamily="18" charset="0"/>
              </a:rPr>
              <a:t>hak</a:t>
            </a:r>
            <a:r>
              <a:rPr lang="en-US" b="1" dirty="0">
                <a:latin typeface="Cambria" pitchFamily="18" charset="0"/>
              </a:rPr>
              <a:t> </a:t>
            </a:r>
            <a:r>
              <a:rPr lang="en-US" b="1" dirty="0" err="1">
                <a:latin typeface="Cambria" pitchFamily="18" charset="0"/>
              </a:rPr>
              <a:t>atas</a:t>
            </a:r>
            <a:r>
              <a:rPr lang="en-US" b="1" dirty="0">
                <a:latin typeface="Cambria" pitchFamily="18" charset="0"/>
              </a:rPr>
              <a:t> </a:t>
            </a:r>
            <a:r>
              <a:rPr lang="en-US" b="1" dirty="0" err="1">
                <a:latin typeface="Cambria" pitchFamily="18" charset="0"/>
              </a:rPr>
              <a:t>tanah</a:t>
            </a:r>
            <a:r>
              <a:rPr lang="en-US" b="1" dirty="0">
                <a:latin typeface="Cambria" pitchFamily="18" charset="0"/>
              </a:rPr>
              <a:t> </a:t>
            </a:r>
            <a:r>
              <a:rPr lang="en-US" dirty="0" err="1">
                <a:latin typeface="Cambria" pitchFamily="18" charset="0"/>
              </a:rPr>
              <a:t>sesuai</a:t>
            </a:r>
            <a:r>
              <a:rPr lang="en-US" dirty="0">
                <a:latin typeface="Cambria" pitchFamily="18" charset="0"/>
              </a:rPr>
              <a:t> </a:t>
            </a:r>
            <a:r>
              <a:rPr lang="en-US" dirty="0" err="1">
                <a:latin typeface="Cambria" pitchFamily="18" charset="0"/>
              </a:rPr>
              <a:t>ketentuan</a:t>
            </a:r>
            <a:r>
              <a:rPr lang="en-US" dirty="0">
                <a:latin typeface="Cambria" pitchFamily="18" charset="0"/>
              </a:rPr>
              <a:t> </a:t>
            </a:r>
            <a:r>
              <a:rPr lang="en-US" dirty="0" err="1">
                <a:latin typeface="Cambria" pitchFamily="18" charset="0"/>
              </a:rPr>
              <a:t>peraturan</a:t>
            </a:r>
            <a:r>
              <a:rPr lang="en-US" dirty="0">
                <a:latin typeface="Cambria" pitchFamily="18" charset="0"/>
              </a:rPr>
              <a:t> </a:t>
            </a:r>
            <a:r>
              <a:rPr lang="en-US" dirty="0" err="1">
                <a:latin typeface="Cambria" pitchFamily="18" charset="0"/>
              </a:rPr>
              <a:t>perundang-undangan</a:t>
            </a:r>
            <a:r>
              <a:rPr lang="en-US" dirty="0" smtClean="0">
                <a:latin typeface="Cambria" pitchFamily="18" charset="0"/>
              </a:rPr>
              <a:t>.</a:t>
            </a:r>
          </a:p>
          <a:p>
            <a:pPr>
              <a:buNone/>
            </a:pPr>
            <a:r>
              <a:rPr lang="en-US" dirty="0" smtClean="0">
                <a:latin typeface="Cambria" pitchFamily="18" charset="0"/>
              </a:rPr>
              <a:t>	  </a:t>
            </a:r>
            <a:r>
              <a:rPr lang="en-US" i="1" dirty="0" smtClean="0">
                <a:latin typeface="Cambria" pitchFamily="18" charset="0"/>
              </a:rPr>
              <a:t>(</a:t>
            </a:r>
            <a:r>
              <a:rPr lang="en-US" i="1" dirty="0" err="1" smtClean="0">
                <a:latin typeface="Cambria" pitchFamily="18" charset="0"/>
              </a:rPr>
              <a:t>Pasal</a:t>
            </a:r>
            <a:r>
              <a:rPr lang="en-US" i="1" dirty="0" smtClean="0">
                <a:latin typeface="Cambria" pitchFamily="18" charset="0"/>
              </a:rPr>
              <a:t> </a:t>
            </a:r>
            <a:r>
              <a:rPr lang="en-US" i="1" dirty="0">
                <a:latin typeface="Cambria" pitchFamily="18" charset="0"/>
              </a:rPr>
              <a:t>19 UURS</a:t>
            </a:r>
            <a:r>
              <a:rPr lang="en-US" i="1" dirty="0" smtClean="0">
                <a:latin typeface="Cambria" pitchFamily="18" charset="0"/>
              </a:rPr>
              <a:t>)</a:t>
            </a:r>
          </a:p>
          <a:p>
            <a:pPr marL="514350" lvl="0" indent="-514350">
              <a:buSzPct val="85000"/>
              <a:buFont typeface="+mj-lt"/>
              <a:buAutoNum type="alphaLcPeriod" startAt="2"/>
            </a:pPr>
            <a:r>
              <a:rPr lang="en-US" dirty="0" err="1" smtClean="0">
                <a:latin typeface="Cambria" pitchFamily="18" charset="0"/>
              </a:rPr>
              <a:t>Harus</a:t>
            </a:r>
            <a:r>
              <a:rPr lang="en-US" dirty="0" smtClean="0">
                <a:latin typeface="Cambria" pitchFamily="18" charset="0"/>
              </a:rPr>
              <a:t> </a:t>
            </a:r>
            <a:r>
              <a:rPr lang="en-US" dirty="0" err="1">
                <a:latin typeface="Cambria" pitchFamily="18" charset="0"/>
              </a:rPr>
              <a:t>dilakukan</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perjanjian</a:t>
            </a:r>
            <a:r>
              <a:rPr lang="en-US" dirty="0">
                <a:latin typeface="Cambria" pitchFamily="18" charset="0"/>
              </a:rPr>
              <a:t> </a:t>
            </a:r>
            <a:r>
              <a:rPr lang="en-US" dirty="0" err="1">
                <a:latin typeface="Cambria" pitchFamily="18" charset="0"/>
              </a:rPr>
              <a:t>tertulis</a:t>
            </a:r>
            <a:r>
              <a:rPr lang="en-US" dirty="0">
                <a:latin typeface="Cambria" pitchFamily="18" charset="0"/>
              </a:rPr>
              <a:t> </a:t>
            </a:r>
            <a:r>
              <a:rPr lang="en-US" dirty="0" err="1">
                <a:latin typeface="Cambria" pitchFamily="18" charset="0"/>
              </a:rPr>
              <a:t>di</a:t>
            </a:r>
            <a:r>
              <a:rPr lang="en-US" dirty="0">
                <a:latin typeface="Cambria" pitchFamily="18" charset="0"/>
              </a:rPr>
              <a:t> </a:t>
            </a:r>
            <a:r>
              <a:rPr lang="en-US" dirty="0" err="1">
                <a:latin typeface="Cambria" pitchFamily="18" charset="0"/>
              </a:rPr>
              <a:t>hadapan</a:t>
            </a:r>
            <a:r>
              <a:rPr lang="en-US" dirty="0">
                <a:latin typeface="Cambria" pitchFamily="18" charset="0"/>
              </a:rPr>
              <a:t> </a:t>
            </a:r>
            <a:r>
              <a:rPr lang="en-US" dirty="0" err="1">
                <a:latin typeface="Cambria" pitchFamily="18" charset="0"/>
              </a:rPr>
              <a:t>pejabat</a:t>
            </a:r>
            <a:r>
              <a:rPr lang="en-US" dirty="0">
                <a:latin typeface="Cambria" pitchFamily="18" charset="0"/>
              </a:rPr>
              <a:t> yang </a:t>
            </a:r>
            <a:r>
              <a:rPr lang="en-US" dirty="0" err="1">
                <a:latin typeface="Cambria" pitchFamily="18" charset="0"/>
              </a:rPr>
              <a:t>berwenang</a:t>
            </a:r>
            <a:r>
              <a:rPr lang="en-US" dirty="0">
                <a:latin typeface="Cambria" pitchFamily="18" charset="0"/>
              </a:rPr>
              <a:t> </a:t>
            </a:r>
            <a:r>
              <a:rPr lang="en-US" dirty="0" err="1">
                <a:latin typeface="Cambria" pitchFamily="18" charset="0"/>
              </a:rPr>
              <a:t>sesuai</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ketentuan</a:t>
            </a:r>
            <a:r>
              <a:rPr lang="en-US" dirty="0">
                <a:latin typeface="Cambria" pitchFamily="18" charset="0"/>
              </a:rPr>
              <a:t> </a:t>
            </a:r>
            <a:r>
              <a:rPr lang="en-US" dirty="0" err="1">
                <a:latin typeface="Cambria" pitchFamily="18" charset="0"/>
              </a:rPr>
              <a:t>peraturan</a:t>
            </a:r>
            <a:r>
              <a:rPr lang="en-US" dirty="0">
                <a:latin typeface="Cambria" pitchFamily="18" charset="0"/>
              </a:rPr>
              <a:t> </a:t>
            </a:r>
            <a:r>
              <a:rPr lang="en-US" dirty="0" err="1">
                <a:latin typeface="Cambria" pitchFamily="18" charset="0"/>
              </a:rPr>
              <a:t>perundang-undangan</a:t>
            </a:r>
            <a:r>
              <a:rPr lang="en-US" dirty="0">
                <a:latin typeface="Cambria" pitchFamily="18" charset="0"/>
              </a:rPr>
              <a:t>.</a:t>
            </a:r>
          </a:p>
          <a:p>
            <a:pPr>
              <a:buNone/>
            </a:pPr>
            <a:r>
              <a:rPr lang="en-US" dirty="0" smtClean="0">
                <a:latin typeface="Cambria" pitchFamily="18" charset="0"/>
              </a:rPr>
              <a:t>	  </a:t>
            </a:r>
            <a:r>
              <a:rPr lang="en-US" i="1" dirty="0" smtClean="0">
                <a:latin typeface="Cambria" pitchFamily="18" charset="0"/>
              </a:rPr>
              <a:t>(</a:t>
            </a:r>
            <a:r>
              <a:rPr lang="en-US" i="1" dirty="0" err="1">
                <a:latin typeface="Cambria" pitchFamily="18" charset="0"/>
              </a:rPr>
              <a:t>Pasal</a:t>
            </a:r>
            <a:r>
              <a:rPr lang="en-US" i="1" dirty="0">
                <a:latin typeface="Cambria" pitchFamily="18" charset="0"/>
              </a:rPr>
              <a:t> 21 UURS)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8153400" cy="6400800"/>
          </a:xfrm>
        </p:spPr>
        <p:txBody>
          <a:bodyPr>
            <a:normAutofit/>
          </a:bodyPr>
          <a:lstStyle/>
          <a:p>
            <a:pPr marL="0" indent="0">
              <a:buNone/>
            </a:pPr>
            <a:r>
              <a:rPr lang="en-US" sz="2900" dirty="0" err="1">
                <a:latin typeface="Cambria" pitchFamily="18" charset="0"/>
              </a:rPr>
              <a:t>Perjanjian</a:t>
            </a:r>
            <a:r>
              <a:rPr lang="en-US" sz="2900" dirty="0">
                <a:latin typeface="Cambria" pitchFamily="18" charset="0"/>
              </a:rPr>
              <a:t> </a:t>
            </a:r>
            <a:r>
              <a:rPr lang="en-US" sz="2900" dirty="0" err="1">
                <a:latin typeface="Cambria" pitchFamily="18" charset="0"/>
              </a:rPr>
              <a:t>tertulis</a:t>
            </a:r>
            <a:r>
              <a:rPr lang="en-US" sz="2900" dirty="0">
                <a:latin typeface="Cambria" pitchFamily="18" charset="0"/>
              </a:rPr>
              <a:t> </a:t>
            </a:r>
            <a:r>
              <a:rPr lang="en-US" sz="2900" dirty="0" err="1">
                <a:latin typeface="Cambria" pitchFamily="18" charset="0"/>
              </a:rPr>
              <a:t>dimaksud</a:t>
            </a:r>
            <a:r>
              <a:rPr lang="en-US" sz="2900" dirty="0">
                <a:latin typeface="Cambria" pitchFamily="18" charset="0"/>
              </a:rPr>
              <a:t> </a:t>
            </a:r>
            <a:r>
              <a:rPr lang="en-US" sz="2900" dirty="0" err="1" smtClean="0">
                <a:latin typeface="Cambria" pitchFamily="18" charset="0"/>
              </a:rPr>
              <a:t>sekurang-kurang</a:t>
            </a:r>
            <a:r>
              <a:rPr lang="en-US" sz="2900" dirty="0" smtClean="0">
                <a:latin typeface="Cambria" pitchFamily="18" charset="0"/>
              </a:rPr>
              <a:t> </a:t>
            </a:r>
            <a:r>
              <a:rPr lang="en-US" sz="2900" dirty="0" err="1" smtClean="0">
                <a:latin typeface="Cambria" pitchFamily="18" charset="0"/>
              </a:rPr>
              <a:t>nya</a:t>
            </a:r>
            <a:r>
              <a:rPr lang="en-US" sz="2900" dirty="0" smtClean="0">
                <a:latin typeface="Cambria" pitchFamily="18" charset="0"/>
              </a:rPr>
              <a:t> </a:t>
            </a:r>
            <a:r>
              <a:rPr lang="en-US" sz="2900" dirty="0" err="1" smtClean="0">
                <a:latin typeface="Cambria" pitchFamily="18" charset="0"/>
              </a:rPr>
              <a:t>memuat</a:t>
            </a:r>
            <a:r>
              <a:rPr lang="en-US" sz="2900" dirty="0">
                <a:latin typeface="Cambria" pitchFamily="18" charset="0"/>
              </a:rPr>
              <a:t>:</a:t>
            </a:r>
          </a:p>
          <a:p>
            <a:pPr marL="514350" lvl="0" indent="-514350">
              <a:buFont typeface="+mj-lt"/>
              <a:buAutoNum type="arabicPeriod"/>
            </a:pPr>
            <a:r>
              <a:rPr lang="en-US" sz="2900" dirty="0" err="1">
                <a:latin typeface="Cambria" pitchFamily="18" charset="0"/>
              </a:rPr>
              <a:t>Hak</a:t>
            </a:r>
            <a:r>
              <a:rPr lang="en-US" sz="2900" dirty="0">
                <a:latin typeface="Cambria" pitchFamily="18" charset="0"/>
              </a:rPr>
              <a:t> </a:t>
            </a:r>
            <a:r>
              <a:rPr lang="en-US" sz="2900" dirty="0" err="1">
                <a:latin typeface="Cambria" pitchFamily="18" charset="0"/>
              </a:rPr>
              <a:t>dan</a:t>
            </a:r>
            <a:r>
              <a:rPr lang="en-US" sz="2900" dirty="0">
                <a:latin typeface="Cambria" pitchFamily="18" charset="0"/>
              </a:rPr>
              <a:t> </a:t>
            </a:r>
            <a:r>
              <a:rPr lang="en-US" sz="2900" dirty="0" err="1">
                <a:latin typeface="Cambria" pitchFamily="18" charset="0"/>
              </a:rPr>
              <a:t>kewajiban</a:t>
            </a:r>
            <a:r>
              <a:rPr lang="en-US" sz="2900" dirty="0">
                <a:latin typeface="Cambria" pitchFamily="18" charset="0"/>
              </a:rPr>
              <a:t> </a:t>
            </a:r>
            <a:r>
              <a:rPr lang="en-US" sz="2900" dirty="0" err="1">
                <a:latin typeface="Cambria" pitchFamily="18" charset="0"/>
              </a:rPr>
              <a:t>penyewa</a:t>
            </a:r>
            <a:r>
              <a:rPr lang="en-US" sz="2900" dirty="0">
                <a:latin typeface="Cambria" pitchFamily="18" charset="0"/>
              </a:rPr>
              <a:t> </a:t>
            </a:r>
            <a:r>
              <a:rPr lang="en-US" sz="2900" dirty="0" err="1">
                <a:latin typeface="Cambria" pitchFamily="18" charset="0"/>
              </a:rPr>
              <a:t>dan</a:t>
            </a:r>
            <a:r>
              <a:rPr lang="en-US" sz="2900" dirty="0">
                <a:latin typeface="Cambria" pitchFamily="18" charset="0"/>
              </a:rPr>
              <a:t> </a:t>
            </a:r>
            <a:r>
              <a:rPr lang="en-US" sz="2900" dirty="0" err="1">
                <a:latin typeface="Cambria" pitchFamily="18" charset="0"/>
              </a:rPr>
              <a:t>pemilik</a:t>
            </a:r>
            <a:r>
              <a:rPr lang="en-US" sz="2900" dirty="0">
                <a:latin typeface="Cambria" pitchFamily="18" charset="0"/>
              </a:rPr>
              <a:t> </a:t>
            </a:r>
            <a:r>
              <a:rPr lang="en-US" sz="2900" dirty="0" err="1">
                <a:latin typeface="Cambria" pitchFamily="18" charset="0"/>
              </a:rPr>
              <a:t>tanah</a:t>
            </a:r>
            <a:endParaRPr lang="en-US" sz="2900" dirty="0">
              <a:latin typeface="Cambria" pitchFamily="18" charset="0"/>
            </a:endParaRPr>
          </a:p>
          <a:p>
            <a:pPr marL="514350" lvl="0" indent="-514350">
              <a:buFont typeface="+mj-lt"/>
              <a:buAutoNum type="arabicPeriod"/>
            </a:pPr>
            <a:r>
              <a:rPr lang="en-US" sz="2900" dirty="0" err="1">
                <a:latin typeface="Cambria" pitchFamily="18" charset="0"/>
              </a:rPr>
              <a:t>Jangka</a:t>
            </a:r>
            <a:r>
              <a:rPr lang="en-US" sz="2900" dirty="0">
                <a:latin typeface="Cambria" pitchFamily="18" charset="0"/>
              </a:rPr>
              <a:t> </a:t>
            </a:r>
            <a:r>
              <a:rPr lang="en-US" sz="2900" dirty="0" err="1">
                <a:latin typeface="Cambria" pitchFamily="18" charset="0"/>
              </a:rPr>
              <a:t>waktu</a:t>
            </a:r>
            <a:r>
              <a:rPr lang="en-US" sz="2900" dirty="0">
                <a:latin typeface="Cambria" pitchFamily="18" charset="0"/>
              </a:rPr>
              <a:t> </a:t>
            </a:r>
            <a:r>
              <a:rPr lang="en-US" sz="2900" dirty="0" err="1">
                <a:latin typeface="Cambria" pitchFamily="18" charset="0"/>
              </a:rPr>
              <a:t>sewa</a:t>
            </a:r>
            <a:r>
              <a:rPr lang="en-US" sz="2900" dirty="0">
                <a:latin typeface="Cambria" pitchFamily="18" charset="0"/>
              </a:rPr>
              <a:t> </a:t>
            </a:r>
            <a:r>
              <a:rPr lang="en-US" sz="2900" dirty="0" err="1">
                <a:latin typeface="Cambria" pitchFamily="18" charset="0"/>
              </a:rPr>
              <a:t>atas</a:t>
            </a:r>
            <a:r>
              <a:rPr lang="en-US" sz="2900" dirty="0">
                <a:latin typeface="Cambria" pitchFamily="18" charset="0"/>
              </a:rPr>
              <a:t> </a:t>
            </a:r>
            <a:r>
              <a:rPr lang="en-US" sz="2900" dirty="0" err="1">
                <a:latin typeface="Cambria" pitchFamily="18" charset="0"/>
              </a:rPr>
              <a:t>tanah</a:t>
            </a:r>
            <a:r>
              <a:rPr lang="en-US" sz="2900" dirty="0">
                <a:latin typeface="Cambria" pitchFamily="18" charset="0"/>
              </a:rPr>
              <a:t> </a:t>
            </a:r>
            <a:r>
              <a:rPr lang="en-US" sz="2900" dirty="0" smtClean="0">
                <a:latin typeface="Cambria" pitchFamily="18" charset="0"/>
              </a:rPr>
              <a:t>(</a:t>
            </a:r>
            <a:r>
              <a:rPr lang="en-US" sz="2900" dirty="0" err="1" smtClean="0">
                <a:latin typeface="Cambria" pitchFamily="18" charset="0"/>
              </a:rPr>
              <a:t>diberikan</a:t>
            </a:r>
            <a:r>
              <a:rPr lang="en-US" sz="2900" dirty="0" smtClean="0">
                <a:latin typeface="Cambria" pitchFamily="18" charset="0"/>
              </a:rPr>
              <a:t> </a:t>
            </a:r>
            <a:r>
              <a:rPr lang="en-US" sz="2900" dirty="0" err="1" smtClean="0">
                <a:latin typeface="Cambria" pitchFamily="18" charset="0"/>
              </a:rPr>
              <a:t>selama</a:t>
            </a:r>
            <a:r>
              <a:rPr lang="en-US" sz="2900" dirty="0" smtClean="0">
                <a:latin typeface="Cambria" pitchFamily="18" charset="0"/>
              </a:rPr>
              <a:t> 60 </a:t>
            </a:r>
            <a:r>
              <a:rPr lang="en-US" sz="2900" dirty="0" err="1">
                <a:latin typeface="Cambria" pitchFamily="18" charset="0"/>
              </a:rPr>
              <a:t>tahun</a:t>
            </a:r>
            <a:r>
              <a:rPr lang="en-US" sz="2900" dirty="0">
                <a:latin typeface="Cambria" pitchFamily="18" charset="0"/>
              </a:rPr>
              <a:t> </a:t>
            </a:r>
            <a:r>
              <a:rPr lang="en-US" sz="2900" dirty="0" err="1">
                <a:latin typeface="Cambria" pitchFamily="18" charset="0"/>
              </a:rPr>
              <a:t>sejak</a:t>
            </a:r>
            <a:r>
              <a:rPr lang="en-US" sz="2900" dirty="0">
                <a:latin typeface="Cambria" pitchFamily="18" charset="0"/>
              </a:rPr>
              <a:t> </a:t>
            </a:r>
            <a:r>
              <a:rPr lang="en-US" sz="2900" dirty="0" err="1">
                <a:latin typeface="Cambria" pitchFamily="18" charset="0"/>
              </a:rPr>
              <a:t>ditandatanganinya</a:t>
            </a:r>
            <a:r>
              <a:rPr lang="en-US" sz="2900" dirty="0">
                <a:latin typeface="Cambria" pitchFamily="18" charset="0"/>
              </a:rPr>
              <a:t> </a:t>
            </a:r>
            <a:r>
              <a:rPr lang="en-US" sz="2900" dirty="0" err="1">
                <a:latin typeface="Cambria" pitchFamily="18" charset="0"/>
              </a:rPr>
              <a:t>perjanjian</a:t>
            </a:r>
            <a:r>
              <a:rPr lang="en-US" sz="2900" dirty="0">
                <a:latin typeface="Cambria" pitchFamily="18" charset="0"/>
              </a:rPr>
              <a:t> </a:t>
            </a:r>
            <a:r>
              <a:rPr lang="en-US" sz="2900" dirty="0" err="1">
                <a:latin typeface="Cambria" pitchFamily="18" charset="0"/>
              </a:rPr>
              <a:t>tertulis</a:t>
            </a:r>
            <a:r>
              <a:rPr lang="en-US" sz="2900" dirty="0">
                <a:latin typeface="Cambria" pitchFamily="18" charset="0"/>
              </a:rPr>
              <a:t> </a:t>
            </a:r>
            <a:r>
              <a:rPr lang="en-US" sz="2900" dirty="0" err="1">
                <a:latin typeface="Cambria" pitchFamily="18" charset="0"/>
              </a:rPr>
              <a:t>dan</a:t>
            </a:r>
            <a:r>
              <a:rPr lang="en-US" sz="2900" dirty="0">
                <a:latin typeface="Cambria" pitchFamily="18" charset="0"/>
              </a:rPr>
              <a:t> </a:t>
            </a:r>
            <a:r>
              <a:rPr lang="en-US" sz="2900" dirty="0" err="1">
                <a:latin typeface="Cambria" pitchFamily="18" charset="0"/>
              </a:rPr>
              <a:t>dicatatkan</a:t>
            </a:r>
            <a:r>
              <a:rPr lang="en-US" sz="2900" dirty="0">
                <a:latin typeface="Cambria" pitchFamily="18" charset="0"/>
              </a:rPr>
              <a:t> </a:t>
            </a:r>
            <a:r>
              <a:rPr lang="en-US" sz="2900" dirty="0" err="1">
                <a:latin typeface="Cambria" pitchFamily="18" charset="0"/>
              </a:rPr>
              <a:t>di</a:t>
            </a:r>
            <a:r>
              <a:rPr lang="en-US" sz="2900" dirty="0">
                <a:latin typeface="Cambria" pitchFamily="18" charset="0"/>
              </a:rPr>
              <a:t> </a:t>
            </a:r>
            <a:r>
              <a:rPr lang="en-US" sz="2900" dirty="0" err="1">
                <a:latin typeface="Cambria" pitchFamily="18" charset="0"/>
              </a:rPr>
              <a:t>kantor</a:t>
            </a:r>
            <a:r>
              <a:rPr lang="en-US" sz="2900" dirty="0">
                <a:latin typeface="Cambria" pitchFamily="18" charset="0"/>
              </a:rPr>
              <a:t> </a:t>
            </a:r>
            <a:r>
              <a:rPr lang="en-US" sz="2900" dirty="0" err="1">
                <a:latin typeface="Cambria" pitchFamily="18" charset="0"/>
              </a:rPr>
              <a:t>pertanahan</a:t>
            </a:r>
            <a:r>
              <a:rPr lang="en-US" sz="2900" dirty="0">
                <a:latin typeface="Cambria" pitchFamily="18" charset="0"/>
              </a:rPr>
              <a:t>)</a:t>
            </a:r>
          </a:p>
          <a:p>
            <a:pPr marL="514350" lvl="0" indent="-514350">
              <a:buFont typeface="+mj-lt"/>
              <a:buAutoNum type="arabicPeriod"/>
            </a:pPr>
            <a:r>
              <a:rPr lang="en-US" sz="2900" dirty="0" err="1">
                <a:latin typeface="Cambria" pitchFamily="18" charset="0"/>
              </a:rPr>
              <a:t>Kepastian</a:t>
            </a:r>
            <a:r>
              <a:rPr lang="en-US" sz="2900" dirty="0">
                <a:latin typeface="Cambria" pitchFamily="18" charset="0"/>
              </a:rPr>
              <a:t> </a:t>
            </a:r>
            <a:r>
              <a:rPr lang="en-US" sz="2900" dirty="0" err="1">
                <a:latin typeface="Cambria" pitchFamily="18" charset="0"/>
              </a:rPr>
              <a:t>pemilik</a:t>
            </a:r>
            <a:r>
              <a:rPr lang="en-US" sz="2900" dirty="0">
                <a:latin typeface="Cambria" pitchFamily="18" charset="0"/>
              </a:rPr>
              <a:t> </a:t>
            </a:r>
            <a:r>
              <a:rPr lang="en-US" sz="2900" dirty="0" err="1">
                <a:latin typeface="Cambria" pitchFamily="18" charset="0"/>
              </a:rPr>
              <a:t>tanah</a:t>
            </a:r>
            <a:r>
              <a:rPr lang="en-US" sz="2900" dirty="0">
                <a:latin typeface="Cambria" pitchFamily="18" charset="0"/>
              </a:rPr>
              <a:t> </a:t>
            </a:r>
            <a:r>
              <a:rPr lang="en-US" sz="2900" dirty="0" err="1">
                <a:latin typeface="Cambria" pitchFamily="18" charset="0"/>
              </a:rPr>
              <a:t>untuk</a:t>
            </a:r>
            <a:r>
              <a:rPr lang="en-US" sz="2900" dirty="0">
                <a:latin typeface="Cambria" pitchFamily="18" charset="0"/>
              </a:rPr>
              <a:t> </a:t>
            </a:r>
            <a:r>
              <a:rPr lang="en-US" sz="2900" dirty="0" err="1">
                <a:latin typeface="Cambria" pitchFamily="18" charset="0"/>
              </a:rPr>
              <a:t>mendapatkan</a:t>
            </a:r>
            <a:r>
              <a:rPr lang="en-US" sz="2900" dirty="0">
                <a:latin typeface="Cambria" pitchFamily="18" charset="0"/>
              </a:rPr>
              <a:t> </a:t>
            </a:r>
            <a:r>
              <a:rPr lang="en-US" sz="2900" dirty="0" err="1">
                <a:latin typeface="Cambria" pitchFamily="18" charset="0"/>
              </a:rPr>
              <a:t>pengembalian</a:t>
            </a:r>
            <a:r>
              <a:rPr lang="en-US" sz="2900" dirty="0">
                <a:latin typeface="Cambria" pitchFamily="18" charset="0"/>
              </a:rPr>
              <a:t> </a:t>
            </a:r>
            <a:r>
              <a:rPr lang="en-US" sz="2900" dirty="0" err="1">
                <a:latin typeface="Cambria" pitchFamily="18" charset="0"/>
              </a:rPr>
              <a:t>tanah</a:t>
            </a:r>
            <a:r>
              <a:rPr lang="en-US" sz="2900" dirty="0">
                <a:latin typeface="Cambria" pitchFamily="18" charset="0"/>
              </a:rPr>
              <a:t> </a:t>
            </a:r>
            <a:r>
              <a:rPr lang="en-US" sz="2900" dirty="0" err="1">
                <a:latin typeface="Cambria" pitchFamily="18" charset="0"/>
              </a:rPr>
              <a:t>pada</a:t>
            </a:r>
            <a:r>
              <a:rPr lang="en-US" sz="2900" dirty="0">
                <a:latin typeface="Cambria" pitchFamily="18" charset="0"/>
              </a:rPr>
              <a:t> </a:t>
            </a:r>
            <a:r>
              <a:rPr lang="en-US" sz="2900" dirty="0" err="1">
                <a:latin typeface="Cambria" pitchFamily="18" charset="0"/>
              </a:rPr>
              <a:t>akhir</a:t>
            </a:r>
            <a:r>
              <a:rPr lang="en-US" sz="2900" dirty="0">
                <a:latin typeface="Cambria" pitchFamily="18" charset="0"/>
              </a:rPr>
              <a:t> </a:t>
            </a:r>
            <a:r>
              <a:rPr lang="en-US" sz="2900" dirty="0" err="1">
                <a:latin typeface="Cambria" pitchFamily="18" charset="0"/>
              </a:rPr>
              <a:t>masa</a:t>
            </a:r>
            <a:r>
              <a:rPr lang="en-US" sz="2900" dirty="0">
                <a:latin typeface="Cambria" pitchFamily="18" charset="0"/>
              </a:rPr>
              <a:t> </a:t>
            </a:r>
            <a:r>
              <a:rPr lang="en-US" sz="2900" dirty="0" err="1">
                <a:latin typeface="Cambria" pitchFamily="18" charset="0"/>
              </a:rPr>
              <a:t>perjanjian</a:t>
            </a:r>
            <a:r>
              <a:rPr lang="en-US" sz="2900" dirty="0">
                <a:latin typeface="Cambria" pitchFamily="18" charset="0"/>
              </a:rPr>
              <a:t> </a:t>
            </a:r>
            <a:r>
              <a:rPr lang="en-US" sz="2900" dirty="0" err="1">
                <a:latin typeface="Cambria" pitchFamily="18" charset="0"/>
              </a:rPr>
              <a:t>sewa</a:t>
            </a:r>
            <a:endParaRPr lang="en-US" sz="2900" dirty="0">
              <a:latin typeface="Cambria" pitchFamily="18" charset="0"/>
            </a:endParaRPr>
          </a:p>
          <a:p>
            <a:pPr marL="514350" indent="-514350">
              <a:buFont typeface="+mj-lt"/>
              <a:buAutoNum type="arabicPeriod"/>
            </a:pPr>
            <a:r>
              <a:rPr lang="en-US" sz="2900" dirty="0" err="1">
                <a:latin typeface="Cambria" pitchFamily="18" charset="0"/>
              </a:rPr>
              <a:t>Jaminan</a:t>
            </a:r>
            <a:r>
              <a:rPr lang="en-US" sz="2900" dirty="0">
                <a:latin typeface="Cambria" pitchFamily="18" charset="0"/>
              </a:rPr>
              <a:t> </a:t>
            </a:r>
            <a:r>
              <a:rPr lang="en-US" sz="2900" dirty="0" err="1">
                <a:latin typeface="Cambria" pitchFamily="18" charset="0"/>
              </a:rPr>
              <a:t>penyewa</a:t>
            </a:r>
            <a:r>
              <a:rPr lang="en-US" sz="2900" dirty="0">
                <a:latin typeface="Cambria" pitchFamily="18" charset="0"/>
              </a:rPr>
              <a:t> </a:t>
            </a:r>
            <a:r>
              <a:rPr lang="en-US" sz="2900" dirty="0" err="1">
                <a:latin typeface="Cambria" pitchFamily="18" charset="0"/>
              </a:rPr>
              <a:t>terhadap</a:t>
            </a:r>
            <a:r>
              <a:rPr lang="en-US" sz="2900" dirty="0">
                <a:latin typeface="Cambria" pitchFamily="18" charset="0"/>
              </a:rPr>
              <a:t> </a:t>
            </a:r>
            <a:r>
              <a:rPr lang="en-US" sz="2900" dirty="0" err="1">
                <a:latin typeface="Cambria" pitchFamily="18" charset="0"/>
              </a:rPr>
              <a:t>tanah</a:t>
            </a:r>
            <a:r>
              <a:rPr lang="en-US" sz="2900" dirty="0">
                <a:latin typeface="Cambria" pitchFamily="18" charset="0"/>
              </a:rPr>
              <a:t> yang </a:t>
            </a:r>
            <a:r>
              <a:rPr lang="en-US" sz="2900" dirty="0" err="1">
                <a:latin typeface="Cambria" pitchFamily="18" charset="0"/>
              </a:rPr>
              <a:t>dikembalikan</a:t>
            </a:r>
            <a:r>
              <a:rPr lang="en-US" sz="2900" dirty="0">
                <a:latin typeface="Cambria" pitchFamily="18" charset="0"/>
              </a:rPr>
              <a:t> </a:t>
            </a:r>
            <a:r>
              <a:rPr lang="en-US" sz="2900" dirty="0" err="1">
                <a:latin typeface="Cambria" pitchFamily="18" charset="0"/>
              </a:rPr>
              <a:t>tidak</a:t>
            </a:r>
            <a:r>
              <a:rPr lang="en-US" sz="2900" dirty="0">
                <a:latin typeface="Cambria" pitchFamily="18" charset="0"/>
              </a:rPr>
              <a:t> </a:t>
            </a:r>
            <a:r>
              <a:rPr lang="en-US" sz="2900" dirty="0" err="1">
                <a:latin typeface="Cambria" pitchFamily="18" charset="0"/>
              </a:rPr>
              <a:t>terdapat</a:t>
            </a:r>
            <a:r>
              <a:rPr lang="en-US" sz="2900" dirty="0">
                <a:latin typeface="Cambria" pitchFamily="18" charset="0"/>
              </a:rPr>
              <a:t> </a:t>
            </a:r>
            <a:r>
              <a:rPr lang="en-US" sz="2900" dirty="0" err="1">
                <a:latin typeface="Cambria" pitchFamily="18" charset="0"/>
              </a:rPr>
              <a:t>permasalahan</a:t>
            </a:r>
            <a:r>
              <a:rPr lang="en-US" sz="2900" dirty="0">
                <a:latin typeface="Cambria" pitchFamily="18" charset="0"/>
              </a:rPr>
              <a:t> </a:t>
            </a:r>
            <a:r>
              <a:rPr lang="en-US" sz="2900" dirty="0" err="1">
                <a:latin typeface="Cambria" pitchFamily="18" charset="0"/>
              </a:rPr>
              <a:t>fisik</a:t>
            </a:r>
            <a:r>
              <a:rPr lang="en-US" sz="2900" dirty="0">
                <a:latin typeface="Cambria" pitchFamily="18" charset="0"/>
              </a:rPr>
              <a:t>, </a:t>
            </a:r>
            <a:r>
              <a:rPr lang="en-US" sz="2900" dirty="0" err="1">
                <a:latin typeface="Cambria" pitchFamily="18" charset="0"/>
              </a:rPr>
              <a:t>administrasi</a:t>
            </a:r>
            <a:r>
              <a:rPr lang="en-US" sz="2900" dirty="0">
                <a:latin typeface="Cambria" pitchFamily="18" charset="0"/>
              </a:rPr>
              <a:t> </a:t>
            </a:r>
            <a:r>
              <a:rPr lang="en-US" sz="2900" dirty="0" err="1">
                <a:latin typeface="Cambria" pitchFamily="18" charset="0"/>
              </a:rPr>
              <a:t>dan</a:t>
            </a:r>
            <a:r>
              <a:rPr lang="en-US" sz="2900" dirty="0">
                <a:latin typeface="Cambria" pitchFamily="18" charset="0"/>
              </a:rPr>
              <a:t> </a:t>
            </a:r>
            <a:r>
              <a:rPr lang="en-US" sz="2900" dirty="0" err="1">
                <a:latin typeface="Cambria" pitchFamily="18" charset="0"/>
              </a:rPr>
              <a:t>hukum</a:t>
            </a:r>
            <a:endParaRPr lang="en-US" sz="2900"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457200"/>
            <a:ext cx="7696200" cy="990600"/>
          </a:xfrm>
        </p:spPr>
        <p:txBody>
          <a:bodyPr>
            <a:normAutofit/>
          </a:bodyPr>
          <a:lstStyle/>
          <a:p>
            <a:r>
              <a:rPr lang="en-US" sz="4400" b="1" dirty="0"/>
              <a:t>DASAR HUKUM</a:t>
            </a:r>
            <a:endParaRPr lang="en-US" sz="4400" dirty="0"/>
          </a:p>
        </p:txBody>
      </p:sp>
      <p:sp>
        <p:nvSpPr>
          <p:cNvPr id="5" name="Content Placeholder 4"/>
          <p:cNvSpPr>
            <a:spLocks noGrp="1"/>
          </p:cNvSpPr>
          <p:nvPr>
            <p:ph idx="1"/>
          </p:nvPr>
        </p:nvSpPr>
        <p:spPr>
          <a:xfrm>
            <a:off x="990600" y="2057400"/>
            <a:ext cx="7696200" cy="2971800"/>
          </a:xfrm>
        </p:spPr>
        <p:txBody>
          <a:bodyPr>
            <a:normAutofit/>
          </a:bodyPr>
          <a:lstStyle/>
          <a:p>
            <a:pPr marL="568325" lvl="0" indent="-485775">
              <a:buFont typeface="Wingdings" pitchFamily="2" charset="2"/>
              <a:buChar char="v"/>
            </a:pPr>
            <a:r>
              <a:rPr lang="en-US" dirty="0" err="1" smtClean="0">
                <a:latin typeface="Cambria" pitchFamily="18" charset="0"/>
                <a:cs typeface="Aparajita" pitchFamily="34" charset="0"/>
              </a:rPr>
              <a:t>Undang-Undang</a:t>
            </a:r>
            <a:r>
              <a:rPr lang="en-US" dirty="0" smtClean="0">
                <a:latin typeface="Cambria" pitchFamily="18" charset="0"/>
                <a:cs typeface="Aparajita" pitchFamily="34" charset="0"/>
              </a:rPr>
              <a:t> </a:t>
            </a:r>
            <a:r>
              <a:rPr lang="en-US" dirty="0" err="1">
                <a:latin typeface="Cambria" pitchFamily="18" charset="0"/>
                <a:cs typeface="Aparajita" pitchFamily="34" charset="0"/>
              </a:rPr>
              <a:t>Nomor</a:t>
            </a:r>
            <a:r>
              <a:rPr lang="en-US" dirty="0">
                <a:latin typeface="Cambria" pitchFamily="18" charset="0"/>
                <a:cs typeface="Aparajita" pitchFamily="34" charset="0"/>
              </a:rPr>
              <a:t> 20 </a:t>
            </a:r>
            <a:r>
              <a:rPr lang="en-US" dirty="0" err="1">
                <a:latin typeface="Cambria" pitchFamily="18" charset="0"/>
                <a:cs typeface="Aparajita" pitchFamily="34" charset="0"/>
              </a:rPr>
              <a:t>Tahun</a:t>
            </a:r>
            <a:r>
              <a:rPr lang="en-US" dirty="0">
                <a:latin typeface="Cambria" pitchFamily="18" charset="0"/>
                <a:cs typeface="Aparajita" pitchFamily="34" charset="0"/>
              </a:rPr>
              <a:t> 2011 </a:t>
            </a:r>
            <a:r>
              <a:rPr lang="en-US" dirty="0" smtClean="0">
                <a:latin typeface="Cambria" pitchFamily="18" charset="0"/>
                <a:cs typeface="Aparajita" pitchFamily="34" charset="0"/>
              </a:rPr>
              <a:t> </a:t>
            </a:r>
            <a:r>
              <a:rPr lang="en-US" dirty="0" err="1" smtClean="0">
                <a:latin typeface="Cambria" pitchFamily="18" charset="0"/>
                <a:cs typeface="Aparajita" pitchFamily="34" charset="0"/>
              </a:rPr>
              <a:t>tentang</a:t>
            </a:r>
            <a:r>
              <a:rPr lang="en-US" dirty="0" smtClean="0">
                <a:latin typeface="Cambria" pitchFamily="18" charset="0"/>
                <a:cs typeface="Aparajita" pitchFamily="34" charset="0"/>
              </a:rPr>
              <a:t> </a:t>
            </a:r>
            <a:r>
              <a:rPr lang="en-US" dirty="0" err="1">
                <a:latin typeface="Cambria" pitchFamily="18" charset="0"/>
                <a:cs typeface="Aparajita" pitchFamily="34" charset="0"/>
              </a:rPr>
              <a:t>Rumah</a:t>
            </a:r>
            <a:r>
              <a:rPr lang="en-US" dirty="0">
                <a:latin typeface="Cambria" pitchFamily="18" charset="0"/>
                <a:cs typeface="Aparajita" pitchFamily="34" charset="0"/>
              </a:rPr>
              <a:t> </a:t>
            </a:r>
            <a:r>
              <a:rPr lang="en-US" dirty="0" err="1">
                <a:latin typeface="Cambria" pitchFamily="18" charset="0"/>
                <a:cs typeface="Aparajita" pitchFamily="34" charset="0"/>
              </a:rPr>
              <a:t>Susun</a:t>
            </a:r>
            <a:endParaRPr lang="en-US" dirty="0">
              <a:latin typeface="Cambria" pitchFamily="18" charset="0"/>
              <a:cs typeface="Aparajita" pitchFamily="34" charset="0"/>
            </a:endParaRPr>
          </a:p>
          <a:p>
            <a:pPr marL="568325" indent="-485775">
              <a:buFont typeface="Wingdings" pitchFamily="2" charset="2"/>
              <a:buChar char="v"/>
            </a:pPr>
            <a:r>
              <a:rPr lang="en-US" dirty="0" err="1" smtClean="0">
                <a:latin typeface="Cambria" pitchFamily="18" charset="0"/>
                <a:cs typeface="Aparajita" pitchFamily="34" charset="0"/>
              </a:rPr>
              <a:t>Undang-Undang</a:t>
            </a:r>
            <a:r>
              <a:rPr lang="en-US" dirty="0" smtClean="0">
                <a:latin typeface="Cambria" pitchFamily="18" charset="0"/>
                <a:cs typeface="Aparajita" pitchFamily="34" charset="0"/>
              </a:rPr>
              <a:t> </a:t>
            </a:r>
            <a:r>
              <a:rPr lang="en-US" dirty="0" err="1">
                <a:latin typeface="Cambria" pitchFamily="18" charset="0"/>
                <a:cs typeface="Aparajita" pitchFamily="34" charset="0"/>
              </a:rPr>
              <a:t>Nomor</a:t>
            </a:r>
            <a:r>
              <a:rPr lang="en-US" dirty="0">
                <a:latin typeface="Cambria" pitchFamily="18" charset="0"/>
                <a:cs typeface="Aparajita" pitchFamily="34" charset="0"/>
              </a:rPr>
              <a:t> 16 </a:t>
            </a:r>
            <a:r>
              <a:rPr lang="en-US" dirty="0" err="1">
                <a:latin typeface="Cambria" pitchFamily="18" charset="0"/>
                <a:cs typeface="Aparajita" pitchFamily="34" charset="0"/>
              </a:rPr>
              <a:t>Tahun</a:t>
            </a:r>
            <a:r>
              <a:rPr lang="en-US" dirty="0">
                <a:latin typeface="Cambria" pitchFamily="18" charset="0"/>
                <a:cs typeface="Aparajita" pitchFamily="34" charset="0"/>
              </a:rPr>
              <a:t> 1985 </a:t>
            </a:r>
            <a:r>
              <a:rPr lang="en-US" dirty="0" err="1">
                <a:latin typeface="Cambria" pitchFamily="18" charset="0"/>
                <a:cs typeface="Aparajita" pitchFamily="34" charset="0"/>
              </a:rPr>
              <a:t>tentang</a:t>
            </a:r>
            <a:r>
              <a:rPr lang="en-US" dirty="0">
                <a:latin typeface="Cambria" pitchFamily="18" charset="0"/>
                <a:cs typeface="Aparajita" pitchFamily="34" charset="0"/>
              </a:rPr>
              <a:t> </a:t>
            </a:r>
            <a:r>
              <a:rPr lang="en-US" dirty="0" err="1">
                <a:latin typeface="Cambria" pitchFamily="18" charset="0"/>
                <a:cs typeface="Aparajita" pitchFamily="34" charset="0"/>
              </a:rPr>
              <a:t>Rumah</a:t>
            </a:r>
            <a:r>
              <a:rPr lang="en-US" dirty="0">
                <a:latin typeface="Cambria" pitchFamily="18" charset="0"/>
                <a:cs typeface="Aparajita" pitchFamily="34" charset="0"/>
              </a:rPr>
              <a:t> </a:t>
            </a:r>
            <a:r>
              <a:rPr lang="en-US" dirty="0" err="1">
                <a:latin typeface="Cambria" pitchFamily="18" charset="0"/>
                <a:cs typeface="Aparajita" pitchFamily="34" charset="0"/>
              </a:rPr>
              <a:t>Susun</a:t>
            </a:r>
            <a:endParaRPr lang="en-US" dirty="0">
              <a:latin typeface="Cambria" pitchFamily="18" charset="0"/>
              <a:cs typeface="Aparajita" pitchFamily="34" charset="0"/>
            </a:endParaRPr>
          </a:p>
          <a:p>
            <a:pPr>
              <a:buNone/>
            </a:pPr>
            <a:r>
              <a:rPr lang="en-US" dirty="0">
                <a:latin typeface="Aparajita" pitchFamily="34" charset="0"/>
                <a:cs typeface="Aparajita"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609600"/>
          </a:xfrm>
        </p:spPr>
        <p:txBody>
          <a:bodyPr>
            <a:noAutofit/>
          </a:bodyPr>
          <a:lstStyle/>
          <a:p>
            <a:r>
              <a:rPr lang="en-US" b="1" dirty="0" smtClean="0"/>
              <a:t>PEMILIKAN SARUSUN</a:t>
            </a:r>
            <a:endParaRPr lang="en-US" b="1" dirty="0"/>
          </a:p>
        </p:txBody>
      </p:sp>
      <p:sp>
        <p:nvSpPr>
          <p:cNvPr id="3" name="Content Placeholder 2"/>
          <p:cNvSpPr>
            <a:spLocks noGrp="1"/>
          </p:cNvSpPr>
          <p:nvPr>
            <p:ph idx="1"/>
          </p:nvPr>
        </p:nvSpPr>
        <p:spPr>
          <a:xfrm>
            <a:off x="990600" y="1295400"/>
            <a:ext cx="7943088" cy="5257800"/>
          </a:xfrm>
        </p:spPr>
        <p:txBody>
          <a:bodyPr>
            <a:normAutofit fontScale="92500" lnSpcReduction="20000"/>
          </a:bodyPr>
          <a:lstStyle/>
          <a:p>
            <a:pPr marL="0" indent="0">
              <a:buNone/>
            </a:pP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kepemilikan</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merupakan</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Milik</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 (HMSRS) yang </a:t>
            </a:r>
            <a:r>
              <a:rPr lang="en-US" dirty="0" err="1" smtClean="0">
                <a:latin typeface="Cambria" pitchFamily="18" charset="0"/>
              </a:rPr>
              <a:t>bersifat</a:t>
            </a:r>
            <a:r>
              <a:rPr lang="en-US" dirty="0" smtClean="0">
                <a:latin typeface="Cambria" pitchFamily="18" charset="0"/>
              </a:rPr>
              <a:t> </a:t>
            </a:r>
            <a:r>
              <a:rPr lang="en-US" dirty="0" err="1" smtClean="0">
                <a:latin typeface="Cambria" pitchFamily="18" charset="0"/>
              </a:rPr>
              <a:t>perseorangan</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satuan-satuan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yang </a:t>
            </a:r>
            <a:r>
              <a:rPr lang="en-US" dirty="0" err="1" smtClean="0">
                <a:latin typeface="Cambria" pitchFamily="18" charset="0"/>
              </a:rPr>
              <a:t>meliputi</a:t>
            </a:r>
            <a:r>
              <a:rPr lang="en-US" dirty="0" smtClean="0">
                <a:latin typeface="Cambria" pitchFamily="18" charset="0"/>
              </a:rPr>
              <a:t>:</a:t>
            </a:r>
          </a:p>
          <a:p>
            <a:pPr marL="514350" indent="-514350">
              <a:buAutoNum type="alphaLcPeriod"/>
            </a:pP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Tanah </a:t>
            </a:r>
            <a:r>
              <a:rPr lang="en-US" dirty="0" err="1" smtClean="0">
                <a:latin typeface="Cambria" pitchFamily="18" charset="0"/>
              </a:rPr>
              <a:t>Bersama</a:t>
            </a:r>
            <a:endParaRPr lang="en-US" dirty="0" smtClean="0">
              <a:latin typeface="Cambria" pitchFamily="18" charset="0"/>
            </a:endParaRPr>
          </a:p>
          <a:p>
            <a:pPr marL="514350" indent="-514350">
              <a:buAutoNum type="alphaLcPeriod"/>
            </a:pP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Bersama</a:t>
            </a:r>
            <a:endParaRPr lang="en-US" dirty="0" smtClean="0">
              <a:latin typeface="Cambria" pitchFamily="18" charset="0"/>
            </a:endParaRPr>
          </a:p>
          <a:p>
            <a:pPr marL="514350" indent="-514350">
              <a:buAutoNum type="alphaLcPeriod"/>
            </a:pP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Benda </a:t>
            </a:r>
            <a:r>
              <a:rPr lang="en-US" dirty="0" err="1" smtClean="0">
                <a:latin typeface="Cambria" pitchFamily="18" charset="0"/>
              </a:rPr>
              <a:t>Bersama</a:t>
            </a:r>
            <a:endParaRPr lang="en-US" dirty="0" smtClean="0">
              <a:latin typeface="Cambria" pitchFamily="18" charset="0"/>
            </a:endParaRPr>
          </a:p>
          <a:p>
            <a:pPr marL="514350" indent="-514350">
              <a:buAutoNum type="alphaLcPeriod"/>
            </a:pPr>
            <a:endParaRPr lang="en-US" dirty="0" smtClean="0">
              <a:latin typeface="Cambria" pitchFamily="18" charset="0"/>
            </a:endParaRPr>
          </a:p>
          <a:p>
            <a:pPr marL="365125" indent="-365125">
              <a:buFont typeface="Wingdings" pitchFamily="2" charset="2"/>
              <a:buChar char="Ø"/>
            </a:pP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Benda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Tanah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dihitung</a:t>
            </a:r>
            <a:r>
              <a:rPr lang="en-US" dirty="0" smtClean="0">
                <a:latin typeface="Cambria" pitchFamily="18" charset="0"/>
              </a:rPr>
              <a:t> </a:t>
            </a:r>
            <a:r>
              <a:rPr lang="en-US" dirty="0" err="1" smtClean="0">
                <a:latin typeface="Cambria" pitchFamily="18" charset="0"/>
              </a:rPr>
              <a:t>berdasarkan</a:t>
            </a:r>
            <a:r>
              <a:rPr lang="en-US" dirty="0" smtClean="0">
                <a:latin typeface="Cambria" pitchFamily="18" charset="0"/>
              </a:rPr>
              <a:t> NPP</a:t>
            </a:r>
          </a:p>
          <a:p>
            <a:pPr marL="365125" indent="-365125">
              <a:buNone/>
            </a:pPr>
            <a:r>
              <a:rPr lang="en-US" i="1" dirty="0" smtClean="0">
                <a:latin typeface="Cambria" pitchFamily="18" charset="0"/>
              </a:rPr>
              <a:t>	(</a:t>
            </a:r>
            <a:r>
              <a:rPr lang="en-US" i="1" dirty="0" err="1" smtClean="0">
                <a:latin typeface="Cambria" pitchFamily="18" charset="0"/>
              </a:rPr>
              <a:t>Pasal</a:t>
            </a:r>
            <a:r>
              <a:rPr lang="en-US" i="1" dirty="0" smtClean="0">
                <a:latin typeface="Cambria" pitchFamily="18" charset="0"/>
              </a:rPr>
              <a:t> 46 </a:t>
            </a:r>
            <a:r>
              <a:rPr lang="en-US" i="1" dirty="0" err="1" smtClean="0">
                <a:latin typeface="Cambria" pitchFamily="18" charset="0"/>
              </a:rPr>
              <a:t>ayat</a:t>
            </a:r>
            <a:r>
              <a:rPr lang="en-US" i="1" dirty="0" smtClean="0">
                <a:latin typeface="Cambria" pitchFamily="18" charset="0"/>
              </a:rPr>
              <a:t> 2 UURS)</a:t>
            </a:r>
            <a:endParaRPr lang="en-US" dirty="0" smtClean="0">
              <a:latin typeface="Cambria" pitchFamily="18" charset="0"/>
            </a:endParaRPr>
          </a:p>
          <a:p>
            <a:pPr marL="0" indent="0">
              <a:buNone/>
            </a:pPr>
            <a:endParaRPr lang="en-US" dirty="0" smtClean="0">
              <a:latin typeface="Cambr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066800"/>
          </a:xfrm>
        </p:spPr>
        <p:txBody>
          <a:bodyPr>
            <a:normAutofit fontScale="90000"/>
          </a:bodyPr>
          <a:lstStyle/>
          <a:p>
            <a:r>
              <a:rPr lang="en-US" b="1" dirty="0"/>
              <a:t>TANDA BUKTI </a:t>
            </a:r>
            <a:r>
              <a:rPr lang="en-US" b="1" dirty="0" smtClean="0"/>
              <a:t/>
            </a:r>
            <a:br>
              <a:rPr lang="en-US" b="1" dirty="0" smtClean="0"/>
            </a:br>
            <a:r>
              <a:rPr lang="en-US" b="1" dirty="0" smtClean="0"/>
              <a:t>KEPEMILIKAN </a:t>
            </a:r>
            <a:r>
              <a:rPr lang="en-US" b="1" dirty="0"/>
              <a:t>SARUSUN</a:t>
            </a:r>
            <a:endParaRPr lang="en-US" dirty="0"/>
          </a:p>
        </p:txBody>
      </p:sp>
      <p:sp>
        <p:nvSpPr>
          <p:cNvPr id="3" name="Content Placeholder 2"/>
          <p:cNvSpPr>
            <a:spLocks noGrp="1"/>
          </p:cNvSpPr>
          <p:nvPr>
            <p:ph idx="1"/>
          </p:nvPr>
        </p:nvSpPr>
        <p:spPr>
          <a:xfrm>
            <a:off x="990600" y="1676400"/>
            <a:ext cx="7924800" cy="4953000"/>
          </a:xfrm>
        </p:spPr>
        <p:txBody>
          <a:bodyPr>
            <a:normAutofit fontScale="92500" lnSpcReduction="20000"/>
          </a:bodyPr>
          <a:lstStyle/>
          <a:p>
            <a:pPr marL="0" lvl="0" indent="0">
              <a:buNone/>
            </a:pPr>
            <a:r>
              <a:rPr lang="en-US" sz="3100" dirty="0" smtClean="0">
                <a:latin typeface="Cambria" pitchFamily="18" charset="0"/>
              </a:rPr>
              <a:t>DI </a:t>
            </a:r>
            <a:r>
              <a:rPr lang="en-US" sz="3100" dirty="0">
                <a:latin typeface="Cambria" pitchFamily="18" charset="0"/>
              </a:rPr>
              <a:t>ATAS TANAH HAK</a:t>
            </a:r>
          </a:p>
          <a:p>
            <a:pPr marL="365125" indent="-365125">
              <a:buFont typeface="Wingdings" pitchFamily="2" charset="2"/>
              <a:buChar char="Ø"/>
            </a:pPr>
            <a:r>
              <a:rPr lang="en-US" sz="3100" dirty="0" err="1">
                <a:latin typeface="Cambria" pitchFamily="18" charset="0"/>
              </a:rPr>
              <a:t>Sebagai</a:t>
            </a:r>
            <a:r>
              <a:rPr lang="en-US" sz="3100" dirty="0">
                <a:latin typeface="Cambria" pitchFamily="18" charset="0"/>
              </a:rPr>
              <a:t> </a:t>
            </a:r>
            <a:r>
              <a:rPr lang="en-US" sz="3100" dirty="0" err="1">
                <a:latin typeface="Cambria" pitchFamily="18" charset="0"/>
              </a:rPr>
              <a:t>tanda</a:t>
            </a:r>
            <a:r>
              <a:rPr lang="en-US" sz="3100" dirty="0">
                <a:latin typeface="Cambria" pitchFamily="18" charset="0"/>
              </a:rPr>
              <a:t> </a:t>
            </a:r>
            <a:r>
              <a:rPr lang="en-US" sz="3100" dirty="0" err="1">
                <a:latin typeface="Cambria" pitchFamily="18" charset="0"/>
              </a:rPr>
              <a:t>bukti</a:t>
            </a:r>
            <a:r>
              <a:rPr lang="en-US" sz="3100" dirty="0">
                <a:latin typeface="Cambria" pitchFamily="18" charset="0"/>
              </a:rPr>
              <a:t> </a:t>
            </a:r>
            <a:r>
              <a:rPr lang="en-US" sz="3100" dirty="0" err="1">
                <a:latin typeface="Cambria" pitchFamily="18" charset="0"/>
              </a:rPr>
              <a:t>kepemilikan</a:t>
            </a:r>
            <a:r>
              <a:rPr lang="en-US" sz="3100" dirty="0">
                <a:latin typeface="Cambria" pitchFamily="18" charset="0"/>
              </a:rPr>
              <a:t> </a:t>
            </a:r>
            <a:r>
              <a:rPr lang="en-US" sz="3100" dirty="0" err="1">
                <a:latin typeface="Cambria" pitchFamily="18" charset="0"/>
              </a:rPr>
              <a:t>atas</a:t>
            </a:r>
            <a:r>
              <a:rPr lang="en-US" sz="3100" dirty="0">
                <a:latin typeface="Cambria" pitchFamily="18" charset="0"/>
              </a:rPr>
              <a:t> </a:t>
            </a:r>
            <a:r>
              <a:rPr lang="en-US" sz="3100" dirty="0" err="1">
                <a:latin typeface="Cambria" pitchFamily="18" charset="0"/>
              </a:rPr>
              <a:t>sarusun</a:t>
            </a:r>
            <a:r>
              <a:rPr lang="en-US" sz="3100" dirty="0">
                <a:latin typeface="Cambria" pitchFamily="18" charset="0"/>
              </a:rPr>
              <a:t> </a:t>
            </a:r>
            <a:r>
              <a:rPr lang="en-US" sz="3100" dirty="0" err="1">
                <a:latin typeface="Cambria" pitchFamily="18" charset="0"/>
              </a:rPr>
              <a:t>di</a:t>
            </a:r>
            <a:r>
              <a:rPr lang="en-US" sz="3100" dirty="0">
                <a:latin typeface="Cambria" pitchFamily="18" charset="0"/>
              </a:rPr>
              <a:t> </a:t>
            </a:r>
            <a:r>
              <a:rPr lang="en-US" sz="3100" dirty="0" err="1">
                <a:latin typeface="Cambria" pitchFamily="18" charset="0"/>
              </a:rPr>
              <a:t>atas</a:t>
            </a:r>
            <a:r>
              <a:rPr lang="en-US" sz="3100" dirty="0">
                <a:latin typeface="Cambria" pitchFamily="18" charset="0"/>
              </a:rPr>
              <a:t> </a:t>
            </a:r>
            <a:r>
              <a:rPr lang="en-US" sz="3100" dirty="0" err="1">
                <a:latin typeface="Cambria" pitchFamily="18" charset="0"/>
              </a:rPr>
              <a:t>tanah</a:t>
            </a:r>
            <a:r>
              <a:rPr lang="en-US" sz="3100" dirty="0">
                <a:latin typeface="Cambria" pitchFamily="18" charset="0"/>
              </a:rPr>
              <a:t> </a:t>
            </a:r>
            <a:r>
              <a:rPr lang="en-US" sz="3100" dirty="0" err="1">
                <a:latin typeface="Cambria" pitchFamily="18" charset="0"/>
              </a:rPr>
              <a:t>Hak</a:t>
            </a:r>
            <a:r>
              <a:rPr lang="en-US" sz="3100" dirty="0">
                <a:latin typeface="Cambria" pitchFamily="18" charset="0"/>
              </a:rPr>
              <a:t> </a:t>
            </a:r>
            <a:r>
              <a:rPr lang="en-US" sz="3100" dirty="0" err="1">
                <a:latin typeface="Cambria" pitchFamily="18" charset="0"/>
              </a:rPr>
              <a:t>Milik</a:t>
            </a:r>
            <a:r>
              <a:rPr lang="en-US" sz="3100" dirty="0">
                <a:latin typeface="Cambria" pitchFamily="18" charset="0"/>
              </a:rPr>
              <a:t>, </a:t>
            </a:r>
            <a:r>
              <a:rPr lang="en-US" sz="3100" dirty="0" smtClean="0">
                <a:latin typeface="Cambria" pitchFamily="18" charset="0"/>
              </a:rPr>
              <a:t>HGB/</a:t>
            </a:r>
            <a:r>
              <a:rPr lang="en-US" sz="3100" dirty="0" err="1" smtClean="0">
                <a:latin typeface="Cambria" pitchFamily="18" charset="0"/>
              </a:rPr>
              <a:t>Hak</a:t>
            </a:r>
            <a:r>
              <a:rPr lang="en-US" sz="3100" dirty="0" smtClean="0">
                <a:latin typeface="Cambria" pitchFamily="18" charset="0"/>
              </a:rPr>
              <a:t> </a:t>
            </a:r>
            <a:r>
              <a:rPr lang="en-US" sz="3100" dirty="0" err="1">
                <a:latin typeface="Cambria" pitchFamily="18" charset="0"/>
              </a:rPr>
              <a:t>Pakai</a:t>
            </a:r>
            <a:r>
              <a:rPr lang="en-US" sz="3100" dirty="0">
                <a:latin typeface="Cambria" pitchFamily="18" charset="0"/>
              </a:rPr>
              <a:t> </a:t>
            </a:r>
            <a:r>
              <a:rPr lang="en-US" sz="3100" dirty="0" err="1">
                <a:latin typeface="Cambria" pitchFamily="18" charset="0"/>
              </a:rPr>
              <a:t>di</a:t>
            </a:r>
            <a:r>
              <a:rPr lang="en-US" sz="3100" dirty="0">
                <a:latin typeface="Cambria" pitchFamily="18" charset="0"/>
              </a:rPr>
              <a:t> </a:t>
            </a:r>
            <a:r>
              <a:rPr lang="en-US" sz="3100" dirty="0" err="1">
                <a:latin typeface="Cambria" pitchFamily="18" charset="0"/>
              </a:rPr>
              <a:t>atas</a:t>
            </a:r>
            <a:r>
              <a:rPr lang="en-US" sz="3100" dirty="0">
                <a:latin typeface="Cambria" pitchFamily="18" charset="0"/>
              </a:rPr>
              <a:t> </a:t>
            </a:r>
            <a:r>
              <a:rPr lang="en-US" sz="3100" dirty="0" err="1">
                <a:latin typeface="Cambria" pitchFamily="18" charset="0"/>
              </a:rPr>
              <a:t>tanah</a:t>
            </a:r>
            <a:r>
              <a:rPr lang="en-US" sz="3100" dirty="0">
                <a:latin typeface="Cambria" pitchFamily="18" charset="0"/>
              </a:rPr>
              <a:t> </a:t>
            </a:r>
            <a:r>
              <a:rPr lang="en-US" sz="3100" dirty="0" err="1">
                <a:latin typeface="Cambria" pitchFamily="18" charset="0"/>
              </a:rPr>
              <a:t>negara</a:t>
            </a:r>
            <a:r>
              <a:rPr lang="en-US" sz="3100" dirty="0">
                <a:latin typeface="Cambria" pitchFamily="18" charset="0"/>
              </a:rPr>
              <a:t>, </a:t>
            </a:r>
            <a:r>
              <a:rPr lang="en-US" sz="3100" dirty="0" smtClean="0">
                <a:latin typeface="Cambria" pitchFamily="18" charset="0"/>
              </a:rPr>
              <a:t>HGB/</a:t>
            </a:r>
            <a:r>
              <a:rPr lang="en-US" sz="3100" dirty="0" err="1" smtClean="0">
                <a:latin typeface="Cambria" pitchFamily="18" charset="0"/>
              </a:rPr>
              <a:t>Hak</a:t>
            </a:r>
            <a:r>
              <a:rPr lang="en-US" sz="3100" dirty="0" smtClean="0">
                <a:latin typeface="Cambria" pitchFamily="18" charset="0"/>
              </a:rPr>
              <a:t> </a:t>
            </a:r>
            <a:r>
              <a:rPr lang="en-US" sz="3100" dirty="0" err="1">
                <a:latin typeface="Cambria" pitchFamily="18" charset="0"/>
              </a:rPr>
              <a:t>Pakai</a:t>
            </a:r>
            <a:r>
              <a:rPr lang="en-US" sz="3100" dirty="0">
                <a:latin typeface="Cambria" pitchFamily="18" charset="0"/>
              </a:rPr>
              <a:t> </a:t>
            </a:r>
            <a:r>
              <a:rPr lang="en-US" sz="3100" dirty="0" err="1">
                <a:latin typeface="Cambria" pitchFamily="18" charset="0"/>
              </a:rPr>
              <a:t>di</a:t>
            </a:r>
            <a:r>
              <a:rPr lang="en-US" sz="3100" dirty="0">
                <a:latin typeface="Cambria" pitchFamily="18" charset="0"/>
              </a:rPr>
              <a:t> </a:t>
            </a:r>
            <a:r>
              <a:rPr lang="en-US" sz="3100" dirty="0" err="1">
                <a:latin typeface="Cambria" pitchFamily="18" charset="0"/>
              </a:rPr>
              <a:t>atas</a:t>
            </a:r>
            <a:r>
              <a:rPr lang="en-US" sz="3100" dirty="0">
                <a:latin typeface="Cambria" pitchFamily="18" charset="0"/>
              </a:rPr>
              <a:t> Tanah </a:t>
            </a:r>
            <a:r>
              <a:rPr lang="en-US" sz="3100" dirty="0" err="1">
                <a:latin typeface="Cambria" pitchFamily="18" charset="0"/>
              </a:rPr>
              <a:t>Hak</a:t>
            </a:r>
            <a:r>
              <a:rPr lang="en-US" sz="3100" dirty="0">
                <a:latin typeface="Cambria" pitchFamily="18" charset="0"/>
              </a:rPr>
              <a:t> </a:t>
            </a:r>
            <a:r>
              <a:rPr lang="en-US" sz="3100" dirty="0" err="1">
                <a:latin typeface="Cambria" pitchFamily="18" charset="0"/>
              </a:rPr>
              <a:t>Pengelolaan</a:t>
            </a:r>
            <a:r>
              <a:rPr lang="en-US" sz="3100" dirty="0">
                <a:latin typeface="Cambria" pitchFamily="18" charset="0"/>
              </a:rPr>
              <a:t> </a:t>
            </a:r>
            <a:r>
              <a:rPr lang="en-US" sz="3100" dirty="0" err="1">
                <a:latin typeface="Cambria" pitchFamily="18" charset="0"/>
              </a:rPr>
              <a:t>diterbitkan</a:t>
            </a:r>
            <a:r>
              <a:rPr lang="en-US" sz="3100" dirty="0">
                <a:latin typeface="Cambria" pitchFamily="18" charset="0"/>
              </a:rPr>
              <a:t>:</a:t>
            </a:r>
          </a:p>
          <a:p>
            <a:pPr>
              <a:buNone/>
            </a:pPr>
            <a:r>
              <a:rPr lang="en-US" sz="3100" dirty="0" smtClean="0">
                <a:latin typeface="Cambria" pitchFamily="18" charset="0"/>
              </a:rPr>
              <a:t>	</a:t>
            </a:r>
            <a:r>
              <a:rPr lang="en-US" sz="3100" b="1" dirty="0" smtClean="0">
                <a:latin typeface="Cambria" pitchFamily="18" charset="0"/>
              </a:rPr>
              <a:t>SERTIPIKAT </a:t>
            </a:r>
            <a:r>
              <a:rPr lang="en-US" sz="3100" b="1" dirty="0">
                <a:latin typeface="Cambria" pitchFamily="18" charset="0"/>
              </a:rPr>
              <a:t>HAK MILIK SATUAN RUMAH </a:t>
            </a:r>
            <a:r>
              <a:rPr lang="en-US" sz="3100" b="1" dirty="0" smtClean="0">
                <a:latin typeface="Cambria" pitchFamily="18" charset="0"/>
              </a:rPr>
              <a:t>SUSUN (SHM SARUSUN)</a:t>
            </a:r>
          </a:p>
          <a:p>
            <a:pPr>
              <a:buNone/>
            </a:pPr>
            <a:r>
              <a:rPr lang="en-US" sz="3100" dirty="0" smtClean="0">
                <a:latin typeface="Cambria" pitchFamily="18" charset="0"/>
              </a:rPr>
              <a:t>	</a:t>
            </a:r>
            <a:r>
              <a:rPr lang="en-US" sz="3100" i="1" dirty="0" smtClean="0">
                <a:latin typeface="Cambria" pitchFamily="18" charset="0"/>
              </a:rPr>
              <a:t>(</a:t>
            </a:r>
            <a:r>
              <a:rPr lang="en-US" sz="3100" i="1" dirty="0" err="1">
                <a:latin typeface="Cambria" pitchFamily="18" charset="0"/>
              </a:rPr>
              <a:t>Pasal</a:t>
            </a:r>
            <a:r>
              <a:rPr lang="en-US" sz="3100" i="1" dirty="0">
                <a:latin typeface="Cambria" pitchFamily="18" charset="0"/>
              </a:rPr>
              <a:t> 47 UURS)</a:t>
            </a:r>
          </a:p>
          <a:p>
            <a:pPr>
              <a:buNone/>
            </a:pPr>
            <a:r>
              <a:rPr lang="en-US" sz="3100" dirty="0">
                <a:latin typeface="Cambria" pitchFamily="18" charset="0"/>
              </a:rPr>
              <a:t> </a:t>
            </a:r>
          </a:p>
          <a:p>
            <a:pPr marL="365125" indent="-365125">
              <a:buFont typeface="Wingdings" pitchFamily="2" charset="2"/>
              <a:buChar char="Ø"/>
            </a:pPr>
            <a:r>
              <a:rPr lang="en-US" sz="3100" dirty="0">
                <a:latin typeface="Cambria" pitchFamily="18" charset="0"/>
              </a:rPr>
              <a:t>SHM </a:t>
            </a:r>
            <a:r>
              <a:rPr lang="en-US" sz="3100" dirty="0" err="1">
                <a:latin typeface="Cambria" pitchFamily="18" charset="0"/>
              </a:rPr>
              <a:t>Sarusun</a:t>
            </a:r>
            <a:r>
              <a:rPr lang="en-US" sz="3100" dirty="0">
                <a:latin typeface="Cambria" pitchFamily="18" charset="0"/>
              </a:rPr>
              <a:t> </a:t>
            </a:r>
            <a:r>
              <a:rPr lang="en-US" sz="3100" dirty="0" err="1">
                <a:latin typeface="Cambria" pitchFamily="18" charset="0"/>
              </a:rPr>
              <a:t>diterbitkan</a:t>
            </a:r>
            <a:r>
              <a:rPr lang="en-US" sz="3100" dirty="0">
                <a:latin typeface="Cambria" pitchFamily="18" charset="0"/>
              </a:rPr>
              <a:t> </a:t>
            </a:r>
            <a:r>
              <a:rPr lang="en-US" sz="3100" dirty="0" err="1">
                <a:latin typeface="Cambria" pitchFamily="18" charset="0"/>
              </a:rPr>
              <a:t>bagi</a:t>
            </a:r>
            <a:r>
              <a:rPr lang="en-US" sz="3100" dirty="0">
                <a:latin typeface="Cambria" pitchFamily="18" charset="0"/>
              </a:rPr>
              <a:t> </a:t>
            </a:r>
            <a:r>
              <a:rPr lang="en-US" sz="3100" dirty="0" err="1">
                <a:latin typeface="Cambria" pitchFamily="18" charset="0"/>
              </a:rPr>
              <a:t>setiap</a:t>
            </a:r>
            <a:r>
              <a:rPr lang="en-US" sz="3100" dirty="0">
                <a:latin typeface="Cambria" pitchFamily="18" charset="0"/>
              </a:rPr>
              <a:t> </a:t>
            </a:r>
            <a:r>
              <a:rPr lang="en-US" sz="3100" dirty="0" err="1">
                <a:latin typeface="Cambria" pitchFamily="18" charset="0"/>
              </a:rPr>
              <a:t>orang</a:t>
            </a:r>
            <a:r>
              <a:rPr lang="en-US" sz="3100" dirty="0">
                <a:latin typeface="Cambria" pitchFamily="18" charset="0"/>
              </a:rPr>
              <a:t> yang </a:t>
            </a:r>
            <a:r>
              <a:rPr lang="en-US" sz="3100" dirty="0" err="1">
                <a:latin typeface="Cambria" pitchFamily="18" charset="0"/>
              </a:rPr>
              <a:t>memenuhi</a:t>
            </a:r>
            <a:r>
              <a:rPr lang="en-US" sz="3100" dirty="0">
                <a:latin typeface="Cambria" pitchFamily="18" charset="0"/>
              </a:rPr>
              <a:t> </a:t>
            </a:r>
            <a:r>
              <a:rPr lang="en-US" sz="3100" dirty="0" err="1">
                <a:latin typeface="Cambria" pitchFamily="18" charset="0"/>
              </a:rPr>
              <a:t>syarat</a:t>
            </a:r>
            <a:r>
              <a:rPr lang="en-US" sz="3100" dirty="0">
                <a:latin typeface="Cambria" pitchFamily="18" charset="0"/>
              </a:rPr>
              <a:t> </a:t>
            </a:r>
            <a:r>
              <a:rPr lang="en-US" sz="3100" dirty="0" err="1">
                <a:latin typeface="Cambria" pitchFamily="18" charset="0"/>
              </a:rPr>
              <a:t>sebagai</a:t>
            </a:r>
            <a:r>
              <a:rPr lang="en-US" sz="3100" dirty="0">
                <a:latin typeface="Cambria" pitchFamily="18" charset="0"/>
              </a:rPr>
              <a:t> </a:t>
            </a:r>
            <a:r>
              <a:rPr lang="en-US" sz="3100" dirty="0" err="1">
                <a:latin typeface="Cambria" pitchFamily="18" charset="0"/>
              </a:rPr>
              <a:t>pemegang</a:t>
            </a:r>
            <a:r>
              <a:rPr lang="en-US" sz="3100" dirty="0">
                <a:latin typeface="Cambria" pitchFamily="18" charset="0"/>
              </a:rPr>
              <a:t> </a:t>
            </a:r>
            <a:r>
              <a:rPr lang="en-US" sz="3100" dirty="0" err="1">
                <a:latin typeface="Cambria" pitchFamily="18" charset="0"/>
              </a:rPr>
              <a:t>hak</a:t>
            </a:r>
            <a:r>
              <a:rPr lang="en-US" sz="3100" dirty="0">
                <a:latin typeface="Cambria" pitchFamily="18" charset="0"/>
              </a:rPr>
              <a:t> </a:t>
            </a:r>
            <a:r>
              <a:rPr lang="en-US" sz="3100" dirty="0" err="1">
                <a:latin typeface="Cambria" pitchFamily="18" charset="0"/>
              </a:rPr>
              <a:t>atas</a:t>
            </a:r>
            <a:r>
              <a:rPr lang="en-US" sz="3100" dirty="0">
                <a:latin typeface="Cambria" pitchFamily="18" charset="0"/>
              </a:rPr>
              <a:t> </a:t>
            </a:r>
            <a:r>
              <a:rPr lang="en-US" sz="3100" dirty="0" err="1">
                <a:latin typeface="Cambria" pitchFamily="18" charset="0"/>
              </a:rPr>
              <a:t>tanah</a:t>
            </a:r>
            <a:r>
              <a:rPr lang="en-US" sz="3100" dirty="0">
                <a:latin typeface="Cambria"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b="1" dirty="0" smtClean="0"/>
              <a:t>TANDA BUKTI </a:t>
            </a:r>
            <a:br>
              <a:rPr lang="en-US" b="1" dirty="0" smtClean="0"/>
            </a:br>
            <a:r>
              <a:rPr lang="en-US" b="1" dirty="0" smtClean="0"/>
              <a:t>KEPEMILIKAN SARUSUN</a:t>
            </a:r>
            <a:endParaRPr lang="en-US" dirty="0"/>
          </a:p>
        </p:txBody>
      </p:sp>
      <p:sp>
        <p:nvSpPr>
          <p:cNvPr id="3" name="Content Placeholder 2"/>
          <p:cNvSpPr>
            <a:spLocks noGrp="1"/>
          </p:cNvSpPr>
          <p:nvPr>
            <p:ph idx="1"/>
          </p:nvPr>
        </p:nvSpPr>
        <p:spPr>
          <a:xfrm>
            <a:off x="990600" y="1676400"/>
            <a:ext cx="7943088" cy="5029200"/>
          </a:xfrm>
        </p:spPr>
        <p:txBody>
          <a:bodyPr>
            <a:normAutofit fontScale="92500" lnSpcReduction="10000"/>
          </a:bodyPr>
          <a:lstStyle/>
          <a:p>
            <a:pPr marL="0" indent="0">
              <a:buNone/>
            </a:pPr>
            <a:r>
              <a:rPr lang="en-US" dirty="0" smtClean="0">
                <a:latin typeface="Cambria" pitchFamily="18" charset="0"/>
              </a:rPr>
              <a:t>DI </a:t>
            </a:r>
            <a:r>
              <a:rPr lang="en-US" dirty="0">
                <a:latin typeface="Cambria" pitchFamily="18" charset="0"/>
              </a:rPr>
              <a:t>ATAS BARANG MILIK NEGARA/DAERAH BERUPA TANAH </a:t>
            </a:r>
            <a:r>
              <a:rPr lang="en-US" dirty="0" err="1" smtClean="0">
                <a:latin typeface="Cambria" pitchFamily="18" charset="0"/>
              </a:rPr>
              <a:t>atau</a:t>
            </a:r>
            <a:r>
              <a:rPr lang="en-US" dirty="0" smtClean="0">
                <a:latin typeface="Cambria" pitchFamily="18" charset="0"/>
              </a:rPr>
              <a:t> </a:t>
            </a:r>
            <a:r>
              <a:rPr lang="en-US" dirty="0">
                <a:latin typeface="Cambria" pitchFamily="18" charset="0"/>
              </a:rPr>
              <a:t>TANAH WAKAF DENGAN CARA </a:t>
            </a:r>
            <a:r>
              <a:rPr lang="en-US" dirty="0" smtClean="0">
                <a:latin typeface="Cambria" pitchFamily="18" charset="0"/>
              </a:rPr>
              <a:t>SEWA</a:t>
            </a:r>
          </a:p>
          <a:p>
            <a:pPr marL="514350" indent="-514350">
              <a:buFont typeface="Wingdings" pitchFamily="2" charset="2"/>
              <a:buChar char="Ø"/>
            </a:pPr>
            <a:r>
              <a:rPr lang="en-US" dirty="0" err="1">
                <a:latin typeface="Cambria" pitchFamily="18" charset="0"/>
              </a:rPr>
              <a:t>Sebagai</a:t>
            </a:r>
            <a:r>
              <a:rPr lang="en-US" dirty="0">
                <a:latin typeface="Cambria" pitchFamily="18" charset="0"/>
              </a:rPr>
              <a:t> </a:t>
            </a:r>
            <a:r>
              <a:rPr lang="en-US" dirty="0" err="1">
                <a:latin typeface="Cambria" pitchFamily="18" charset="0"/>
              </a:rPr>
              <a:t>tanda</a:t>
            </a:r>
            <a:r>
              <a:rPr lang="en-US" dirty="0">
                <a:latin typeface="Cambria" pitchFamily="18" charset="0"/>
              </a:rPr>
              <a:t> </a:t>
            </a:r>
            <a:r>
              <a:rPr lang="en-US" dirty="0" err="1">
                <a:latin typeface="Cambria" pitchFamily="18" charset="0"/>
              </a:rPr>
              <a:t>bukti</a:t>
            </a:r>
            <a:r>
              <a:rPr lang="en-US" dirty="0">
                <a:latin typeface="Cambria" pitchFamily="18" charset="0"/>
              </a:rPr>
              <a:t> </a:t>
            </a:r>
            <a:r>
              <a:rPr lang="en-US" dirty="0" err="1">
                <a:latin typeface="Cambria" pitchFamily="18" charset="0"/>
              </a:rPr>
              <a:t>kepemilikan</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sarusun</a:t>
            </a:r>
            <a:r>
              <a:rPr lang="en-US" dirty="0">
                <a:latin typeface="Cambria" pitchFamily="18" charset="0"/>
              </a:rPr>
              <a:t> </a:t>
            </a:r>
            <a:r>
              <a:rPr lang="en-US" dirty="0" err="1">
                <a:latin typeface="Cambria" pitchFamily="18" charset="0"/>
              </a:rPr>
              <a:t>di</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Barang</a:t>
            </a:r>
            <a:r>
              <a:rPr lang="en-US" dirty="0">
                <a:latin typeface="Cambria" pitchFamily="18" charset="0"/>
              </a:rPr>
              <a:t> </a:t>
            </a:r>
            <a:r>
              <a:rPr lang="en-US" dirty="0" err="1">
                <a:latin typeface="Cambria" pitchFamily="18" charset="0"/>
              </a:rPr>
              <a:t>milik</a:t>
            </a:r>
            <a:r>
              <a:rPr lang="en-US" dirty="0">
                <a:latin typeface="Cambria" pitchFamily="18" charset="0"/>
              </a:rPr>
              <a:t> </a:t>
            </a:r>
            <a:r>
              <a:rPr lang="en-US" dirty="0" err="1">
                <a:latin typeface="Cambria" pitchFamily="18" charset="0"/>
              </a:rPr>
              <a:t>negara</a:t>
            </a:r>
            <a:r>
              <a:rPr lang="en-US" dirty="0">
                <a:latin typeface="Cambria" pitchFamily="18" charset="0"/>
              </a:rPr>
              <a:t>/</a:t>
            </a:r>
            <a:r>
              <a:rPr lang="en-US" dirty="0" err="1">
                <a:latin typeface="Cambria" pitchFamily="18" charset="0"/>
              </a:rPr>
              <a:t>daerah</a:t>
            </a:r>
            <a:r>
              <a:rPr lang="en-US" dirty="0">
                <a:latin typeface="Cambria" pitchFamily="18" charset="0"/>
              </a:rPr>
              <a:t> </a:t>
            </a:r>
            <a:r>
              <a:rPr lang="en-US" dirty="0" err="1">
                <a:latin typeface="Cambria" pitchFamily="18" charset="0"/>
              </a:rPr>
              <a:t>berupa</a:t>
            </a:r>
            <a:r>
              <a:rPr lang="en-US" dirty="0">
                <a:latin typeface="Cambria" pitchFamily="18" charset="0"/>
              </a:rPr>
              <a:t> </a:t>
            </a:r>
            <a:r>
              <a:rPr lang="en-US" dirty="0" err="1">
                <a:latin typeface="Cambria" pitchFamily="18" charset="0"/>
              </a:rPr>
              <a:t>tanah</a:t>
            </a:r>
            <a:r>
              <a:rPr lang="en-US" dirty="0">
                <a:latin typeface="Cambria" pitchFamily="18" charset="0"/>
              </a:rPr>
              <a:t> </a:t>
            </a:r>
            <a:r>
              <a:rPr lang="en-US" dirty="0" err="1">
                <a:latin typeface="Cambria" pitchFamily="18" charset="0"/>
              </a:rPr>
              <a:t>atau</a:t>
            </a:r>
            <a:r>
              <a:rPr lang="en-US" dirty="0">
                <a:latin typeface="Cambria" pitchFamily="18" charset="0"/>
              </a:rPr>
              <a:t> Tanah </a:t>
            </a:r>
            <a:r>
              <a:rPr lang="en-US" dirty="0" err="1">
                <a:latin typeface="Cambria" pitchFamily="18" charset="0"/>
              </a:rPr>
              <a:t>wakaf</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cara</a:t>
            </a:r>
            <a:r>
              <a:rPr lang="en-US" dirty="0">
                <a:latin typeface="Cambria" pitchFamily="18" charset="0"/>
              </a:rPr>
              <a:t> </a:t>
            </a:r>
            <a:r>
              <a:rPr lang="en-US" dirty="0" err="1">
                <a:latin typeface="Cambria" pitchFamily="18" charset="0"/>
              </a:rPr>
              <a:t>sewa</a:t>
            </a:r>
            <a:r>
              <a:rPr lang="en-US" dirty="0">
                <a:latin typeface="Cambria" pitchFamily="18" charset="0"/>
              </a:rPr>
              <a:t>, </a:t>
            </a:r>
            <a:r>
              <a:rPr lang="en-US" dirty="0" err="1">
                <a:latin typeface="Cambria" pitchFamily="18" charset="0"/>
              </a:rPr>
              <a:t>diterbitkan</a:t>
            </a:r>
            <a:r>
              <a:rPr lang="en-US" dirty="0">
                <a:latin typeface="Cambria" pitchFamily="18" charset="0"/>
              </a:rPr>
              <a:t>:</a:t>
            </a:r>
          </a:p>
          <a:p>
            <a:pPr marL="514350" indent="-514350">
              <a:buNone/>
            </a:pPr>
            <a:r>
              <a:rPr lang="en-US" dirty="0">
                <a:latin typeface="Cambria" pitchFamily="18" charset="0"/>
              </a:rPr>
              <a:t>	</a:t>
            </a:r>
            <a:r>
              <a:rPr lang="en-US" b="1" dirty="0" smtClean="0">
                <a:latin typeface="Cambria" pitchFamily="18" charset="0"/>
              </a:rPr>
              <a:t>SERTIPIKAT </a:t>
            </a:r>
            <a:r>
              <a:rPr lang="en-US" b="1" dirty="0">
                <a:latin typeface="Cambria" pitchFamily="18" charset="0"/>
              </a:rPr>
              <a:t>KEPEMILIKAN BANGUNAN GEDUNG SATUAN RUMAH </a:t>
            </a:r>
            <a:r>
              <a:rPr lang="en-US" b="1" dirty="0" smtClean="0">
                <a:latin typeface="Cambria" pitchFamily="18" charset="0"/>
              </a:rPr>
              <a:t>SUSUN       (SKBG </a:t>
            </a:r>
            <a:r>
              <a:rPr lang="en-US" b="1" dirty="0">
                <a:latin typeface="Cambria" pitchFamily="18" charset="0"/>
              </a:rPr>
              <a:t>SARUSUN)</a:t>
            </a:r>
          </a:p>
          <a:p>
            <a:pPr>
              <a:buNone/>
            </a:pPr>
            <a:r>
              <a:rPr lang="en-US" dirty="0" smtClean="0">
                <a:latin typeface="Cambria" pitchFamily="18" charset="0"/>
              </a:rPr>
              <a:t>	  (</a:t>
            </a:r>
            <a:r>
              <a:rPr lang="en-US" dirty="0" err="1">
                <a:latin typeface="Cambria" pitchFamily="18" charset="0"/>
              </a:rPr>
              <a:t>Pasal</a:t>
            </a:r>
            <a:r>
              <a:rPr lang="en-US" dirty="0">
                <a:latin typeface="Cambria" pitchFamily="18" charset="0"/>
              </a:rPr>
              <a:t> 48 UURS)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24800" cy="838200"/>
          </a:xfrm>
        </p:spPr>
        <p:txBody>
          <a:bodyPr>
            <a:noAutofit/>
          </a:bodyPr>
          <a:lstStyle/>
          <a:p>
            <a:r>
              <a:rPr lang="en-US" sz="4000" b="1" dirty="0"/>
              <a:t>SERTIPIKAT HAK ATAS RUANG</a:t>
            </a:r>
            <a:endParaRPr lang="en-US" sz="4000" dirty="0"/>
          </a:p>
        </p:txBody>
      </p:sp>
      <p:sp>
        <p:nvSpPr>
          <p:cNvPr id="3" name="Content Placeholder 2"/>
          <p:cNvSpPr>
            <a:spLocks noGrp="1"/>
          </p:cNvSpPr>
          <p:nvPr>
            <p:ph idx="1"/>
          </p:nvPr>
        </p:nvSpPr>
        <p:spPr>
          <a:xfrm>
            <a:off x="990600" y="1447800"/>
            <a:ext cx="7943088" cy="5181600"/>
          </a:xfrm>
        </p:spPr>
        <p:txBody>
          <a:bodyPr>
            <a:normAutofit fontScale="92500" lnSpcReduction="10000"/>
          </a:bodyPr>
          <a:lstStyle/>
          <a:p>
            <a:pPr marL="365125" lvl="0" indent="-365125">
              <a:buFont typeface="Wingdings" pitchFamily="2" charset="2"/>
              <a:buChar char="Ø"/>
            </a:pPr>
            <a:r>
              <a:rPr lang="en-US" dirty="0" err="1"/>
              <a:t>Sertipikat</a:t>
            </a:r>
            <a:r>
              <a:rPr lang="en-US" dirty="0"/>
              <a:t> </a:t>
            </a:r>
            <a:r>
              <a:rPr lang="en-US" dirty="0" err="1"/>
              <a:t>Hak</a:t>
            </a:r>
            <a:r>
              <a:rPr lang="en-US" dirty="0"/>
              <a:t> </a:t>
            </a:r>
            <a:r>
              <a:rPr lang="en-US" dirty="0" err="1"/>
              <a:t>Milik</a:t>
            </a:r>
            <a:r>
              <a:rPr lang="en-US" dirty="0"/>
              <a:t> </a:t>
            </a:r>
            <a:r>
              <a:rPr lang="en-US" dirty="0" err="1"/>
              <a:t>Sarusun</a:t>
            </a:r>
            <a:r>
              <a:rPr lang="en-US" dirty="0"/>
              <a:t> (SHM </a:t>
            </a:r>
            <a:r>
              <a:rPr lang="en-US" dirty="0" err="1"/>
              <a:t>Sarusun</a:t>
            </a:r>
            <a:r>
              <a:rPr lang="en-US" dirty="0"/>
              <a:t>) </a:t>
            </a:r>
            <a:r>
              <a:rPr lang="en-US" dirty="0" err="1"/>
              <a:t>adalah</a:t>
            </a:r>
            <a:r>
              <a:rPr lang="en-US" dirty="0"/>
              <a:t> </a:t>
            </a:r>
            <a:r>
              <a:rPr lang="en-US" dirty="0" err="1"/>
              <a:t>tanda</a:t>
            </a:r>
            <a:r>
              <a:rPr lang="en-US" dirty="0"/>
              <a:t> </a:t>
            </a:r>
            <a:r>
              <a:rPr lang="en-US" dirty="0" err="1"/>
              <a:t>bukti</a:t>
            </a:r>
            <a:r>
              <a:rPr lang="en-US" dirty="0"/>
              <a:t> </a:t>
            </a:r>
            <a:r>
              <a:rPr lang="en-US" dirty="0" err="1"/>
              <a:t>kepemilikan</a:t>
            </a:r>
            <a:r>
              <a:rPr lang="en-US" dirty="0"/>
              <a:t> </a:t>
            </a:r>
            <a:r>
              <a:rPr lang="en-US" dirty="0" err="1"/>
              <a:t>atas</a:t>
            </a:r>
            <a:r>
              <a:rPr lang="en-US" dirty="0"/>
              <a:t> </a:t>
            </a:r>
            <a:r>
              <a:rPr lang="en-US" dirty="0" err="1"/>
              <a:t>sarusun</a:t>
            </a:r>
            <a:r>
              <a:rPr lang="en-US" dirty="0"/>
              <a:t> </a:t>
            </a:r>
            <a:r>
              <a:rPr lang="en-US" dirty="0" err="1"/>
              <a:t>diatas</a:t>
            </a:r>
            <a:r>
              <a:rPr lang="en-US" dirty="0"/>
              <a:t> </a:t>
            </a:r>
            <a:r>
              <a:rPr lang="en-US" dirty="0" err="1"/>
              <a:t>tanah</a:t>
            </a:r>
            <a:r>
              <a:rPr lang="en-US" dirty="0"/>
              <a:t> </a:t>
            </a:r>
            <a:r>
              <a:rPr lang="en-US" dirty="0" err="1"/>
              <a:t>Hak</a:t>
            </a:r>
            <a:r>
              <a:rPr lang="en-US" dirty="0"/>
              <a:t> </a:t>
            </a:r>
            <a:r>
              <a:rPr lang="en-US" dirty="0" err="1"/>
              <a:t>Milik</a:t>
            </a:r>
            <a:r>
              <a:rPr lang="en-US" dirty="0"/>
              <a:t>, </a:t>
            </a:r>
            <a:r>
              <a:rPr lang="en-US" dirty="0" smtClean="0"/>
              <a:t>HGB/</a:t>
            </a:r>
            <a:r>
              <a:rPr lang="en-US" dirty="0" err="1" smtClean="0"/>
              <a:t>Hak</a:t>
            </a:r>
            <a:r>
              <a:rPr lang="en-US" dirty="0" smtClean="0"/>
              <a:t> </a:t>
            </a:r>
            <a:r>
              <a:rPr lang="en-US" dirty="0" err="1"/>
              <a:t>Pakai</a:t>
            </a:r>
            <a:r>
              <a:rPr lang="en-US" dirty="0"/>
              <a:t> </a:t>
            </a:r>
            <a:r>
              <a:rPr lang="en-US" dirty="0" err="1"/>
              <a:t>diatas</a:t>
            </a:r>
            <a:r>
              <a:rPr lang="en-US" dirty="0"/>
              <a:t> </a:t>
            </a:r>
            <a:r>
              <a:rPr lang="en-US" dirty="0" smtClean="0"/>
              <a:t>Tanah Negara </a:t>
            </a:r>
            <a:r>
              <a:rPr lang="en-US" dirty="0" err="1"/>
              <a:t>atau</a:t>
            </a:r>
            <a:r>
              <a:rPr lang="en-US" dirty="0"/>
              <a:t> </a:t>
            </a:r>
            <a:r>
              <a:rPr lang="en-US" dirty="0" smtClean="0"/>
              <a:t>HGB/</a:t>
            </a:r>
            <a:r>
              <a:rPr lang="en-US" dirty="0" err="1" smtClean="0"/>
              <a:t>Hak</a:t>
            </a:r>
            <a:r>
              <a:rPr lang="en-US" dirty="0" smtClean="0"/>
              <a:t> </a:t>
            </a:r>
            <a:r>
              <a:rPr lang="en-US" dirty="0" err="1"/>
              <a:t>Pakai</a:t>
            </a:r>
            <a:r>
              <a:rPr lang="en-US" dirty="0"/>
              <a:t> </a:t>
            </a:r>
            <a:r>
              <a:rPr lang="en-US" dirty="0" err="1"/>
              <a:t>diatas</a:t>
            </a:r>
            <a:r>
              <a:rPr lang="en-US" dirty="0"/>
              <a:t> </a:t>
            </a:r>
            <a:r>
              <a:rPr lang="en-US" dirty="0" err="1"/>
              <a:t>tanah</a:t>
            </a:r>
            <a:r>
              <a:rPr lang="en-US" dirty="0"/>
              <a:t> </a:t>
            </a:r>
            <a:r>
              <a:rPr lang="en-US" dirty="0" err="1" smtClean="0"/>
              <a:t>Hak</a:t>
            </a:r>
            <a:r>
              <a:rPr lang="en-US" dirty="0" smtClean="0"/>
              <a:t> </a:t>
            </a:r>
            <a:r>
              <a:rPr lang="en-US" dirty="0" err="1" smtClean="0"/>
              <a:t>Pengelolaan</a:t>
            </a:r>
            <a:endParaRPr lang="en-US" dirty="0"/>
          </a:p>
          <a:p>
            <a:endParaRPr lang="en-US" dirty="0"/>
          </a:p>
          <a:p>
            <a:pPr marL="365125" indent="-365125">
              <a:buFont typeface="Wingdings" pitchFamily="2" charset="2"/>
              <a:buChar char="Ø"/>
            </a:pPr>
            <a:r>
              <a:rPr lang="en-US" dirty="0" err="1"/>
              <a:t>Sertipikat</a:t>
            </a:r>
            <a:r>
              <a:rPr lang="en-US" dirty="0"/>
              <a:t> </a:t>
            </a:r>
            <a:r>
              <a:rPr lang="en-US" dirty="0" err="1"/>
              <a:t>Kepemilikan</a:t>
            </a:r>
            <a:r>
              <a:rPr lang="en-US" dirty="0"/>
              <a:t> </a:t>
            </a:r>
            <a:r>
              <a:rPr lang="en-US" dirty="0" err="1"/>
              <a:t>Bangunan</a:t>
            </a:r>
            <a:r>
              <a:rPr lang="en-US" dirty="0"/>
              <a:t> </a:t>
            </a:r>
            <a:r>
              <a:rPr lang="en-US" dirty="0" err="1"/>
              <a:t>Gedung</a:t>
            </a:r>
            <a:r>
              <a:rPr lang="en-US" dirty="0"/>
              <a:t> (SKBG) </a:t>
            </a:r>
            <a:r>
              <a:rPr lang="en-US" dirty="0" err="1"/>
              <a:t>adalah</a:t>
            </a:r>
            <a:r>
              <a:rPr lang="en-US" dirty="0"/>
              <a:t> </a:t>
            </a:r>
            <a:r>
              <a:rPr lang="en-US" dirty="0" err="1"/>
              <a:t>tanda</a:t>
            </a:r>
            <a:r>
              <a:rPr lang="en-US" dirty="0"/>
              <a:t> </a:t>
            </a:r>
            <a:r>
              <a:rPr lang="en-US" dirty="0" err="1"/>
              <a:t>bukti</a:t>
            </a:r>
            <a:r>
              <a:rPr lang="en-US" dirty="0"/>
              <a:t> </a:t>
            </a:r>
            <a:r>
              <a:rPr lang="en-US" dirty="0" err="1"/>
              <a:t>kepemilikan</a:t>
            </a:r>
            <a:r>
              <a:rPr lang="en-US" dirty="0"/>
              <a:t> </a:t>
            </a:r>
            <a:r>
              <a:rPr lang="en-US" dirty="0" err="1"/>
              <a:t>atas</a:t>
            </a:r>
            <a:r>
              <a:rPr lang="en-US" dirty="0"/>
              <a:t> </a:t>
            </a:r>
            <a:r>
              <a:rPr lang="en-US" dirty="0" err="1"/>
              <a:t>sarusun</a:t>
            </a:r>
            <a:r>
              <a:rPr lang="en-US" dirty="0"/>
              <a:t> </a:t>
            </a:r>
            <a:r>
              <a:rPr lang="en-US" dirty="0" err="1"/>
              <a:t>diatas</a:t>
            </a:r>
            <a:r>
              <a:rPr lang="en-US" dirty="0"/>
              <a:t> </a:t>
            </a:r>
            <a:r>
              <a:rPr lang="en-US" dirty="0" err="1"/>
              <a:t>Barang</a:t>
            </a:r>
            <a:r>
              <a:rPr lang="en-US" dirty="0"/>
              <a:t> </a:t>
            </a:r>
            <a:r>
              <a:rPr lang="en-US" dirty="0" err="1"/>
              <a:t>Milik</a:t>
            </a:r>
            <a:r>
              <a:rPr lang="en-US" dirty="0"/>
              <a:t> Negara/Daerah </a:t>
            </a:r>
            <a:r>
              <a:rPr lang="en-US" dirty="0" err="1"/>
              <a:t>berupa</a:t>
            </a:r>
            <a:r>
              <a:rPr lang="en-US" dirty="0"/>
              <a:t> </a:t>
            </a:r>
            <a:r>
              <a:rPr lang="en-US" dirty="0" err="1" smtClean="0"/>
              <a:t>tanah</a:t>
            </a:r>
            <a:r>
              <a:rPr lang="en-US" dirty="0" smtClean="0"/>
              <a:t> </a:t>
            </a:r>
            <a:r>
              <a:rPr lang="en-US" dirty="0" err="1"/>
              <a:t>atau</a:t>
            </a:r>
            <a:r>
              <a:rPr lang="en-US" dirty="0"/>
              <a:t> Tanah </a:t>
            </a:r>
            <a:r>
              <a:rPr lang="en-US" dirty="0" err="1"/>
              <a:t>Wakaf</a:t>
            </a:r>
            <a:r>
              <a:rPr lang="en-US" dirty="0"/>
              <a:t> </a:t>
            </a:r>
            <a:r>
              <a:rPr lang="en-US" dirty="0" err="1"/>
              <a:t>dengan</a:t>
            </a:r>
            <a:r>
              <a:rPr lang="en-US" dirty="0"/>
              <a:t> </a:t>
            </a:r>
            <a:r>
              <a:rPr lang="en-US" dirty="0" err="1"/>
              <a:t>cara</a:t>
            </a:r>
            <a:r>
              <a:rPr lang="en-US" dirty="0"/>
              <a:t> </a:t>
            </a:r>
            <a:r>
              <a:rPr lang="en-US" dirty="0" err="1"/>
              <a:t>sewa</a:t>
            </a:r>
            <a:r>
              <a:rPr lang="en-US"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685800"/>
          </a:xfrm>
        </p:spPr>
        <p:txBody>
          <a:bodyPr>
            <a:noAutofit/>
          </a:bodyPr>
          <a:lstStyle/>
          <a:p>
            <a:r>
              <a:rPr lang="en-US" b="1" dirty="0" smtClean="0"/>
              <a:t>SHM SARUSUN </a:t>
            </a:r>
            <a:endParaRPr lang="en-US" b="1" dirty="0"/>
          </a:p>
        </p:txBody>
      </p:sp>
      <p:sp>
        <p:nvSpPr>
          <p:cNvPr id="3" name="Content Placeholder 2"/>
          <p:cNvSpPr>
            <a:spLocks noGrp="1"/>
          </p:cNvSpPr>
          <p:nvPr>
            <p:ph idx="1"/>
          </p:nvPr>
        </p:nvSpPr>
        <p:spPr>
          <a:xfrm>
            <a:off x="990600" y="1371600"/>
            <a:ext cx="7943088" cy="5334000"/>
          </a:xfrm>
        </p:spPr>
        <p:txBody>
          <a:bodyPr>
            <a:normAutofit lnSpcReduction="10000"/>
          </a:bodyPr>
          <a:lstStyle/>
          <a:p>
            <a:pPr marL="0" indent="0">
              <a:buNone/>
            </a:pPr>
            <a:r>
              <a:rPr lang="en-US" dirty="0" err="1" smtClean="0">
                <a:latin typeface="Cambria" pitchFamily="18" charset="0"/>
              </a:rPr>
              <a:t>Sertifikat</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Milik</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Satuan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terdiri</a:t>
            </a:r>
            <a:r>
              <a:rPr lang="en-US" dirty="0" smtClean="0">
                <a:latin typeface="Cambria" pitchFamily="18" charset="0"/>
              </a:rPr>
              <a:t> </a:t>
            </a:r>
            <a:r>
              <a:rPr lang="en-US" dirty="0" err="1" smtClean="0">
                <a:latin typeface="Cambria" pitchFamily="18" charset="0"/>
              </a:rPr>
              <a:t>dari</a:t>
            </a:r>
            <a:r>
              <a:rPr lang="en-US" dirty="0" smtClean="0">
                <a:latin typeface="Cambria" pitchFamily="18" charset="0"/>
              </a:rPr>
              <a:t> :</a:t>
            </a:r>
          </a:p>
          <a:p>
            <a:pPr marL="514350" indent="-514350">
              <a:buAutoNum type="arabicPeriod"/>
            </a:pPr>
            <a:r>
              <a:rPr lang="en-US" dirty="0" err="1" smtClean="0">
                <a:latin typeface="Cambria" pitchFamily="18" charset="0"/>
              </a:rPr>
              <a:t>Salinan</a:t>
            </a:r>
            <a:r>
              <a:rPr lang="en-US" dirty="0" smtClean="0">
                <a:latin typeface="Cambria" pitchFamily="18" charset="0"/>
              </a:rPr>
              <a:t> </a:t>
            </a:r>
            <a:r>
              <a:rPr lang="en-US" dirty="0" err="1" smtClean="0">
                <a:latin typeface="Cambria" pitchFamily="18" charset="0"/>
              </a:rPr>
              <a:t>Buku</a:t>
            </a:r>
            <a:r>
              <a:rPr lang="en-US" dirty="0" smtClean="0">
                <a:latin typeface="Cambria" pitchFamily="18" charset="0"/>
              </a:rPr>
              <a:t> Tanah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Surat</a:t>
            </a:r>
            <a:r>
              <a:rPr lang="en-US" dirty="0" smtClean="0">
                <a:latin typeface="Cambria" pitchFamily="18" charset="0"/>
              </a:rPr>
              <a:t> </a:t>
            </a:r>
            <a:r>
              <a:rPr lang="en-US" dirty="0" err="1" smtClean="0">
                <a:latin typeface="Cambria" pitchFamily="18" charset="0"/>
              </a:rPr>
              <a:t>Ukur</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Tanah </a:t>
            </a:r>
            <a:r>
              <a:rPr lang="en-US" dirty="0" err="1" smtClean="0">
                <a:latin typeface="Cambria" pitchFamily="18" charset="0"/>
              </a:rPr>
              <a:t>Bersama</a:t>
            </a:r>
            <a:endParaRPr lang="en-US" dirty="0" smtClean="0">
              <a:latin typeface="Cambria" pitchFamily="18" charset="0"/>
            </a:endParaRPr>
          </a:p>
          <a:p>
            <a:pPr marL="514350" indent="-514350">
              <a:buAutoNum type="arabicPeriod"/>
            </a:pPr>
            <a:r>
              <a:rPr lang="en-US" dirty="0" err="1" smtClean="0">
                <a:latin typeface="Cambria" pitchFamily="18" charset="0"/>
              </a:rPr>
              <a:t>Gambar</a:t>
            </a:r>
            <a:r>
              <a:rPr lang="en-US" dirty="0" smtClean="0">
                <a:latin typeface="Cambria" pitchFamily="18" charset="0"/>
              </a:rPr>
              <a:t> </a:t>
            </a:r>
            <a:r>
              <a:rPr lang="en-US" dirty="0" err="1" smtClean="0">
                <a:latin typeface="Cambria" pitchFamily="18" charset="0"/>
              </a:rPr>
              <a:t>Denah</a:t>
            </a:r>
            <a:r>
              <a:rPr lang="en-US" dirty="0" smtClean="0">
                <a:latin typeface="Cambria" pitchFamily="18" charset="0"/>
              </a:rPr>
              <a:t> </a:t>
            </a:r>
            <a:r>
              <a:rPr lang="en-US" dirty="0" err="1" smtClean="0">
                <a:latin typeface="Cambria" pitchFamily="18" charset="0"/>
              </a:rPr>
              <a:t>Lantai</a:t>
            </a:r>
            <a:r>
              <a:rPr lang="en-US" dirty="0" smtClean="0">
                <a:latin typeface="Cambria" pitchFamily="18" charset="0"/>
              </a:rPr>
              <a:t> </a:t>
            </a:r>
            <a:r>
              <a:rPr lang="en-US" dirty="0" err="1" smtClean="0">
                <a:latin typeface="Cambria" pitchFamily="18" charset="0"/>
              </a:rPr>
              <a:t>pada</a:t>
            </a:r>
            <a:r>
              <a:rPr lang="en-US" dirty="0" smtClean="0">
                <a:latin typeface="Cambria" pitchFamily="18" charset="0"/>
              </a:rPr>
              <a:t> Tingkat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bersangkutan</a:t>
            </a:r>
            <a:r>
              <a:rPr lang="en-US" dirty="0" smtClean="0">
                <a:latin typeface="Cambria" pitchFamily="18" charset="0"/>
              </a:rPr>
              <a:t> yang </a:t>
            </a:r>
            <a:r>
              <a:rPr lang="en-US" dirty="0" err="1" smtClean="0">
                <a:latin typeface="Cambria" pitchFamily="18" charset="0"/>
              </a:rPr>
              <a:t>menunjukkan</a:t>
            </a:r>
            <a:r>
              <a:rPr lang="en-US" dirty="0" smtClean="0">
                <a:latin typeface="Cambria" pitchFamily="18" charset="0"/>
              </a:rPr>
              <a:t> </a:t>
            </a:r>
            <a:r>
              <a:rPr lang="en-US" dirty="0" err="1" smtClean="0">
                <a:latin typeface="Cambria" pitchFamily="18" charset="0"/>
              </a:rPr>
              <a:t>Satuan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yang </a:t>
            </a:r>
            <a:r>
              <a:rPr lang="en-US" dirty="0" err="1" smtClean="0">
                <a:latin typeface="Cambria" pitchFamily="18" charset="0"/>
              </a:rPr>
              <a:t>dimiliki</a:t>
            </a:r>
            <a:endParaRPr lang="en-US" dirty="0" smtClean="0">
              <a:latin typeface="Cambria" pitchFamily="18" charset="0"/>
            </a:endParaRPr>
          </a:p>
          <a:p>
            <a:pPr marL="514350" indent="-514350">
              <a:buAutoNum type="arabicPeriod"/>
            </a:pPr>
            <a:r>
              <a:rPr lang="en-US" dirty="0" err="1" smtClean="0">
                <a:latin typeface="Cambria" pitchFamily="18" charset="0"/>
              </a:rPr>
              <a:t>Pertelaan</a:t>
            </a:r>
            <a:r>
              <a:rPr lang="en-US" dirty="0" smtClean="0">
                <a:latin typeface="Cambria" pitchFamily="18" charset="0"/>
              </a:rPr>
              <a:t> </a:t>
            </a:r>
            <a:r>
              <a:rPr lang="en-US" dirty="0" err="1" smtClean="0">
                <a:latin typeface="Cambria" pitchFamily="18" charset="0"/>
              </a:rPr>
              <a:t>mengenai</a:t>
            </a:r>
            <a:r>
              <a:rPr lang="en-US" dirty="0" smtClean="0">
                <a:latin typeface="Cambria" pitchFamily="18" charset="0"/>
              </a:rPr>
              <a:t> </a:t>
            </a:r>
            <a:r>
              <a:rPr lang="en-US" dirty="0" err="1" smtClean="0">
                <a:latin typeface="Cambria" pitchFamily="18" charset="0"/>
              </a:rPr>
              <a:t>besarnya</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Benda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Tanah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bagi</a:t>
            </a:r>
            <a:r>
              <a:rPr lang="en-US" dirty="0" smtClean="0">
                <a:latin typeface="Cambria" pitchFamily="18" charset="0"/>
              </a:rPr>
              <a:t> </a:t>
            </a:r>
            <a:r>
              <a:rPr lang="en-US" dirty="0" err="1" smtClean="0">
                <a:latin typeface="Cambria" pitchFamily="18" charset="0"/>
              </a:rPr>
              <a:t>ybs</a:t>
            </a:r>
            <a:endParaRPr lang="en-US" dirty="0" smtClean="0">
              <a:latin typeface="Cambria" pitchFamily="18" charset="0"/>
            </a:endParaRPr>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030574"/>
          </a:xfrm>
        </p:spPr>
        <p:txBody>
          <a:bodyPr/>
          <a:lstStyle/>
          <a:p>
            <a:r>
              <a:rPr lang="en-US" b="1" dirty="0" smtClean="0"/>
              <a:t>SHM SARUSUN </a:t>
            </a:r>
            <a:r>
              <a:rPr lang="en-US" dirty="0" smtClean="0"/>
              <a:t>(</a:t>
            </a:r>
            <a:r>
              <a:rPr lang="en-US" dirty="0" err="1" smtClean="0"/>
              <a:t>lanjutan</a:t>
            </a:r>
            <a:r>
              <a:rPr lang="en-US" dirty="0" smtClean="0"/>
              <a:t>) </a:t>
            </a:r>
            <a:endParaRPr lang="en-US" dirty="0"/>
          </a:p>
        </p:txBody>
      </p:sp>
      <p:sp>
        <p:nvSpPr>
          <p:cNvPr id="3" name="Content Placeholder 2"/>
          <p:cNvSpPr>
            <a:spLocks noGrp="1"/>
          </p:cNvSpPr>
          <p:nvPr>
            <p:ph idx="1"/>
          </p:nvPr>
        </p:nvSpPr>
        <p:spPr>
          <a:xfrm>
            <a:off x="990600" y="1600200"/>
            <a:ext cx="7943088" cy="4648200"/>
          </a:xfrm>
        </p:spPr>
        <p:txBody>
          <a:bodyPr/>
          <a:lstStyle/>
          <a:p>
            <a:pPr marL="365125" lvl="0" indent="-365125">
              <a:buFont typeface="Wingdings" pitchFamily="2" charset="2"/>
              <a:buChar char="Ø"/>
            </a:pPr>
            <a:r>
              <a:rPr lang="en-US" dirty="0" smtClean="0">
                <a:latin typeface="Cambria" pitchFamily="18" charset="0"/>
              </a:rPr>
              <a:t>SHM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diterbitkan</a:t>
            </a:r>
            <a:r>
              <a:rPr lang="en-US" dirty="0" smtClean="0">
                <a:latin typeface="Cambria" pitchFamily="18" charset="0"/>
              </a:rPr>
              <a:t> </a:t>
            </a:r>
            <a:r>
              <a:rPr lang="en-US" dirty="0" err="1" smtClean="0">
                <a:latin typeface="Cambria" pitchFamily="18" charset="0"/>
              </a:rPr>
              <a:t>oleh</a:t>
            </a:r>
            <a:r>
              <a:rPr lang="en-US" dirty="0" smtClean="0">
                <a:latin typeface="Cambria" pitchFamily="18" charset="0"/>
              </a:rPr>
              <a:t> </a:t>
            </a:r>
            <a:r>
              <a:rPr lang="en-US" dirty="0" err="1" smtClean="0">
                <a:latin typeface="Cambria" pitchFamily="18" charset="0"/>
              </a:rPr>
              <a:t>kantor</a:t>
            </a:r>
            <a:r>
              <a:rPr lang="en-US" dirty="0" smtClean="0">
                <a:latin typeface="Cambria" pitchFamily="18" charset="0"/>
              </a:rPr>
              <a:t> </a:t>
            </a:r>
            <a:r>
              <a:rPr lang="en-US" dirty="0" err="1" smtClean="0">
                <a:latin typeface="Cambria" pitchFamily="18" charset="0"/>
              </a:rPr>
              <a:t>Pertanahan</a:t>
            </a:r>
            <a:r>
              <a:rPr lang="en-US" dirty="0" smtClean="0">
                <a:latin typeface="Cambria" pitchFamily="18" charset="0"/>
              </a:rPr>
              <a:t> </a:t>
            </a:r>
            <a:r>
              <a:rPr lang="en-US" dirty="0" err="1" smtClean="0">
                <a:latin typeface="Cambria" pitchFamily="18" charset="0"/>
              </a:rPr>
              <a:t>Kabupaten</a:t>
            </a:r>
            <a:r>
              <a:rPr lang="en-US" dirty="0" smtClean="0">
                <a:latin typeface="Cambria" pitchFamily="18" charset="0"/>
              </a:rPr>
              <a:t>/Kota</a:t>
            </a:r>
          </a:p>
          <a:p>
            <a:pPr marL="365125" indent="-365125">
              <a:buFont typeface="Wingdings" pitchFamily="2" charset="2"/>
              <a:buChar char="Ø"/>
            </a:pPr>
            <a:r>
              <a:rPr lang="en-US" dirty="0" smtClean="0">
                <a:latin typeface="Cambria" pitchFamily="18" charset="0"/>
              </a:rPr>
              <a:t>SHM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dijadikan</a:t>
            </a:r>
            <a:r>
              <a:rPr lang="en-US" dirty="0" smtClean="0">
                <a:latin typeface="Cambria" pitchFamily="18" charset="0"/>
              </a:rPr>
              <a:t> </a:t>
            </a:r>
            <a:r>
              <a:rPr lang="en-US" dirty="0" err="1" smtClean="0">
                <a:latin typeface="Cambria" pitchFamily="18" charset="0"/>
              </a:rPr>
              <a:t>jaminan</a:t>
            </a:r>
            <a:r>
              <a:rPr lang="en-US" dirty="0" smtClean="0">
                <a:latin typeface="Cambria" pitchFamily="18" charset="0"/>
              </a:rPr>
              <a:t> </a:t>
            </a:r>
            <a:r>
              <a:rPr lang="en-US" dirty="0" err="1" smtClean="0">
                <a:latin typeface="Cambria" pitchFamily="18" charset="0"/>
              </a:rPr>
              <a:t>utang</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dibebani</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Tanggungan</a:t>
            </a:r>
            <a:r>
              <a:rPr lang="en-US" dirty="0" smtClean="0">
                <a:latin typeface="Cambria" pitchFamily="18" charset="0"/>
              </a:rPr>
              <a:t> </a:t>
            </a:r>
            <a:r>
              <a:rPr lang="en-US" dirty="0" err="1" smtClean="0">
                <a:latin typeface="Cambria" pitchFamily="18" charset="0"/>
              </a:rPr>
              <a:t>sesuai</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ketentuan</a:t>
            </a:r>
            <a:r>
              <a:rPr lang="en-US" dirty="0" smtClean="0">
                <a:latin typeface="Cambria" pitchFamily="18" charset="0"/>
              </a:rPr>
              <a:t> </a:t>
            </a:r>
            <a:r>
              <a:rPr lang="en-US" dirty="0" err="1" smtClean="0">
                <a:latin typeface="Cambria" pitchFamily="18" charset="0"/>
              </a:rPr>
              <a:t>peraturan</a:t>
            </a:r>
            <a:r>
              <a:rPr lang="en-US" dirty="0" smtClean="0">
                <a:latin typeface="Cambria" pitchFamily="18" charset="0"/>
              </a:rPr>
              <a:t> </a:t>
            </a:r>
            <a:r>
              <a:rPr lang="en-US" dirty="0" err="1" smtClean="0">
                <a:latin typeface="Cambria" pitchFamily="18" charset="0"/>
              </a:rPr>
              <a:t>perundang-undangan</a:t>
            </a:r>
            <a:endParaRPr lang="en-US" dirty="0" smtClean="0">
              <a:latin typeface="Cambria" pitchFamily="18" charset="0"/>
            </a:endParaRPr>
          </a:p>
          <a:p>
            <a:pPr marL="365125" indent="-365125">
              <a:buNone/>
            </a:pPr>
            <a:r>
              <a:rPr lang="en-US" dirty="0" smtClean="0">
                <a:latin typeface="Cambria" pitchFamily="18" charset="0"/>
              </a:rPr>
              <a:t>	</a:t>
            </a:r>
            <a:r>
              <a:rPr lang="en-US" i="1" dirty="0" smtClean="0">
                <a:latin typeface="Cambria" pitchFamily="18" charset="0"/>
              </a:rPr>
              <a:t>(</a:t>
            </a:r>
            <a:r>
              <a:rPr lang="en-US" i="1" dirty="0" err="1" smtClean="0">
                <a:latin typeface="Cambria" pitchFamily="18" charset="0"/>
              </a:rPr>
              <a:t>Pasal</a:t>
            </a:r>
            <a:r>
              <a:rPr lang="en-US" i="1" dirty="0" smtClean="0">
                <a:latin typeface="Cambria" pitchFamily="18" charset="0"/>
              </a:rPr>
              <a:t> 47 </a:t>
            </a:r>
            <a:r>
              <a:rPr lang="en-US" i="1" dirty="0" err="1" smtClean="0">
                <a:latin typeface="Cambria" pitchFamily="18" charset="0"/>
              </a:rPr>
              <a:t>ayat</a:t>
            </a:r>
            <a:r>
              <a:rPr lang="en-US" i="1" dirty="0" smtClean="0">
                <a:latin typeface="Cambria" pitchFamily="18" charset="0"/>
              </a:rPr>
              <a:t> 5 UURS)</a:t>
            </a:r>
            <a:endParaRPr lang="en-US"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914400"/>
          </a:xfrm>
        </p:spPr>
        <p:txBody>
          <a:bodyPr>
            <a:normAutofit/>
          </a:bodyPr>
          <a:lstStyle/>
          <a:p>
            <a:r>
              <a:rPr lang="en-US" b="1" dirty="0" smtClean="0"/>
              <a:t>SKBG SARUSUN</a:t>
            </a:r>
            <a:endParaRPr lang="en-US" b="1" dirty="0"/>
          </a:p>
        </p:txBody>
      </p:sp>
      <p:sp>
        <p:nvSpPr>
          <p:cNvPr id="3" name="Content Placeholder 2"/>
          <p:cNvSpPr>
            <a:spLocks noGrp="1"/>
          </p:cNvSpPr>
          <p:nvPr>
            <p:ph idx="1"/>
          </p:nvPr>
        </p:nvSpPr>
        <p:spPr>
          <a:xfrm>
            <a:off x="990600" y="1600200"/>
            <a:ext cx="8001000" cy="5029200"/>
          </a:xfrm>
        </p:spPr>
        <p:txBody>
          <a:bodyPr>
            <a:normAutofit lnSpcReduction="10000"/>
          </a:bodyPr>
          <a:lstStyle/>
          <a:p>
            <a:pPr marL="404813" lvl="0" indent="-404813">
              <a:buFont typeface="Wingdings" pitchFamily="2" charset="2"/>
              <a:buChar char="Ø"/>
              <a:tabLst>
                <a:tab pos="465138" algn="l"/>
              </a:tabLst>
            </a:pPr>
            <a:r>
              <a:rPr lang="en-US" dirty="0" smtClean="0">
                <a:latin typeface="Cambria" pitchFamily="18" charset="0"/>
              </a:rPr>
              <a:t>SKBG </a:t>
            </a:r>
            <a:r>
              <a:rPr lang="en-US" dirty="0" err="1">
                <a:latin typeface="Cambria" pitchFamily="18" charset="0"/>
              </a:rPr>
              <a:t>Sarusun</a:t>
            </a:r>
            <a:r>
              <a:rPr lang="en-US" dirty="0">
                <a:latin typeface="Cambria" pitchFamily="18" charset="0"/>
              </a:rPr>
              <a:t> </a:t>
            </a:r>
            <a:r>
              <a:rPr lang="en-US" dirty="0" err="1">
                <a:latin typeface="Cambria" pitchFamily="18" charset="0"/>
              </a:rPr>
              <a:t>merupakan</a:t>
            </a:r>
            <a:r>
              <a:rPr lang="en-US" dirty="0">
                <a:latin typeface="Cambria" pitchFamily="18" charset="0"/>
              </a:rPr>
              <a:t> </a:t>
            </a:r>
            <a:r>
              <a:rPr lang="en-US" dirty="0" err="1">
                <a:latin typeface="Cambria" pitchFamily="18" charset="0"/>
              </a:rPr>
              <a:t>satu</a:t>
            </a:r>
            <a:r>
              <a:rPr lang="en-US" dirty="0">
                <a:latin typeface="Cambria" pitchFamily="18" charset="0"/>
              </a:rPr>
              <a:t> </a:t>
            </a:r>
            <a:r>
              <a:rPr lang="en-US" dirty="0" err="1">
                <a:latin typeface="Cambria" pitchFamily="18" charset="0"/>
              </a:rPr>
              <a:t>kesatuan</a:t>
            </a:r>
            <a:r>
              <a:rPr lang="en-US" dirty="0">
                <a:latin typeface="Cambria" pitchFamily="18" charset="0"/>
              </a:rPr>
              <a:t> </a:t>
            </a:r>
            <a:r>
              <a:rPr lang="en-US" dirty="0" smtClean="0">
                <a:latin typeface="Cambria" pitchFamily="18" charset="0"/>
              </a:rPr>
              <a:t>yang </a:t>
            </a:r>
            <a:r>
              <a:rPr lang="en-US" dirty="0" err="1" smtClean="0">
                <a:latin typeface="Cambria" pitchFamily="18" charset="0"/>
              </a:rPr>
              <a:t>tidak</a:t>
            </a:r>
            <a:r>
              <a:rPr lang="en-US" dirty="0" smtClean="0">
                <a:latin typeface="Cambria" pitchFamily="18" charset="0"/>
              </a:rPr>
              <a:t> </a:t>
            </a:r>
            <a:r>
              <a:rPr lang="en-US" dirty="0" err="1">
                <a:latin typeface="Cambria" pitchFamily="18" charset="0"/>
              </a:rPr>
              <a:t>terpisahkan</a:t>
            </a:r>
            <a:r>
              <a:rPr lang="en-US" dirty="0">
                <a:latin typeface="Cambria" pitchFamily="18" charset="0"/>
              </a:rPr>
              <a:t> yang </a:t>
            </a:r>
            <a:r>
              <a:rPr lang="en-US" dirty="0" err="1">
                <a:latin typeface="Cambria" pitchFamily="18" charset="0"/>
              </a:rPr>
              <a:t>terdiri</a:t>
            </a:r>
            <a:r>
              <a:rPr lang="en-US" dirty="0">
                <a:latin typeface="Cambria" pitchFamily="18" charset="0"/>
              </a:rPr>
              <a:t> </a:t>
            </a:r>
            <a:r>
              <a:rPr lang="en-US" dirty="0" err="1">
                <a:latin typeface="Cambria" pitchFamily="18" charset="0"/>
              </a:rPr>
              <a:t>atas</a:t>
            </a:r>
            <a:r>
              <a:rPr lang="en-US" dirty="0">
                <a:latin typeface="Cambria" pitchFamily="18" charset="0"/>
              </a:rPr>
              <a:t>:</a:t>
            </a:r>
          </a:p>
          <a:p>
            <a:pPr marL="514350" lvl="0" indent="-514350">
              <a:buFont typeface="+mj-lt"/>
              <a:buAutoNum type="arabicPeriod"/>
            </a:pPr>
            <a:r>
              <a:rPr lang="en-US" dirty="0" err="1">
                <a:latin typeface="Cambria" pitchFamily="18" charset="0"/>
              </a:rPr>
              <a:t>Salinan</a:t>
            </a:r>
            <a:r>
              <a:rPr lang="en-US" dirty="0">
                <a:latin typeface="Cambria" pitchFamily="18" charset="0"/>
              </a:rPr>
              <a:t> </a:t>
            </a:r>
            <a:r>
              <a:rPr lang="en-US" dirty="0" err="1">
                <a:latin typeface="Cambria" pitchFamily="18" charset="0"/>
              </a:rPr>
              <a:t>Buku</a:t>
            </a:r>
            <a:r>
              <a:rPr lang="en-US" dirty="0">
                <a:latin typeface="Cambria" pitchFamily="18" charset="0"/>
              </a:rPr>
              <a:t> </a:t>
            </a:r>
            <a:r>
              <a:rPr lang="en-US" dirty="0" err="1">
                <a:latin typeface="Cambria" pitchFamily="18" charset="0"/>
              </a:rPr>
              <a:t>Bangunan</a:t>
            </a:r>
            <a:r>
              <a:rPr lang="en-US" dirty="0">
                <a:latin typeface="Cambria" pitchFamily="18" charset="0"/>
              </a:rPr>
              <a:t> </a:t>
            </a:r>
            <a:r>
              <a:rPr lang="en-US" dirty="0" err="1">
                <a:latin typeface="Cambria" pitchFamily="18" charset="0"/>
              </a:rPr>
              <a:t>Gedung</a:t>
            </a:r>
            <a:endParaRPr lang="en-US" dirty="0">
              <a:latin typeface="Cambria" pitchFamily="18" charset="0"/>
            </a:endParaRPr>
          </a:p>
          <a:p>
            <a:pPr marL="514350" lvl="0" indent="-514350">
              <a:buFont typeface="+mj-lt"/>
              <a:buAutoNum type="arabicPeriod"/>
            </a:pPr>
            <a:r>
              <a:rPr lang="en-US" dirty="0" err="1">
                <a:latin typeface="Cambria" pitchFamily="18" charset="0"/>
              </a:rPr>
              <a:t>Salinan</a:t>
            </a:r>
            <a:r>
              <a:rPr lang="en-US" dirty="0">
                <a:latin typeface="Cambria" pitchFamily="18" charset="0"/>
              </a:rPr>
              <a:t> </a:t>
            </a:r>
            <a:r>
              <a:rPr lang="en-US" dirty="0" err="1">
                <a:latin typeface="Cambria" pitchFamily="18" charset="0"/>
              </a:rPr>
              <a:t>Surat</a:t>
            </a:r>
            <a:r>
              <a:rPr lang="en-US" dirty="0">
                <a:latin typeface="Cambria" pitchFamily="18" charset="0"/>
              </a:rPr>
              <a:t> </a:t>
            </a:r>
            <a:r>
              <a:rPr lang="en-US" dirty="0" err="1">
                <a:latin typeface="Cambria" pitchFamily="18" charset="0"/>
              </a:rPr>
              <a:t>Perjanjian</a:t>
            </a:r>
            <a:r>
              <a:rPr lang="en-US" dirty="0">
                <a:latin typeface="Cambria" pitchFamily="18" charset="0"/>
              </a:rPr>
              <a:t> </a:t>
            </a:r>
            <a:r>
              <a:rPr lang="en-US" dirty="0" err="1">
                <a:latin typeface="Cambria" pitchFamily="18" charset="0"/>
              </a:rPr>
              <a:t>Sewa</a:t>
            </a:r>
            <a:r>
              <a:rPr lang="en-US" dirty="0">
                <a:latin typeface="Cambria" pitchFamily="18" charset="0"/>
              </a:rPr>
              <a:t> </a:t>
            </a:r>
            <a:r>
              <a:rPr lang="en-US" dirty="0" err="1">
                <a:latin typeface="Cambria" pitchFamily="18" charset="0"/>
              </a:rPr>
              <a:t>atas</a:t>
            </a:r>
            <a:r>
              <a:rPr lang="en-US" dirty="0">
                <a:latin typeface="Cambria" pitchFamily="18" charset="0"/>
              </a:rPr>
              <a:t> Tanah </a:t>
            </a:r>
          </a:p>
          <a:p>
            <a:pPr marL="514350" lvl="0" indent="-514350">
              <a:buFont typeface="+mj-lt"/>
              <a:buAutoNum type="arabicPeriod"/>
            </a:pPr>
            <a:r>
              <a:rPr lang="en-US" dirty="0" err="1">
                <a:latin typeface="Cambria" pitchFamily="18" charset="0"/>
              </a:rPr>
              <a:t>Gambar</a:t>
            </a:r>
            <a:r>
              <a:rPr lang="en-US" dirty="0">
                <a:latin typeface="Cambria" pitchFamily="18" charset="0"/>
              </a:rPr>
              <a:t> </a:t>
            </a:r>
            <a:r>
              <a:rPr lang="en-US" dirty="0" err="1">
                <a:latin typeface="Cambria" pitchFamily="18" charset="0"/>
              </a:rPr>
              <a:t>denah</a:t>
            </a:r>
            <a:r>
              <a:rPr lang="en-US" dirty="0">
                <a:latin typeface="Cambria" pitchFamily="18" charset="0"/>
              </a:rPr>
              <a:t> </a:t>
            </a:r>
            <a:r>
              <a:rPr lang="en-US" dirty="0" err="1">
                <a:latin typeface="Cambria" pitchFamily="18" charset="0"/>
              </a:rPr>
              <a:t>lantai</a:t>
            </a:r>
            <a:r>
              <a:rPr lang="en-US" dirty="0">
                <a:latin typeface="Cambria" pitchFamily="18" charset="0"/>
              </a:rPr>
              <a:t> </a:t>
            </a:r>
            <a:r>
              <a:rPr lang="en-US" dirty="0" err="1">
                <a:latin typeface="Cambria" pitchFamily="18" charset="0"/>
              </a:rPr>
              <a:t>pada</a:t>
            </a:r>
            <a:r>
              <a:rPr lang="en-US" dirty="0">
                <a:latin typeface="Cambria" pitchFamily="18" charset="0"/>
              </a:rPr>
              <a:t> </a:t>
            </a:r>
            <a:r>
              <a:rPr lang="en-US" dirty="0" err="1">
                <a:latin typeface="Cambria" pitchFamily="18" charset="0"/>
              </a:rPr>
              <a:t>tingkat</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smtClean="0">
                <a:latin typeface="Cambria" pitchFamily="18" charset="0"/>
              </a:rPr>
              <a:t>ybs</a:t>
            </a:r>
            <a:r>
              <a:rPr lang="en-US" dirty="0" smtClean="0">
                <a:latin typeface="Cambria" pitchFamily="18" charset="0"/>
              </a:rPr>
              <a:t> </a:t>
            </a:r>
            <a:r>
              <a:rPr lang="en-US" dirty="0">
                <a:latin typeface="Cambria" pitchFamily="18" charset="0"/>
              </a:rPr>
              <a:t>yang </a:t>
            </a:r>
            <a:r>
              <a:rPr lang="en-US" dirty="0" err="1">
                <a:latin typeface="Cambria" pitchFamily="18" charset="0"/>
              </a:rPr>
              <a:t>menunjukkan</a:t>
            </a:r>
            <a:r>
              <a:rPr lang="en-US" dirty="0">
                <a:latin typeface="Cambria" pitchFamily="18" charset="0"/>
              </a:rPr>
              <a:t> </a:t>
            </a:r>
            <a:r>
              <a:rPr lang="en-US" dirty="0" err="1">
                <a:latin typeface="Cambria" pitchFamily="18" charset="0"/>
              </a:rPr>
              <a:t>sarusun</a:t>
            </a:r>
            <a:r>
              <a:rPr lang="en-US" dirty="0">
                <a:latin typeface="Cambria" pitchFamily="18" charset="0"/>
              </a:rPr>
              <a:t> yang </a:t>
            </a:r>
            <a:r>
              <a:rPr lang="en-US" dirty="0" err="1">
                <a:latin typeface="Cambria" pitchFamily="18" charset="0"/>
              </a:rPr>
              <a:t>dimiliki</a:t>
            </a:r>
            <a:endParaRPr lang="en-US" dirty="0">
              <a:latin typeface="Cambria" pitchFamily="18" charset="0"/>
            </a:endParaRPr>
          </a:p>
          <a:p>
            <a:pPr marL="514350" indent="-514350">
              <a:buFont typeface="+mj-lt"/>
              <a:buAutoNum type="arabicPeriod"/>
            </a:pPr>
            <a:r>
              <a:rPr lang="en-US" dirty="0" err="1">
                <a:latin typeface="Cambria" pitchFamily="18" charset="0"/>
              </a:rPr>
              <a:t>Pertelaan</a:t>
            </a:r>
            <a:r>
              <a:rPr lang="en-US" dirty="0">
                <a:latin typeface="Cambria" pitchFamily="18" charset="0"/>
              </a:rPr>
              <a:t> </a:t>
            </a:r>
            <a:r>
              <a:rPr lang="en-US" dirty="0" err="1">
                <a:latin typeface="Cambria" pitchFamily="18" charset="0"/>
              </a:rPr>
              <a:t>mengenai</a:t>
            </a:r>
            <a:r>
              <a:rPr lang="en-US" dirty="0">
                <a:latin typeface="Cambria" pitchFamily="18" charset="0"/>
              </a:rPr>
              <a:t> </a:t>
            </a:r>
            <a:r>
              <a:rPr lang="en-US" dirty="0" err="1">
                <a:latin typeface="Cambria" pitchFamily="18" charset="0"/>
              </a:rPr>
              <a:t>besarnya</a:t>
            </a:r>
            <a:r>
              <a:rPr lang="en-US" dirty="0">
                <a:latin typeface="Cambria" pitchFamily="18" charset="0"/>
              </a:rPr>
              <a:t> </a:t>
            </a:r>
            <a:r>
              <a:rPr lang="en-US" dirty="0" err="1">
                <a:latin typeface="Cambria" pitchFamily="18" charset="0"/>
              </a:rPr>
              <a:t>bagian</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B</a:t>
            </a:r>
            <a:r>
              <a:rPr lang="en-US" dirty="0" err="1" smtClean="0">
                <a:latin typeface="Cambria" pitchFamily="18" charset="0"/>
              </a:rPr>
              <a:t>agian</a:t>
            </a:r>
            <a:r>
              <a:rPr lang="en-US" dirty="0" smtClean="0">
                <a:latin typeface="Cambria" pitchFamily="18" charset="0"/>
              </a:rPr>
              <a:t> </a:t>
            </a:r>
            <a:r>
              <a:rPr lang="en-US" dirty="0" err="1">
                <a:latin typeface="Cambria" pitchFamily="18" charset="0"/>
              </a:rPr>
              <a:t>bersama</a:t>
            </a:r>
            <a:r>
              <a:rPr lang="en-US" dirty="0">
                <a:latin typeface="Cambria" pitchFamily="18" charset="0"/>
              </a:rPr>
              <a:t> </a:t>
            </a:r>
            <a:r>
              <a:rPr lang="en-US" dirty="0" err="1">
                <a:latin typeface="Cambria" pitchFamily="18" charset="0"/>
              </a:rPr>
              <a:t>dan</a:t>
            </a:r>
            <a:r>
              <a:rPr lang="en-US" dirty="0">
                <a:latin typeface="Cambria" pitchFamily="18" charset="0"/>
              </a:rPr>
              <a:t> B</a:t>
            </a:r>
            <a:r>
              <a:rPr lang="en-US" dirty="0" smtClean="0">
                <a:latin typeface="Cambria" pitchFamily="18" charset="0"/>
              </a:rPr>
              <a:t>enda </a:t>
            </a:r>
            <a:r>
              <a:rPr lang="en-US" dirty="0" err="1">
                <a:latin typeface="Cambria" pitchFamily="18" charset="0"/>
              </a:rPr>
              <a:t>bersama</a:t>
            </a:r>
            <a:r>
              <a:rPr lang="en-US" dirty="0">
                <a:latin typeface="Cambria" pitchFamily="18" charset="0"/>
              </a:rPr>
              <a:t> </a:t>
            </a:r>
            <a:r>
              <a:rPr lang="en-US" dirty="0" err="1">
                <a:latin typeface="Cambria" pitchFamily="18" charset="0"/>
              </a:rPr>
              <a:t>ybs</a:t>
            </a:r>
            <a:r>
              <a:rPr lang="en-US" dirty="0">
                <a:latin typeface="Cambria"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990600"/>
          </a:xfrm>
        </p:spPr>
        <p:txBody>
          <a:bodyPr>
            <a:normAutofit/>
          </a:bodyPr>
          <a:lstStyle/>
          <a:p>
            <a:r>
              <a:rPr lang="en-US" b="1" dirty="0" smtClean="0"/>
              <a:t>SKBG SARUSUN </a:t>
            </a: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1371600"/>
            <a:ext cx="7943088" cy="5334000"/>
          </a:xfrm>
        </p:spPr>
        <p:txBody>
          <a:bodyPr>
            <a:normAutofit lnSpcReduction="10000"/>
          </a:bodyPr>
          <a:lstStyle/>
          <a:p>
            <a:pPr marL="365125" lvl="0" indent="-365125">
              <a:buFont typeface="Wingdings" pitchFamily="2" charset="2"/>
              <a:buChar char="Ø"/>
            </a:pPr>
            <a:r>
              <a:rPr lang="en-US" dirty="0"/>
              <a:t>SKBG </a:t>
            </a:r>
            <a:r>
              <a:rPr lang="en-US" dirty="0" err="1"/>
              <a:t>Sarusun</a:t>
            </a:r>
            <a:r>
              <a:rPr lang="en-US" dirty="0"/>
              <a:t> </a:t>
            </a:r>
            <a:r>
              <a:rPr lang="en-US" dirty="0" err="1"/>
              <a:t>diterbitkan</a:t>
            </a:r>
            <a:r>
              <a:rPr lang="en-US" dirty="0"/>
              <a:t> </a:t>
            </a:r>
            <a:r>
              <a:rPr lang="en-US" dirty="0" err="1" smtClean="0"/>
              <a:t>oleh</a:t>
            </a:r>
            <a:r>
              <a:rPr lang="en-US" dirty="0" smtClean="0"/>
              <a:t> </a:t>
            </a:r>
            <a:r>
              <a:rPr lang="en-US" dirty="0" err="1"/>
              <a:t>Instansi</a:t>
            </a:r>
            <a:r>
              <a:rPr lang="en-US" dirty="0"/>
              <a:t> </a:t>
            </a:r>
            <a:r>
              <a:rPr lang="en-US" dirty="0" err="1"/>
              <a:t>Teknis</a:t>
            </a:r>
            <a:r>
              <a:rPr lang="en-US" dirty="0"/>
              <a:t> </a:t>
            </a:r>
            <a:r>
              <a:rPr lang="en-US" dirty="0" err="1"/>
              <a:t>Kabupaten</a:t>
            </a:r>
            <a:r>
              <a:rPr lang="en-US" dirty="0"/>
              <a:t>/Kota yang </a:t>
            </a:r>
            <a:r>
              <a:rPr lang="en-US" dirty="0" err="1"/>
              <a:t>bertugas</a:t>
            </a:r>
            <a:r>
              <a:rPr lang="en-US" dirty="0"/>
              <a:t> </a:t>
            </a:r>
            <a:r>
              <a:rPr lang="en-US" dirty="0" err="1"/>
              <a:t>dan</a:t>
            </a:r>
            <a:r>
              <a:rPr lang="en-US" dirty="0"/>
              <a:t> </a:t>
            </a:r>
            <a:r>
              <a:rPr lang="en-US" dirty="0" err="1"/>
              <a:t>bertanggung</a:t>
            </a:r>
            <a:r>
              <a:rPr lang="en-US" dirty="0"/>
              <a:t> </a:t>
            </a:r>
            <a:r>
              <a:rPr lang="en-US" dirty="0" err="1"/>
              <a:t>jawab</a:t>
            </a:r>
            <a:r>
              <a:rPr lang="en-US" dirty="0"/>
              <a:t> </a:t>
            </a:r>
            <a:r>
              <a:rPr lang="en-US" dirty="0" err="1"/>
              <a:t>di</a:t>
            </a:r>
            <a:r>
              <a:rPr lang="en-US" dirty="0"/>
              <a:t> </a:t>
            </a:r>
            <a:r>
              <a:rPr lang="en-US" dirty="0" err="1"/>
              <a:t>bidang</a:t>
            </a:r>
            <a:r>
              <a:rPr lang="en-US" dirty="0"/>
              <a:t> </a:t>
            </a:r>
            <a:r>
              <a:rPr lang="en-US" dirty="0" err="1"/>
              <a:t>bangunan</a:t>
            </a:r>
            <a:r>
              <a:rPr lang="en-US" dirty="0"/>
              <a:t> </a:t>
            </a:r>
            <a:r>
              <a:rPr lang="en-US" dirty="0" err="1"/>
              <a:t>gedung</a:t>
            </a:r>
            <a:r>
              <a:rPr lang="en-US" dirty="0"/>
              <a:t>.</a:t>
            </a:r>
          </a:p>
          <a:p>
            <a:pPr marL="365125" lvl="0" indent="-365125">
              <a:buFont typeface="Wingdings" pitchFamily="2" charset="2"/>
              <a:buChar char="Ø"/>
            </a:pPr>
            <a:r>
              <a:rPr lang="en-US" dirty="0"/>
              <a:t>SKBG </a:t>
            </a:r>
            <a:r>
              <a:rPr lang="en-US" dirty="0" err="1"/>
              <a:t>Sarusun</a:t>
            </a:r>
            <a:r>
              <a:rPr lang="en-US" dirty="0"/>
              <a:t> </a:t>
            </a:r>
            <a:r>
              <a:rPr lang="en-US" dirty="0" err="1"/>
              <a:t>dapat</a:t>
            </a:r>
            <a:r>
              <a:rPr lang="en-US" dirty="0"/>
              <a:t> </a:t>
            </a:r>
            <a:r>
              <a:rPr lang="en-US" dirty="0" err="1"/>
              <a:t>dijadikan</a:t>
            </a:r>
            <a:r>
              <a:rPr lang="en-US" dirty="0"/>
              <a:t> </a:t>
            </a:r>
            <a:r>
              <a:rPr lang="en-US" dirty="0" err="1"/>
              <a:t>jaminan</a:t>
            </a:r>
            <a:r>
              <a:rPr lang="en-US" dirty="0"/>
              <a:t> </a:t>
            </a:r>
            <a:r>
              <a:rPr lang="en-US" dirty="0" err="1"/>
              <a:t>utang</a:t>
            </a:r>
            <a:r>
              <a:rPr lang="en-US" dirty="0"/>
              <a:t> </a:t>
            </a:r>
            <a:r>
              <a:rPr lang="en-US" dirty="0" err="1"/>
              <a:t>dengan</a:t>
            </a:r>
            <a:r>
              <a:rPr lang="en-US" dirty="0"/>
              <a:t> </a:t>
            </a:r>
            <a:r>
              <a:rPr lang="en-US" dirty="0" err="1"/>
              <a:t>dibebani</a:t>
            </a:r>
            <a:r>
              <a:rPr lang="en-US" dirty="0"/>
              <a:t> </a:t>
            </a:r>
            <a:r>
              <a:rPr lang="en-US" dirty="0" err="1"/>
              <a:t>Fidusia</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r>
              <a:rPr lang="en-US" dirty="0"/>
              <a:t>.</a:t>
            </a:r>
          </a:p>
          <a:p>
            <a:pPr marL="365125" indent="-365125">
              <a:buFont typeface="Wingdings" pitchFamily="2" charset="2"/>
              <a:buChar char="Ø"/>
            </a:pPr>
            <a:r>
              <a:rPr lang="en-US" dirty="0"/>
              <a:t>SKBG </a:t>
            </a:r>
            <a:r>
              <a:rPr lang="en-US" dirty="0" err="1"/>
              <a:t>Sarusun</a:t>
            </a:r>
            <a:r>
              <a:rPr lang="en-US" dirty="0"/>
              <a:t> yang </a:t>
            </a:r>
            <a:r>
              <a:rPr lang="en-US" dirty="0" err="1"/>
              <a:t>dijadikan</a:t>
            </a:r>
            <a:r>
              <a:rPr lang="en-US" dirty="0"/>
              <a:t> </a:t>
            </a:r>
            <a:r>
              <a:rPr lang="en-US" dirty="0" err="1"/>
              <a:t>jaminan</a:t>
            </a:r>
            <a:r>
              <a:rPr lang="en-US" dirty="0"/>
              <a:t> </a:t>
            </a:r>
            <a:r>
              <a:rPr lang="en-US" dirty="0" err="1"/>
              <a:t>utang</a:t>
            </a:r>
            <a:r>
              <a:rPr lang="en-US" dirty="0"/>
              <a:t> </a:t>
            </a:r>
            <a:r>
              <a:rPr lang="en-US" dirty="0" err="1"/>
              <a:t>secara</a:t>
            </a:r>
            <a:r>
              <a:rPr lang="en-US" dirty="0"/>
              <a:t> </a:t>
            </a:r>
            <a:r>
              <a:rPr lang="en-US" dirty="0" err="1"/>
              <a:t>Fidusia</a:t>
            </a:r>
            <a:r>
              <a:rPr lang="en-US" dirty="0"/>
              <a:t> </a:t>
            </a:r>
            <a:r>
              <a:rPr lang="en-US" dirty="0" err="1"/>
              <a:t>harus</a:t>
            </a:r>
            <a:r>
              <a:rPr lang="en-US" dirty="0"/>
              <a:t> </a:t>
            </a:r>
            <a:r>
              <a:rPr lang="en-US" dirty="0" err="1"/>
              <a:t>didaftarkan</a:t>
            </a:r>
            <a:r>
              <a:rPr lang="en-US" dirty="0"/>
              <a:t> </a:t>
            </a:r>
            <a:r>
              <a:rPr lang="en-US" dirty="0" err="1"/>
              <a:t>ke</a:t>
            </a:r>
            <a:r>
              <a:rPr lang="en-US" dirty="0"/>
              <a:t> </a:t>
            </a:r>
            <a:r>
              <a:rPr lang="en-US" dirty="0" err="1"/>
              <a:t>kementerian</a:t>
            </a:r>
            <a:r>
              <a:rPr lang="en-US" dirty="0"/>
              <a:t> yang </a:t>
            </a:r>
            <a:r>
              <a:rPr lang="en-US" dirty="0" err="1"/>
              <a:t>menyelenggarakan</a:t>
            </a:r>
            <a:r>
              <a:rPr lang="en-US" dirty="0"/>
              <a:t> </a:t>
            </a:r>
            <a:r>
              <a:rPr lang="en-US" dirty="0" err="1"/>
              <a:t>urusan</a:t>
            </a:r>
            <a:r>
              <a:rPr lang="en-US" dirty="0"/>
              <a:t> </a:t>
            </a:r>
            <a:r>
              <a:rPr lang="en-US" dirty="0" err="1"/>
              <a:t>pemerintahan</a:t>
            </a:r>
            <a:r>
              <a:rPr lang="en-US" dirty="0"/>
              <a:t> </a:t>
            </a:r>
            <a:r>
              <a:rPr lang="en-US" dirty="0" err="1"/>
              <a:t>di</a:t>
            </a:r>
            <a:r>
              <a:rPr lang="en-US" dirty="0"/>
              <a:t> </a:t>
            </a:r>
            <a:r>
              <a:rPr lang="en-US" dirty="0" err="1"/>
              <a:t>bidang</a:t>
            </a:r>
            <a:r>
              <a:rPr lang="en-US" dirty="0"/>
              <a:t> </a:t>
            </a:r>
            <a:r>
              <a:rPr lang="en-US" dirty="0" err="1"/>
              <a:t>hukum</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848600" cy="5486400"/>
          </a:xfrm>
        </p:spPr>
        <p:txBody>
          <a:bodyPr>
            <a:noAutofit/>
          </a:bodyPr>
          <a:lstStyle/>
          <a:p>
            <a:r>
              <a:rPr lang="en-US" sz="3800" b="1" dirty="0" smtClean="0"/>
              <a:t>P</a:t>
            </a:r>
            <a:r>
              <a:rPr lang="id-ID" sz="3800" b="1" dirty="0"/>
              <a:t>erbedaan antara rumah susun y</a:t>
            </a:r>
            <a:r>
              <a:rPr lang="en-US" sz="3800" b="1" dirty="0"/>
              <a:t>an</a:t>
            </a:r>
            <a:r>
              <a:rPr lang="id-ID" sz="3800" b="1" dirty="0"/>
              <a:t>g didirikan diatas tanah hak y</a:t>
            </a:r>
            <a:r>
              <a:rPr lang="en-US" sz="3800" b="1" dirty="0"/>
              <a:t>an</a:t>
            </a:r>
            <a:r>
              <a:rPr lang="id-ID" sz="3800" b="1" dirty="0"/>
              <a:t>g d</a:t>
            </a:r>
            <a:r>
              <a:rPr lang="en-US" sz="3800" b="1" dirty="0"/>
              <a:t>a</a:t>
            </a:r>
            <a:r>
              <a:rPr lang="id-ID" sz="3800" b="1" dirty="0"/>
              <a:t>p</a:t>
            </a:r>
            <a:r>
              <a:rPr lang="en-US" sz="3800" b="1" dirty="0"/>
              <a:t>a</a:t>
            </a:r>
            <a:r>
              <a:rPr lang="id-ID" sz="3800" b="1" dirty="0"/>
              <a:t>t dimiliki s</a:t>
            </a:r>
            <a:r>
              <a:rPr lang="en-US" sz="3800" b="1" dirty="0"/>
              <a:t>e</a:t>
            </a:r>
            <a:r>
              <a:rPr lang="id-ID" sz="3800" b="1" dirty="0"/>
              <a:t>c</a:t>
            </a:r>
            <a:r>
              <a:rPr lang="en-US" sz="3800" b="1" dirty="0"/>
              <a:t>a</a:t>
            </a:r>
            <a:r>
              <a:rPr lang="id-ID" sz="3800" b="1" dirty="0"/>
              <a:t>r</a:t>
            </a:r>
            <a:r>
              <a:rPr lang="en-US" sz="3800" b="1" dirty="0"/>
              <a:t>a</a:t>
            </a:r>
            <a:r>
              <a:rPr lang="id-ID" sz="3800" b="1" dirty="0"/>
              <a:t> pribadi </a:t>
            </a:r>
            <a:r>
              <a:rPr lang="en-US" sz="3800" b="1" dirty="0" smtClean="0"/>
              <a:t>(SHM SARUSUN) </a:t>
            </a:r>
            <a:r>
              <a:rPr lang="id-ID" sz="3800" b="1" dirty="0" smtClean="0"/>
              <a:t>d</a:t>
            </a:r>
            <a:r>
              <a:rPr lang="en-US" sz="3800" b="1" dirty="0"/>
              <a:t>en</a:t>
            </a:r>
            <a:r>
              <a:rPr lang="id-ID" sz="3800" b="1" dirty="0"/>
              <a:t>g</a:t>
            </a:r>
            <a:r>
              <a:rPr lang="en-US" sz="3800" b="1" dirty="0"/>
              <a:t>a</a:t>
            </a:r>
            <a:r>
              <a:rPr lang="id-ID" sz="3800" b="1" dirty="0"/>
              <a:t>n rumah susun y</a:t>
            </a:r>
            <a:r>
              <a:rPr lang="en-US" sz="3800" b="1" dirty="0"/>
              <a:t>an</a:t>
            </a:r>
            <a:r>
              <a:rPr lang="id-ID" sz="3800" b="1" dirty="0"/>
              <a:t>g berdiri diatas tanah y</a:t>
            </a:r>
            <a:r>
              <a:rPr lang="en-US" sz="3800" b="1" dirty="0"/>
              <a:t>an</a:t>
            </a:r>
            <a:r>
              <a:rPr lang="id-ID" sz="3800" b="1" dirty="0"/>
              <a:t>g t</a:t>
            </a:r>
            <a:r>
              <a:rPr lang="en-US" sz="3800" b="1" dirty="0" err="1"/>
              <a:t>i</a:t>
            </a:r>
            <a:r>
              <a:rPr lang="id-ID" sz="3800" b="1" dirty="0"/>
              <a:t>d</a:t>
            </a:r>
            <a:r>
              <a:rPr lang="en-US" sz="3800" b="1" dirty="0"/>
              <a:t>a</a:t>
            </a:r>
            <a:r>
              <a:rPr lang="id-ID" sz="3800" b="1" dirty="0"/>
              <a:t>k d</a:t>
            </a:r>
            <a:r>
              <a:rPr lang="en-US" sz="3800" b="1" dirty="0"/>
              <a:t>a</a:t>
            </a:r>
            <a:r>
              <a:rPr lang="id-ID" sz="3800" b="1" dirty="0"/>
              <a:t>p</a:t>
            </a:r>
            <a:r>
              <a:rPr lang="en-US" sz="3800" b="1" dirty="0"/>
              <a:t>a</a:t>
            </a:r>
            <a:r>
              <a:rPr lang="id-ID" sz="3800" b="1" dirty="0"/>
              <a:t>t dimiliki tetapi hanya berupa sewa/pinjam </a:t>
            </a:r>
            <a:r>
              <a:rPr lang="id-ID" sz="3800" b="1" dirty="0" smtClean="0"/>
              <a:t>pakai</a:t>
            </a:r>
            <a:r>
              <a:rPr lang="en-US" sz="3800" b="1" dirty="0" smtClean="0"/>
              <a:t> (SKBG), </a:t>
            </a:r>
            <a:r>
              <a:rPr lang="en-US" sz="3800" b="1" dirty="0" err="1" smtClean="0"/>
              <a:t>yaitu</a:t>
            </a:r>
            <a:r>
              <a:rPr lang="en-US" sz="3800" b="1" dirty="0" smtClean="0"/>
              <a:t> :</a:t>
            </a:r>
            <a:br>
              <a:rPr lang="en-US" sz="3800" b="1" dirty="0" smtClean="0"/>
            </a:br>
            <a:endParaRPr lang="en-US" sz="3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7943088" cy="6172200"/>
          </a:xfrm>
        </p:spPr>
        <p:txBody>
          <a:bodyPr>
            <a:normAutofit fontScale="92500" lnSpcReduction="10000"/>
          </a:bodyPr>
          <a:lstStyle/>
          <a:p>
            <a:pPr marL="514350" lvl="0" indent="-514350">
              <a:buSzPct val="85000"/>
              <a:buFont typeface="+mj-lt"/>
              <a:buAutoNum type="arabicPeriod"/>
            </a:pPr>
            <a:r>
              <a:rPr lang="id-ID" sz="3400" dirty="0" smtClean="0">
                <a:latin typeface="Cambria" pitchFamily="18" charset="0"/>
              </a:rPr>
              <a:t>Bukti kepemilikan rumah susun y</a:t>
            </a:r>
            <a:r>
              <a:rPr lang="en-US" sz="3400" dirty="0" smtClean="0">
                <a:latin typeface="Cambria" pitchFamily="18" charset="0"/>
              </a:rPr>
              <a:t>an</a:t>
            </a:r>
            <a:r>
              <a:rPr lang="id-ID" sz="3400" dirty="0" smtClean="0">
                <a:latin typeface="Cambria" pitchFamily="18" charset="0"/>
              </a:rPr>
              <a:t>g didirikan diatas tanah y</a:t>
            </a:r>
            <a:r>
              <a:rPr lang="en-US" sz="3400" dirty="0" smtClean="0">
                <a:latin typeface="Cambria" pitchFamily="18" charset="0"/>
              </a:rPr>
              <a:t>an</a:t>
            </a:r>
            <a:r>
              <a:rPr lang="id-ID" sz="3400" dirty="0" smtClean="0">
                <a:latin typeface="Cambria" pitchFamily="18" charset="0"/>
              </a:rPr>
              <a:t>g d</a:t>
            </a:r>
            <a:r>
              <a:rPr lang="en-US" sz="3400" dirty="0" smtClean="0">
                <a:latin typeface="Cambria" pitchFamily="18" charset="0"/>
              </a:rPr>
              <a:t>a</a:t>
            </a:r>
            <a:r>
              <a:rPr lang="id-ID" sz="3400" dirty="0" smtClean="0">
                <a:latin typeface="Cambria" pitchFamily="18" charset="0"/>
              </a:rPr>
              <a:t>p</a:t>
            </a:r>
            <a:r>
              <a:rPr lang="en-US" sz="3400" dirty="0" smtClean="0">
                <a:latin typeface="Cambria" pitchFamily="18" charset="0"/>
              </a:rPr>
              <a:t>a</a:t>
            </a:r>
            <a:r>
              <a:rPr lang="id-ID" sz="3400" dirty="0" smtClean="0">
                <a:latin typeface="Cambria" pitchFamily="18" charset="0"/>
              </a:rPr>
              <a:t>t dimiliki berupa SHM Sarusun, s</a:t>
            </a:r>
            <a:r>
              <a:rPr lang="en-US" sz="3400" dirty="0" smtClean="0">
                <a:latin typeface="Cambria" pitchFamily="18" charset="0"/>
              </a:rPr>
              <a:t>e</a:t>
            </a:r>
            <a:r>
              <a:rPr lang="id-ID" sz="3400" dirty="0" smtClean="0">
                <a:latin typeface="Cambria" pitchFamily="18" charset="0"/>
              </a:rPr>
              <a:t>d</a:t>
            </a:r>
            <a:r>
              <a:rPr lang="en-US" sz="3400" dirty="0" smtClean="0">
                <a:latin typeface="Cambria" pitchFamily="18" charset="0"/>
              </a:rPr>
              <a:t>an</a:t>
            </a:r>
            <a:r>
              <a:rPr lang="id-ID" sz="3400" dirty="0" smtClean="0">
                <a:latin typeface="Cambria" pitchFamily="18" charset="0"/>
              </a:rPr>
              <a:t>gkan rumah susun </a:t>
            </a:r>
            <a:r>
              <a:rPr lang="en-US" sz="3400" dirty="0" smtClean="0">
                <a:latin typeface="Cambria" pitchFamily="18" charset="0"/>
              </a:rPr>
              <a:t>yang </a:t>
            </a:r>
            <a:r>
              <a:rPr lang="id-ID" sz="3400" dirty="0" smtClean="0">
                <a:latin typeface="Cambria" pitchFamily="18" charset="0"/>
              </a:rPr>
              <a:t>berdiri diatas tanah y</a:t>
            </a:r>
            <a:r>
              <a:rPr lang="en-US" sz="3400" dirty="0" smtClean="0">
                <a:latin typeface="Cambria" pitchFamily="18" charset="0"/>
              </a:rPr>
              <a:t>an</a:t>
            </a:r>
            <a:r>
              <a:rPr lang="id-ID" sz="3400" dirty="0" smtClean="0">
                <a:latin typeface="Cambria" pitchFamily="18" charset="0"/>
              </a:rPr>
              <a:t>g t</a:t>
            </a:r>
            <a:r>
              <a:rPr lang="en-US" sz="3400" dirty="0" err="1" smtClean="0">
                <a:latin typeface="Cambria" pitchFamily="18" charset="0"/>
              </a:rPr>
              <a:t>i</a:t>
            </a:r>
            <a:r>
              <a:rPr lang="id-ID" sz="3400" dirty="0" smtClean="0">
                <a:latin typeface="Cambria" pitchFamily="18" charset="0"/>
              </a:rPr>
              <a:t>d</a:t>
            </a:r>
            <a:r>
              <a:rPr lang="en-US" sz="3400" dirty="0" smtClean="0">
                <a:latin typeface="Cambria" pitchFamily="18" charset="0"/>
              </a:rPr>
              <a:t>a</a:t>
            </a:r>
            <a:r>
              <a:rPr lang="id-ID" sz="3400" dirty="0" smtClean="0">
                <a:latin typeface="Cambria" pitchFamily="18" charset="0"/>
              </a:rPr>
              <a:t>k d</a:t>
            </a:r>
            <a:r>
              <a:rPr lang="en-US" sz="3400" dirty="0" smtClean="0">
                <a:latin typeface="Cambria" pitchFamily="18" charset="0"/>
              </a:rPr>
              <a:t>a</a:t>
            </a:r>
            <a:r>
              <a:rPr lang="id-ID" sz="3400" dirty="0" smtClean="0">
                <a:latin typeface="Cambria" pitchFamily="18" charset="0"/>
              </a:rPr>
              <a:t>p</a:t>
            </a:r>
            <a:r>
              <a:rPr lang="en-US" sz="3400" dirty="0" smtClean="0">
                <a:latin typeface="Cambria" pitchFamily="18" charset="0"/>
              </a:rPr>
              <a:t>a</a:t>
            </a:r>
            <a:r>
              <a:rPr lang="id-ID" sz="3400" dirty="0" smtClean="0">
                <a:latin typeface="Cambria" pitchFamily="18" charset="0"/>
              </a:rPr>
              <a:t>t dimiliki berupa SKBG Sarusun.</a:t>
            </a:r>
            <a:endParaRPr lang="en-US" sz="3400" dirty="0" smtClean="0">
              <a:latin typeface="Cambria" pitchFamily="18" charset="0"/>
            </a:endParaRPr>
          </a:p>
          <a:p>
            <a:pPr marL="514350" lvl="0" indent="-514350">
              <a:buSzPct val="85000"/>
              <a:buFont typeface="+mj-lt"/>
              <a:buAutoNum type="arabicPeriod"/>
            </a:pPr>
            <a:r>
              <a:rPr lang="id-ID" sz="3400" dirty="0" smtClean="0">
                <a:latin typeface="Cambria" pitchFamily="18" charset="0"/>
              </a:rPr>
              <a:t>Kepemilikan SHM Sarusun meliputi bagian bersama, benda bersama </a:t>
            </a:r>
            <a:r>
              <a:rPr lang="en-US" sz="3400" dirty="0" err="1" smtClean="0">
                <a:latin typeface="Cambria" pitchFamily="18" charset="0"/>
              </a:rPr>
              <a:t>dan</a:t>
            </a:r>
            <a:r>
              <a:rPr lang="id-ID" sz="3400" dirty="0" smtClean="0">
                <a:latin typeface="Cambria" pitchFamily="18" charset="0"/>
              </a:rPr>
              <a:t> tanah bersama, s</a:t>
            </a:r>
            <a:r>
              <a:rPr lang="en-US" sz="3400" dirty="0" smtClean="0">
                <a:latin typeface="Cambria" pitchFamily="18" charset="0"/>
              </a:rPr>
              <a:t>e</a:t>
            </a:r>
            <a:r>
              <a:rPr lang="id-ID" sz="3400" dirty="0" smtClean="0">
                <a:latin typeface="Cambria" pitchFamily="18" charset="0"/>
              </a:rPr>
              <a:t>d</a:t>
            </a:r>
            <a:r>
              <a:rPr lang="en-US" sz="3400" dirty="0" smtClean="0">
                <a:latin typeface="Cambria" pitchFamily="18" charset="0"/>
              </a:rPr>
              <a:t>an</a:t>
            </a:r>
            <a:r>
              <a:rPr lang="id-ID" sz="3400" dirty="0" smtClean="0">
                <a:latin typeface="Cambria" pitchFamily="18" charset="0"/>
              </a:rPr>
              <a:t>gkan SKBG sarusun hanya meliputi gedung saja</a:t>
            </a:r>
            <a:r>
              <a:rPr lang="en-US" sz="3400" dirty="0" smtClean="0">
                <a:latin typeface="Cambria" pitchFamily="18" charset="0"/>
              </a:rPr>
              <a:t>,</a:t>
            </a:r>
            <a:r>
              <a:rPr lang="id-ID" sz="3400" dirty="0" smtClean="0">
                <a:latin typeface="Cambria" pitchFamily="18" charset="0"/>
              </a:rPr>
              <a:t> tanahnya t</a:t>
            </a:r>
            <a:r>
              <a:rPr lang="en-US" sz="3400" dirty="0" err="1" smtClean="0">
                <a:latin typeface="Cambria" pitchFamily="18" charset="0"/>
              </a:rPr>
              <a:t>i</a:t>
            </a:r>
            <a:r>
              <a:rPr lang="id-ID" sz="3400" dirty="0" smtClean="0">
                <a:latin typeface="Cambria" pitchFamily="18" charset="0"/>
              </a:rPr>
              <a:t>d</a:t>
            </a:r>
            <a:r>
              <a:rPr lang="en-US" sz="3400" dirty="0" smtClean="0">
                <a:latin typeface="Cambria" pitchFamily="18" charset="0"/>
              </a:rPr>
              <a:t>a</a:t>
            </a:r>
            <a:r>
              <a:rPr lang="id-ID" sz="3400" dirty="0" smtClean="0">
                <a:latin typeface="Cambria" pitchFamily="18" charset="0"/>
              </a:rPr>
              <a:t>k termasuk.</a:t>
            </a:r>
            <a:endParaRPr lang="en-US" sz="3400" dirty="0" smtClean="0">
              <a:latin typeface="Cambria" pitchFamily="18" charset="0"/>
            </a:endParaRPr>
          </a:p>
          <a:p>
            <a:pPr marL="514350" lvl="0" indent="-514350">
              <a:buSzPct val="85000"/>
              <a:buFont typeface="+mj-lt"/>
              <a:buAutoNum type="arabicPeriod"/>
            </a:pPr>
            <a:r>
              <a:rPr lang="id-ID" sz="3400" dirty="0" smtClean="0">
                <a:latin typeface="Cambria" pitchFamily="18" charset="0"/>
              </a:rPr>
              <a:t>SHM Sarusun keluar berdas</a:t>
            </a:r>
            <a:r>
              <a:rPr lang="en-US" sz="3400" dirty="0" smtClean="0">
                <a:latin typeface="Cambria" pitchFamily="18" charset="0"/>
              </a:rPr>
              <a:t>a</a:t>
            </a:r>
            <a:r>
              <a:rPr lang="id-ID" sz="3400" dirty="0" smtClean="0">
                <a:latin typeface="Cambria" pitchFamily="18" charset="0"/>
              </a:rPr>
              <a:t>rkan Akta </a:t>
            </a:r>
            <a:r>
              <a:rPr lang="en-US" sz="3400" dirty="0" smtClean="0">
                <a:latin typeface="Cambria" pitchFamily="18" charset="0"/>
              </a:rPr>
              <a:t>J</a:t>
            </a:r>
            <a:r>
              <a:rPr lang="id-ID" sz="3400" dirty="0" smtClean="0">
                <a:latin typeface="Cambria" pitchFamily="18" charset="0"/>
              </a:rPr>
              <a:t>ual </a:t>
            </a:r>
            <a:r>
              <a:rPr lang="en-US" sz="3400" dirty="0" smtClean="0">
                <a:latin typeface="Cambria" pitchFamily="18" charset="0"/>
              </a:rPr>
              <a:t>B</a:t>
            </a:r>
            <a:r>
              <a:rPr lang="id-ID" sz="3400" dirty="0" smtClean="0">
                <a:latin typeface="Cambria" pitchFamily="18" charset="0"/>
              </a:rPr>
              <a:t>eli, s</a:t>
            </a:r>
            <a:r>
              <a:rPr lang="en-US" sz="3400" dirty="0" smtClean="0">
                <a:latin typeface="Cambria" pitchFamily="18" charset="0"/>
              </a:rPr>
              <a:t>e</a:t>
            </a:r>
            <a:r>
              <a:rPr lang="id-ID" sz="3400" dirty="0" smtClean="0">
                <a:latin typeface="Cambria" pitchFamily="18" charset="0"/>
              </a:rPr>
              <a:t>d</a:t>
            </a:r>
            <a:r>
              <a:rPr lang="en-US" sz="3400" dirty="0" smtClean="0">
                <a:latin typeface="Cambria" pitchFamily="18" charset="0"/>
              </a:rPr>
              <a:t>an</a:t>
            </a:r>
            <a:r>
              <a:rPr lang="id-ID" sz="3400" dirty="0" smtClean="0">
                <a:latin typeface="Cambria" pitchFamily="18" charset="0"/>
              </a:rPr>
              <a:t>gkan SKGB Sarusun keluar berdasarkan Perjanjian </a:t>
            </a:r>
            <a:r>
              <a:rPr lang="en-US" sz="3400" dirty="0" smtClean="0">
                <a:latin typeface="Cambria" pitchFamily="18" charset="0"/>
              </a:rPr>
              <a:t>S</a:t>
            </a:r>
            <a:r>
              <a:rPr lang="id-ID" sz="3400" dirty="0" smtClean="0">
                <a:latin typeface="Cambria" pitchFamily="18" charset="0"/>
              </a:rPr>
              <a:t>ewa </a:t>
            </a:r>
            <a:r>
              <a:rPr lang="en-US" sz="3400" dirty="0" smtClean="0">
                <a:latin typeface="Cambria" pitchFamily="18" charset="0"/>
              </a:rPr>
              <a:t>M</a:t>
            </a:r>
            <a:r>
              <a:rPr lang="id-ID" sz="3400" dirty="0" smtClean="0">
                <a:latin typeface="Cambria" pitchFamily="18" charset="0"/>
              </a:rPr>
              <a:t>enyewa.</a:t>
            </a:r>
            <a:endParaRPr lang="en-US" sz="3400" dirty="0" smtClean="0">
              <a:latin typeface="Cambria" pitchFamily="18" charset="0"/>
            </a:endParaRPr>
          </a:p>
          <a:p>
            <a:pPr marL="596646" indent="-514350">
              <a:buSzPct val="8500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189038"/>
          </a:xfrm>
        </p:spPr>
        <p:txBody>
          <a:bodyPr>
            <a:normAutofit/>
          </a:bodyPr>
          <a:lstStyle/>
          <a:p>
            <a:r>
              <a:rPr lang="en-US" sz="4400" b="1" dirty="0" smtClean="0"/>
              <a:t>LATAR BELAKANG</a:t>
            </a:r>
            <a:endParaRPr lang="en-US" sz="4400" b="1" dirty="0"/>
          </a:p>
        </p:txBody>
      </p:sp>
      <p:sp>
        <p:nvSpPr>
          <p:cNvPr id="3" name="Content Placeholder 2"/>
          <p:cNvSpPr>
            <a:spLocks noGrp="1"/>
          </p:cNvSpPr>
          <p:nvPr>
            <p:ph idx="1"/>
          </p:nvPr>
        </p:nvSpPr>
        <p:spPr>
          <a:xfrm>
            <a:off x="914400" y="1600200"/>
            <a:ext cx="8229600" cy="4953000"/>
          </a:xfrm>
        </p:spPr>
        <p:txBody>
          <a:bodyPr>
            <a:normAutofit fontScale="92500" lnSpcReduction="20000"/>
          </a:bodyPr>
          <a:lstStyle/>
          <a:p>
            <a:pPr lvl="0"/>
            <a:r>
              <a:rPr lang="en-US" dirty="0" err="1" smtClean="0">
                <a:latin typeface="Cambria" pitchFamily="18" charset="0"/>
                <a:cs typeface="Andalus" pitchFamily="18" charset="-78"/>
              </a:rPr>
              <a:t>Kebutuhan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tanah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untuk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perumahan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perkotaan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meningkat</a:t>
            </a:r>
            <a:endParaRPr lang="en-US" dirty="0" smtClean="0">
              <a:latin typeface="Cambria" pitchFamily="18" charset="0"/>
              <a:cs typeface="Andalus" pitchFamily="18" charset="-78"/>
            </a:endParaRPr>
          </a:p>
          <a:p>
            <a:pPr lvl="0"/>
            <a:r>
              <a:rPr lang="en-US" dirty="0" err="1" smtClean="0">
                <a:latin typeface="Cambria" pitchFamily="18" charset="0"/>
                <a:cs typeface="Andalus" pitchFamily="18" charset="-78"/>
              </a:rPr>
              <a:t>Persediaan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tanah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tetap</a:t>
            </a:r>
            <a:endParaRPr lang="en-US" dirty="0" smtClean="0">
              <a:latin typeface="Cambria" pitchFamily="18" charset="0"/>
              <a:cs typeface="Andalus" pitchFamily="18" charset="-78"/>
            </a:endParaRPr>
          </a:p>
          <a:p>
            <a:pPr lvl="0"/>
            <a:r>
              <a:rPr lang="en-US" dirty="0" smtClean="0">
                <a:latin typeface="Cambria" pitchFamily="18" charset="0"/>
                <a:cs typeface="Andalus" pitchFamily="18" charset="-78"/>
              </a:rPr>
              <a:t>Pembangunan </a:t>
            </a:r>
            <a:r>
              <a:rPr lang="en-US" dirty="0" err="1" smtClean="0">
                <a:latin typeface="Cambria" pitchFamily="18" charset="0"/>
                <a:cs typeface="Andalus" pitchFamily="18" charset="-78"/>
              </a:rPr>
              <a:t>ke</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arah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vertikal</a:t>
            </a:r>
            <a:r>
              <a:rPr lang="en-US" dirty="0" smtClean="0">
                <a:latin typeface="Cambria" pitchFamily="18" charset="0"/>
                <a:cs typeface="Andalus" pitchFamily="18" charset="-78"/>
              </a:rPr>
              <a:t> </a:t>
            </a:r>
          </a:p>
          <a:p>
            <a:pPr lvl="0"/>
            <a:r>
              <a:rPr lang="en-US" dirty="0" err="1" smtClean="0">
                <a:latin typeface="Cambria" pitchFamily="18" charset="0"/>
                <a:cs typeface="Andalus" pitchFamily="18" charset="-78"/>
              </a:rPr>
              <a:t>Bangunan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bertingkat</a:t>
            </a:r>
            <a:endParaRPr lang="en-US" dirty="0" smtClean="0">
              <a:latin typeface="Cambria" pitchFamily="18" charset="0"/>
              <a:cs typeface="Andalus" pitchFamily="18" charset="-78"/>
            </a:endParaRPr>
          </a:p>
          <a:p>
            <a:pPr lvl="0"/>
            <a:r>
              <a:rPr lang="en-US" dirty="0" err="1" smtClean="0">
                <a:latin typeface="Cambria" pitchFamily="18" charset="0"/>
                <a:cs typeface="Andalus" pitchFamily="18" charset="-78"/>
              </a:rPr>
              <a:t>Digunakan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untuk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hunian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bukan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hunian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campur</a:t>
            </a:r>
            <a:r>
              <a:rPr lang="en-US" dirty="0" smtClean="0">
                <a:latin typeface="Cambria" pitchFamily="18" charset="0"/>
                <a:cs typeface="Andalus" pitchFamily="18" charset="-78"/>
              </a:rPr>
              <a:t>)</a:t>
            </a:r>
          </a:p>
          <a:p>
            <a:pPr lvl="0"/>
            <a:r>
              <a:rPr lang="en-US" dirty="0" err="1" smtClean="0">
                <a:latin typeface="Cambria" pitchFamily="18" charset="0"/>
                <a:cs typeface="Andalus" pitchFamily="18" charset="-78"/>
              </a:rPr>
              <a:t>Lembaga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hukum</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baru</a:t>
            </a:r>
            <a:r>
              <a:rPr lang="en-US" dirty="0" smtClean="0">
                <a:latin typeface="Cambria" pitchFamily="18" charset="0"/>
                <a:cs typeface="Andalus" pitchFamily="18" charset="-78"/>
              </a:rPr>
              <a:t> HMSRS </a:t>
            </a:r>
            <a:r>
              <a:rPr lang="en-US" dirty="0" err="1" smtClean="0">
                <a:latin typeface="Cambria" pitchFamily="18" charset="0"/>
                <a:cs typeface="Andalus" pitchFamily="18" charset="-78"/>
              </a:rPr>
              <a:t>meningkatkan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pertumbuhan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ekonomi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rakyat</a:t>
            </a:r>
            <a:r>
              <a:rPr lang="en-US" dirty="0" smtClean="0">
                <a:latin typeface="Cambria" pitchFamily="18" charset="0"/>
                <a:cs typeface="Andalus" pitchFamily="18" charset="-78"/>
              </a:rPr>
              <a:t>/</a:t>
            </a:r>
            <a:r>
              <a:rPr lang="en-US" dirty="0" err="1" smtClean="0">
                <a:latin typeface="Cambria" pitchFamily="18" charset="0"/>
                <a:cs typeface="Andalus" pitchFamily="18" charset="-78"/>
              </a:rPr>
              <a:t>masyarakat</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ekonomi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lemah</a:t>
            </a:r>
            <a:endParaRPr lang="en-US" dirty="0" smtClean="0">
              <a:latin typeface="Cambria" pitchFamily="18" charset="0"/>
              <a:cs typeface="Andalus" pitchFamily="18" charset="-78"/>
            </a:endParaRPr>
          </a:p>
          <a:p>
            <a:r>
              <a:rPr lang="en-US" dirty="0" smtClean="0">
                <a:latin typeface="Cambria" pitchFamily="18" charset="0"/>
                <a:cs typeface="Andalus" pitchFamily="18" charset="-78"/>
              </a:rPr>
              <a:t>HMSRS </a:t>
            </a:r>
            <a:r>
              <a:rPr lang="en-US" dirty="0" err="1" smtClean="0">
                <a:latin typeface="Cambria" pitchFamily="18" charset="0"/>
                <a:cs typeface="Andalus" pitchFamily="18" charset="-78"/>
              </a:rPr>
              <a:t>dapat</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dibebankan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Hak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Tanggungan</a:t>
            </a:r>
            <a:endParaRPr lang="en-US" dirty="0">
              <a:latin typeface="Cambria" pitchFamily="18" charset="0"/>
              <a:cs typeface="Andalus"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772400" cy="5562600"/>
          </a:xfrm>
        </p:spPr>
        <p:txBody>
          <a:bodyPr/>
          <a:lstStyle/>
          <a:p>
            <a:pPr marL="514350" lvl="0" indent="-514350">
              <a:buSzPct val="85000"/>
              <a:buFont typeface="+mj-lt"/>
              <a:buAutoNum type="arabicPeriod" startAt="4"/>
            </a:pPr>
            <a:r>
              <a:rPr lang="id-ID" dirty="0" smtClean="0">
                <a:latin typeface="Cambria" pitchFamily="18" charset="0"/>
              </a:rPr>
              <a:t>SHM Sarusun diterbitkan oleh </a:t>
            </a:r>
            <a:r>
              <a:rPr lang="en-US" dirty="0" smtClean="0">
                <a:latin typeface="Cambria" pitchFamily="18" charset="0"/>
              </a:rPr>
              <a:t>K</a:t>
            </a:r>
            <a:r>
              <a:rPr lang="id-ID" dirty="0" smtClean="0">
                <a:latin typeface="Cambria" pitchFamily="18" charset="0"/>
              </a:rPr>
              <a:t>antor </a:t>
            </a:r>
            <a:r>
              <a:rPr lang="en-US" dirty="0" smtClean="0">
                <a:latin typeface="Cambria" pitchFamily="18" charset="0"/>
              </a:rPr>
              <a:t>P</a:t>
            </a:r>
            <a:r>
              <a:rPr lang="id-ID" dirty="0" smtClean="0">
                <a:latin typeface="Cambria" pitchFamily="18" charset="0"/>
              </a:rPr>
              <a:t>ertanahan, s</a:t>
            </a:r>
            <a:r>
              <a:rPr lang="en-US" dirty="0" smtClean="0">
                <a:latin typeface="Cambria" pitchFamily="18" charset="0"/>
              </a:rPr>
              <a:t>e</a:t>
            </a:r>
            <a:r>
              <a:rPr lang="id-ID" dirty="0" smtClean="0">
                <a:latin typeface="Cambria" pitchFamily="18" charset="0"/>
              </a:rPr>
              <a:t>d</a:t>
            </a:r>
            <a:r>
              <a:rPr lang="en-US" dirty="0" smtClean="0">
                <a:latin typeface="Cambria" pitchFamily="18" charset="0"/>
              </a:rPr>
              <a:t>an</a:t>
            </a:r>
            <a:r>
              <a:rPr lang="id-ID" dirty="0" smtClean="0">
                <a:latin typeface="Cambria" pitchFamily="18" charset="0"/>
              </a:rPr>
              <a:t>gkan SKBG Sarusun diterbitkan oleh </a:t>
            </a:r>
            <a:r>
              <a:rPr lang="en-US" dirty="0" smtClean="0">
                <a:latin typeface="Cambria" pitchFamily="18" charset="0"/>
              </a:rPr>
              <a:t>I</a:t>
            </a:r>
            <a:r>
              <a:rPr lang="id-ID" dirty="0" smtClean="0">
                <a:latin typeface="Cambria" pitchFamily="18" charset="0"/>
              </a:rPr>
              <a:t>nstansi </a:t>
            </a:r>
            <a:r>
              <a:rPr lang="en-US" dirty="0" smtClean="0">
                <a:latin typeface="Cambria" pitchFamily="18" charset="0"/>
              </a:rPr>
              <a:t>T</a:t>
            </a:r>
            <a:r>
              <a:rPr lang="id-ID" dirty="0" smtClean="0">
                <a:latin typeface="Cambria" pitchFamily="18" charset="0"/>
              </a:rPr>
              <a:t>ehnik </a:t>
            </a:r>
            <a:r>
              <a:rPr lang="en-US" dirty="0" smtClean="0">
                <a:latin typeface="Cambria" pitchFamily="18" charset="0"/>
              </a:rPr>
              <a:t>K</a:t>
            </a:r>
            <a:r>
              <a:rPr lang="id-ID" dirty="0" smtClean="0">
                <a:latin typeface="Cambria" pitchFamily="18" charset="0"/>
              </a:rPr>
              <a:t>abupaten/</a:t>
            </a:r>
            <a:r>
              <a:rPr lang="en-US" dirty="0" smtClean="0">
                <a:latin typeface="Cambria" pitchFamily="18" charset="0"/>
              </a:rPr>
              <a:t>K</a:t>
            </a:r>
            <a:r>
              <a:rPr lang="id-ID" dirty="0" smtClean="0">
                <a:latin typeface="Cambria" pitchFamily="18" charset="0"/>
              </a:rPr>
              <a:t>ota y</a:t>
            </a:r>
            <a:r>
              <a:rPr lang="en-US" dirty="0" smtClean="0">
                <a:latin typeface="Cambria" pitchFamily="18" charset="0"/>
              </a:rPr>
              <a:t>an</a:t>
            </a:r>
            <a:r>
              <a:rPr lang="id-ID" dirty="0" smtClean="0">
                <a:latin typeface="Cambria" pitchFamily="18" charset="0"/>
              </a:rPr>
              <a:t>g mengurusi bangunan gedung.</a:t>
            </a:r>
            <a:endParaRPr lang="en-US" dirty="0" smtClean="0">
              <a:latin typeface="Cambria" pitchFamily="18" charset="0"/>
            </a:endParaRPr>
          </a:p>
          <a:p>
            <a:pPr marL="514350" lvl="0" indent="-514350">
              <a:buSzPct val="85000"/>
              <a:buFont typeface="+mj-lt"/>
              <a:buAutoNum type="arabicPeriod" startAt="4"/>
            </a:pPr>
            <a:r>
              <a:rPr lang="id-ID" dirty="0" smtClean="0">
                <a:latin typeface="Cambria" pitchFamily="18" charset="0"/>
              </a:rPr>
              <a:t>Jaminan hutang SHM Sarusun berupa Hak Tanggungan, s</a:t>
            </a:r>
            <a:r>
              <a:rPr lang="en-US" dirty="0" smtClean="0">
                <a:latin typeface="Cambria" pitchFamily="18" charset="0"/>
              </a:rPr>
              <a:t>e</a:t>
            </a:r>
            <a:r>
              <a:rPr lang="id-ID" dirty="0" smtClean="0">
                <a:latin typeface="Cambria" pitchFamily="18" charset="0"/>
              </a:rPr>
              <a:t>d</a:t>
            </a:r>
            <a:r>
              <a:rPr lang="en-US" dirty="0" smtClean="0">
                <a:latin typeface="Cambria" pitchFamily="18" charset="0"/>
              </a:rPr>
              <a:t>an</a:t>
            </a:r>
            <a:r>
              <a:rPr lang="id-ID" dirty="0" smtClean="0">
                <a:latin typeface="Cambria" pitchFamily="18" charset="0"/>
              </a:rPr>
              <a:t>gkan SKBG Sarusun berupa Jaminan Fiducia.</a:t>
            </a:r>
            <a:endParaRPr lang="en-US" dirty="0" smtClean="0">
              <a:latin typeface="Cambria" pitchFamily="18" charset="0"/>
            </a:endParaRP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7848600" cy="6248400"/>
          </a:xfrm>
        </p:spPr>
        <p:txBody>
          <a:bodyPr>
            <a:normAutofit fontScale="92500" lnSpcReduction="20000"/>
          </a:bodyPr>
          <a:lstStyle/>
          <a:p>
            <a:pPr marL="514350" lvl="0" indent="-514350">
              <a:buSzPct val="85000"/>
              <a:buFont typeface="+mj-lt"/>
              <a:buAutoNum type="arabicPeriod" startAt="6"/>
            </a:pPr>
            <a:r>
              <a:rPr lang="id-ID" dirty="0" smtClean="0">
                <a:latin typeface="Cambria" pitchFamily="18" charset="0"/>
              </a:rPr>
              <a:t>SHM </a:t>
            </a:r>
            <a:r>
              <a:rPr lang="id-ID" dirty="0">
                <a:latin typeface="Cambria" pitchFamily="18" charset="0"/>
              </a:rPr>
              <a:t>Sarusun terdiri atas:</a:t>
            </a:r>
            <a:endParaRPr lang="en-US" dirty="0">
              <a:latin typeface="Cambria" pitchFamily="18" charset="0"/>
            </a:endParaRPr>
          </a:p>
          <a:p>
            <a:pPr marL="688975" lvl="0" indent="-404813">
              <a:buSzPct val="85000"/>
              <a:buFont typeface="+mj-lt"/>
              <a:buAutoNum type="alphaLcPeriod"/>
            </a:pPr>
            <a:r>
              <a:rPr lang="en-US" dirty="0">
                <a:latin typeface="Cambria" pitchFamily="18" charset="0"/>
              </a:rPr>
              <a:t>S</a:t>
            </a:r>
            <a:r>
              <a:rPr lang="id-ID" dirty="0">
                <a:latin typeface="Cambria" pitchFamily="18" charset="0"/>
              </a:rPr>
              <a:t>alinan buku tanah dan surat ukur</a:t>
            </a:r>
            <a:endParaRPr lang="en-US" dirty="0">
              <a:latin typeface="Cambria" pitchFamily="18" charset="0"/>
            </a:endParaRPr>
          </a:p>
          <a:p>
            <a:pPr marL="688975" lvl="0" indent="-404813">
              <a:buSzPct val="85000"/>
              <a:buFont typeface="+mj-lt"/>
              <a:buAutoNum type="alphaLcPeriod"/>
            </a:pPr>
            <a:r>
              <a:rPr lang="en-US" dirty="0">
                <a:latin typeface="Cambria" pitchFamily="18" charset="0"/>
              </a:rPr>
              <a:t>G</a:t>
            </a:r>
            <a:r>
              <a:rPr lang="id-ID" dirty="0">
                <a:latin typeface="Cambria" pitchFamily="18" charset="0"/>
              </a:rPr>
              <a:t>ambar denah lantai rumah susun ybs.</a:t>
            </a:r>
            <a:endParaRPr lang="en-US" dirty="0">
              <a:latin typeface="Cambria" pitchFamily="18" charset="0"/>
            </a:endParaRPr>
          </a:p>
          <a:p>
            <a:pPr marL="688975" lvl="0" indent="-404813">
              <a:buSzPct val="85000"/>
              <a:buFont typeface="+mj-lt"/>
              <a:buAutoNum type="alphaLcPeriod"/>
            </a:pPr>
            <a:r>
              <a:rPr lang="en-US" dirty="0">
                <a:latin typeface="Cambria" pitchFamily="18" charset="0"/>
              </a:rPr>
              <a:t>P</a:t>
            </a:r>
            <a:r>
              <a:rPr lang="id-ID" dirty="0">
                <a:latin typeface="Cambria" pitchFamily="18" charset="0"/>
              </a:rPr>
              <a:t>ertelaan mengenai besarnya bagian hak atas </a:t>
            </a:r>
            <a:r>
              <a:rPr lang="en-US" dirty="0" smtClean="0">
                <a:latin typeface="Cambria" pitchFamily="18" charset="0"/>
              </a:rPr>
              <a:t>B</a:t>
            </a:r>
            <a:r>
              <a:rPr lang="id-ID" dirty="0" smtClean="0">
                <a:latin typeface="Cambria" pitchFamily="18" charset="0"/>
              </a:rPr>
              <a:t>agian </a:t>
            </a:r>
            <a:r>
              <a:rPr lang="id-ID" dirty="0">
                <a:latin typeface="Cambria" pitchFamily="18" charset="0"/>
              </a:rPr>
              <a:t>bersama, </a:t>
            </a:r>
            <a:r>
              <a:rPr lang="en-US" dirty="0" smtClean="0">
                <a:latin typeface="Cambria" pitchFamily="18" charset="0"/>
              </a:rPr>
              <a:t>B</a:t>
            </a:r>
            <a:r>
              <a:rPr lang="id-ID" dirty="0" smtClean="0">
                <a:latin typeface="Cambria" pitchFamily="18" charset="0"/>
              </a:rPr>
              <a:t>enda </a:t>
            </a:r>
            <a:r>
              <a:rPr lang="id-ID" dirty="0">
                <a:latin typeface="Cambria" pitchFamily="18" charset="0"/>
              </a:rPr>
              <a:t>bersama &amp; </a:t>
            </a:r>
            <a:r>
              <a:rPr lang="id-ID" b="1" dirty="0">
                <a:latin typeface="Cambria" pitchFamily="18" charset="0"/>
              </a:rPr>
              <a:t>Tanah bersama</a:t>
            </a:r>
            <a:r>
              <a:rPr lang="id-ID" dirty="0">
                <a:latin typeface="Cambria" pitchFamily="18" charset="0"/>
              </a:rPr>
              <a:t>.</a:t>
            </a:r>
            <a:endParaRPr lang="en-US" dirty="0">
              <a:latin typeface="Cambria" pitchFamily="18" charset="0"/>
            </a:endParaRPr>
          </a:p>
          <a:p>
            <a:pPr>
              <a:buNone/>
            </a:pPr>
            <a:r>
              <a:rPr lang="en-US" dirty="0" smtClean="0">
                <a:latin typeface="Cambria" pitchFamily="18" charset="0"/>
              </a:rPr>
              <a:t>	</a:t>
            </a:r>
          </a:p>
          <a:p>
            <a:pPr marL="465138" indent="0">
              <a:buNone/>
            </a:pPr>
            <a:r>
              <a:rPr lang="en-US" dirty="0" smtClean="0">
                <a:latin typeface="Cambria" pitchFamily="18" charset="0"/>
              </a:rPr>
              <a:t> </a:t>
            </a:r>
            <a:r>
              <a:rPr lang="id-ID" dirty="0" smtClean="0">
                <a:latin typeface="Cambria" pitchFamily="18" charset="0"/>
              </a:rPr>
              <a:t>SKBG </a:t>
            </a:r>
            <a:r>
              <a:rPr lang="id-ID" dirty="0">
                <a:latin typeface="Cambria" pitchFamily="18" charset="0"/>
              </a:rPr>
              <a:t>Sarusun terdiri atas</a:t>
            </a:r>
            <a:r>
              <a:rPr lang="en-US" dirty="0">
                <a:latin typeface="Cambria" pitchFamily="18" charset="0"/>
              </a:rPr>
              <a:t>: </a:t>
            </a:r>
          </a:p>
          <a:p>
            <a:pPr marL="688975" lvl="0" indent="-344488">
              <a:buSzPct val="85000"/>
              <a:buFont typeface="+mj-lt"/>
              <a:buAutoNum type="alphaLcPeriod"/>
            </a:pPr>
            <a:r>
              <a:rPr lang="en-US" dirty="0">
                <a:latin typeface="Cambria" pitchFamily="18" charset="0"/>
              </a:rPr>
              <a:t>S</a:t>
            </a:r>
            <a:r>
              <a:rPr lang="id-ID" dirty="0">
                <a:latin typeface="Cambria" pitchFamily="18" charset="0"/>
              </a:rPr>
              <a:t>alinan buku bangunan gedung</a:t>
            </a:r>
            <a:endParaRPr lang="en-US" dirty="0">
              <a:latin typeface="Cambria" pitchFamily="18" charset="0"/>
            </a:endParaRPr>
          </a:p>
          <a:p>
            <a:pPr marL="630238" lvl="0" indent="-285750">
              <a:buSzPct val="85000"/>
              <a:buFont typeface="+mj-lt"/>
              <a:buAutoNum type="alphaLcPeriod"/>
            </a:pPr>
            <a:r>
              <a:rPr lang="en-US" dirty="0" smtClean="0">
                <a:latin typeface="Cambria" pitchFamily="18" charset="0"/>
              </a:rPr>
              <a:t> S</a:t>
            </a:r>
            <a:r>
              <a:rPr lang="id-ID" dirty="0">
                <a:latin typeface="Cambria" pitchFamily="18" charset="0"/>
              </a:rPr>
              <a:t>alinan surat perjanjian sewa atas tanah</a:t>
            </a:r>
            <a:endParaRPr lang="en-US" dirty="0">
              <a:latin typeface="Cambria" pitchFamily="18" charset="0"/>
            </a:endParaRPr>
          </a:p>
          <a:p>
            <a:pPr marL="514350" lvl="0" indent="-169863">
              <a:buSzPct val="85000"/>
              <a:buFont typeface="+mj-lt"/>
              <a:buAutoNum type="alphaLcPeriod"/>
            </a:pPr>
            <a:r>
              <a:rPr lang="en-US" dirty="0" smtClean="0">
                <a:latin typeface="Cambria" pitchFamily="18" charset="0"/>
              </a:rPr>
              <a:t>  G</a:t>
            </a:r>
            <a:r>
              <a:rPr lang="id-ID" dirty="0">
                <a:latin typeface="Cambria" pitchFamily="18" charset="0"/>
              </a:rPr>
              <a:t>ambar denah lantai rumah susun ybs.</a:t>
            </a:r>
            <a:endParaRPr lang="en-US" dirty="0">
              <a:latin typeface="Cambria" pitchFamily="18" charset="0"/>
            </a:endParaRPr>
          </a:p>
          <a:p>
            <a:pPr marL="688975" indent="-344488">
              <a:buSzPct val="85000"/>
              <a:buFont typeface="+mj-lt"/>
              <a:buAutoNum type="alphaLcPeriod"/>
            </a:pPr>
            <a:r>
              <a:rPr lang="en-US" dirty="0" smtClean="0">
                <a:latin typeface="Cambria" pitchFamily="18" charset="0"/>
              </a:rPr>
              <a:t>P</a:t>
            </a:r>
            <a:r>
              <a:rPr lang="id-ID" dirty="0">
                <a:latin typeface="Cambria" pitchFamily="18" charset="0"/>
              </a:rPr>
              <a:t>ertelaan mengenai besarnya bagian hak atas </a:t>
            </a:r>
            <a:r>
              <a:rPr lang="en-US" dirty="0" smtClean="0">
                <a:latin typeface="Cambria" pitchFamily="18" charset="0"/>
              </a:rPr>
              <a:t>B</a:t>
            </a:r>
            <a:r>
              <a:rPr lang="id-ID" dirty="0" smtClean="0">
                <a:latin typeface="Cambria" pitchFamily="18" charset="0"/>
              </a:rPr>
              <a:t>agian </a:t>
            </a:r>
            <a:r>
              <a:rPr lang="id-ID" dirty="0">
                <a:latin typeface="Cambria" pitchFamily="18" charset="0"/>
              </a:rPr>
              <a:t>bersama </a:t>
            </a:r>
            <a:r>
              <a:rPr lang="en-US" dirty="0" err="1">
                <a:latin typeface="Cambria" pitchFamily="18" charset="0"/>
              </a:rPr>
              <a:t>dan</a:t>
            </a:r>
            <a:r>
              <a:rPr lang="en-US" dirty="0">
                <a:latin typeface="Cambria" pitchFamily="18" charset="0"/>
              </a:rPr>
              <a:t> B</a:t>
            </a:r>
            <a:r>
              <a:rPr lang="id-ID" dirty="0" smtClean="0">
                <a:latin typeface="Cambria" pitchFamily="18" charset="0"/>
              </a:rPr>
              <a:t>enda </a:t>
            </a:r>
            <a:r>
              <a:rPr lang="id-ID" dirty="0">
                <a:latin typeface="Cambria" pitchFamily="18" charset="0"/>
              </a:rPr>
              <a:t>bersama ybs.</a:t>
            </a:r>
            <a:endParaRPr lang="en-US" dirty="0">
              <a:latin typeface="Cambri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066800"/>
          </a:xfrm>
        </p:spPr>
        <p:txBody>
          <a:bodyPr>
            <a:normAutofit fontScale="90000"/>
          </a:bodyPr>
          <a:lstStyle/>
          <a:p>
            <a:r>
              <a:rPr lang="en-US" b="1" dirty="0"/>
              <a:t>NPP </a:t>
            </a:r>
            <a:r>
              <a:rPr lang="en-US" b="1" dirty="0" smtClean="0"/>
              <a:t/>
            </a:r>
            <a:br>
              <a:rPr lang="en-US" b="1" dirty="0" smtClean="0"/>
            </a:br>
            <a:r>
              <a:rPr lang="en-US" sz="4200" b="1" dirty="0" smtClean="0"/>
              <a:t>(</a:t>
            </a:r>
            <a:r>
              <a:rPr lang="en-US" sz="4200" b="1" dirty="0" err="1" smtClean="0"/>
              <a:t>Nilai</a:t>
            </a:r>
            <a:r>
              <a:rPr lang="en-US" sz="4200" b="1" dirty="0" smtClean="0"/>
              <a:t> </a:t>
            </a:r>
            <a:r>
              <a:rPr lang="en-US" sz="4200" b="1" dirty="0" err="1" smtClean="0"/>
              <a:t>Perbandingan</a:t>
            </a:r>
            <a:r>
              <a:rPr lang="en-US" sz="4200" b="1" dirty="0" smtClean="0"/>
              <a:t> </a:t>
            </a:r>
            <a:r>
              <a:rPr lang="en-US" sz="4200" b="1" dirty="0" err="1" smtClean="0"/>
              <a:t>Proporsional</a:t>
            </a:r>
            <a:r>
              <a:rPr lang="en-US" sz="4200" b="1" dirty="0" smtClean="0"/>
              <a:t>)</a:t>
            </a:r>
            <a:endParaRPr lang="en-US" sz="4200" dirty="0"/>
          </a:p>
        </p:txBody>
      </p:sp>
      <p:sp>
        <p:nvSpPr>
          <p:cNvPr id="3" name="Content Placeholder 2"/>
          <p:cNvSpPr>
            <a:spLocks noGrp="1"/>
          </p:cNvSpPr>
          <p:nvPr>
            <p:ph idx="1"/>
          </p:nvPr>
        </p:nvSpPr>
        <p:spPr>
          <a:xfrm>
            <a:off x="990600" y="1752600"/>
            <a:ext cx="7924800" cy="4953000"/>
          </a:xfrm>
        </p:spPr>
        <p:txBody>
          <a:bodyPr>
            <a:normAutofit fontScale="92500"/>
          </a:bodyPr>
          <a:lstStyle/>
          <a:p>
            <a:pPr marL="365125" indent="-365125">
              <a:buNone/>
            </a:pPr>
            <a:r>
              <a:rPr lang="en-US" dirty="0" err="1">
                <a:latin typeface="Cambria" pitchFamily="18" charset="0"/>
              </a:rPr>
              <a:t>adalah</a:t>
            </a:r>
            <a:r>
              <a:rPr lang="en-US" dirty="0">
                <a:latin typeface="Cambria" pitchFamily="18" charset="0"/>
              </a:rPr>
              <a:t>:</a:t>
            </a:r>
          </a:p>
          <a:p>
            <a:pPr marL="0" indent="0">
              <a:buNone/>
            </a:pPr>
            <a:r>
              <a:rPr lang="en-US" dirty="0" err="1">
                <a:latin typeface="Cambria" pitchFamily="18" charset="0"/>
              </a:rPr>
              <a:t>Angka</a:t>
            </a:r>
            <a:r>
              <a:rPr lang="en-US" dirty="0">
                <a:latin typeface="Cambria" pitchFamily="18" charset="0"/>
              </a:rPr>
              <a:t> yang </a:t>
            </a:r>
            <a:r>
              <a:rPr lang="en-US" dirty="0" err="1">
                <a:latin typeface="Cambria" pitchFamily="18" charset="0"/>
              </a:rPr>
              <a:t>menunjukkan</a:t>
            </a:r>
            <a:r>
              <a:rPr lang="en-US" dirty="0">
                <a:latin typeface="Cambria" pitchFamily="18" charset="0"/>
              </a:rPr>
              <a:t> </a:t>
            </a:r>
            <a:r>
              <a:rPr lang="en-US" dirty="0" err="1">
                <a:latin typeface="Cambria" pitchFamily="18" charset="0"/>
              </a:rPr>
              <a:t>perbandingan</a:t>
            </a:r>
            <a:r>
              <a:rPr lang="en-US" dirty="0">
                <a:latin typeface="Cambria" pitchFamily="18" charset="0"/>
              </a:rPr>
              <a:t> </a:t>
            </a:r>
            <a:r>
              <a:rPr lang="en-US" dirty="0" err="1">
                <a:latin typeface="Cambria" pitchFamily="18" charset="0"/>
              </a:rPr>
              <a:t>antara</a:t>
            </a:r>
            <a:r>
              <a:rPr lang="en-US" dirty="0">
                <a:latin typeface="Cambria" pitchFamily="18" charset="0"/>
              </a:rPr>
              <a:t> </a:t>
            </a:r>
            <a:r>
              <a:rPr lang="en-US" dirty="0" err="1">
                <a:latin typeface="Cambria" pitchFamily="18" charset="0"/>
              </a:rPr>
              <a:t>sarusun</a:t>
            </a:r>
            <a:r>
              <a:rPr lang="en-US" dirty="0">
                <a:latin typeface="Cambria" pitchFamily="18" charset="0"/>
              </a:rPr>
              <a:t> </a:t>
            </a:r>
            <a:r>
              <a:rPr lang="en-US" dirty="0" err="1">
                <a:latin typeface="Cambria" pitchFamily="18" charset="0"/>
              </a:rPr>
              <a:t>terhadap</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B</a:t>
            </a:r>
            <a:r>
              <a:rPr lang="en-US" dirty="0" err="1" smtClean="0">
                <a:latin typeface="Cambria" pitchFamily="18" charset="0"/>
              </a:rPr>
              <a:t>agian</a:t>
            </a:r>
            <a:r>
              <a:rPr lang="en-US" dirty="0" smtClean="0">
                <a:latin typeface="Cambria" pitchFamily="18" charset="0"/>
              </a:rPr>
              <a:t> </a:t>
            </a:r>
            <a:r>
              <a:rPr lang="en-US" dirty="0" err="1">
                <a:latin typeface="Cambria" pitchFamily="18" charset="0"/>
              </a:rPr>
              <a:t>bersama</a:t>
            </a:r>
            <a:r>
              <a:rPr lang="en-US" dirty="0">
                <a:latin typeface="Cambria" pitchFamily="18" charset="0"/>
              </a:rPr>
              <a:t>, B</a:t>
            </a:r>
            <a:r>
              <a:rPr lang="en-US" dirty="0" smtClean="0">
                <a:latin typeface="Cambria" pitchFamily="18" charset="0"/>
              </a:rPr>
              <a:t>enda </a:t>
            </a:r>
            <a:r>
              <a:rPr lang="en-US" dirty="0" err="1">
                <a:latin typeface="Cambria" pitchFamily="18" charset="0"/>
              </a:rPr>
              <a:t>bersama</a:t>
            </a:r>
            <a:r>
              <a:rPr lang="en-US" dirty="0">
                <a:latin typeface="Cambria" pitchFamily="18" charset="0"/>
              </a:rPr>
              <a:t>, </a:t>
            </a:r>
            <a:r>
              <a:rPr lang="en-US" dirty="0" err="1">
                <a:latin typeface="Cambria" pitchFamily="18" charset="0"/>
              </a:rPr>
              <a:t>dan</a:t>
            </a:r>
            <a:r>
              <a:rPr lang="en-US" dirty="0">
                <a:latin typeface="Cambria" pitchFamily="18" charset="0"/>
              </a:rPr>
              <a:t> </a:t>
            </a:r>
            <a:r>
              <a:rPr lang="en-US" dirty="0" smtClean="0">
                <a:latin typeface="Cambria" pitchFamily="18" charset="0"/>
              </a:rPr>
              <a:t>Tanah </a:t>
            </a:r>
            <a:r>
              <a:rPr lang="en-US" dirty="0" err="1">
                <a:latin typeface="Cambria" pitchFamily="18" charset="0"/>
              </a:rPr>
              <a:t>bersama</a:t>
            </a:r>
            <a:r>
              <a:rPr lang="en-US" dirty="0">
                <a:latin typeface="Cambria" pitchFamily="18" charset="0"/>
              </a:rPr>
              <a:t> yang </a:t>
            </a:r>
            <a:r>
              <a:rPr lang="en-US" dirty="0" err="1">
                <a:latin typeface="Cambria" pitchFamily="18" charset="0"/>
              </a:rPr>
              <a:t>dihitung</a:t>
            </a:r>
            <a:r>
              <a:rPr lang="en-US" dirty="0">
                <a:latin typeface="Cambria" pitchFamily="18" charset="0"/>
              </a:rPr>
              <a:t> </a:t>
            </a:r>
            <a:r>
              <a:rPr lang="en-US" dirty="0" err="1">
                <a:latin typeface="Cambria" pitchFamily="18" charset="0"/>
              </a:rPr>
              <a:t>berdasarkan</a:t>
            </a:r>
            <a:r>
              <a:rPr lang="en-US" dirty="0">
                <a:latin typeface="Cambria" pitchFamily="18" charset="0"/>
              </a:rPr>
              <a:t> </a:t>
            </a:r>
            <a:r>
              <a:rPr lang="en-US" dirty="0" err="1">
                <a:latin typeface="Cambria" pitchFamily="18" charset="0"/>
              </a:rPr>
              <a:t>nilai</a:t>
            </a:r>
            <a:r>
              <a:rPr lang="en-US" dirty="0">
                <a:latin typeface="Cambria" pitchFamily="18" charset="0"/>
              </a:rPr>
              <a:t> </a:t>
            </a:r>
            <a:r>
              <a:rPr lang="en-US" dirty="0" err="1">
                <a:latin typeface="Cambria" pitchFamily="18" charset="0"/>
              </a:rPr>
              <a:t>sarusun</a:t>
            </a:r>
            <a:r>
              <a:rPr lang="en-US" dirty="0">
                <a:latin typeface="Cambria" pitchFamily="18" charset="0"/>
              </a:rPr>
              <a:t> </a:t>
            </a:r>
            <a:r>
              <a:rPr lang="en-US" dirty="0" err="1">
                <a:latin typeface="Cambria" pitchFamily="18" charset="0"/>
              </a:rPr>
              <a:t>ybs</a:t>
            </a:r>
            <a:r>
              <a:rPr lang="en-US" dirty="0">
                <a:latin typeface="Cambria" pitchFamily="18" charset="0"/>
              </a:rPr>
              <a:t> </a:t>
            </a:r>
            <a:r>
              <a:rPr lang="en-US" dirty="0" err="1">
                <a:latin typeface="Cambria" pitchFamily="18" charset="0"/>
              </a:rPr>
              <a:t>terhadap</a:t>
            </a:r>
            <a:r>
              <a:rPr lang="en-US" dirty="0">
                <a:latin typeface="Cambria" pitchFamily="18" charset="0"/>
              </a:rPr>
              <a:t> </a:t>
            </a:r>
            <a:r>
              <a:rPr lang="en-US" dirty="0" err="1">
                <a:latin typeface="Cambria" pitchFamily="18" charset="0"/>
              </a:rPr>
              <a:t>jumlah</a:t>
            </a:r>
            <a:r>
              <a:rPr lang="en-US" dirty="0">
                <a:latin typeface="Cambria" pitchFamily="18" charset="0"/>
              </a:rPr>
              <a:t> </a:t>
            </a:r>
            <a:r>
              <a:rPr lang="en-US" dirty="0" err="1">
                <a:latin typeface="Cambria" pitchFamily="18" charset="0"/>
              </a:rPr>
              <a:t>nilai</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secara</a:t>
            </a:r>
            <a:r>
              <a:rPr lang="en-US" dirty="0">
                <a:latin typeface="Cambria" pitchFamily="18" charset="0"/>
              </a:rPr>
              <a:t> </a:t>
            </a:r>
            <a:r>
              <a:rPr lang="en-US" dirty="0" err="1">
                <a:latin typeface="Cambria" pitchFamily="18" charset="0"/>
              </a:rPr>
              <a:t>keseluruhan</a:t>
            </a:r>
            <a:r>
              <a:rPr lang="en-US" dirty="0">
                <a:latin typeface="Cambria" pitchFamily="18" charset="0"/>
              </a:rPr>
              <a:t> </a:t>
            </a:r>
            <a:r>
              <a:rPr lang="en-US" dirty="0" err="1">
                <a:latin typeface="Cambria" pitchFamily="18" charset="0"/>
              </a:rPr>
              <a:t>pada</a:t>
            </a:r>
            <a:r>
              <a:rPr lang="en-US" dirty="0">
                <a:latin typeface="Cambria" pitchFamily="18" charset="0"/>
              </a:rPr>
              <a:t> </a:t>
            </a:r>
            <a:r>
              <a:rPr lang="en-US" dirty="0" err="1">
                <a:latin typeface="Cambria" pitchFamily="18" charset="0"/>
              </a:rPr>
              <a:t>waktu</a:t>
            </a:r>
            <a:r>
              <a:rPr lang="en-US" dirty="0">
                <a:latin typeface="Cambria" pitchFamily="18" charset="0"/>
              </a:rPr>
              <a:t> </a:t>
            </a:r>
            <a:r>
              <a:rPr lang="en-US" dirty="0" err="1">
                <a:latin typeface="Cambria" pitchFamily="18" charset="0"/>
              </a:rPr>
              <a:t>pelaku</a:t>
            </a:r>
            <a:r>
              <a:rPr lang="en-US" dirty="0">
                <a:latin typeface="Cambria" pitchFamily="18" charset="0"/>
              </a:rPr>
              <a:t> </a:t>
            </a:r>
            <a:r>
              <a:rPr lang="en-US" dirty="0" err="1">
                <a:latin typeface="Cambria" pitchFamily="18" charset="0"/>
              </a:rPr>
              <a:t>pembangunan</a:t>
            </a:r>
            <a:r>
              <a:rPr lang="en-US" dirty="0">
                <a:latin typeface="Cambria" pitchFamily="18" charset="0"/>
              </a:rPr>
              <a:t> </a:t>
            </a:r>
            <a:r>
              <a:rPr lang="en-US" dirty="0" err="1">
                <a:latin typeface="Cambria" pitchFamily="18" charset="0"/>
              </a:rPr>
              <a:t>pertama</a:t>
            </a:r>
            <a:r>
              <a:rPr lang="en-US" dirty="0">
                <a:latin typeface="Cambria" pitchFamily="18" charset="0"/>
              </a:rPr>
              <a:t> kali </a:t>
            </a:r>
            <a:r>
              <a:rPr lang="en-US" dirty="0" err="1">
                <a:latin typeface="Cambria" pitchFamily="18" charset="0"/>
              </a:rPr>
              <a:t>memperhitungkan</a:t>
            </a:r>
            <a:r>
              <a:rPr lang="en-US" dirty="0">
                <a:latin typeface="Cambria" pitchFamily="18" charset="0"/>
              </a:rPr>
              <a:t> </a:t>
            </a:r>
            <a:r>
              <a:rPr lang="en-US" dirty="0" err="1">
                <a:latin typeface="Cambria" pitchFamily="18" charset="0"/>
              </a:rPr>
              <a:t>biaya</a:t>
            </a:r>
            <a:r>
              <a:rPr lang="en-US" dirty="0">
                <a:latin typeface="Cambria" pitchFamily="18" charset="0"/>
              </a:rPr>
              <a:t> </a:t>
            </a:r>
            <a:r>
              <a:rPr lang="en-US" dirty="0" err="1">
                <a:latin typeface="Cambria" pitchFamily="18" charset="0"/>
              </a:rPr>
              <a:t>pembangunannya</a:t>
            </a:r>
            <a:r>
              <a:rPr lang="en-US" dirty="0">
                <a:latin typeface="Cambria" pitchFamily="18" charset="0"/>
              </a:rPr>
              <a:t> </a:t>
            </a:r>
            <a:r>
              <a:rPr lang="en-US" dirty="0" err="1">
                <a:latin typeface="Cambria" pitchFamily="18" charset="0"/>
              </a:rPr>
              <a:t>secara</a:t>
            </a:r>
            <a:r>
              <a:rPr lang="en-US" dirty="0">
                <a:latin typeface="Cambria" pitchFamily="18" charset="0"/>
              </a:rPr>
              <a:t> </a:t>
            </a:r>
            <a:r>
              <a:rPr lang="en-US" dirty="0" err="1">
                <a:latin typeface="Cambria" pitchFamily="18" charset="0"/>
              </a:rPr>
              <a:t>keseluruhan</a:t>
            </a:r>
            <a:r>
              <a:rPr lang="en-US" dirty="0">
                <a:latin typeface="Cambria" pitchFamily="18" charset="0"/>
              </a:rPr>
              <a:t> </a:t>
            </a:r>
            <a:r>
              <a:rPr lang="en-US" dirty="0" err="1">
                <a:latin typeface="Cambria" pitchFamily="18" charset="0"/>
              </a:rPr>
              <a:t>untuk</a:t>
            </a:r>
            <a:r>
              <a:rPr lang="en-US" dirty="0">
                <a:latin typeface="Cambria" pitchFamily="18" charset="0"/>
              </a:rPr>
              <a:t> </a:t>
            </a:r>
            <a:r>
              <a:rPr lang="en-US" dirty="0" err="1">
                <a:latin typeface="Cambria" pitchFamily="18" charset="0"/>
              </a:rPr>
              <a:t>menentukan</a:t>
            </a:r>
            <a:r>
              <a:rPr lang="en-US" dirty="0">
                <a:latin typeface="Cambria" pitchFamily="18" charset="0"/>
              </a:rPr>
              <a:t> </a:t>
            </a:r>
            <a:r>
              <a:rPr lang="en-US" dirty="0" err="1">
                <a:latin typeface="Cambria" pitchFamily="18" charset="0"/>
              </a:rPr>
              <a:t>harga</a:t>
            </a:r>
            <a:r>
              <a:rPr lang="en-US" dirty="0">
                <a:latin typeface="Cambria" pitchFamily="18" charset="0"/>
              </a:rPr>
              <a:t> </a:t>
            </a:r>
            <a:r>
              <a:rPr lang="en-US" dirty="0" err="1">
                <a:latin typeface="Cambria" pitchFamily="18" charset="0"/>
              </a:rPr>
              <a:t>jualnya</a:t>
            </a:r>
            <a:endParaRPr lang="en-US" dirty="0">
              <a:latin typeface="Cambria"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153400" cy="990600"/>
          </a:xfrm>
        </p:spPr>
        <p:txBody>
          <a:bodyPr>
            <a:normAutofit fontScale="90000"/>
          </a:bodyPr>
          <a:lstStyle/>
          <a:p>
            <a:r>
              <a:rPr lang="en-US" b="1" dirty="0" smtClean="0"/>
              <a:t>NPP </a:t>
            </a:r>
            <a:br>
              <a:rPr lang="en-US" b="1" dirty="0" smtClean="0"/>
            </a:br>
            <a:r>
              <a:rPr lang="en-US" sz="4200" b="1" dirty="0" smtClean="0"/>
              <a:t>(</a:t>
            </a:r>
            <a:r>
              <a:rPr lang="en-US" sz="4200" b="1" dirty="0" err="1" smtClean="0"/>
              <a:t>Nilai</a:t>
            </a:r>
            <a:r>
              <a:rPr lang="en-US" sz="4200" b="1" dirty="0" smtClean="0"/>
              <a:t> </a:t>
            </a:r>
            <a:r>
              <a:rPr lang="en-US" sz="4200" b="1" dirty="0" err="1" smtClean="0"/>
              <a:t>Perbandingan</a:t>
            </a:r>
            <a:r>
              <a:rPr lang="en-US" sz="4200" b="1" dirty="0" smtClean="0"/>
              <a:t> </a:t>
            </a:r>
            <a:r>
              <a:rPr lang="en-US" sz="4200" b="1" dirty="0" err="1" smtClean="0"/>
              <a:t>Proporsional</a:t>
            </a:r>
            <a:r>
              <a:rPr lang="en-US" sz="4200" b="1" dirty="0" smtClean="0"/>
              <a:t>)</a:t>
            </a:r>
            <a:endParaRPr lang="en-US" sz="4200" dirty="0"/>
          </a:p>
        </p:txBody>
      </p:sp>
      <p:sp>
        <p:nvSpPr>
          <p:cNvPr id="3" name="Content Placeholder 2"/>
          <p:cNvSpPr>
            <a:spLocks noGrp="1"/>
          </p:cNvSpPr>
          <p:nvPr>
            <p:ph idx="1"/>
          </p:nvPr>
        </p:nvSpPr>
        <p:spPr>
          <a:xfrm>
            <a:off x="990600" y="1524000"/>
            <a:ext cx="7924800" cy="5105400"/>
          </a:xfrm>
        </p:spPr>
        <p:txBody>
          <a:bodyPr>
            <a:normAutofit fontScale="85000" lnSpcReduction="20000"/>
          </a:bodyPr>
          <a:lstStyle/>
          <a:p>
            <a:pPr marL="365125" lvl="0" indent="-365125">
              <a:buFont typeface="Wingdings" pitchFamily="2" charset="2"/>
              <a:buChar char="Ø"/>
            </a:pPr>
            <a:r>
              <a:rPr lang="en-US" dirty="0">
                <a:latin typeface="Cambria" pitchFamily="18" charset="0"/>
              </a:rPr>
              <a:t>NPP </a:t>
            </a:r>
            <a:r>
              <a:rPr lang="en-US" dirty="0" err="1">
                <a:latin typeface="Cambria" pitchFamily="18" charset="0"/>
              </a:rPr>
              <a:t>dituangkan</a:t>
            </a:r>
            <a:r>
              <a:rPr lang="en-US" dirty="0">
                <a:latin typeface="Cambria" pitchFamily="18" charset="0"/>
              </a:rPr>
              <a:t> </a:t>
            </a:r>
            <a:r>
              <a:rPr lang="en-US" dirty="0" err="1">
                <a:latin typeface="Cambria" pitchFamily="18" charset="0"/>
              </a:rPr>
              <a:t>dalam</a:t>
            </a:r>
            <a:r>
              <a:rPr lang="en-US" dirty="0">
                <a:latin typeface="Cambria" pitchFamily="18" charset="0"/>
              </a:rPr>
              <a:t> </a:t>
            </a:r>
            <a:r>
              <a:rPr lang="en-US" dirty="0" err="1">
                <a:latin typeface="Cambria" pitchFamily="18" charset="0"/>
              </a:rPr>
              <a:t>AktaPemisahan</a:t>
            </a:r>
            <a:endParaRPr lang="en-US" dirty="0">
              <a:latin typeface="Cambria" pitchFamily="18" charset="0"/>
            </a:endParaRPr>
          </a:p>
          <a:p>
            <a:pPr marL="365125" lvl="0" indent="-365125">
              <a:buFont typeface="Wingdings" pitchFamily="2" charset="2"/>
              <a:buChar char="Ø"/>
            </a:pPr>
            <a:r>
              <a:rPr lang="en-US" dirty="0" smtClean="0">
                <a:latin typeface="Cambria" pitchFamily="18" charset="0"/>
              </a:rPr>
              <a:t>NPP </a:t>
            </a:r>
            <a:r>
              <a:rPr lang="en-US" dirty="0" err="1">
                <a:latin typeface="Cambria" pitchFamily="18" charset="0"/>
              </a:rPr>
              <a:t>terhadap</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dan</a:t>
            </a:r>
            <a:r>
              <a:rPr lang="en-US" dirty="0">
                <a:latin typeface="Cambria" pitchFamily="18" charset="0"/>
              </a:rPr>
              <a:t> </a:t>
            </a:r>
            <a:r>
              <a:rPr lang="en-US" dirty="0" err="1" smtClean="0">
                <a:latin typeface="Cambria" pitchFamily="18" charset="0"/>
              </a:rPr>
              <a:t>Kewajiban</a:t>
            </a:r>
            <a:endParaRPr lang="en-US" dirty="0" smtClean="0">
              <a:latin typeface="Cambria" pitchFamily="18" charset="0"/>
            </a:endParaRPr>
          </a:p>
          <a:p>
            <a:pPr marL="365125" indent="-365125">
              <a:buFont typeface="Wingdings" pitchFamily="2" charset="2"/>
              <a:buChar char="Ø"/>
            </a:pPr>
            <a:r>
              <a:rPr lang="en-US" dirty="0" err="1" smtClean="0">
                <a:latin typeface="Cambria" pitchFamily="18" charset="0"/>
              </a:rPr>
              <a:t>Dasar</a:t>
            </a:r>
            <a:r>
              <a:rPr lang="en-US" dirty="0" smtClean="0">
                <a:latin typeface="Cambria" pitchFamily="18" charset="0"/>
              </a:rPr>
              <a:t> </a:t>
            </a:r>
            <a:r>
              <a:rPr lang="en-US" dirty="0" err="1" smtClean="0">
                <a:latin typeface="Cambria" pitchFamily="18" charset="0"/>
              </a:rPr>
              <a:t>penentuan</a:t>
            </a:r>
            <a:r>
              <a:rPr lang="en-US" dirty="0" smtClean="0">
                <a:latin typeface="Cambria" pitchFamily="18" charset="0"/>
              </a:rPr>
              <a:t> </a:t>
            </a:r>
            <a:r>
              <a:rPr lang="en-US" dirty="0" err="1" smtClean="0">
                <a:latin typeface="Cambria" pitchFamily="18" charset="0"/>
              </a:rPr>
              <a:t>nilai</a:t>
            </a:r>
            <a:r>
              <a:rPr lang="en-US" dirty="0" smtClean="0">
                <a:latin typeface="Cambria" pitchFamily="18" charset="0"/>
              </a:rPr>
              <a:t>/</a:t>
            </a:r>
            <a:r>
              <a:rPr lang="en-US" dirty="0" err="1" smtClean="0">
                <a:latin typeface="Cambria" pitchFamily="18" charset="0"/>
              </a:rPr>
              <a:t>besarnya</a:t>
            </a:r>
            <a:r>
              <a:rPr lang="en-US" dirty="0" smtClean="0">
                <a:latin typeface="Cambria" pitchFamily="18" charset="0"/>
              </a:rPr>
              <a:t> </a:t>
            </a:r>
            <a:r>
              <a:rPr lang="en-US" dirty="0" err="1" smtClean="0">
                <a:latin typeface="Cambria" pitchFamily="18" charset="0"/>
              </a:rPr>
              <a:t>pinjaman</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Tanggungan</a:t>
            </a:r>
            <a:r>
              <a:rPr lang="en-US" dirty="0" smtClean="0">
                <a:latin typeface="Cambria" pitchFamily="18" charset="0"/>
              </a:rPr>
              <a:t>) </a:t>
            </a:r>
            <a:r>
              <a:rPr lang="en-US" dirty="0" err="1" smtClean="0">
                <a:latin typeface="Cambria" pitchFamily="18" charset="0"/>
              </a:rPr>
              <a:t>terhadap</a:t>
            </a:r>
            <a:r>
              <a:rPr lang="en-US" dirty="0" smtClean="0">
                <a:latin typeface="Cambria" pitchFamily="18" charset="0"/>
              </a:rPr>
              <a:t> </a:t>
            </a:r>
            <a:r>
              <a:rPr lang="en-US" dirty="0" err="1" smtClean="0">
                <a:latin typeface="Cambria" pitchFamily="18" charset="0"/>
              </a:rPr>
              <a:t>masing-masing</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Milik</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Roya</a:t>
            </a:r>
            <a:r>
              <a:rPr lang="en-US" dirty="0" smtClean="0">
                <a:latin typeface="Cambria" pitchFamily="18" charset="0"/>
              </a:rPr>
              <a:t> Partial</a:t>
            </a:r>
          </a:p>
          <a:p>
            <a:pPr>
              <a:buNone/>
            </a:pPr>
            <a:endParaRPr lang="en-US" dirty="0">
              <a:latin typeface="Cambria" pitchFamily="18" charset="0"/>
            </a:endParaRPr>
          </a:p>
          <a:p>
            <a:pPr marL="365125" indent="-365125">
              <a:buNone/>
            </a:pPr>
            <a:r>
              <a:rPr lang="en-US" dirty="0">
                <a:latin typeface="Cambria" pitchFamily="18" charset="0"/>
              </a:rPr>
              <a:t>HAK:</a:t>
            </a:r>
          </a:p>
          <a:p>
            <a:pPr marL="0" indent="0">
              <a:buNone/>
            </a:pPr>
            <a:r>
              <a:rPr lang="en-US" dirty="0" err="1">
                <a:latin typeface="Cambria" pitchFamily="18" charset="0"/>
              </a:rPr>
              <a:t>Hak</a:t>
            </a:r>
            <a:r>
              <a:rPr lang="en-US" dirty="0">
                <a:latin typeface="Cambria" pitchFamily="18" charset="0"/>
              </a:rPr>
              <a:t> </a:t>
            </a:r>
            <a:r>
              <a:rPr lang="en-US" dirty="0" err="1">
                <a:latin typeface="Cambria" pitchFamily="18" charset="0"/>
              </a:rPr>
              <a:t>Pemilik</a:t>
            </a:r>
            <a:r>
              <a:rPr lang="en-US" dirty="0">
                <a:latin typeface="Cambria" pitchFamily="18" charset="0"/>
              </a:rPr>
              <a:t> </a:t>
            </a:r>
            <a:r>
              <a:rPr lang="en-US" dirty="0" err="1">
                <a:latin typeface="Cambria" pitchFamily="18" charset="0"/>
              </a:rPr>
              <a:t>Sarusun</a:t>
            </a:r>
            <a:r>
              <a:rPr lang="en-US" dirty="0">
                <a:latin typeface="Cambria" pitchFamily="18" charset="0"/>
              </a:rPr>
              <a:t> </a:t>
            </a:r>
            <a:r>
              <a:rPr lang="en-US" dirty="0" err="1">
                <a:latin typeface="Cambria" pitchFamily="18" charset="0"/>
              </a:rPr>
              <a:t>terhadap</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smtClean="0">
                <a:latin typeface="Cambria" pitchFamily="18" charset="0"/>
              </a:rPr>
              <a:t>Tanah </a:t>
            </a:r>
            <a:r>
              <a:rPr lang="en-US" dirty="0" err="1" smtClean="0">
                <a:latin typeface="Cambria" pitchFamily="18" charset="0"/>
              </a:rPr>
              <a:t>Bersama</a:t>
            </a:r>
            <a:r>
              <a:rPr lang="en-US" dirty="0" smtClean="0">
                <a:latin typeface="Cambria" pitchFamily="18" charset="0"/>
              </a:rPr>
              <a:t>, </a:t>
            </a:r>
            <a:r>
              <a:rPr lang="en-US" dirty="0">
                <a:latin typeface="Cambria" pitchFamily="18" charset="0"/>
              </a:rPr>
              <a:t>Benda </a:t>
            </a:r>
            <a:r>
              <a:rPr lang="en-US" dirty="0" err="1">
                <a:latin typeface="Cambria" pitchFamily="18" charset="0"/>
              </a:rPr>
              <a:t>Bersama</a:t>
            </a:r>
            <a:r>
              <a:rPr lang="en-US" dirty="0">
                <a:latin typeface="Cambria" pitchFamily="18" charset="0"/>
              </a:rPr>
              <a:t>, </a:t>
            </a:r>
            <a:r>
              <a:rPr lang="en-US" dirty="0" err="1">
                <a:latin typeface="Cambria" pitchFamily="18" charset="0"/>
              </a:rPr>
              <a:t>dan</a:t>
            </a:r>
            <a:r>
              <a:rPr lang="en-US" dirty="0">
                <a:latin typeface="Cambria" pitchFamily="18" charset="0"/>
              </a:rPr>
              <a:t> </a:t>
            </a:r>
            <a:r>
              <a:rPr lang="en-US" dirty="0" err="1">
                <a:latin typeface="Cambria" pitchFamily="18" charset="0"/>
              </a:rPr>
              <a:t>Bagian</a:t>
            </a:r>
            <a:r>
              <a:rPr lang="en-US" dirty="0">
                <a:latin typeface="Cambria" pitchFamily="18" charset="0"/>
              </a:rPr>
              <a:t> </a:t>
            </a:r>
            <a:r>
              <a:rPr lang="en-US" dirty="0" err="1">
                <a:latin typeface="Cambria" pitchFamily="18" charset="0"/>
              </a:rPr>
              <a:t>Bersama</a:t>
            </a:r>
            <a:endParaRPr lang="en-US" dirty="0">
              <a:latin typeface="Cambria" pitchFamily="18" charset="0"/>
            </a:endParaRPr>
          </a:p>
          <a:p>
            <a:pPr>
              <a:buNone/>
            </a:pPr>
            <a:r>
              <a:rPr lang="en-US" dirty="0">
                <a:latin typeface="Cambria" pitchFamily="18" charset="0"/>
              </a:rPr>
              <a:t> </a:t>
            </a:r>
          </a:p>
          <a:p>
            <a:pPr marL="365125" indent="-365125">
              <a:buNone/>
            </a:pPr>
            <a:r>
              <a:rPr lang="en-US" dirty="0">
                <a:latin typeface="Cambria" pitchFamily="18" charset="0"/>
              </a:rPr>
              <a:t>KEWAJIBAN:</a:t>
            </a:r>
          </a:p>
          <a:p>
            <a:pPr marL="0" indent="0">
              <a:buNone/>
            </a:pPr>
            <a:r>
              <a:rPr lang="en-US" dirty="0" err="1">
                <a:latin typeface="Cambria" pitchFamily="18" charset="0"/>
              </a:rPr>
              <a:t>Beban</a:t>
            </a:r>
            <a:r>
              <a:rPr lang="en-US" dirty="0">
                <a:latin typeface="Cambria" pitchFamily="18" charset="0"/>
              </a:rPr>
              <a:t> </a:t>
            </a:r>
            <a:r>
              <a:rPr lang="en-US" dirty="0" err="1">
                <a:latin typeface="Cambria" pitchFamily="18" charset="0"/>
              </a:rPr>
              <a:t>biaya</a:t>
            </a:r>
            <a:r>
              <a:rPr lang="en-US" dirty="0">
                <a:latin typeface="Cambria" pitchFamily="18" charset="0"/>
              </a:rPr>
              <a:t> </a:t>
            </a:r>
            <a:r>
              <a:rPr lang="en-US" dirty="0" err="1">
                <a:latin typeface="Cambria" pitchFamily="18" charset="0"/>
              </a:rPr>
              <a:t>pemeliharaan</a:t>
            </a:r>
            <a:r>
              <a:rPr lang="en-US" dirty="0">
                <a:latin typeface="Cambria" pitchFamily="18" charset="0"/>
              </a:rPr>
              <a:t> </a:t>
            </a:r>
            <a:r>
              <a:rPr lang="en-US" dirty="0" err="1">
                <a:latin typeface="Cambria" pitchFamily="18" charset="0"/>
              </a:rPr>
              <a:t>dan</a:t>
            </a:r>
            <a:r>
              <a:rPr lang="en-US" dirty="0">
                <a:latin typeface="Cambria" pitchFamily="18" charset="0"/>
              </a:rPr>
              <a:t> </a:t>
            </a:r>
            <a:r>
              <a:rPr lang="en-US" dirty="0" err="1">
                <a:latin typeface="Cambria" pitchFamily="18" charset="0"/>
              </a:rPr>
              <a:t>perbaikan</a:t>
            </a:r>
            <a:r>
              <a:rPr lang="en-US" dirty="0">
                <a:latin typeface="Cambria" pitchFamily="18" charset="0"/>
              </a:rPr>
              <a:t> </a:t>
            </a:r>
            <a:r>
              <a:rPr lang="en-US" dirty="0" err="1">
                <a:latin typeface="Cambria" pitchFamily="18" charset="0"/>
              </a:rPr>
              <a:t>kepemilikan</a:t>
            </a:r>
            <a:r>
              <a:rPr lang="en-US" dirty="0">
                <a:latin typeface="Cambria" pitchFamily="18" charset="0"/>
              </a:rPr>
              <a:t> </a:t>
            </a:r>
            <a:r>
              <a:rPr lang="en-US" dirty="0" err="1">
                <a:latin typeface="Cambria" pitchFamily="18" charset="0"/>
              </a:rPr>
              <a:t>bersama</a:t>
            </a:r>
            <a:r>
              <a:rPr lang="en-US" dirty="0">
                <a:latin typeface="Cambria" pitchFamily="18" charset="0"/>
              </a:rPr>
              <a:t> (Tanah, Benda, </a:t>
            </a:r>
            <a:r>
              <a:rPr lang="en-US" dirty="0" err="1">
                <a:latin typeface="Cambria" pitchFamily="18" charset="0"/>
              </a:rPr>
              <a:t>dan</a:t>
            </a:r>
            <a:r>
              <a:rPr lang="en-US" dirty="0">
                <a:latin typeface="Cambria" pitchFamily="18" charset="0"/>
              </a:rPr>
              <a:t> </a:t>
            </a:r>
            <a:r>
              <a:rPr lang="en-US" dirty="0" err="1">
                <a:latin typeface="Cambria" pitchFamily="18" charset="0"/>
              </a:rPr>
              <a:t>Bagian</a:t>
            </a:r>
            <a:r>
              <a:rPr lang="en-US" dirty="0">
                <a:latin typeface="Cambria" pitchFamily="18" charset="0"/>
              </a:rPr>
              <a: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990600"/>
          </a:xfrm>
        </p:spPr>
        <p:txBody>
          <a:bodyPr>
            <a:normAutofit fontScale="90000"/>
          </a:bodyPr>
          <a:lstStyle/>
          <a:p>
            <a:r>
              <a:rPr lang="en-US" b="1" dirty="0" smtClean="0"/>
              <a:t>NPP </a:t>
            </a:r>
            <a:br>
              <a:rPr lang="en-US" b="1" dirty="0" smtClean="0"/>
            </a:br>
            <a:r>
              <a:rPr lang="en-US" sz="4200" b="1" dirty="0" smtClean="0"/>
              <a:t>(</a:t>
            </a:r>
            <a:r>
              <a:rPr lang="en-US" sz="4200" b="1" dirty="0" err="1" smtClean="0"/>
              <a:t>Nilai</a:t>
            </a:r>
            <a:r>
              <a:rPr lang="en-US" sz="4200" b="1" dirty="0" smtClean="0"/>
              <a:t> </a:t>
            </a:r>
            <a:r>
              <a:rPr lang="en-US" sz="4200" b="1" dirty="0" err="1" smtClean="0"/>
              <a:t>Perbandingan</a:t>
            </a:r>
            <a:r>
              <a:rPr lang="en-US" sz="4200" b="1" dirty="0" smtClean="0"/>
              <a:t> </a:t>
            </a:r>
            <a:r>
              <a:rPr lang="en-US" sz="4200" b="1" dirty="0" err="1" smtClean="0"/>
              <a:t>Proporsional</a:t>
            </a:r>
            <a:r>
              <a:rPr lang="en-US" sz="4200" b="1" dirty="0" smtClean="0"/>
              <a:t>)</a:t>
            </a:r>
            <a:endParaRPr lang="en-US" sz="4200" dirty="0"/>
          </a:p>
        </p:txBody>
      </p:sp>
      <p:sp>
        <p:nvSpPr>
          <p:cNvPr id="3" name="Content Placeholder 2"/>
          <p:cNvSpPr>
            <a:spLocks noGrp="1"/>
          </p:cNvSpPr>
          <p:nvPr>
            <p:ph idx="1"/>
          </p:nvPr>
        </p:nvSpPr>
        <p:spPr>
          <a:xfrm>
            <a:off x="990600" y="1752600"/>
            <a:ext cx="7924800" cy="4876800"/>
          </a:xfrm>
        </p:spPr>
        <p:txBody>
          <a:bodyPr>
            <a:normAutofit/>
          </a:bodyPr>
          <a:lstStyle/>
          <a:p>
            <a:pPr marL="365125" lvl="0" indent="-365125">
              <a:buNone/>
            </a:pPr>
            <a:r>
              <a:rPr lang="en-US" dirty="0" err="1">
                <a:latin typeface="Cambria" pitchFamily="18" charset="0"/>
              </a:rPr>
              <a:t>Sistem</a:t>
            </a:r>
            <a:r>
              <a:rPr lang="en-US" dirty="0">
                <a:latin typeface="Cambria" pitchFamily="18" charset="0"/>
              </a:rPr>
              <a:t> </a:t>
            </a:r>
            <a:r>
              <a:rPr lang="en-US" dirty="0" err="1">
                <a:latin typeface="Cambria" pitchFamily="18" charset="0"/>
              </a:rPr>
              <a:t>Perhitungan</a:t>
            </a:r>
            <a:r>
              <a:rPr lang="en-US" dirty="0">
                <a:latin typeface="Cambria" pitchFamily="18" charset="0"/>
              </a:rPr>
              <a:t> </a:t>
            </a:r>
            <a:r>
              <a:rPr lang="en-US" dirty="0" smtClean="0">
                <a:latin typeface="Cambria" pitchFamily="18" charset="0"/>
              </a:rPr>
              <a:t>NPP :</a:t>
            </a:r>
            <a:endParaRPr lang="en-US" dirty="0">
              <a:latin typeface="Cambria" pitchFamily="18" charset="0"/>
            </a:endParaRPr>
          </a:p>
          <a:p>
            <a:pPr marL="365125" lvl="0" indent="-365125">
              <a:buFont typeface="Wingdings" pitchFamily="2" charset="2"/>
              <a:buChar char="Ø"/>
            </a:pPr>
            <a:r>
              <a:rPr lang="en-US" dirty="0" err="1">
                <a:latin typeface="Cambria" pitchFamily="18" charset="0"/>
              </a:rPr>
              <a:t>Nilai</a:t>
            </a:r>
            <a:r>
              <a:rPr lang="en-US" dirty="0">
                <a:latin typeface="Cambria" pitchFamily="18" charset="0"/>
              </a:rPr>
              <a:t> </a:t>
            </a:r>
            <a:r>
              <a:rPr lang="en-US" dirty="0" err="1">
                <a:latin typeface="Cambria" pitchFamily="18" charset="0"/>
              </a:rPr>
              <a:t>Jual</a:t>
            </a:r>
            <a:r>
              <a:rPr lang="en-US" dirty="0">
                <a:latin typeface="Cambria" pitchFamily="18" charset="0"/>
              </a:rPr>
              <a:t> </a:t>
            </a:r>
            <a:r>
              <a:rPr lang="en-US" dirty="0" err="1">
                <a:latin typeface="Cambria" pitchFamily="18" charset="0"/>
              </a:rPr>
              <a:t>Pertama</a:t>
            </a:r>
            <a:r>
              <a:rPr lang="en-US" dirty="0">
                <a:latin typeface="Cambria" pitchFamily="18" charset="0"/>
              </a:rPr>
              <a:t> kali (</a:t>
            </a:r>
            <a:r>
              <a:rPr lang="en-US" dirty="0" err="1">
                <a:latin typeface="Cambria" pitchFamily="18" charset="0"/>
              </a:rPr>
              <a:t>harga</a:t>
            </a:r>
            <a:r>
              <a:rPr lang="en-US" dirty="0">
                <a:latin typeface="Cambria" pitchFamily="18" charset="0"/>
              </a:rPr>
              <a:t> </a:t>
            </a:r>
            <a:r>
              <a:rPr lang="en-US" dirty="0" err="1">
                <a:latin typeface="Cambria" pitchFamily="18" charset="0"/>
              </a:rPr>
              <a:t>nilai</a:t>
            </a:r>
            <a:r>
              <a:rPr lang="en-US" dirty="0">
                <a:latin typeface="Cambria" pitchFamily="18" charset="0"/>
              </a:rPr>
              <a:t> </a:t>
            </a:r>
            <a:r>
              <a:rPr lang="en-US" dirty="0" err="1">
                <a:latin typeface="Cambria" pitchFamily="18" charset="0"/>
              </a:rPr>
              <a:t>proyek</a:t>
            </a:r>
            <a:r>
              <a:rPr lang="en-US" dirty="0">
                <a:latin typeface="Cambria" pitchFamily="18" charset="0"/>
              </a:rPr>
              <a:t> </a:t>
            </a:r>
            <a:r>
              <a:rPr lang="en-US" dirty="0" err="1">
                <a:latin typeface="Cambria" pitchFamily="18" charset="0"/>
              </a:rPr>
              <a:t>pada</a:t>
            </a:r>
            <a:r>
              <a:rPr lang="en-US" dirty="0">
                <a:latin typeface="Cambria" pitchFamily="18" charset="0"/>
              </a:rPr>
              <a:t> </a:t>
            </a:r>
            <a:r>
              <a:rPr lang="en-US" dirty="0" err="1">
                <a:latin typeface="Cambria" pitchFamily="18" charset="0"/>
              </a:rPr>
              <a:t>saat</a:t>
            </a:r>
            <a:r>
              <a:rPr lang="en-US" dirty="0">
                <a:latin typeface="Cambria" pitchFamily="18" charset="0"/>
              </a:rPr>
              <a:t> </a:t>
            </a:r>
            <a:r>
              <a:rPr lang="en-US" dirty="0" err="1">
                <a:latin typeface="Cambria" pitchFamily="18" charset="0"/>
              </a:rPr>
              <a:t>pembangunan</a:t>
            </a:r>
            <a:r>
              <a:rPr lang="en-US" dirty="0">
                <a:latin typeface="Cambria" pitchFamily="18" charset="0"/>
              </a:rPr>
              <a:t>. </a:t>
            </a:r>
          </a:p>
          <a:p>
            <a:pPr>
              <a:buNone/>
            </a:pPr>
            <a:r>
              <a:rPr lang="en-US" dirty="0" smtClean="0">
                <a:latin typeface="Cambria" pitchFamily="18" charset="0"/>
              </a:rPr>
              <a:t>	</a:t>
            </a:r>
            <a:r>
              <a:rPr lang="en-US" i="1" dirty="0" smtClean="0">
                <a:latin typeface="Cambria" pitchFamily="18" charset="0"/>
              </a:rPr>
              <a:t>(</a:t>
            </a:r>
            <a:r>
              <a:rPr lang="en-US" i="1" dirty="0">
                <a:latin typeface="Cambria" pitchFamily="18" charset="0"/>
              </a:rPr>
              <a:t>UU No. 20 </a:t>
            </a:r>
            <a:r>
              <a:rPr lang="en-US" i="1" dirty="0" err="1">
                <a:latin typeface="Cambria" pitchFamily="18" charset="0"/>
              </a:rPr>
              <a:t>Tahun</a:t>
            </a:r>
            <a:r>
              <a:rPr lang="en-US" i="1" dirty="0">
                <a:latin typeface="Cambria" pitchFamily="18" charset="0"/>
              </a:rPr>
              <a:t> 2011 </a:t>
            </a:r>
            <a:r>
              <a:rPr lang="en-US" i="1" dirty="0" err="1">
                <a:latin typeface="Cambria" pitchFamily="18" charset="0"/>
              </a:rPr>
              <a:t>tentang</a:t>
            </a:r>
            <a:r>
              <a:rPr lang="en-US" i="1" dirty="0">
                <a:latin typeface="Cambria" pitchFamily="18" charset="0"/>
              </a:rPr>
              <a:t> </a:t>
            </a:r>
            <a:r>
              <a:rPr lang="en-US" i="1" dirty="0" err="1">
                <a:latin typeface="Cambria" pitchFamily="18" charset="0"/>
              </a:rPr>
              <a:t>Rumah</a:t>
            </a:r>
            <a:r>
              <a:rPr lang="en-US" i="1" dirty="0">
                <a:latin typeface="Cambria" pitchFamily="18" charset="0"/>
              </a:rPr>
              <a:t> </a:t>
            </a:r>
            <a:r>
              <a:rPr lang="en-US" i="1" dirty="0" err="1">
                <a:latin typeface="Cambria" pitchFamily="18" charset="0"/>
              </a:rPr>
              <a:t>Susun</a:t>
            </a:r>
            <a:r>
              <a:rPr lang="en-US" i="1" dirty="0">
                <a:latin typeface="Cambria" pitchFamily="18" charset="0"/>
              </a:rPr>
              <a:t>)</a:t>
            </a:r>
          </a:p>
          <a:p>
            <a:pPr marL="365125" lvl="0" indent="-365125">
              <a:buFont typeface="Wingdings" pitchFamily="2" charset="2"/>
              <a:buChar char="Ø"/>
            </a:pPr>
            <a:r>
              <a:rPr lang="en-US" dirty="0" err="1">
                <a:latin typeface="Cambria" pitchFamily="18" charset="0"/>
              </a:rPr>
              <a:t>Luas</a:t>
            </a:r>
            <a:r>
              <a:rPr lang="en-US" dirty="0">
                <a:latin typeface="Cambria" pitchFamily="18" charset="0"/>
              </a:rPr>
              <a:t> </a:t>
            </a:r>
            <a:r>
              <a:rPr lang="en-US" dirty="0" err="1">
                <a:latin typeface="Cambria" pitchFamily="18" charset="0"/>
              </a:rPr>
              <a:t>Satuan</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p>
          <a:p>
            <a:pPr>
              <a:buNone/>
            </a:pPr>
            <a:r>
              <a:rPr lang="en-US" dirty="0" smtClean="0">
                <a:latin typeface="Cambria" pitchFamily="18" charset="0"/>
              </a:rPr>
              <a:t>	</a:t>
            </a:r>
            <a:r>
              <a:rPr lang="en-US" i="1" dirty="0" smtClean="0">
                <a:latin typeface="Cambria" pitchFamily="18" charset="0"/>
              </a:rPr>
              <a:t>(</a:t>
            </a:r>
            <a:r>
              <a:rPr lang="en-US" i="1" dirty="0">
                <a:latin typeface="Cambria" pitchFamily="18" charset="0"/>
              </a:rPr>
              <a:t>UU No. 16 </a:t>
            </a:r>
            <a:r>
              <a:rPr lang="en-US" i="1" dirty="0" err="1">
                <a:latin typeface="Cambria" pitchFamily="18" charset="0"/>
              </a:rPr>
              <a:t>Tahun</a:t>
            </a:r>
            <a:r>
              <a:rPr lang="en-US" i="1" dirty="0">
                <a:latin typeface="Cambria" pitchFamily="18" charset="0"/>
              </a:rPr>
              <a:t> 1985 </a:t>
            </a:r>
            <a:r>
              <a:rPr lang="en-US" i="1" dirty="0" err="1">
                <a:latin typeface="Cambria" pitchFamily="18" charset="0"/>
              </a:rPr>
              <a:t>tentang</a:t>
            </a:r>
            <a:r>
              <a:rPr lang="en-US" i="1" dirty="0">
                <a:latin typeface="Cambria" pitchFamily="18" charset="0"/>
              </a:rPr>
              <a:t> </a:t>
            </a:r>
            <a:r>
              <a:rPr lang="en-US" i="1" dirty="0" err="1">
                <a:latin typeface="Cambria" pitchFamily="18" charset="0"/>
              </a:rPr>
              <a:t>Rumah</a:t>
            </a:r>
            <a:r>
              <a:rPr lang="en-US" i="1" dirty="0">
                <a:latin typeface="Cambria" pitchFamily="18" charset="0"/>
              </a:rPr>
              <a:t> </a:t>
            </a:r>
            <a:r>
              <a:rPr lang="en-US" i="1" dirty="0" err="1">
                <a:latin typeface="Cambria" pitchFamily="18" charset="0"/>
              </a:rPr>
              <a:t>Susun</a:t>
            </a:r>
            <a:r>
              <a:rPr lang="en-US" i="1" dirty="0" smtClean="0">
                <a:latin typeface="Cambria" pitchFamily="18" charset="0"/>
              </a:rPr>
              <a:t>)</a:t>
            </a:r>
            <a:endParaRPr lang="en-US" i="1" dirty="0">
              <a:latin typeface="Cambria"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685800"/>
          </a:xfrm>
        </p:spPr>
        <p:txBody>
          <a:bodyPr>
            <a:normAutofit fontScale="90000"/>
          </a:bodyPr>
          <a:lstStyle/>
          <a:p>
            <a:r>
              <a:rPr lang="en-US" b="1" dirty="0" smtClean="0"/>
              <a:t>PEMISAHAN SARUSUN</a:t>
            </a:r>
            <a:endParaRPr lang="en-US" b="1" dirty="0"/>
          </a:p>
        </p:txBody>
      </p:sp>
      <p:sp>
        <p:nvSpPr>
          <p:cNvPr id="3" name="Content Placeholder 2"/>
          <p:cNvSpPr>
            <a:spLocks noGrp="1"/>
          </p:cNvSpPr>
          <p:nvPr>
            <p:ph idx="1"/>
          </p:nvPr>
        </p:nvSpPr>
        <p:spPr>
          <a:xfrm>
            <a:off x="990600" y="1219200"/>
            <a:ext cx="8153400" cy="5410200"/>
          </a:xfrm>
        </p:spPr>
        <p:txBody>
          <a:bodyPr>
            <a:normAutofit fontScale="85000" lnSpcReduction="20000"/>
          </a:bodyPr>
          <a:lstStyle/>
          <a:p>
            <a:pPr marL="365125" lvl="0" indent="-365125">
              <a:buFont typeface="Wingdings" pitchFamily="2" charset="2"/>
              <a:buChar char="Ø"/>
            </a:pPr>
            <a:r>
              <a:rPr lang="id-ID" dirty="0">
                <a:latin typeface="Cambria" pitchFamily="18" charset="0"/>
              </a:rPr>
              <a:t>Dalam membangun rumah susun, pelaku pembanguan </a:t>
            </a:r>
            <a:r>
              <a:rPr lang="id-ID" b="1" dirty="0">
                <a:latin typeface="Cambria" pitchFamily="18" charset="0"/>
              </a:rPr>
              <a:t>wajib memisahkan</a:t>
            </a:r>
            <a:r>
              <a:rPr lang="id-ID" dirty="0">
                <a:latin typeface="Cambria" pitchFamily="18" charset="0"/>
              </a:rPr>
              <a:t> rumah susun atas sarusun, bagian bersama, benda bersama &amp; tanah bersama </a:t>
            </a:r>
            <a:endParaRPr lang="en-US" dirty="0">
              <a:latin typeface="Cambria" pitchFamily="18" charset="0"/>
            </a:endParaRPr>
          </a:p>
          <a:p>
            <a:pPr marL="365125" lvl="0" indent="-365125">
              <a:buFont typeface="Wingdings" pitchFamily="2" charset="2"/>
              <a:buChar char="Ø"/>
            </a:pPr>
            <a:r>
              <a:rPr lang="id-ID" dirty="0" smtClean="0">
                <a:latin typeface="Cambria" pitchFamily="18" charset="0"/>
              </a:rPr>
              <a:t>Pemisahan </a:t>
            </a:r>
            <a:r>
              <a:rPr lang="id-ID" dirty="0">
                <a:latin typeface="Cambria" pitchFamily="18" charset="0"/>
              </a:rPr>
              <a:t>rumah susun tsb wajib dituangkan d</a:t>
            </a:r>
            <a:r>
              <a:rPr lang="en-US" dirty="0">
                <a:latin typeface="Cambria" pitchFamily="18" charset="0"/>
              </a:rPr>
              <a:t>a</a:t>
            </a:r>
            <a:r>
              <a:rPr lang="id-ID" dirty="0">
                <a:latin typeface="Cambria" pitchFamily="18" charset="0"/>
              </a:rPr>
              <a:t>l</a:t>
            </a:r>
            <a:r>
              <a:rPr lang="en-US" dirty="0">
                <a:latin typeface="Cambria" pitchFamily="18" charset="0"/>
              </a:rPr>
              <a:t>a</a:t>
            </a:r>
            <a:r>
              <a:rPr lang="id-ID" dirty="0">
                <a:latin typeface="Cambria" pitchFamily="18" charset="0"/>
              </a:rPr>
              <a:t>m bentuk gambar &amp; uraian </a:t>
            </a:r>
            <a:r>
              <a:rPr lang="en-US" dirty="0" smtClean="0">
                <a:latin typeface="Cambria" pitchFamily="18" charset="0"/>
              </a:rPr>
              <a:t>yang</a:t>
            </a:r>
            <a:r>
              <a:rPr lang="id-ID" dirty="0" smtClean="0">
                <a:latin typeface="Cambria" pitchFamily="18" charset="0"/>
              </a:rPr>
              <a:t> </a:t>
            </a:r>
            <a:r>
              <a:rPr lang="id-ID" dirty="0">
                <a:latin typeface="Cambria" pitchFamily="18" charset="0"/>
              </a:rPr>
              <a:t>dibuat sebelum pelaksanaan pembangunan rumah susun. </a:t>
            </a:r>
            <a:endParaRPr lang="en-US" dirty="0" smtClean="0">
              <a:latin typeface="Cambria" pitchFamily="18" charset="0"/>
            </a:endParaRPr>
          </a:p>
          <a:p>
            <a:pPr marL="365125" lvl="0" indent="-365125">
              <a:buFont typeface="Wingdings" pitchFamily="2" charset="2"/>
              <a:buChar char="Ø"/>
            </a:pPr>
            <a:r>
              <a:rPr lang="en-US" dirty="0" err="1" smtClean="0">
                <a:latin typeface="Cambria" pitchFamily="18" charset="0"/>
              </a:rPr>
              <a:t>Gambar</a:t>
            </a:r>
            <a:r>
              <a:rPr lang="en-US" dirty="0" smtClean="0">
                <a:latin typeface="Cambria" pitchFamily="18" charset="0"/>
              </a:rPr>
              <a:t> &amp; </a:t>
            </a:r>
            <a:r>
              <a:rPr lang="en-US" dirty="0" err="1" smtClean="0">
                <a:latin typeface="Cambria" pitchFamily="18" charset="0"/>
              </a:rPr>
              <a:t>uraian</a:t>
            </a:r>
            <a:r>
              <a:rPr lang="en-US" dirty="0" smtClean="0">
                <a:latin typeface="Cambria" pitchFamily="18" charset="0"/>
              </a:rPr>
              <a:t> </a:t>
            </a:r>
            <a:r>
              <a:rPr lang="en-US" dirty="0" err="1" smtClean="0">
                <a:latin typeface="Cambria" pitchFamily="18" charset="0"/>
              </a:rPr>
              <a:t>tsb</a:t>
            </a:r>
            <a:r>
              <a:rPr lang="en-US" dirty="0" smtClean="0">
                <a:latin typeface="Cambria" pitchFamily="18" charset="0"/>
              </a:rPr>
              <a:t> </a:t>
            </a:r>
            <a:r>
              <a:rPr lang="en-US" dirty="0" err="1" smtClean="0">
                <a:latin typeface="Cambria" pitchFamily="18" charset="0"/>
              </a:rPr>
              <a:t>menjadi</a:t>
            </a:r>
            <a:r>
              <a:rPr lang="en-US" dirty="0" smtClean="0">
                <a:latin typeface="Cambria" pitchFamily="18" charset="0"/>
              </a:rPr>
              <a:t> </a:t>
            </a:r>
            <a:r>
              <a:rPr lang="id-ID" dirty="0" smtClean="0">
                <a:latin typeface="Cambria" pitchFamily="18" charset="0"/>
              </a:rPr>
              <a:t>dasar u</a:t>
            </a:r>
            <a:r>
              <a:rPr lang="en-US" dirty="0" smtClean="0">
                <a:latin typeface="Cambria" pitchFamily="18" charset="0"/>
              </a:rPr>
              <a:t>n</a:t>
            </a:r>
            <a:r>
              <a:rPr lang="id-ID" dirty="0" smtClean="0">
                <a:latin typeface="Cambria" pitchFamily="18" charset="0"/>
              </a:rPr>
              <a:t>t</a:t>
            </a:r>
            <a:r>
              <a:rPr lang="en-US" dirty="0" smtClean="0">
                <a:latin typeface="Cambria" pitchFamily="18" charset="0"/>
              </a:rPr>
              <a:t>u</a:t>
            </a:r>
            <a:r>
              <a:rPr lang="id-ID" dirty="0" smtClean="0">
                <a:latin typeface="Cambria" pitchFamily="18" charset="0"/>
              </a:rPr>
              <a:t>k menetapkan NPP, SHM Sarusun atau SKBG Sarusun dan </a:t>
            </a:r>
            <a:r>
              <a:rPr lang="en-US" dirty="0" smtClean="0">
                <a:latin typeface="Cambria" pitchFamily="18" charset="0"/>
              </a:rPr>
              <a:t>P</a:t>
            </a:r>
            <a:r>
              <a:rPr lang="id-ID" dirty="0" smtClean="0">
                <a:latin typeface="Cambria" pitchFamily="18" charset="0"/>
              </a:rPr>
              <a:t>erjanjian </a:t>
            </a:r>
            <a:r>
              <a:rPr lang="en-US" dirty="0" smtClean="0">
                <a:latin typeface="Cambria" pitchFamily="18" charset="0"/>
              </a:rPr>
              <a:t>P</a:t>
            </a:r>
            <a:r>
              <a:rPr lang="id-ID" dirty="0" smtClean="0">
                <a:latin typeface="Cambria" pitchFamily="18" charset="0"/>
              </a:rPr>
              <a:t>engikatan </a:t>
            </a:r>
            <a:r>
              <a:rPr lang="en-US" dirty="0" smtClean="0">
                <a:latin typeface="Cambria" pitchFamily="18" charset="0"/>
              </a:rPr>
              <a:t>J</a:t>
            </a:r>
            <a:r>
              <a:rPr lang="id-ID" dirty="0" smtClean="0">
                <a:latin typeface="Cambria" pitchFamily="18" charset="0"/>
              </a:rPr>
              <a:t>ual </a:t>
            </a:r>
            <a:r>
              <a:rPr lang="en-US" dirty="0" smtClean="0">
                <a:latin typeface="Cambria" pitchFamily="18" charset="0"/>
              </a:rPr>
              <a:t>B</a:t>
            </a:r>
            <a:r>
              <a:rPr lang="id-ID" dirty="0" smtClean="0">
                <a:latin typeface="Cambria" pitchFamily="18" charset="0"/>
              </a:rPr>
              <a:t>eli</a:t>
            </a:r>
            <a:endParaRPr lang="en-US" dirty="0" smtClean="0">
              <a:latin typeface="Cambria" pitchFamily="18" charset="0"/>
            </a:endParaRPr>
          </a:p>
          <a:p>
            <a:pPr marL="365125" lvl="0" indent="-365125">
              <a:buFont typeface="Wingdings" pitchFamily="2" charset="2"/>
              <a:buChar char="Ø"/>
            </a:pPr>
            <a:r>
              <a:rPr lang="id-ID" dirty="0" smtClean="0">
                <a:latin typeface="Cambria" pitchFamily="18" charset="0"/>
              </a:rPr>
              <a:t>Gambar </a:t>
            </a:r>
            <a:r>
              <a:rPr lang="id-ID" dirty="0">
                <a:latin typeface="Cambria" pitchFamily="18" charset="0"/>
              </a:rPr>
              <a:t>&amp; uraian tsb dituangkan d</a:t>
            </a:r>
            <a:r>
              <a:rPr lang="en-US" dirty="0">
                <a:latin typeface="Cambria" pitchFamily="18" charset="0"/>
              </a:rPr>
              <a:t>a</a:t>
            </a:r>
            <a:r>
              <a:rPr lang="id-ID" dirty="0">
                <a:latin typeface="Cambria" pitchFamily="18" charset="0"/>
              </a:rPr>
              <a:t>l</a:t>
            </a:r>
            <a:r>
              <a:rPr lang="en-US" dirty="0">
                <a:latin typeface="Cambria" pitchFamily="18" charset="0"/>
              </a:rPr>
              <a:t>a</a:t>
            </a:r>
            <a:r>
              <a:rPr lang="id-ID" dirty="0">
                <a:latin typeface="Cambria" pitchFamily="18" charset="0"/>
              </a:rPr>
              <a:t>m bentuk </a:t>
            </a:r>
            <a:r>
              <a:rPr lang="id-ID" b="1" dirty="0">
                <a:latin typeface="Cambria" pitchFamily="18" charset="0"/>
              </a:rPr>
              <a:t>Akta Pemisahan</a:t>
            </a:r>
            <a:r>
              <a:rPr lang="id-ID" dirty="0">
                <a:latin typeface="Cambria" pitchFamily="18" charset="0"/>
              </a:rPr>
              <a:t> y</a:t>
            </a:r>
            <a:r>
              <a:rPr lang="en-US" dirty="0">
                <a:latin typeface="Cambria" pitchFamily="18" charset="0"/>
              </a:rPr>
              <a:t>an</a:t>
            </a:r>
            <a:r>
              <a:rPr lang="id-ID" dirty="0">
                <a:latin typeface="Cambria" pitchFamily="18" charset="0"/>
              </a:rPr>
              <a:t>g disahkan oleh </a:t>
            </a:r>
            <a:r>
              <a:rPr lang="en-US" dirty="0">
                <a:latin typeface="Cambria" pitchFamily="18" charset="0"/>
              </a:rPr>
              <a:t>B</a:t>
            </a:r>
            <a:r>
              <a:rPr lang="id-ID" dirty="0">
                <a:latin typeface="Cambria" pitchFamily="18" charset="0"/>
              </a:rPr>
              <a:t>upati/</a:t>
            </a:r>
            <a:r>
              <a:rPr lang="en-US" dirty="0">
                <a:latin typeface="Cambria" pitchFamily="18" charset="0"/>
              </a:rPr>
              <a:t>W</a:t>
            </a:r>
            <a:r>
              <a:rPr lang="id-ID" dirty="0" smtClean="0">
                <a:latin typeface="Cambria" pitchFamily="18" charset="0"/>
              </a:rPr>
              <a:t>alikota</a:t>
            </a:r>
            <a:r>
              <a:rPr lang="en-US" dirty="0" smtClean="0">
                <a:latin typeface="Cambria" pitchFamily="18" charset="0"/>
              </a:rPr>
              <a:t>.</a:t>
            </a:r>
            <a:r>
              <a:rPr lang="id-ID" dirty="0" smtClean="0">
                <a:latin typeface="Cambria" pitchFamily="18" charset="0"/>
              </a:rPr>
              <a:t> </a:t>
            </a:r>
            <a:r>
              <a:rPr lang="en-US" dirty="0" smtClean="0">
                <a:latin typeface="Cambria" pitchFamily="18" charset="0"/>
              </a:rPr>
              <a:t>Un</a:t>
            </a:r>
            <a:r>
              <a:rPr lang="id-ID" dirty="0">
                <a:latin typeface="Cambria" pitchFamily="18" charset="0"/>
              </a:rPr>
              <a:t>t</a:t>
            </a:r>
            <a:r>
              <a:rPr lang="en-US" dirty="0">
                <a:latin typeface="Cambria" pitchFamily="18" charset="0"/>
              </a:rPr>
              <a:t>u</a:t>
            </a:r>
            <a:r>
              <a:rPr lang="id-ID" dirty="0">
                <a:latin typeface="Cambria" pitchFamily="18" charset="0"/>
              </a:rPr>
              <a:t>k DKI Jakarta akta tsb disahkan oleh </a:t>
            </a:r>
            <a:r>
              <a:rPr lang="en-US" dirty="0">
                <a:latin typeface="Cambria" pitchFamily="18" charset="0"/>
              </a:rPr>
              <a:t>G</a:t>
            </a:r>
            <a:r>
              <a:rPr lang="id-ID" dirty="0">
                <a:latin typeface="Cambria" pitchFamily="18" charset="0"/>
              </a:rPr>
              <a:t>ubernur </a:t>
            </a:r>
            <a:endParaRPr lang="en-US" dirty="0">
              <a:latin typeface="Cambria" pitchFamily="18" charset="0"/>
            </a:endParaRPr>
          </a:p>
          <a:p>
            <a:pPr>
              <a:buNone/>
            </a:pPr>
            <a:r>
              <a:rPr lang="en-US" dirty="0" smtClean="0">
                <a:latin typeface="Cambria" pitchFamily="18" charset="0"/>
              </a:rPr>
              <a:t>	</a:t>
            </a:r>
            <a:r>
              <a:rPr lang="id-ID" i="1" dirty="0" smtClean="0">
                <a:latin typeface="Cambria" pitchFamily="18" charset="0"/>
              </a:rPr>
              <a:t>(</a:t>
            </a:r>
            <a:r>
              <a:rPr lang="id-ID" i="1" dirty="0">
                <a:latin typeface="Cambria" pitchFamily="18" charset="0"/>
              </a:rPr>
              <a:t>Pasal 26 UURS)</a:t>
            </a:r>
            <a:endParaRPr lang="en-US" i="1" dirty="0">
              <a:latin typeface="Cambria"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153400" cy="914400"/>
          </a:xfrm>
        </p:spPr>
        <p:txBody>
          <a:bodyPr>
            <a:normAutofit fontScale="90000"/>
          </a:bodyPr>
          <a:lstStyle/>
          <a:p>
            <a:r>
              <a:rPr lang="en-US" b="1" dirty="0" smtClean="0"/>
              <a:t>PEMISAHAN SARUSUN </a:t>
            </a: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1295400"/>
            <a:ext cx="7943088" cy="5334000"/>
          </a:xfrm>
        </p:spPr>
        <p:txBody>
          <a:bodyPr>
            <a:normAutofit fontScale="92500" lnSpcReduction="10000"/>
          </a:bodyPr>
          <a:lstStyle/>
          <a:p>
            <a:pPr marL="0" indent="0">
              <a:buNone/>
            </a:pPr>
            <a:r>
              <a:rPr lang="en-US" dirty="0" err="1" smtClean="0">
                <a:latin typeface="Cambria" pitchFamily="18" charset="0"/>
              </a:rPr>
              <a:t>Pemisahan</a:t>
            </a:r>
            <a:r>
              <a:rPr lang="en-US" dirty="0" smtClean="0">
                <a:latin typeface="Cambria" pitchFamily="18" charset="0"/>
              </a:rPr>
              <a:t> </a:t>
            </a:r>
            <a:r>
              <a:rPr lang="en-US" dirty="0" err="1" smtClean="0">
                <a:latin typeface="Cambria" pitchFamily="18" charset="0"/>
              </a:rPr>
              <a:t>tersebut</a:t>
            </a:r>
            <a:r>
              <a:rPr lang="en-US" dirty="0" smtClean="0">
                <a:latin typeface="Cambria" pitchFamily="18" charset="0"/>
              </a:rPr>
              <a:t> </a:t>
            </a:r>
            <a:r>
              <a:rPr lang="en-US" dirty="0" err="1" smtClean="0">
                <a:latin typeface="Cambria" pitchFamily="18" charset="0"/>
              </a:rPr>
              <a:t>memberikan</a:t>
            </a:r>
            <a:r>
              <a:rPr lang="en-US" dirty="0" smtClean="0">
                <a:latin typeface="Cambria" pitchFamily="18" charset="0"/>
              </a:rPr>
              <a:t> </a:t>
            </a:r>
            <a:r>
              <a:rPr lang="en-US" dirty="0" err="1" smtClean="0">
                <a:latin typeface="Cambria" pitchFamily="18" charset="0"/>
              </a:rPr>
              <a:t>kejelasan</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a:t>
            </a:r>
          </a:p>
          <a:p>
            <a:pPr marL="514350" indent="-514350">
              <a:buSzPct val="85000"/>
              <a:buFont typeface="+mj-lt"/>
              <a:buAutoNum type="alphaLcPeriod"/>
            </a:pPr>
            <a:r>
              <a:rPr lang="en-US" dirty="0" smtClean="0">
                <a:latin typeface="Cambria" pitchFamily="18" charset="0"/>
              </a:rPr>
              <a:t>Batas </a:t>
            </a:r>
            <a:r>
              <a:rPr lang="en-US" dirty="0" err="1" smtClean="0">
                <a:latin typeface="Cambria" pitchFamily="18" charset="0"/>
              </a:rPr>
              <a:t>sarusun</a:t>
            </a:r>
            <a:r>
              <a:rPr lang="en-US" dirty="0" smtClean="0">
                <a:latin typeface="Cambria" pitchFamily="18" charset="0"/>
              </a:rPr>
              <a:t> yang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digunakan</a:t>
            </a:r>
            <a:r>
              <a:rPr lang="en-US" dirty="0" smtClean="0">
                <a:latin typeface="Cambria" pitchFamily="18" charset="0"/>
              </a:rPr>
              <a:t> </a:t>
            </a:r>
            <a:r>
              <a:rPr lang="en-US" dirty="0" err="1" smtClean="0">
                <a:latin typeface="Cambria" pitchFamily="18" charset="0"/>
              </a:rPr>
              <a:t>secara</a:t>
            </a:r>
            <a:r>
              <a:rPr lang="en-US" dirty="0" smtClean="0">
                <a:latin typeface="Cambria" pitchFamily="18" charset="0"/>
              </a:rPr>
              <a:t> </a:t>
            </a:r>
            <a:r>
              <a:rPr lang="en-US" dirty="0" err="1" smtClean="0">
                <a:latin typeface="Cambria" pitchFamily="18" charset="0"/>
              </a:rPr>
              <a:t>terpisah</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setiap</a:t>
            </a:r>
            <a:r>
              <a:rPr lang="en-US" dirty="0" smtClean="0">
                <a:latin typeface="Cambria" pitchFamily="18" charset="0"/>
              </a:rPr>
              <a:t> </a:t>
            </a:r>
            <a:r>
              <a:rPr lang="en-US" dirty="0" err="1" smtClean="0">
                <a:latin typeface="Cambria" pitchFamily="18" charset="0"/>
              </a:rPr>
              <a:t>pemilik</a:t>
            </a:r>
            <a:endParaRPr lang="en-US" dirty="0" smtClean="0">
              <a:latin typeface="Cambria" pitchFamily="18" charset="0"/>
            </a:endParaRPr>
          </a:p>
          <a:p>
            <a:pPr marL="514350" indent="-514350">
              <a:buSzPct val="85000"/>
              <a:buFont typeface="+mj-lt"/>
              <a:buAutoNum type="alphaLcPeriod"/>
            </a:pPr>
            <a:r>
              <a:rPr lang="en-US" dirty="0" smtClean="0">
                <a:latin typeface="Cambria" pitchFamily="18" charset="0"/>
              </a:rPr>
              <a:t>Batas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uraian</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Benda </a:t>
            </a:r>
            <a:r>
              <a:rPr lang="en-US" dirty="0" err="1" smtClean="0">
                <a:latin typeface="Cambria" pitchFamily="18" charset="0"/>
              </a:rPr>
              <a:t>bersama</a:t>
            </a:r>
            <a:r>
              <a:rPr lang="en-US" dirty="0" smtClean="0">
                <a:latin typeface="Cambria" pitchFamily="18" charset="0"/>
              </a:rPr>
              <a:t> yang </a:t>
            </a:r>
            <a:r>
              <a:rPr lang="en-US" dirty="0" err="1" smtClean="0">
                <a:latin typeface="Cambria" pitchFamily="18" charset="0"/>
              </a:rPr>
              <a:t>menjadi</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setiap</a:t>
            </a:r>
            <a:r>
              <a:rPr lang="en-US" dirty="0" smtClean="0">
                <a:latin typeface="Cambria" pitchFamily="18" charset="0"/>
              </a:rPr>
              <a:t> </a:t>
            </a:r>
            <a:r>
              <a:rPr lang="en-US" dirty="0" err="1" smtClean="0">
                <a:latin typeface="Cambria" pitchFamily="18" charset="0"/>
              </a:rPr>
              <a:t>sarusun</a:t>
            </a:r>
            <a:endParaRPr lang="en-US" dirty="0" smtClean="0">
              <a:latin typeface="Cambria" pitchFamily="18" charset="0"/>
            </a:endParaRPr>
          </a:p>
          <a:p>
            <a:pPr marL="514350" indent="-514350">
              <a:buSzPct val="85000"/>
              <a:buFont typeface="+mj-lt"/>
              <a:buAutoNum type="alphaLcPeriod"/>
            </a:pPr>
            <a:r>
              <a:rPr lang="en-US" dirty="0" smtClean="0">
                <a:latin typeface="Cambria" pitchFamily="18" charset="0"/>
              </a:rPr>
              <a:t>Batas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uraian</a:t>
            </a:r>
            <a:r>
              <a:rPr lang="en-US" dirty="0" smtClean="0">
                <a:latin typeface="Cambria" pitchFamily="18" charset="0"/>
              </a:rPr>
              <a:t> Tanah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besarnya</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yang </a:t>
            </a:r>
            <a:r>
              <a:rPr lang="en-US" dirty="0" err="1" smtClean="0">
                <a:latin typeface="Cambria" pitchFamily="18" charset="0"/>
              </a:rPr>
              <a:t>menjadi</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setiap</a:t>
            </a:r>
            <a:r>
              <a:rPr lang="en-US" dirty="0" smtClean="0">
                <a:latin typeface="Cambria" pitchFamily="18" charset="0"/>
              </a:rPr>
              <a:t> </a:t>
            </a:r>
            <a:r>
              <a:rPr lang="en-US" dirty="0" err="1" smtClean="0">
                <a:latin typeface="Cambria" pitchFamily="18" charset="0"/>
              </a:rPr>
              <a:t>sarusun</a:t>
            </a:r>
            <a:endParaRPr lang="en-US" dirty="0" smtClean="0">
              <a:latin typeface="Cambria" pitchFamily="18" charset="0"/>
            </a:endParaRPr>
          </a:p>
          <a:p>
            <a:pPr marL="514350" indent="-514350">
              <a:buSzPct val="85000"/>
              <a:buNone/>
            </a:pPr>
            <a:r>
              <a:rPr lang="en-US" i="1" dirty="0" smtClean="0">
                <a:latin typeface="Cambria" pitchFamily="18" charset="0"/>
              </a:rPr>
              <a:t>(</a:t>
            </a:r>
            <a:r>
              <a:rPr lang="en-US" i="1" dirty="0" err="1" smtClean="0">
                <a:latin typeface="Cambria" pitchFamily="18" charset="0"/>
              </a:rPr>
              <a:t>Pasal</a:t>
            </a:r>
            <a:r>
              <a:rPr lang="en-US" i="1" dirty="0" smtClean="0">
                <a:latin typeface="Cambria" pitchFamily="18" charset="0"/>
              </a:rPr>
              <a:t> 25 UURS)</a:t>
            </a:r>
            <a:endParaRPr lang="en-US" i="1" dirty="0">
              <a:latin typeface="Cambria"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914400"/>
          </a:xfrm>
        </p:spPr>
        <p:txBody>
          <a:bodyPr/>
          <a:lstStyle/>
          <a:p>
            <a:r>
              <a:rPr lang="en-US" b="1" dirty="0"/>
              <a:t>AKTA PEMISAHAN</a:t>
            </a:r>
            <a:endParaRPr lang="en-US" dirty="0"/>
          </a:p>
        </p:txBody>
      </p:sp>
      <p:sp>
        <p:nvSpPr>
          <p:cNvPr id="3" name="Content Placeholder 2"/>
          <p:cNvSpPr>
            <a:spLocks noGrp="1"/>
          </p:cNvSpPr>
          <p:nvPr>
            <p:ph idx="1"/>
          </p:nvPr>
        </p:nvSpPr>
        <p:spPr>
          <a:xfrm>
            <a:off x="990600" y="1447800"/>
            <a:ext cx="7924800" cy="5410200"/>
          </a:xfrm>
        </p:spPr>
        <p:txBody>
          <a:bodyPr>
            <a:normAutofit lnSpcReduction="10000"/>
          </a:bodyPr>
          <a:lstStyle/>
          <a:p>
            <a:pPr>
              <a:buNone/>
            </a:pPr>
            <a:r>
              <a:rPr lang="en-US" dirty="0" err="1">
                <a:latin typeface="Cambria" pitchFamily="18" charset="0"/>
              </a:rPr>
              <a:t>Adalah</a:t>
            </a:r>
            <a:r>
              <a:rPr lang="en-US" dirty="0">
                <a:latin typeface="Cambria" pitchFamily="18" charset="0"/>
              </a:rPr>
              <a:t>:</a:t>
            </a:r>
          </a:p>
          <a:p>
            <a:pPr marL="365125" lvl="0" indent="-365125">
              <a:buFont typeface="Wingdings" pitchFamily="2" charset="2"/>
              <a:buChar char="Ø"/>
            </a:pPr>
            <a:r>
              <a:rPr lang="en-US" dirty="0" err="1">
                <a:latin typeface="Cambria" pitchFamily="18" charset="0"/>
              </a:rPr>
              <a:t>Bukti</a:t>
            </a:r>
            <a:r>
              <a:rPr lang="en-US" dirty="0">
                <a:latin typeface="Cambria" pitchFamily="18" charset="0"/>
              </a:rPr>
              <a:t> </a:t>
            </a:r>
            <a:r>
              <a:rPr lang="en-US" dirty="0" err="1">
                <a:latin typeface="Cambria" pitchFamily="18" charset="0"/>
              </a:rPr>
              <a:t>pemisahan</a:t>
            </a:r>
            <a:r>
              <a:rPr lang="en-US" dirty="0">
                <a:latin typeface="Cambria" pitchFamily="18" charset="0"/>
              </a:rPr>
              <a:t> </a:t>
            </a:r>
            <a:r>
              <a:rPr lang="en-US" dirty="0" err="1">
                <a:latin typeface="Cambria" pitchFamily="18" charset="0"/>
              </a:rPr>
              <a:t>Kepemilikan</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dengan</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tanahnya</a:t>
            </a:r>
            <a:r>
              <a:rPr lang="en-US" dirty="0">
                <a:latin typeface="Cambria" pitchFamily="18" charset="0"/>
              </a:rPr>
              <a:t> </a:t>
            </a:r>
            <a:r>
              <a:rPr lang="en-US" dirty="0" err="1">
                <a:latin typeface="Cambria" pitchFamily="18" charset="0"/>
              </a:rPr>
              <a:t>menjadi</a:t>
            </a:r>
            <a:r>
              <a:rPr lang="en-US" dirty="0">
                <a:latin typeface="Cambria" pitchFamily="18" charset="0"/>
              </a:rPr>
              <a:t> </a:t>
            </a:r>
            <a:r>
              <a:rPr lang="en-US" dirty="0" err="1">
                <a:latin typeface="Cambria" pitchFamily="18" charset="0"/>
              </a:rPr>
              <a:t>sejumlah</a:t>
            </a:r>
            <a:r>
              <a:rPr lang="en-US" dirty="0">
                <a:latin typeface="Cambria" pitchFamily="18" charset="0"/>
              </a:rPr>
              <a:t> </a:t>
            </a:r>
            <a:r>
              <a:rPr lang="en-US" dirty="0" err="1">
                <a:latin typeface="Cambria" pitchFamily="18" charset="0"/>
              </a:rPr>
              <a:t>Satuan</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Bagian</a:t>
            </a:r>
            <a:r>
              <a:rPr lang="en-US" dirty="0">
                <a:latin typeface="Cambria" pitchFamily="18" charset="0"/>
              </a:rPr>
              <a:t> </a:t>
            </a:r>
            <a:r>
              <a:rPr lang="en-US" dirty="0" err="1">
                <a:latin typeface="Cambria" pitchFamily="18" charset="0"/>
              </a:rPr>
              <a:t>Bersama</a:t>
            </a:r>
            <a:r>
              <a:rPr lang="en-US" dirty="0">
                <a:latin typeface="Cambria" pitchFamily="18" charset="0"/>
              </a:rPr>
              <a:t>, Benda </a:t>
            </a:r>
            <a:r>
              <a:rPr lang="en-US" dirty="0" err="1">
                <a:latin typeface="Cambria" pitchFamily="18" charset="0"/>
              </a:rPr>
              <a:t>Bersama</a:t>
            </a:r>
            <a:r>
              <a:rPr lang="en-US" dirty="0">
                <a:latin typeface="Cambria" pitchFamily="18" charset="0"/>
              </a:rPr>
              <a:t> </a:t>
            </a:r>
            <a:r>
              <a:rPr lang="en-US" dirty="0" err="1">
                <a:latin typeface="Cambria" pitchFamily="18" charset="0"/>
              </a:rPr>
              <a:t>dan</a:t>
            </a:r>
            <a:r>
              <a:rPr lang="en-US" dirty="0">
                <a:latin typeface="Cambria" pitchFamily="18" charset="0"/>
              </a:rPr>
              <a:t> Tanah </a:t>
            </a:r>
            <a:r>
              <a:rPr lang="en-US" dirty="0" err="1">
                <a:latin typeface="Cambria" pitchFamily="18" charset="0"/>
              </a:rPr>
              <a:t>Bersama</a:t>
            </a:r>
            <a:endParaRPr lang="en-US" dirty="0">
              <a:latin typeface="Cambria" pitchFamily="18" charset="0"/>
            </a:endParaRPr>
          </a:p>
          <a:p>
            <a:pPr marL="365125" indent="-365125">
              <a:buFont typeface="Wingdings" pitchFamily="2" charset="2"/>
              <a:buChar char="Ø"/>
            </a:pPr>
            <a:r>
              <a:rPr lang="en-US" dirty="0" err="1">
                <a:latin typeface="Cambria" pitchFamily="18" charset="0"/>
              </a:rPr>
              <a:t>Dasar</a:t>
            </a:r>
            <a:r>
              <a:rPr lang="en-US" dirty="0">
                <a:latin typeface="Cambria" pitchFamily="18" charset="0"/>
              </a:rPr>
              <a:t> </a:t>
            </a:r>
            <a:r>
              <a:rPr lang="en-US" dirty="0" err="1">
                <a:latin typeface="Cambria" pitchFamily="18" charset="0"/>
              </a:rPr>
              <a:t>Pendaftaran</a:t>
            </a:r>
            <a:r>
              <a:rPr lang="en-US" dirty="0">
                <a:latin typeface="Cambria" pitchFamily="18" charset="0"/>
              </a:rPr>
              <a:t> </a:t>
            </a:r>
            <a:r>
              <a:rPr lang="en-US" dirty="0" err="1">
                <a:latin typeface="Cambria" pitchFamily="18" charset="0"/>
              </a:rPr>
              <a:t>Pemisahan</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Tanah </a:t>
            </a:r>
            <a:r>
              <a:rPr lang="en-US" dirty="0" err="1">
                <a:latin typeface="Cambria" pitchFamily="18" charset="0"/>
              </a:rPr>
              <a:t>dan</a:t>
            </a:r>
            <a:r>
              <a:rPr lang="en-US" dirty="0">
                <a:latin typeface="Cambria" pitchFamily="18" charset="0"/>
              </a:rPr>
              <a:t> </a:t>
            </a:r>
            <a:r>
              <a:rPr lang="en-US" dirty="0" err="1">
                <a:latin typeface="Cambria" pitchFamily="18" charset="0"/>
              </a:rPr>
              <a:t>bangunannya</a:t>
            </a:r>
            <a:r>
              <a:rPr lang="en-US" dirty="0">
                <a:latin typeface="Cambria" pitchFamily="18" charset="0"/>
              </a:rPr>
              <a:t> (HGB), </a:t>
            </a:r>
            <a:r>
              <a:rPr lang="en-US" dirty="0" err="1">
                <a:latin typeface="Cambria" pitchFamily="18" charset="0"/>
              </a:rPr>
              <a:t>menjadi</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Ruang</a:t>
            </a:r>
            <a:r>
              <a:rPr lang="en-US" dirty="0">
                <a:latin typeface="Cambria" pitchFamily="18" charset="0"/>
              </a:rPr>
              <a:t> </a:t>
            </a:r>
            <a:r>
              <a:rPr lang="en-US" dirty="0" err="1">
                <a:latin typeface="Cambria" pitchFamily="18" charset="0"/>
              </a:rPr>
              <a:t>dari</a:t>
            </a:r>
            <a:r>
              <a:rPr lang="en-US" dirty="0">
                <a:latin typeface="Cambria" pitchFamily="18" charset="0"/>
              </a:rPr>
              <a:t> </a:t>
            </a:r>
            <a:r>
              <a:rPr lang="en-US" dirty="0" err="1">
                <a:latin typeface="Cambria" pitchFamily="18" charset="0"/>
              </a:rPr>
              <a:t>sejumlah</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Milik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Satuan</a:t>
            </a:r>
            <a:r>
              <a:rPr lang="en-US" dirty="0">
                <a:latin typeface="Cambria" pitchFamily="18" charset="0"/>
              </a:rPr>
              <a:t> </a:t>
            </a:r>
            <a:r>
              <a:rPr lang="en-US" dirty="0" err="1">
                <a:latin typeface="Cambria" pitchFamily="18" charset="0"/>
              </a:rPr>
              <a:t>Rumah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dengan</a:t>
            </a:r>
            <a:r>
              <a:rPr lang="en-US" dirty="0">
                <a:latin typeface="Cambria" pitchFamily="18" charset="0"/>
              </a:rPr>
              <a:t> Tanah </a:t>
            </a:r>
            <a:r>
              <a:rPr lang="en-US" dirty="0" err="1">
                <a:latin typeface="Cambria" pitchFamily="18" charset="0"/>
              </a:rPr>
              <a:t>Bersamanya</a:t>
            </a:r>
            <a:r>
              <a:rPr lang="en-US" dirty="0">
                <a:latin typeface="Cambria" pitchFamily="18" charset="0"/>
              </a:rPr>
              <a:t> (HGB)</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066800"/>
          </a:xfrm>
        </p:spPr>
        <p:txBody>
          <a:bodyPr>
            <a:normAutofit fontScale="90000"/>
          </a:bodyPr>
          <a:lstStyle/>
          <a:p>
            <a:r>
              <a:rPr lang="en-US" b="1" dirty="0"/>
              <a:t>HAK ATAS TANAH BERSAMA BERAKHIR</a:t>
            </a:r>
            <a:endParaRPr lang="en-US" dirty="0"/>
          </a:p>
        </p:txBody>
      </p:sp>
      <p:sp>
        <p:nvSpPr>
          <p:cNvPr id="3" name="Content Placeholder 2"/>
          <p:cNvSpPr>
            <a:spLocks noGrp="1"/>
          </p:cNvSpPr>
          <p:nvPr>
            <p:ph idx="1"/>
          </p:nvPr>
        </p:nvSpPr>
        <p:spPr>
          <a:xfrm>
            <a:off x="990600" y="1905000"/>
            <a:ext cx="7924800" cy="4724400"/>
          </a:xfrm>
        </p:spPr>
        <p:txBody>
          <a:bodyPr/>
          <a:lstStyle/>
          <a:p>
            <a:pPr marL="0" indent="0">
              <a:buNone/>
            </a:pPr>
            <a:r>
              <a:rPr lang="en-US" dirty="0" err="1">
                <a:latin typeface="Cambria" pitchFamily="18" charset="0"/>
              </a:rPr>
              <a:t>Sebelum</a:t>
            </a:r>
            <a:r>
              <a:rPr lang="en-US" dirty="0">
                <a:latin typeface="Cambria" pitchFamily="18" charset="0"/>
              </a:rPr>
              <a:t> </a:t>
            </a:r>
            <a:r>
              <a:rPr lang="en-US" dirty="0" smtClean="0">
                <a:latin typeface="Cambria" pitchFamily="18" charset="0"/>
              </a:rPr>
              <a:t>HGB/</a:t>
            </a:r>
            <a:r>
              <a:rPr lang="en-US" dirty="0" err="1" smtClean="0">
                <a:latin typeface="Cambria" pitchFamily="18" charset="0"/>
              </a:rPr>
              <a:t>Hak</a:t>
            </a:r>
            <a:r>
              <a:rPr lang="en-US" dirty="0" smtClean="0">
                <a:latin typeface="Cambria" pitchFamily="18" charset="0"/>
              </a:rPr>
              <a:t> </a:t>
            </a:r>
            <a:r>
              <a:rPr lang="en-US" dirty="0" err="1">
                <a:latin typeface="Cambria" pitchFamily="18" charset="0"/>
              </a:rPr>
              <a:t>Pakai</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tanah</a:t>
            </a:r>
            <a:r>
              <a:rPr lang="en-US" dirty="0">
                <a:latin typeface="Cambria" pitchFamily="18" charset="0"/>
              </a:rPr>
              <a:t> </a:t>
            </a:r>
            <a:r>
              <a:rPr lang="en-US" dirty="0" err="1">
                <a:latin typeface="Cambria" pitchFamily="18" charset="0"/>
              </a:rPr>
              <a:t>negara</a:t>
            </a:r>
            <a:r>
              <a:rPr lang="en-US" dirty="0">
                <a:latin typeface="Cambria" pitchFamily="18" charset="0"/>
              </a:rPr>
              <a:t> yang </a:t>
            </a:r>
            <a:r>
              <a:rPr lang="en-US" dirty="0" err="1">
                <a:latin typeface="Cambria" pitchFamily="18" charset="0"/>
              </a:rPr>
              <a:t>diatasnya</a:t>
            </a:r>
            <a:r>
              <a:rPr lang="en-US" dirty="0">
                <a:latin typeface="Cambria" pitchFamily="18" charset="0"/>
              </a:rPr>
              <a:t> </a:t>
            </a:r>
            <a:r>
              <a:rPr lang="en-US" dirty="0" err="1">
                <a:latin typeface="Cambria" pitchFamily="18" charset="0"/>
              </a:rPr>
              <a:t>berdiri</a:t>
            </a:r>
            <a:r>
              <a:rPr lang="en-US" dirty="0">
                <a:latin typeface="Cambria" pitchFamily="18" charset="0"/>
              </a:rPr>
              <a:t> </a:t>
            </a:r>
            <a:r>
              <a:rPr lang="en-US" dirty="0" err="1">
                <a:latin typeface="Cambria" pitchFamily="18" charset="0"/>
              </a:rPr>
              <a:t>satuan</a:t>
            </a:r>
            <a:r>
              <a:rPr lang="en-US" dirty="0">
                <a:latin typeface="Cambria" pitchFamily="18" charset="0"/>
              </a:rPr>
              <a:t> </a:t>
            </a:r>
            <a:r>
              <a:rPr lang="en-US" dirty="0" err="1">
                <a:latin typeface="Cambria" pitchFamily="18" charset="0"/>
              </a:rPr>
              <a:t>sumah</a:t>
            </a:r>
            <a:r>
              <a:rPr lang="en-US" dirty="0">
                <a:latin typeface="Cambria" pitchFamily="18" charset="0"/>
              </a:rPr>
              <a:t> </a:t>
            </a:r>
            <a:r>
              <a:rPr lang="en-US" dirty="0" err="1">
                <a:latin typeface="Cambria" pitchFamily="18" charset="0"/>
              </a:rPr>
              <a:t>susun</a:t>
            </a:r>
            <a:r>
              <a:rPr lang="en-US" dirty="0">
                <a:latin typeface="Cambria" pitchFamily="18" charset="0"/>
              </a:rPr>
              <a:t> </a:t>
            </a:r>
            <a:r>
              <a:rPr lang="en-US" dirty="0" err="1">
                <a:latin typeface="Cambria" pitchFamily="18" charset="0"/>
              </a:rPr>
              <a:t>haknya</a:t>
            </a:r>
            <a:r>
              <a:rPr lang="en-US" dirty="0">
                <a:latin typeface="Cambria" pitchFamily="18" charset="0"/>
              </a:rPr>
              <a:t> </a:t>
            </a:r>
            <a:r>
              <a:rPr lang="en-US" dirty="0" err="1">
                <a:latin typeface="Cambria" pitchFamily="18" charset="0"/>
              </a:rPr>
              <a:t>berakhir</a:t>
            </a:r>
            <a:r>
              <a:rPr lang="en-US" dirty="0">
                <a:latin typeface="Cambria" pitchFamily="18" charset="0"/>
              </a:rPr>
              <a:t>, PARA PEMILIK </a:t>
            </a:r>
            <a:r>
              <a:rPr lang="en-US" dirty="0" err="1">
                <a:latin typeface="Cambria" pitchFamily="18" charset="0"/>
              </a:rPr>
              <a:t>melalui</a:t>
            </a:r>
            <a:r>
              <a:rPr lang="en-US" dirty="0">
                <a:latin typeface="Cambria" pitchFamily="18" charset="0"/>
              </a:rPr>
              <a:t> “</a:t>
            </a:r>
            <a:r>
              <a:rPr lang="en-US" dirty="0" err="1">
                <a:latin typeface="Cambria" pitchFamily="18" charset="0"/>
              </a:rPr>
              <a:t>Perhimpunan</a:t>
            </a:r>
            <a:r>
              <a:rPr lang="en-US" dirty="0">
                <a:latin typeface="Cambria" pitchFamily="18" charset="0"/>
              </a:rPr>
              <a:t> </a:t>
            </a:r>
            <a:r>
              <a:rPr lang="en-US" dirty="0" err="1">
                <a:latin typeface="Cambria" pitchFamily="18" charset="0"/>
              </a:rPr>
              <a:t>Penghuni</a:t>
            </a:r>
            <a:r>
              <a:rPr lang="en-US" dirty="0">
                <a:latin typeface="Cambria" pitchFamily="18" charset="0"/>
              </a:rPr>
              <a:t>” </a:t>
            </a:r>
            <a:r>
              <a:rPr lang="en-US" dirty="0" err="1">
                <a:latin typeface="Cambria" pitchFamily="18" charset="0"/>
              </a:rPr>
              <a:t>mengajukan</a:t>
            </a:r>
            <a:r>
              <a:rPr lang="en-US" dirty="0">
                <a:latin typeface="Cambria" pitchFamily="18" charset="0"/>
              </a:rPr>
              <a:t> </a:t>
            </a:r>
            <a:r>
              <a:rPr lang="en-US" dirty="0" err="1">
                <a:latin typeface="Cambria" pitchFamily="18" charset="0"/>
              </a:rPr>
              <a:t>permohonan</a:t>
            </a:r>
            <a:r>
              <a:rPr lang="en-US" dirty="0">
                <a:latin typeface="Cambria" pitchFamily="18" charset="0"/>
              </a:rPr>
              <a:t> </a:t>
            </a:r>
            <a:r>
              <a:rPr lang="en-US" dirty="0" err="1">
                <a:latin typeface="Cambria" pitchFamily="18" charset="0"/>
              </a:rPr>
              <a:t>perpanjangan</a:t>
            </a:r>
            <a:r>
              <a:rPr lang="en-US" dirty="0">
                <a:latin typeface="Cambria" pitchFamily="18" charset="0"/>
              </a:rPr>
              <a:t> </a:t>
            </a:r>
            <a:r>
              <a:rPr lang="en-US" dirty="0" err="1">
                <a:latin typeface="Cambria" pitchFamily="18" charset="0"/>
              </a:rPr>
              <a:t>atau</a:t>
            </a:r>
            <a:r>
              <a:rPr lang="en-US" dirty="0">
                <a:latin typeface="Cambria" pitchFamily="18" charset="0"/>
              </a:rPr>
              <a:t> </a:t>
            </a:r>
            <a:r>
              <a:rPr lang="en-US" dirty="0" err="1">
                <a:latin typeface="Cambria" pitchFamily="18" charset="0"/>
              </a:rPr>
              <a:t>pembaharuan</a:t>
            </a:r>
            <a:r>
              <a:rPr lang="en-US" dirty="0">
                <a:latin typeface="Cambria" pitchFamily="18" charset="0"/>
              </a:rPr>
              <a:t> </a:t>
            </a:r>
            <a:r>
              <a:rPr lang="en-US" dirty="0" err="1">
                <a:latin typeface="Cambria" pitchFamily="18" charset="0"/>
              </a:rPr>
              <a:t>hak</a:t>
            </a:r>
            <a:r>
              <a:rPr lang="en-US" dirty="0">
                <a:latin typeface="Cambria" pitchFamily="18" charset="0"/>
              </a:rPr>
              <a:t> </a:t>
            </a:r>
            <a:r>
              <a:rPr lang="en-US" dirty="0" err="1">
                <a:latin typeface="Cambria" pitchFamily="18" charset="0"/>
              </a:rPr>
              <a:t>atas</a:t>
            </a:r>
            <a:r>
              <a:rPr lang="en-US" dirty="0">
                <a:latin typeface="Cambria" pitchFamily="18" charset="0"/>
              </a:rPr>
              <a:t> </a:t>
            </a:r>
            <a:r>
              <a:rPr lang="en-US" dirty="0" err="1">
                <a:latin typeface="Cambria" pitchFamily="18" charset="0"/>
              </a:rPr>
              <a:t>tanah</a:t>
            </a:r>
            <a:r>
              <a:rPr lang="en-US" dirty="0">
                <a:latin typeface="Cambria" pitchFamily="18" charset="0"/>
              </a:rPr>
              <a:t> </a:t>
            </a:r>
            <a:r>
              <a:rPr lang="en-US" dirty="0" err="1">
                <a:latin typeface="Cambria" pitchFamily="18" charset="0"/>
              </a:rPr>
              <a:t>tersebut</a:t>
            </a:r>
            <a:r>
              <a:rPr lang="en-US" dirty="0">
                <a:latin typeface="Cambria" pitchFamily="18" charset="0"/>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943088" cy="838200"/>
          </a:xfrm>
        </p:spPr>
        <p:txBody>
          <a:bodyPr>
            <a:normAutofit fontScale="90000"/>
          </a:bodyPr>
          <a:lstStyle/>
          <a:p>
            <a:r>
              <a:rPr lang="en-US" b="1" dirty="0" smtClean="0"/>
              <a:t>PERSYARATAN PEMBANGUNAN RUMAH SUSUN</a:t>
            </a:r>
            <a:endParaRPr lang="en-US" dirty="0"/>
          </a:p>
        </p:txBody>
      </p:sp>
      <p:sp>
        <p:nvSpPr>
          <p:cNvPr id="3" name="Content Placeholder 2"/>
          <p:cNvSpPr>
            <a:spLocks noGrp="1"/>
          </p:cNvSpPr>
          <p:nvPr>
            <p:ph idx="1"/>
          </p:nvPr>
        </p:nvSpPr>
        <p:spPr>
          <a:xfrm>
            <a:off x="990600" y="1828800"/>
            <a:ext cx="7772400" cy="4724400"/>
          </a:xfrm>
        </p:spPr>
        <p:txBody>
          <a:bodyPr>
            <a:normAutofit/>
          </a:bodyPr>
          <a:lstStyle/>
          <a:p>
            <a:pPr marL="514350" indent="-514350">
              <a:buSzPct val="85000"/>
              <a:buFont typeface="+mj-lt"/>
              <a:buAutoNum type="arabicPeriod"/>
            </a:pPr>
            <a:r>
              <a:rPr lang="id-ID" b="1" dirty="0" smtClean="0">
                <a:latin typeface="Cambria" pitchFamily="18" charset="0"/>
              </a:rPr>
              <a:t>Syarat </a:t>
            </a:r>
            <a:r>
              <a:rPr lang="id-ID" b="1" dirty="0">
                <a:latin typeface="Cambria" pitchFamily="18" charset="0"/>
              </a:rPr>
              <a:t>Administratif </a:t>
            </a:r>
            <a:endParaRPr lang="en-US" b="1" dirty="0" smtClean="0">
              <a:latin typeface="Cambria" pitchFamily="18" charset="0"/>
            </a:endParaRPr>
          </a:p>
          <a:p>
            <a:pPr marL="509588" indent="-509588">
              <a:buNone/>
            </a:pPr>
            <a:r>
              <a:rPr lang="en-US" i="1" dirty="0" smtClean="0">
                <a:latin typeface="Cambria" pitchFamily="18" charset="0"/>
              </a:rPr>
              <a:t>      </a:t>
            </a:r>
            <a:r>
              <a:rPr lang="id-ID" i="1" dirty="0" smtClean="0">
                <a:latin typeface="Cambria" pitchFamily="18" charset="0"/>
              </a:rPr>
              <a:t>(</a:t>
            </a:r>
            <a:r>
              <a:rPr lang="id-ID" i="1" dirty="0">
                <a:latin typeface="Cambria" pitchFamily="18" charset="0"/>
              </a:rPr>
              <a:t>Pasal 28 UURS)</a:t>
            </a:r>
            <a:endParaRPr lang="en-US" i="1" dirty="0">
              <a:latin typeface="Cambria" pitchFamily="18" charset="0"/>
            </a:endParaRPr>
          </a:p>
          <a:p>
            <a:pPr marL="509588" indent="-509588">
              <a:buNone/>
            </a:pPr>
            <a:r>
              <a:rPr lang="en-US" dirty="0" smtClean="0">
                <a:latin typeface="Cambria" pitchFamily="18" charset="0"/>
              </a:rPr>
              <a:t>      </a:t>
            </a:r>
            <a:r>
              <a:rPr lang="en-US" dirty="0" err="1" smtClean="0">
                <a:latin typeface="Cambria" pitchFamily="18" charset="0"/>
              </a:rPr>
              <a:t>adalah</a:t>
            </a:r>
            <a:r>
              <a:rPr lang="en-US" dirty="0" smtClean="0">
                <a:latin typeface="Cambria" pitchFamily="18" charset="0"/>
              </a:rPr>
              <a:t> : </a:t>
            </a:r>
          </a:p>
          <a:p>
            <a:pPr marL="509588" indent="-509588">
              <a:buNone/>
            </a:pPr>
            <a:r>
              <a:rPr lang="en-US" dirty="0" smtClean="0">
                <a:latin typeface="Cambria" pitchFamily="18" charset="0"/>
              </a:rPr>
              <a:t>	</a:t>
            </a:r>
            <a:r>
              <a:rPr lang="id-ID" dirty="0" smtClean="0">
                <a:latin typeface="Cambria" pitchFamily="18" charset="0"/>
              </a:rPr>
              <a:t>Perizinan y</a:t>
            </a:r>
            <a:r>
              <a:rPr lang="en-US" dirty="0" smtClean="0">
                <a:latin typeface="Cambria" pitchFamily="18" charset="0"/>
              </a:rPr>
              <a:t>an</a:t>
            </a:r>
            <a:r>
              <a:rPr lang="id-ID" dirty="0" smtClean="0">
                <a:latin typeface="Cambria" pitchFamily="18" charset="0"/>
              </a:rPr>
              <a:t>g </a:t>
            </a:r>
            <a:r>
              <a:rPr lang="id-ID" dirty="0">
                <a:latin typeface="Cambria" pitchFamily="18" charset="0"/>
              </a:rPr>
              <a:t>diperlukan </a:t>
            </a:r>
            <a:r>
              <a:rPr lang="id-ID" dirty="0" smtClean="0">
                <a:latin typeface="Cambria" pitchFamily="18" charset="0"/>
              </a:rPr>
              <a:t>s</a:t>
            </a:r>
            <a:r>
              <a:rPr lang="en-US" dirty="0" smtClean="0">
                <a:latin typeface="Cambria" pitchFamily="18" charset="0"/>
              </a:rPr>
              <a:t>e</a:t>
            </a:r>
            <a:r>
              <a:rPr lang="id-ID" dirty="0" smtClean="0">
                <a:latin typeface="Cambria" pitchFamily="18" charset="0"/>
              </a:rPr>
              <a:t>b</a:t>
            </a:r>
            <a:r>
              <a:rPr lang="en-US" dirty="0" smtClean="0">
                <a:latin typeface="Cambria" pitchFamily="18" charset="0"/>
              </a:rPr>
              <a:t>a</a:t>
            </a:r>
            <a:r>
              <a:rPr lang="id-ID" dirty="0" smtClean="0">
                <a:latin typeface="Cambria" pitchFamily="18" charset="0"/>
              </a:rPr>
              <a:t>g</a:t>
            </a:r>
            <a:r>
              <a:rPr lang="en-US" dirty="0" err="1" smtClean="0">
                <a:latin typeface="Cambria" pitchFamily="18" charset="0"/>
              </a:rPr>
              <a:t>ai</a:t>
            </a:r>
            <a:r>
              <a:rPr lang="id-ID" dirty="0" smtClean="0">
                <a:latin typeface="Cambria" pitchFamily="18" charset="0"/>
              </a:rPr>
              <a:t> syarat u</a:t>
            </a:r>
            <a:r>
              <a:rPr lang="en-US" dirty="0" smtClean="0">
                <a:latin typeface="Cambria" pitchFamily="18" charset="0"/>
              </a:rPr>
              <a:t>n</a:t>
            </a:r>
            <a:r>
              <a:rPr lang="id-ID" dirty="0" smtClean="0">
                <a:latin typeface="Cambria" pitchFamily="18" charset="0"/>
              </a:rPr>
              <a:t>t</a:t>
            </a:r>
            <a:r>
              <a:rPr lang="en-US" dirty="0" smtClean="0">
                <a:latin typeface="Cambria" pitchFamily="18" charset="0"/>
              </a:rPr>
              <a:t>u</a:t>
            </a:r>
            <a:r>
              <a:rPr lang="id-ID" dirty="0" smtClean="0">
                <a:latin typeface="Cambria" pitchFamily="18" charset="0"/>
              </a:rPr>
              <a:t>k </a:t>
            </a:r>
            <a:r>
              <a:rPr lang="en-US" dirty="0" err="1" smtClean="0">
                <a:latin typeface="Cambria" pitchFamily="18" charset="0"/>
              </a:rPr>
              <a:t>melakukan</a:t>
            </a:r>
            <a:r>
              <a:rPr lang="en-US" dirty="0" smtClean="0">
                <a:latin typeface="Cambria" pitchFamily="18" charset="0"/>
              </a:rPr>
              <a:t> </a:t>
            </a:r>
            <a:r>
              <a:rPr lang="id-ID" dirty="0" smtClean="0">
                <a:latin typeface="Cambria" pitchFamily="18" charset="0"/>
              </a:rPr>
              <a:t>pembangunan </a:t>
            </a:r>
            <a:r>
              <a:rPr lang="id-ID" dirty="0">
                <a:latin typeface="Cambria" pitchFamily="18" charset="0"/>
              </a:rPr>
              <a:t>rumah susun, </a:t>
            </a:r>
            <a:r>
              <a:rPr lang="en-US" dirty="0" err="1" smtClean="0">
                <a:latin typeface="Cambria" pitchFamily="18" charset="0"/>
              </a:rPr>
              <a:t>meliputi</a:t>
            </a:r>
            <a:r>
              <a:rPr lang="id-ID" dirty="0" smtClean="0">
                <a:latin typeface="Cambria" pitchFamily="18" charset="0"/>
              </a:rPr>
              <a:t> </a:t>
            </a:r>
            <a:r>
              <a:rPr lang="en-US" dirty="0" smtClean="0">
                <a:latin typeface="Cambria" pitchFamily="18" charset="0"/>
              </a:rPr>
              <a:t>:</a:t>
            </a:r>
          </a:p>
          <a:p>
            <a:pPr marL="509588" indent="-509588">
              <a:buNone/>
            </a:pPr>
            <a:r>
              <a:rPr lang="en-US" dirty="0" smtClean="0">
                <a:latin typeface="Cambria" pitchFamily="18" charset="0"/>
              </a:rPr>
              <a:t>	a.   </a:t>
            </a:r>
            <a:r>
              <a:rPr lang="id-ID" dirty="0" smtClean="0">
                <a:latin typeface="Cambria" pitchFamily="18" charset="0"/>
              </a:rPr>
              <a:t>Status </a:t>
            </a:r>
            <a:r>
              <a:rPr lang="id-ID" dirty="0">
                <a:latin typeface="Cambria" pitchFamily="18" charset="0"/>
              </a:rPr>
              <a:t>hak atas </a:t>
            </a:r>
            <a:r>
              <a:rPr lang="id-ID" dirty="0" smtClean="0">
                <a:latin typeface="Cambria" pitchFamily="18" charset="0"/>
              </a:rPr>
              <a:t>tanahnya</a:t>
            </a:r>
            <a:endParaRPr lang="en-US" dirty="0" smtClean="0">
              <a:latin typeface="Cambria" pitchFamily="18" charset="0"/>
            </a:endParaRPr>
          </a:p>
          <a:p>
            <a:pPr marL="509588" indent="-509588">
              <a:buNone/>
            </a:pPr>
            <a:r>
              <a:rPr lang="en-US" dirty="0" smtClean="0">
                <a:latin typeface="Cambria" pitchFamily="18" charset="0"/>
              </a:rPr>
              <a:t>	b. </a:t>
            </a:r>
            <a:r>
              <a:rPr lang="id-ID" dirty="0" smtClean="0">
                <a:latin typeface="Cambria" pitchFamily="18" charset="0"/>
              </a:rPr>
              <a:t> Izin </a:t>
            </a:r>
            <a:r>
              <a:rPr lang="id-ID" dirty="0">
                <a:latin typeface="Cambria" pitchFamily="18" charset="0"/>
              </a:rPr>
              <a:t>Mendirikan Bangunan (IMB)</a:t>
            </a:r>
            <a:endParaRPr lang="en-US" dirty="0">
              <a:latin typeface="Cambria" pitchFamily="18" charset="0"/>
            </a:endParaRPr>
          </a:p>
          <a:p>
            <a:pPr>
              <a:buNone/>
            </a:pPr>
            <a:endParaRPr lang="en-US" dirty="0" smtClean="0">
              <a:latin typeface="Cambria"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189038"/>
          </a:xfrm>
        </p:spPr>
        <p:txBody>
          <a:bodyPr>
            <a:normAutofit fontScale="90000"/>
          </a:bodyPr>
          <a:lstStyle/>
          <a:p>
            <a:r>
              <a:rPr lang="en-US" b="1" dirty="0" smtClean="0"/>
              <a:t>TUJUAN PEMBANGUNAN RUMAH SUSUN</a:t>
            </a:r>
            <a:endParaRPr lang="en-US" b="1" dirty="0"/>
          </a:p>
        </p:txBody>
      </p:sp>
      <p:sp>
        <p:nvSpPr>
          <p:cNvPr id="3" name="Content Placeholder 2"/>
          <p:cNvSpPr>
            <a:spLocks noGrp="1"/>
          </p:cNvSpPr>
          <p:nvPr>
            <p:ph idx="1"/>
          </p:nvPr>
        </p:nvSpPr>
        <p:spPr>
          <a:xfrm>
            <a:off x="990600" y="1828800"/>
            <a:ext cx="7943088" cy="4648200"/>
          </a:xfrm>
        </p:spPr>
        <p:txBody>
          <a:bodyPr>
            <a:normAutofit fontScale="92500"/>
          </a:bodyPr>
          <a:lstStyle/>
          <a:p>
            <a:pPr marL="514350" lvl="0" indent="-514350">
              <a:buFont typeface="+mj-lt"/>
              <a:buAutoNum type="arabicPeriod"/>
            </a:pP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pemenuhan</a:t>
            </a:r>
            <a:r>
              <a:rPr lang="en-US" dirty="0" smtClean="0">
                <a:latin typeface="Cambria" pitchFamily="18" charset="0"/>
              </a:rPr>
              <a:t> </a:t>
            </a:r>
            <a:r>
              <a:rPr lang="en-US" dirty="0" err="1" smtClean="0">
                <a:latin typeface="Cambria" pitchFamily="18" charset="0"/>
              </a:rPr>
              <a:t>perumahan</a:t>
            </a:r>
            <a:r>
              <a:rPr lang="en-US" dirty="0" smtClean="0">
                <a:latin typeface="Cambria" pitchFamily="18" charset="0"/>
              </a:rPr>
              <a:t> yang </a:t>
            </a:r>
            <a:r>
              <a:rPr lang="en-US" dirty="0" err="1" smtClean="0">
                <a:latin typeface="Cambria" pitchFamily="18" charset="0"/>
              </a:rPr>
              <a:t>layak</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dirty="0" err="1" smtClean="0">
                <a:latin typeface="Cambria" pitchFamily="18" charset="0"/>
              </a:rPr>
              <a:t>lingkungan</a:t>
            </a:r>
            <a:r>
              <a:rPr lang="en-US" dirty="0" smtClean="0">
                <a:latin typeface="Cambria" pitchFamily="18" charset="0"/>
              </a:rPr>
              <a:t> yang </a:t>
            </a:r>
            <a:r>
              <a:rPr lang="en-US" dirty="0" err="1" smtClean="0">
                <a:latin typeface="Cambria" pitchFamily="18" charset="0"/>
              </a:rPr>
              <a:t>sehat</a:t>
            </a:r>
            <a:endParaRPr lang="en-US" dirty="0" smtClean="0">
              <a:latin typeface="Cambria" pitchFamily="18" charset="0"/>
            </a:endParaRPr>
          </a:p>
          <a:p>
            <a:pPr marL="514350" lvl="0" indent="-514350">
              <a:buFont typeface="+mj-lt"/>
              <a:buAutoNum type="arabicPeriod"/>
            </a:pP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mewujudkan</a:t>
            </a:r>
            <a:r>
              <a:rPr lang="en-US" dirty="0" smtClean="0">
                <a:latin typeface="Cambria" pitchFamily="18" charset="0"/>
              </a:rPr>
              <a:t> </a:t>
            </a:r>
            <a:r>
              <a:rPr lang="en-US" dirty="0" err="1" smtClean="0">
                <a:latin typeface="Cambria" pitchFamily="18" charset="0"/>
              </a:rPr>
              <a:t>pemukiman</a:t>
            </a:r>
            <a:r>
              <a:rPr lang="en-US" dirty="0" smtClean="0">
                <a:latin typeface="Cambria" pitchFamily="18" charset="0"/>
              </a:rPr>
              <a:t> yang </a:t>
            </a:r>
            <a:r>
              <a:rPr lang="en-US" dirty="0" err="1" smtClean="0">
                <a:latin typeface="Cambria" pitchFamily="18" charset="0"/>
              </a:rPr>
              <a:t>serasi</a:t>
            </a:r>
            <a:r>
              <a:rPr lang="en-US" dirty="0" smtClean="0">
                <a:latin typeface="Cambria" pitchFamily="18" charset="0"/>
              </a:rPr>
              <a:t>, </a:t>
            </a:r>
            <a:r>
              <a:rPr lang="en-US" dirty="0" err="1" smtClean="0">
                <a:latin typeface="Cambria" pitchFamily="18" charset="0"/>
              </a:rPr>
              <a:t>selaras</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seimbang</a:t>
            </a:r>
            <a:endParaRPr lang="en-US" dirty="0" smtClean="0">
              <a:latin typeface="Cambria" pitchFamily="18" charset="0"/>
            </a:endParaRPr>
          </a:p>
          <a:p>
            <a:pPr marL="514350" lvl="0" indent="-514350">
              <a:buFont typeface="+mj-lt"/>
              <a:buAutoNum type="arabicPeriod"/>
            </a:pP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meremajakan</a:t>
            </a:r>
            <a:r>
              <a:rPr lang="en-US" dirty="0" smtClean="0">
                <a:latin typeface="Cambria" pitchFamily="18" charset="0"/>
              </a:rPr>
              <a:t> </a:t>
            </a:r>
            <a:r>
              <a:rPr lang="en-US" dirty="0" err="1" smtClean="0">
                <a:latin typeface="Cambria" pitchFamily="18" charset="0"/>
              </a:rPr>
              <a:t>daerah-daerah</a:t>
            </a:r>
            <a:r>
              <a:rPr lang="en-US" dirty="0" smtClean="0">
                <a:latin typeface="Cambria" pitchFamily="18" charset="0"/>
              </a:rPr>
              <a:t> </a:t>
            </a:r>
            <a:r>
              <a:rPr lang="en-US" dirty="0" err="1" smtClean="0">
                <a:latin typeface="Cambria" pitchFamily="18" charset="0"/>
              </a:rPr>
              <a:t>kumuh</a:t>
            </a:r>
            <a:endParaRPr lang="en-US" dirty="0" smtClean="0">
              <a:latin typeface="Cambria" pitchFamily="18" charset="0"/>
            </a:endParaRPr>
          </a:p>
          <a:p>
            <a:pPr marL="514350" lvl="0" indent="-514350">
              <a:buFont typeface="+mj-lt"/>
              <a:buAutoNum type="arabicPeriod"/>
            </a:pP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mengoptimalkan</a:t>
            </a:r>
            <a:r>
              <a:rPr lang="en-US" dirty="0" smtClean="0">
                <a:latin typeface="Cambria" pitchFamily="18" charset="0"/>
              </a:rPr>
              <a:t> </a:t>
            </a:r>
            <a:r>
              <a:rPr lang="en-US" dirty="0" err="1" smtClean="0">
                <a:latin typeface="Cambria" pitchFamily="18" charset="0"/>
              </a:rPr>
              <a:t>sumber</a:t>
            </a:r>
            <a:r>
              <a:rPr lang="en-US" dirty="0" smtClean="0">
                <a:latin typeface="Cambria" pitchFamily="18" charset="0"/>
              </a:rPr>
              <a:t> </a:t>
            </a:r>
            <a:r>
              <a:rPr lang="en-US" dirty="0" err="1" smtClean="0">
                <a:latin typeface="Cambria" pitchFamily="18" charset="0"/>
              </a:rPr>
              <a:t>daya</a:t>
            </a:r>
            <a:r>
              <a:rPr lang="en-US" dirty="0" smtClean="0">
                <a:latin typeface="Cambria" pitchFamily="18" charset="0"/>
              </a:rPr>
              <a:t> </a:t>
            </a:r>
            <a:r>
              <a:rPr lang="en-US" dirty="0" err="1" smtClean="0">
                <a:latin typeface="Cambria" pitchFamily="18" charset="0"/>
              </a:rPr>
              <a:t>tanah</a:t>
            </a:r>
            <a:r>
              <a:rPr lang="en-US" dirty="0" smtClean="0">
                <a:latin typeface="Cambria" pitchFamily="18" charset="0"/>
              </a:rPr>
              <a:t> </a:t>
            </a:r>
            <a:r>
              <a:rPr lang="en-US" dirty="0" err="1" smtClean="0">
                <a:latin typeface="Cambria" pitchFamily="18" charset="0"/>
              </a:rPr>
              <a:t>perkotaan</a:t>
            </a:r>
            <a:endParaRPr lang="en-US" dirty="0" smtClean="0">
              <a:latin typeface="Cambria" pitchFamily="18" charset="0"/>
            </a:endParaRPr>
          </a:p>
          <a:p>
            <a:pPr marL="514350" lvl="0" indent="-514350">
              <a:buFont typeface="+mj-lt"/>
              <a:buAutoNum type="arabicPeriod"/>
            </a:pP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mendorong</a:t>
            </a:r>
            <a:r>
              <a:rPr lang="en-US" dirty="0" smtClean="0">
                <a:latin typeface="Cambria" pitchFamily="18" charset="0"/>
              </a:rPr>
              <a:t> </a:t>
            </a:r>
            <a:r>
              <a:rPr lang="en-US" dirty="0" err="1" smtClean="0">
                <a:latin typeface="Cambria" pitchFamily="18" charset="0"/>
              </a:rPr>
              <a:t>pemukiman</a:t>
            </a:r>
            <a:r>
              <a:rPr lang="en-US" dirty="0" smtClean="0">
                <a:latin typeface="Cambria" pitchFamily="18" charset="0"/>
              </a:rPr>
              <a:t> yang </a:t>
            </a:r>
            <a:r>
              <a:rPr lang="en-US" dirty="0" err="1" smtClean="0">
                <a:latin typeface="Cambria" pitchFamily="18" charset="0"/>
              </a:rPr>
              <a:t>berkepadatan</a:t>
            </a:r>
            <a:r>
              <a:rPr lang="en-US" dirty="0" smtClean="0">
                <a:latin typeface="Cambria" pitchFamily="18" charset="0"/>
              </a:rPr>
              <a:t> </a:t>
            </a:r>
            <a:r>
              <a:rPr lang="en-US" dirty="0" err="1" smtClean="0">
                <a:latin typeface="Cambria" pitchFamily="18" charset="0"/>
              </a:rPr>
              <a:t>tinggi</a:t>
            </a:r>
            <a:endParaRPr lang="en-US" dirty="0" smtClean="0">
              <a:latin typeface="Cambria" pitchFamily="18" charset="0"/>
            </a:endParaRPr>
          </a:p>
          <a:p>
            <a:pPr marL="365125" indent="-365125">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189038"/>
          </a:xfrm>
        </p:spPr>
        <p:txBody>
          <a:bodyPr>
            <a:normAutofit fontScale="90000"/>
          </a:bodyPr>
          <a:lstStyle/>
          <a:p>
            <a:r>
              <a:rPr lang="en-US" sz="4200" b="1" dirty="0" smtClean="0"/>
              <a:t>PERSYARATAN PEMBANGUNAN RUMAH SUSUN </a:t>
            </a:r>
            <a:r>
              <a:rPr lang="en-US" sz="4000" dirty="0" smtClean="0"/>
              <a:t>(</a:t>
            </a:r>
            <a:r>
              <a:rPr lang="en-US" sz="4000" dirty="0" err="1" smtClean="0"/>
              <a:t>lanjutan</a:t>
            </a:r>
            <a:r>
              <a:rPr lang="en-US" sz="4000" dirty="0" smtClean="0"/>
              <a:t>)</a:t>
            </a:r>
            <a:endParaRPr lang="en-US" sz="4000" dirty="0"/>
          </a:p>
        </p:txBody>
      </p:sp>
      <p:sp>
        <p:nvSpPr>
          <p:cNvPr id="3" name="Content Placeholder 2"/>
          <p:cNvSpPr>
            <a:spLocks noGrp="1"/>
          </p:cNvSpPr>
          <p:nvPr>
            <p:ph idx="1"/>
          </p:nvPr>
        </p:nvSpPr>
        <p:spPr>
          <a:xfrm>
            <a:off x="990600" y="1524000"/>
            <a:ext cx="7943088" cy="5334000"/>
          </a:xfrm>
        </p:spPr>
        <p:txBody>
          <a:bodyPr>
            <a:normAutofit fontScale="92500" lnSpcReduction="20000"/>
          </a:bodyPr>
          <a:lstStyle/>
          <a:p>
            <a:pPr marL="514350" indent="-514350">
              <a:buSzPct val="85000"/>
              <a:buFont typeface="+mj-lt"/>
              <a:buAutoNum type="arabicPeriod" startAt="2"/>
            </a:pPr>
            <a:r>
              <a:rPr lang="en-US" sz="3000" b="1" dirty="0" err="1" smtClean="0">
                <a:latin typeface="Cambria" pitchFamily="18" charset="0"/>
              </a:rPr>
              <a:t>Syarat</a:t>
            </a:r>
            <a:r>
              <a:rPr lang="en-US" sz="3000" b="1" dirty="0" smtClean="0">
                <a:latin typeface="Cambria" pitchFamily="18" charset="0"/>
              </a:rPr>
              <a:t> </a:t>
            </a:r>
            <a:r>
              <a:rPr lang="en-US" sz="3000" b="1" dirty="0" err="1" smtClean="0">
                <a:latin typeface="Cambria" pitchFamily="18" charset="0"/>
              </a:rPr>
              <a:t>Teknis</a:t>
            </a:r>
            <a:endParaRPr lang="en-US" sz="2800" b="1" dirty="0" smtClean="0">
              <a:latin typeface="Cambria" pitchFamily="18" charset="0"/>
            </a:endParaRPr>
          </a:p>
          <a:p>
            <a:pPr marL="509588" indent="-509588">
              <a:buNone/>
            </a:pPr>
            <a:r>
              <a:rPr lang="en-US" sz="2800" i="1" dirty="0" smtClean="0">
                <a:latin typeface="Cambria" pitchFamily="18" charset="0"/>
              </a:rPr>
              <a:t>        </a:t>
            </a:r>
            <a:r>
              <a:rPr lang="id-ID" sz="2800" i="1" dirty="0" smtClean="0">
                <a:latin typeface="Cambria" pitchFamily="18" charset="0"/>
              </a:rPr>
              <a:t>(Pasal </a:t>
            </a:r>
            <a:r>
              <a:rPr lang="en-US" sz="2800" i="1" dirty="0" smtClean="0">
                <a:latin typeface="Cambria" pitchFamily="18" charset="0"/>
              </a:rPr>
              <a:t>35</a:t>
            </a:r>
            <a:r>
              <a:rPr lang="id-ID" sz="2800" i="1" dirty="0" smtClean="0">
                <a:latin typeface="Cambria" pitchFamily="18" charset="0"/>
              </a:rPr>
              <a:t> UURS)</a:t>
            </a:r>
            <a:endParaRPr lang="en-US" sz="2800" i="1" dirty="0" smtClean="0">
              <a:latin typeface="Cambria" pitchFamily="18" charset="0"/>
            </a:endParaRPr>
          </a:p>
          <a:p>
            <a:pPr marL="509588" indent="-509588">
              <a:buNone/>
            </a:pPr>
            <a:r>
              <a:rPr lang="en-US" sz="2800" dirty="0" smtClean="0">
                <a:latin typeface="Cambria" pitchFamily="18" charset="0"/>
              </a:rPr>
              <a:t>        </a:t>
            </a:r>
            <a:r>
              <a:rPr lang="en-US" sz="2800" dirty="0" err="1" smtClean="0">
                <a:latin typeface="Cambria" pitchFamily="18" charset="0"/>
              </a:rPr>
              <a:t>adalah</a:t>
            </a:r>
            <a:r>
              <a:rPr lang="en-US" sz="2800" dirty="0" smtClean="0">
                <a:latin typeface="Cambria" pitchFamily="18" charset="0"/>
              </a:rPr>
              <a:t> : </a:t>
            </a:r>
          </a:p>
          <a:p>
            <a:pPr marL="509588" indent="-509588">
              <a:buNone/>
            </a:pPr>
            <a:r>
              <a:rPr lang="en-US" sz="2800" dirty="0" smtClean="0">
                <a:latin typeface="Cambria" pitchFamily="18" charset="0"/>
              </a:rPr>
              <a:t>	</a:t>
            </a:r>
            <a:r>
              <a:rPr lang="id-ID" sz="2800" dirty="0" smtClean="0">
                <a:latin typeface="Cambria" pitchFamily="18" charset="0"/>
              </a:rPr>
              <a:t>Pe</a:t>
            </a:r>
            <a:r>
              <a:rPr lang="en-US" sz="2800" dirty="0" err="1" smtClean="0">
                <a:latin typeface="Cambria" pitchFamily="18" charset="0"/>
              </a:rPr>
              <a:t>rsyaratan</a:t>
            </a:r>
            <a:r>
              <a:rPr lang="en-US" sz="2800" dirty="0" smtClean="0">
                <a:latin typeface="Cambria" pitchFamily="18" charset="0"/>
              </a:rPr>
              <a:t> </a:t>
            </a:r>
            <a:r>
              <a:rPr lang="id-ID" sz="2800" dirty="0" smtClean="0">
                <a:latin typeface="Cambria" pitchFamily="18" charset="0"/>
              </a:rPr>
              <a:t> y</a:t>
            </a:r>
            <a:r>
              <a:rPr lang="en-US" sz="2800" dirty="0" smtClean="0">
                <a:latin typeface="Cambria" pitchFamily="18" charset="0"/>
              </a:rPr>
              <a:t>an</a:t>
            </a:r>
            <a:r>
              <a:rPr lang="id-ID" sz="2800" dirty="0" smtClean="0">
                <a:latin typeface="Cambria" pitchFamily="18" charset="0"/>
              </a:rPr>
              <a:t>g </a:t>
            </a:r>
            <a:r>
              <a:rPr lang="en-US" sz="2800" dirty="0" err="1" smtClean="0">
                <a:latin typeface="Cambria" pitchFamily="18" charset="0"/>
              </a:rPr>
              <a:t>berkaitan</a:t>
            </a:r>
            <a:r>
              <a:rPr lang="en-US" sz="2800" dirty="0" smtClean="0">
                <a:latin typeface="Cambria" pitchFamily="18" charset="0"/>
              </a:rPr>
              <a:t> </a:t>
            </a:r>
            <a:r>
              <a:rPr lang="en-US" sz="2800" dirty="0" err="1" smtClean="0">
                <a:latin typeface="Cambria" pitchFamily="18" charset="0"/>
              </a:rPr>
              <a:t>dengan</a:t>
            </a:r>
            <a:r>
              <a:rPr lang="en-US" sz="2800" dirty="0" smtClean="0">
                <a:latin typeface="Cambria" pitchFamily="18" charset="0"/>
              </a:rPr>
              <a:t> </a:t>
            </a:r>
            <a:r>
              <a:rPr lang="en-US" sz="2800" dirty="0" err="1" smtClean="0">
                <a:latin typeface="Cambria" pitchFamily="18" charset="0"/>
              </a:rPr>
              <a:t>struktur</a:t>
            </a:r>
            <a:r>
              <a:rPr lang="en-US" sz="2800" dirty="0" smtClean="0">
                <a:latin typeface="Cambria" pitchFamily="18" charset="0"/>
              </a:rPr>
              <a:t> </a:t>
            </a:r>
            <a:r>
              <a:rPr lang="en-US" sz="2800" dirty="0" err="1" smtClean="0">
                <a:latin typeface="Cambria" pitchFamily="18" charset="0"/>
              </a:rPr>
              <a:t>bangunan</a:t>
            </a:r>
            <a:r>
              <a:rPr lang="en-US" sz="2800" dirty="0" smtClean="0">
                <a:latin typeface="Cambria" pitchFamily="18" charset="0"/>
              </a:rPr>
              <a:t>, </a:t>
            </a:r>
            <a:r>
              <a:rPr lang="en-US" sz="2800" dirty="0" err="1" smtClean="0">
                <a:latin typeface="Cambria" pitchFamily="18" charset="0"/>
              </a:rPr>
              <a:t>keamanan</a:t>
            </a:r>
            <a:r>
              <a:rPr lang="en-US" sz="2800" dirty="0" smtClean="0">
                <a:latin typeface="Cambria" pitchFamily="18" charset="0"/>
              </a:rPr>
              <a:t> </a:t>
            </a:r>
            <a:r>
              <a:rPr lang="en-US" sz="2800" dirty="0" err="1" smtClean="0">
                <a:latin typeface="Cambria" pitchFamily="18" charset="0"/>
              </a:rPr>
              <a:t>dan</a:t>
            </a:r>
            <a:r>
              <a:rPr lang="en-US" sz="2800" dirty="0" smtClean="0">
                <a:latin typeface="Cambria" pitchFamily="18" charset="0"/>
              </a:rPr>
              <a:t> </a:t>
            </a:r>
            <a:r>
              <a:rPr lang="en-US" sz="2800" dirty="0" err="1" smtClean="0">
                <a:latin typeface="Cambria" pitchFamily="18" charset="0"/>
              </a:rPr>
              <a:t>keselamatan</a:t>
            </a:r>
            <a:r>
              <a:rPr lang="en-US" sz="2800" dirty="0" smtClean="0">
                <a:latin typeface="Cambria" pitchFamily="18" charset="0"/>
              </a:rPr>
              <a:t> </a:t>
            </a:r>
            <a:r>
              <a:rPr lang="en-US" sz="2800" dirty="0" err="1" smtClean="0">
                <a:latin typeface="Cambria" pitchFamily="18" charset="0"/>
              </a:rPr>
              <a:t>bangunan</a:t>
            </a:r>
            <a:r>
              <a:rPr lang="en-US" sz="2800" dirty="0" smtClean="0">
                <a:latin typeface="Cambria" pitchFamily="18" charset="0"/>
              </a:rPr>
              <a:t>, </a:t>
            </a:r>
            <a:r>
              <a:rPr lang="en-US" sz="2800" dirty="0" err="1" smtClean="0">
                <a:latin typeface="Cambria" pitchFamily="18" charset="0"/>
              </a:rPr>
              <a:t>kesehatan</a:t>
            </a:r>
            <a:r>
              <a:rPr lang="en-US" sz="2800" dirty="0" smtClean="0">
                <a:latin typeface="Cambria" pitchFamily="18" charset="0"/>
              </a:rPr>
              <a:t> </a:t>
            </a:r>
            <a:r>
              <a:rPr lang="en-US" sz="2800" dirty="0" err="1" smtClean="0">
                <a:latin typeface="Cambria" pitchFamily="18" charset="0"/>
              </a:rPr>
              <a:t>lingkungan</a:t>
            </a:r>
            <a:r>
              <a:rPr lang="en-US" sz="2800" dirty="0" smtClean="0">
                <a:latin typeface="Cambria" pitchFamily="18" charset="0"/>
              </a:rPr>
              <a:t>, </a:t>
            </a:r>
            <a:r>
              <a:rPr lang="en-US" sz="2800" dirty="0" err="1" smtClean="0">
                <a:latin typeface="Cambria" pitchFamily="18" charset="0"/>
              </a:rPr>
              <a:t>kenyamanan</a:t>
            </a:r>
            <a:r>
              <a:rPr lang="en-US" sz="2800" dirty="0" smtClean="0">
                <a:latin typeface="Cambria" pitchFamily="18" charset="0"/>
              </a:rPr>
              <a:t>, </a:t>
            </a:r>
            <a:r>
              <a:rPr lang="en-US" sz="2800" dirty="0" err="1" smtClean="0">
                <a:latin typeface="Cambria" pitchFamily="18" charset="0"/>
              </a:rPr>
              <a:t>dll</a:t>
            </a:r>
            <a:r>
              <a:rPr lang="en-US" sz="2800" dirty="0" smtClean="0">
                <a:latin typeface="Cambria" pitchFamily="18" charset="0"/>
              </a:rPr>
              <a:t> yang </a:t>
            </a:r>
            <a:r>
              <a:rPr lang="en-US" sz="2800" dirty="0" err="1" smtClean="0">
                <a:latin typeface="Cambria" pitchFamily="18" charset="0"/>
              </a:rPr>
              <a:t>berhubungan</a:t>
            </a:r>
            <a:r>
              <a:rPr lang="en-US" sz="2800" dirty="0" smtClean="0">
                <a:latin typeface="Cambria" pitchFamily="18" charset="0"/>
              </a:rPr>
              <a:t> </a:t>
            </a:r>
            <a:r>
              <a:rPr lang="en-US" sz="2800" dirty="0" err="1" smtClean="0">
                <a:latin typeface="Cambria" pitchFamily="18" charset="0"/>
              </a:rPr>
              <a:t>dengan</a:t>
            </a:r>
            <a:r>
              <a:rPr lang="en-US" sz="2800" dirty="0" smtClean="0">
                <a:latin typeface="Cambria" pitchFamily="18" charset="0"/>
              </a:rPr>
              <a:t> </a:t>
            </a:r>
            <a:r>
              <a:rPr lang="en-US" sz="2800" dirty="0" err="1" smtClean="0">
                <a:latin typeface="Cambria" pitchFamily="18" charset="0"/>
              </a:rPr>
              <a:t>rancang</a:t>
            </a:r>
            <a:r>
              <a:rPr lang="en-US" sz="2800" dirty="0" smtClean="0">
                <a:latin typeface="Cambria" pitchFamily="18" charset="0"/>
              </a:rPr>
              <a:t> </a:t>
            </a:r>
            <a:r>
              <a:rPr lang="en-US" sz="2800" dirty="0" err="1" smtClean="0">
                <a:latin typeface="Cambria" pitchFamily="18" charset="0"/>
              </a:rPr>
              <a:t>bangun</a:t>
            </a:r>
            <a:r>
              <a:rPr lang="en-US" sz="2800" dirty="0" smtClean="0">
                <a:latin typeface="Cambria" pitchFamily="18" charset="0"/>
              </a:rPr>
              <a:t>, </a:t>
            </a:r>
            <a:r>
              <a:rPr lang="en-US" sz="2800" dirty="0" err="1" smtClean="0">
                <a:latin typeface="Cambria" pitchFamily="18" charset="0"/>
              </a:rPr>
              <a:t>termasuk</a:t>
            </a:r>
            <a:r>
              <a:rPr lang="en-US" sz="2800" dirty="0" smtClean="0">
                <a:latin typeface="Cambria" pitchFamily="18" charset="0"/>
              </a:rPr>
              <a:t> </a:t>
            </a:r>
            <a:r>
              <a:rPr lang="en-US" sz="2800" dirty="0" err="1" smtClean="0">
                <a:latin typeface="Cambria" pitchFamily="18" charset="0"/>
              </a:rPr>
              <a:t>kelengkapan</a:t>
            </a:r>
            <a:r>
              <a:rPr lang="en-US" sz="2800" dirty="0" smtClean="0">
                <a:latin typeface="Cambria" pitchFamily="18" charset="0"/>
              </a:rPr>
              <a:t> </a:t>
            </a:r>
            <a:r>
              <a:rPr lang="en-US" sz="2800" dirty="0" err="1" smtClean="0">
                <a:latin typeface="Cambria" pitchFamily="18" charset="0"/>
              </a:rPr>
              <a:t>prasarana</a:t>
            </a:r>
            <a:r>
              <a:rPr lang="en-US" sz="2800" dirty="0" smtClean="0">
                <a:latin typeface="Cambria" pitchFamily="18" charset="0"/>
              </a:rPr>
              <a:t> </a:t>
            </a:r>
            <a:r>
              <a:rPr lang="en-US" sz="2800" dirty="0" err="1" smtClean="0">
                <a:latin typeface="Cambria" pitchFamily="18" charset="0"/>
              </a:rPr>
              <a:t>dan</a:t>
            </a:r>
            <a:r>
              <a:rPr lang="en-US" sz="2800" dirty="0" smtClean="0">
                <a:latin typeface="Cambria" pitchFamily="18" charset="0"/>
              </a:rPr>
              <a:t> </a:t>
            </a:r>
            <a:r>
              <a:rPr lang="en-US" sz="2800" dirty="0" err="1" smtClean="0">
                <a:latin typeface="Cambria" pitchFamily="18" charset="0"/>
              </a:rPr>
              <a:t>fasilitas</a:t>
            </a:r>
            <a:r>
              <a:rPr lang="en-US" sz="2800" dirty="0" smtClean="0">
                <a:latin typeface="Cambria" pitchFamily="18" charset="0"/>
              </a:rPr>
              <a:t> </a:t>
            </a:r>
            <a:r>
              <a:rPr lang="en-US" sz="2800" dirty="0" err="1" smtClean="0">
                <a:latin typeface="Cambria" pitchFamily="18" charset="0"/>
              </a:rPr>
              <a:t>lingkungan</a:t>
            </a:r>
            <a:r>
              <a:rPr lang="en-US" sz="2800" dirty="0" smtClean="0">
                <a:latin typeface="Cambria" pitchFamily="18" charset="0"/>
              </a:rPr>
              <a:t>. </a:t>
            </a:r>
            <a:r>
              <a:rPr lang="en-US" sz="2800" dirty="0" err="1" smtClean="0">
                <a:latin typeface="Cambria" pitchFamily="18" charset="0"/>
              </a:rPr>
              <a:t>Terdiri</a:t>
            </a:r>
            <a:r>
              <a:rPr lang="en-US" sz="2800" dirty="0" smtClean="0">
                <a:latin typeface="Cambria" pitchFamily="18" charset="0"/>
              </a:rPr>
              <a:t> </a:t>
            </a:r>
            <a:r>
              <a:rPr lang="en-US" sz="2800" dirty="0" err="1" smtClean="0">
                <a:latin typeface="Cambria" pitchFamily="18" charset="0"/>
              </a:rPr>
              <a:t>dari</a:t>
            </a:r>
            <a:r>
              <a:rPr lang="en-US" sz="2800" dirty="0" smtClean="0">
                <a:latin typeface="Cambria" pitchFamily="18" charset="0"/>
              </a:rPr>
              <a:t>:</a:t>
            </a:r>
          </a:p>
          <a:p>
            <a:pPr marL="914400" indent="-404813">
              <a:buNone/>
            </a:pPr>
            <a:r>
              <a:rPr lang="en-US" sz="2800" dirty="0" smtClean="0">
                <a:latin typeface="Cambria" pitchFamily="18" charset="0"/>
              </a:rPr>
              <a:t>a.   Tata </a:t>
            </a:r>
            <a:r>
              <a:rPr lang="en-US" sz="2800" dirty="0" err="1" smtClean="0">
                <a:latin typeface="Cambria" pitchFamily="18" charset="0"/>
              </a:rPr>
              <a:t>bangunan</a:t>
            </a:r>
            <a:r>
              <a:rPr lang="en-US" sz="2800" dirty="0" smtClean="0">
                <a:latin typeface="Cambria" pitchFamily="18" charset="0"/>
              </a:rPr>
              <a:t> yang </a:t>
            </a:r>
            <a:r>
              <a:rPr lang="en-US" sz="2800" dirty="0" err="1" smtClean="0">
                <a:latin typeface="Cambria" pitchFamily="18" charset="0"/>
              </a:rPr>
              <a:t>meliputi</a:t>
            </a:r>
            <a:r>
              <a:rPr lang="en-US" sz="2800" dirty="0" smtClean="0">
                <a:latin typeface="Cambria" pitchFamily="18" charset="0"/>
              </a:rPr>
              <a:t> </a:t>
            </a:r>
            <a:r>
              <a:rPr lang="en-US" sz="2800" dirty="0" err="1" smtClean="0">
                <a:latin typeface="Cambria" pitchFamily="18" charset="0"/>
              </a:rPr>
              <a:t>persyaratan</a:t>
            </a:r>
            <a:r>
              <a:rPr lang="en-US" sz="2800" dirty="0" smtClean="0">
                <a:latin typeface="Cambria" pitchFamily="18" charset="0"/>
              </a:rPr>
              <a:t>  </a:t>
            </a:r>
            <a:r>
              <a:rPr lang="en-US" sz="2800" dirty="0" err="1" smtClean="0">
                <a:latin typeface="Cambria" pitchFamily="18" charset="0"/>
              </a:rPr>
              <a:t>peruntukkan</a:t>
            </a:r>
            <a:r>
              <a:rPr lang="en-US" sz="2800" dirty="0" smtClean="0">
                <a:latin typeface="Cambria" pitchFamily="18" charset="0"/>
              </a:rPr>
              <a:t> </a:t>
            </a:r>
            <a:r>
              <a:rPr lang="en-US" sz="2800" dirty="0" err="1" smtClean="0">
                <a:latin typeface="Cambria" pitchFamily="18" charset="0"/>
              </a:rPr>
              <a:t>lokasi</a:t>
            </a:r>
            <a:r>
              <a:rPr lang="en-US" sz="2800" dirty="0" smtClean="0">
                <a:latin typeface="Cambria" pitchFamily="18" charset="0"/>
              </a:rPr>
              <a:t> </a:t>
            </a:r>
            <a:r>
              <a:rPr lang="en-US" sz="2800" dirty="0" err="1" smtClean="0">
                <a:latin typeface="Cambria" pitchFamily="18" charset="0"/>
              </a:rPr>
              <a:t>serta</a:t>
            </a:r>
            <a:r>
              <a:rPr lang="en-US" sz="2800" dirty="0" smtClean="0">
                <a:latin typeface="Cambria" pitchFamily="18" charset="0"/>
              </a:rPr>
              <a:t> </a:t>
            </a:r>
            <a:r>
              <a:rPr lang="en-US" sz="2800" dirty="0" err="1" smtClean="0">
                <a:latin typeface="Cambria" pitchFamily="18" charset="0"/>
              </a:rPr>
              <a:t>intensitas</a:t>
            </a:r>
            <a:r>
              <a:rPr lang="en-US" sz="2800" dirty="0" smtClean="0">
                <a:latin typeface="Cambria" pitchFamily="18" charset="0"/>
              </a:rPr>
              <a:t> </a:t>
            </a:r>
            <a:r>
              <a:rPr lang="en-US" sz="2800" dirty="0" err="1" smtClean="0">
                <a:latin typeface="Cambria" pitchFamily="18" charset="0"/>
              </a:rPr>
              <a:t>dan</a:t>
            </a:r>
            <a:r>
              <a:rPr lang="en-US" sz="2800" dirty="0" smtClean="0">
                <a:latin typeface="Cambria" pitchFamily="18" charset="0"/>
              </a:rPr>
              <a:t> </a:t>
            </a:r>
            <a:r>
              <a:rPr lang="en-US" sz="2800" dirty="0" err="1" smtClean="0">
                <a:latin typeface="Cambria" pitchFamily="18" charset="0"/>
              </a:rPr>
              <a:t>arsitektur</a:t>
            </a:r>
            <a:r>
              <a:rPr lang="en-US" sz="2800" dirty="0" smtClean="0">
                <a:latin typeface="Cambria" pitchFamily="18" charset="0"/>
              </a:rPr>
              <a:t> </a:t>
            </a:r>
            <a:r>
              <a:rPr lang="en-US" sz="2800" dirty="0" err="1" smtClean="0">
                <a:latin typeface="Cambria" pitchFamily="18" charset="0"/>
              </a:rPr>
              <a:t>bangunan</a:t>
            </a:r>
            <a:endParaRPr lang="en-US" sz="2800" dirty="0" smtClean="0">
              <a:latin typeface="Cambria" pitchFamily="18" charset="0"/>
            </a:endParaRPr>
          </a:p>
          <a:p>
            <a:pPr marL="914400" indent="-404813">
              <a:buNone/>
            </a:pPr>
            <a:r>
              <a:rPr lang="en-US" sz="2800" dirty="0" smtClean="0">
                <a:latin typeface="Cambria" pitchFamily="18" charset="0"/>
              </a:rPr>
              <a:t>b.  </a:t>
            </a:r>
            <a:r>
              <a:rPr lang="id-ID" sz="2800" dirty="0" smtClean="0">
                <a:latin typeface="Cambria" pitchFamily="18" charset="0"/>
              </a:rPr>
              <a:t> </a:t>
            </a:r>
            <a:r>
              <a:rPr lang="en-US" sz="2800" dirty="0" err="1" smtClean="0">
                <a:latin typeface="Cambria" pitchFamily="18" charset="0"/>
              </a:rPr>
              <a:t>Keandalan</a:t>
            </a:r>
            <a:r>
              <a:rPr lang="en-US" sz="2800" dirty="0" smtClean="0">
                <a:latin typeface="Cambria" pitchFamily="18" charset="0"/>
              </a:rPr>
              <a:t> </a:t>
            </a:r>
            <a:r>
              <a:rPr lang="en-US" sz="2800" dirty="0" err="1" smtClean="0">
                <a:latin typeface="Cambria" pitchFamily="18" charset="0"/>
              </a:rPr>
              <a:t>bangunan</a:t>
            </a:r>
            <a:r>
              <a:rPr lang="en-US" sz="2800" dirty="0" smtClean="0">
                <a:latin typeface="Cambria" pitchFamily="18" charset="0"/>
              </a:rPr>
              <a:t> yang </a:t>
            </a:r>
            <a:r>
              <a:rPr lang="en-US" sz="2800" dirty="0" err="1" smtClean="0">
                <a:latin typeface="Cambria" pitchFamily="18" charset="0"/>
              </a:rPr>
              <a:t>meliputi</a:t>
            </a:r>
            <a:r>
              <a:rPr lang="en-US" sz="2800" dirty="0" smtClean="0">
                <a:latin typeface="Cambria" pitchFamily="18" charset="0"/>
              </a:rPr>
              <a:t> </a:t>
            </a:r>
            <a:r>
              <a:rPr lang="en-US" sz="2800" dirty="0" err="1" smtClean="0">
                <a:latin typeface="Cambria" pitchFamily="18" charset="0"/>
              </a:rPr>
              <a:t>persyaratan</a:t>
            </a:r>
            <a:r>
              <a:rPr lang="en-US" sz="2800" dirty="0" smtClean="0">
                <a:latin typeface="Cambria" pitchFamily="18" charset="0"/>
              </a:rPr>
              <a:t> </a:t>
            </a:r>
            <a:r>
              <a:rPr lang="en-US" sz="2800" dirty="0" err="1" smtClean="0">
                <a:latin typeface="Cambria" pitchFamily="18" charset="0"/>
              </a:rPr>
              <a:t>keselamatan</a:t>
            </a:r>
            <a:r>
              <a:rPr lang="en-US" sz="2800" dirty="0" smtClean="0">
                <a:latin typeface="Cambria" pitchFamily="18" charset="0"/>
              </a:rPr>
              <a:t>, </a:t>
            </a:r>
            <a:r>
              <a:rPr lang="en-US" sz="2800" dirty="0" err="1" smtClean="0">
                <a:latin typeface="Cambria" pitchFamily="18" charset="0"/>
              </a:rPr>
              <a:t>kesehatan</a:t>
            </a:r>
            <a:r>
              <a:rPr lang="en-US" sz="2800" dirty="0" smtClean="0">
                <a:latin typeface="Cambria" pitchFamily="18" charset="0"/>
              </a:rPr>
              <a:t>, </a:t>
            </a:r>
            <a:r>
              <a:rPr lang="en-US" sz="2800" dirty="0" err="1" smtClean="0">
                <a:latin typeface="Cambria" pitchFamily="18" charset="0"/>
              </a:rPr>
              <a:t>kenyamanan</a:t>
            </a:r>
            <a:r>
              <a:rPr lang="en-US" sz="2800" dirty="0" smtClean="0">
                <a:latin typeface="Cambria" pitchFamily="18" charset="0"/>
              </a:rPr>
              <a:t> </a:t>
            </a:r>
            <a:r>
              <a:rPr lang="en-US" sz="2800" dirty="0" err="1" smtClean="0">
                <a:latin typeface="Cambria" pitchFamily="18" charset="0"/>
              </a:rPr>
              <a:t>dan</a:t>
            </a:r>
            <a:r>
              <a:rPr lang="en-US" sz="2800" dirty="0" smtClean="0">
                <a:latin typeface="Cambria" pitchFamily="18" charset="0"/>
              </a:rPr>
              <a:t> </a:t>
            </a:r>
            <a:r>
              <a:rPr lang="en-US" sz="2800" dirty="0" err="1" smtClean="0">
                <a:latin typeface="Cambria" pitchFamily="18" charset="0"/>
              </a:rPr>
              <a:t>kemudahan</a:t>
            </a:r>
            <a:endParaRPr lang="en-US" sz="2800" dirty="0" smtClean="0">
              <a:latin typeface="Cambria"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219200"/>
          </a:xfrm>
        </p:spPr>
        <p:txBody>
          <a:bodyPr>
            <a:normAutofit fontScale="90000"/>
          </a:bodyPr>
          <a:lstStyle/>
          <a:p>
            <a:r>
              <a:rPr lang="en-US" b="1" dirty="0" smtClean="0"/>
              <a:t>PERSYARATAN PEMBANGUNAN RUMAH SUSUN </a:t>
            </a:r>
            <a:r>
              <a:rPr lang="en-US" sz="4000" dirty="0" smtClean="0"/>
              <a:t>(</a:t>
            </a:r>
            <a:r>
              <a:rPr lang="en-US" sz="4000" dirty="0" err="1" smtClean="0"/>
              <a:t>lanjutan</a:t>
            </a:r>
            <a:r>
              <a:rPr lang="en-US" sz="4000" dirty="0" smtClean="0"/>
              <a:t>)</a:t>
            </a:r>
            <a:endParaRPr lang="en-US" sz="4000" dirty="0"/>
          </a:p>
        </p:txBody>
      </p:sp>
      <p:sp>
        <p:nvSpPr>
          <p:cNvPr id="3" name="Content Placeholder 2"/>
          <p:cNvSpPr>
            <a:spLocks noGrp="1"/>
          </p:cNvSpPr>
          <p:nvPr>
            <p:ph idx="1"/>
          </p:nvPr>
        </p:nvSpPr>
        <p:spPr>
          <a:xfrm>
            <a:off x="990600" y="2057400"/>
            <a:ext cx="7943088" cy="4800600"/>
          </a:xfrm>
        </p:spPr>
        <p:txBody>
          <a:bodyPr>
            <a:normAutofit/>
          </a:bodyPr>
          <a:lstStyle/>
          <a:p>
            <a:pPr marL="514350" indent="-514350">
              <a:buSzPct val="85000"/>
              <a:buFont typeface="+mj-lt"/>
              <a:buAutoNum type="arabicPeriod" startAt="3"/>
            </a:pPr>
            <a:r>
              <a:rPr lang="en-US" sz="3000" b="1" dirty="0" err="1" smtClean="0">
                <a:latin typeface="Cambria" pitchFamily="18" charset="0"/>
              </a:rPr>
              <a:t>Syarat</a:t>
            </a:r>
            <a:r>
              <a:rPr lang="en-US" sz="3000" b="1" dirty="0" smtClean="0">
                <a:latin typeface="Cambria" pitchFamily="18" charset="0"/>
              </a:rPr>
              <a:t> </a:t>
            </a:r>
            <a:r>
              <a:rPr lang="en-US" sz="3000" b="1" dirty="0" err="1" smtClean="0">
                <a:latin typeface="Cambria" pitchFamily="18" charset="0"/>
              </a:rPr>
              <a:t>Ekologis</a:t>
            </a:r>
            <a:endParaRPr lang="en-US" sz="2800" b="1" dirty="0" smtClean="0">
              <a:latin typeface="Cambria" pitchFamily="18" charset="0"/>
            </a:endParaRPr>
          </a:p>
          <a:p>
            <a:pPr marL="509588" indent="-509588">
              <a:buNone/>
            </a:pPr>
            <a:r>
              <a:rPr lang="en-US" sz="2800" i="1" dirty="0" smtClean="0">
                <a:latin typeface="Cambria" pitchFamily="18" charset="0"/>
              </a:rPr>
              <a:t>       </a:t>
            </a:r>
            <a:r>
              <a:rPr lang="id-ID" sz="2800" i="1" dirty="0" smtClean="0">
                <a:latin typeface="Cambria" pitchFamily="18" charset="0"/>
              </a:rPr>
              <a:t>(Pasal </a:t>
            </a:r>
            <a:r>
              <a:rPr lang="en-US" sz="2800" i="1" dirty="0" smtClean="0">
                <a:latin typeface="Cambria" pitchFamily="18" charset="0"/>
              </a:rPr>
              <a:t>37 </a:t>
            </a:r>
            <a:r>
              <a:rPr lang="en-US" sz="2800" i="1" dirty="0" err="1" smtClean="0">
                <a:latin typeface="Cambria" pitchFamily="18" charset="0"/>
              </a:rPr>
              <a:t>dan</a:t>
            </a:r>
            <a:r>
              <a:rPr lang="en-US" sz="2800" i="1" dirty="0" smtClean="0">
                <a:latin typeface="Cambria" pitchFamily="18" charset="0"/>
              </a:rPr>
              <a:t> 38</a:t>
            </a:r>
            <a:r>
              <a:rPr lang="id-ID" sz="2800" i="1" dirty="0" smtClean="0">
                <a:latin typeface="Cambria" pitchFamily="18" charset="0"/>
              </a:rPr>
              <a:t> UURS)</a:t>
            </a:r>
            <a:endParaRPr lang="en-US" sz="2800" i="1" dirty="0" smtClean="0">
              <a:latin typeface="Cambria" pitchFamily="18" charset="0"/>
            </a:endParaRPr>
          </a:p>
          <a:p>
            <a:pPr marL="509588" indent="-509588">
              <a:buNone/>
            </a:pPr>
            <a:r>
              <a:rPr lang="en-US" sz="2800" dirty="0" smtClean="0">
                <a:latin typeface="Cambria" pitchFamily="18" charset="0"/>
              </a:rPr>
              <a:t>       </a:t>
            </a:r>
            <a:r>
              <a:rPr lang="en-US" sz="2800" dirty="0" err="1" smtClean="0">
                <a:latin typeface="Cambria" pitchFamily="18" charset="0"/>
              </a:rPr>
              <a:t>adalah</a:t>
            </a:r>
            <a:r>
              <a:rPr lang="en-US" sz="2800" dirty="0" smtClean="0">
                <a:latin typeface="Cambria" pitchFamily="18" charset="0"/>
              </a:rPr>
              <a:t> : </a:t>
            </a:r>
          </a:p>
          <a:p>
            <a:pPr marL="509588" indent="-509588">
              <a:buNone/>
            </a:pPr>
            <a:r>
              <a:rPr lang="en-US" sz="2800" dirty="0" smtClean="0">
                <a:latin typeface="Cambria" pitchFamily="18" charset="0"/>
              </a:rPr>
              <a:t>	</a:t>
            </a:r>
            <a:r>
              <a:rPr lang="id-ID" sz="2800" dirty="0" smtClean="0">
                <a:latin typeface="Cambria" pitchFamily="18" charset="0"/>
              </a:rPr>
              <a:t>Pe</a:t>
            </a:r>
            <a:r>
              <a:rPr lang="en-US" sz="2800" dirty="0" err="1" smtClean="0">
                <a:latin typeface="Cambria" pitchFamily="18" charset="0"/>
              </a:rPr>
              <a:t>rsyaratan</a:t>
            </a:r>
            <a:r>
              <a:rPr lang="en-US" sz="2800" dirty="0" smtClean="0">
                <a:latin typeface="Cambria" pitchFamily="18" charset="0"/>
              </a:rPr>
              <a:t> </a:t>
            </a:r>
            <a:r>
              <a:rPr lang="id-ID" sz="2800" dirty="0" smtClean="0">
                <a:latin typeface="Cambria" pitchFamily="18" charset="0"/>
              </a:rPr>
              <a:t> y</a:t>
            </a:r>
            <a:r>
              <a:rPr lang="en-US" sz="2800" dirty="0" smtClean="0">
                <a:latin typeface="Cambria" pitchFamily="18" charset="0"/>
              </a:rPr>
              <a:t>an</a:t>
            </a:r>
            <a:r>
              <a:rPr lang="id-ID" sz="2800" dirty="0" smtClean="0">
                <a:latin typeface="Cambria" pitchFamily="18" charset="0"/>
              </a:rPr>
              <a:t>g </a:t>
            </a:r>
            <a:r>
              <a:rPr lang="en-US" sz="2800" dirty="0" err="1" smtClean="0">
                <a:latin typeface="Cambria" pitchFamily="18" charset="0"/>
              </a:rPr>
              <a:t>memenuhi</a:t>
            </a:r>
            <a:r>
              <a:rPr lang="en-US" sz="2800" dirty="0" smtClean="0">
                <a:latin typeface="Cambria" pitchFamily="18" charset="0"/>
              </a:rPr>
              <a:t> </a:t>
            </a:r>
            <a:r>
              <a:rPr lang="en-US" sz="2800" dirty="0" err="1" smtClean="0">
                <a:latin typeface="Cambria" pitchFamily="18" charset="0"/>
              </a:rPr>
              <a:t>analisis</a:t>
            </a:r>
            <a:r>
              <a:rPr lang="en-US" sz="2800" dirty="0" smtClean="0">
                <a:latin typeface="Cambria" pitchFamily="18" charset="0"/>
              </a:rPr>
              <a:t> </a:t>
            </a:r>
            <a:r>
              <a:rPr lang="en-US" sz="2800" dirty="0" err="1" smtClean="0">
                <a:latin typeface="Cambria" pitchFamily="18" charset="0"/>
              </a:rPr>
              <a:t>dampak</a:t>
            </a:r>
            <a:r>
              <a:rPr lang="en-US" sz="2800" dirty="0" smtClean="0">
                <a:latin typeface="Cambria" pitchFamily="18" charset="0"/>
              </a:rPr>
              <a:t>  </a:t>
            </a:r>
            <a:r>
              <a:rPr lang="en-US" sz="2800" dirty="0" err="1" smtClean="0">
                <a:latin typeface="Cambria" pitchFamily="18" charset="0"/>
              </a:rPr>
              <a:t>lingkungan</a:t>
            </a:r>
            <a:r>
              <a:rPr lang="en-US" sz="2800" dirty="0" smtClean="0">
                <a:latin typeface="Cambria" pitchFamily="18" charset="0"/>
              </a:rPr>
              <a:t> </a:t>
            </a:r>
            <a:r>
              <a:rPr lang="en-US" sz="2800" dirty="0" err="1" smtClean="0">
                <a:latin typeface="Cambria" pitchFamily="18" charset="0"/>
              </a:rPr>
              <a:t>dalam</a:t>
            </a:r>
            <a:r>
              <a:rPr lang="en-US" sz="2800" dirty="0" smtClean="0">
                <a:latin typeface="Cambria" pitchFamily="18" charset="0"/>
              </a:rPr>
              <a:t> </a:t>
            </a:r>
            <a:r>
              <a:rPr lang="en-US" sz="2800" dirty="0" err="1" smtClean="0">
                <a:latin typeface="Cambria" pitchFamily="18" charset="0"/>
              </a:rPr>
              <a:t>hal</a:t>
            </a:r>
            <a:r>
              <a:rPr lang="en-US" sz="2800" dirty="0" smtClean="0">
                <a:latin typeface="Cambria" pitchFamily="18" charset="0"/>
              </a:rPr>
              <a:t> </a:t>
            </a:r>
            <a:r>
              <a:rPr lang="en-US" sz="2800" dirty="0" err="1" smtClean="0">
                <a:latin typeface="Cambria" pitchFamily="18" charset="0"/>
              </a:rPr>
              <a:t>pembangunan</a:t>
            </a:r>
            <a:r>
              <a:rPr lang="en-US" sz="2800" dirty="0" smtClean="0">
                <a:latin typeface="Cambria" pitchFamily="18" charset="0"/>
              </a:rPr>
              <a:t> </a:t>
            </a:r>
            <a:r>
              <a:rPr lang="en-US" sz="2800" dirty="0" err="1" smtClean="0">
                <a:latin typeface="Cambria" pitchFamily="18" charset="0"/>
              </a:rPr>
              <a:t>rumah</a:t>
            </a:r>
            <a:r>
              <a:rPr lang="en-US" sz="2800" dirty="0" smtClean="0">
                <a:latin typeface="Cambria" pitchFamily="18" charset="0"/>
              </a:rPr>
              <a:t> </a:t>
            </a:r>
            <a:r>
              <a:rPr lang="en-US" sz="2800" dirty="0" err="1" smtClean="0">
                <a:latin typeface="Cambria" pitchFamily="18" charset="0"/>
              </a:rPr>
              <a:t>susun</a:t>
            </a:r>
            <a:r>
              <a:rPr lang="en-US" sz="2800" dirty="0" smtClean="0">
                <a:latin typeface="Cambria" pitchFamily="18" charset="0"/>
              </a:rPr>
              <a:t>, yang </a:t>
            </a:r>
            <a:r>
              <a:rPr lang="en-US" sz="2800" dirty="0" err="1" smtClean="0">
                <a:latin typeface="Cambria" pitchFamily="18" charset="0"/>
              </a:rPr>
              <a:t>mencakup</a:t>
            </a:r>
            <a:r>
              <a:rPr lang="en-US" sz="2800" dirty="0" smtClean="0">
                <a:latin typeface="Cambria" pitchFamily="18" charset="0"/>
              </a:rPr>
              <a:t>:</a:t>
            </a:r>
          </a:p>
          <a:p>
            <a:pPr marL="514350" indent="-514350">
              <a:buNone/>
            </a:pPr>
            <a:r>
              <a:rPr lang="en-US" sz="2800" dirty="0" smtClean="0">
                <a:latin typeface="Cambria" pitchFamily="18" charset="0"/>
              </a:rPr>
              <a:t>	a.  </a:t>
            </a:r>
            <a:r>
              <a:rPr lang="en-US" sz="2800" dirty="0" err="1" smtClean="0">
                <a:latin typeface="Cambria" pitchFamily="18" charset="0"/>
              </a:rPr>
              <a:t>Keserasian</a:t>
            </a:r>
            <a:r>
              <a:rPr lang="en-US" sz="2800" dirty="0" smtClean="0">
                <a:latin typeface="Cambria" pitchFamily="18" charset="0"/>
              </a:rPr>
              <a:t> </a:t>
            </a:r>
            <a:r>
              <a:rPr lang="en-US" sz="2800" dirty="0" err="1" smtClean="0">
                <a:latin typeface="Cambria" pitchFamily="18" charset="0"/>
              </a:rPr>
              <a:t>dan</a:t>
            </a:r>
            <a:endParaRPr lang="en-US" sz="2800" dirty="0" smtClean="0">
              <a:latin typeface="Cambria" pitchFamily="18" charset="0"/>
            </a:endParaRPr>
          </a:p>
          <a:p>
            <a:pPr marL="514350" indent="-514350">
              <a:buNone/>
            </a:pPr>
            <a:r>
              <a:rPr lang="en-US" sz="2800" dirty="0" smtClean="0">
                <a:latin typeface="Cambria" pitchFamily="18" charset="0"/>
              </a:rPr>
              <a:t>	b.  </a:t>
            </a:r>
            <a:r>
              <a:rPr lang="en-US" sz="2800" dirty="0" err="1" smtClean="0">
                <a:latin typeface="Cambria" pitchFamily="18" charset="0"/>
              </a:rPr>
              <a:t>Kesimbangan</a:t>
            </a:r>
            <a:r>
              <a:rPr lang="en-US" sz="2800" dirty="0" smtClean="0">
                <a:latin typeface="Cambria" pitchFamily="18" charset="0"/>
              </a:rPr>
              <a:t> </a:t>
            </a:r>
            <a:r>
              <a:rPr lang="en-US" sz="2800" dirty="0" err="1" smtClean="0">
                <a:latin typeface="Cambria" pitchFamily="18" charset="0"/>
              </a:rPr>
              <a:t>fungsi</a:t>
            </a:r>
            <a:r>
              <a:rPr lang="en-US" sz="2800" dirty="0" smtClean="0">
                <a:latin typeface="Cambria" pitchFamily="18" charset="0"/>
              </a:rPr>
              <a:t> </a:t>
            </a:r>
            <a:r>
              <a:rPr lang="en-US" sz="2800" dirty="0" err="1" smtClean="0">
                <a:latin typeface="Cambria" pitchFamily="18" charset="0"/>
              </a:rPr>
              <a:t>lingkungan</a:t>
            </a:r>
            <a:endParaRPr lang="en-US" sz="2800" dirty="0" smtClean="0">
              <a:latin typeface="Cambria" pitchFamily="18" charset="0"/>
            </a:endParaRPr>
          </a:p>
          <a:p>
            <a:pPr marL="914400" indent="-404813">
              <a:buNone/>
            </a:pPr>
            <a:endParaRPr lang="en-US" sz="2800" dirty="0" smtClean="0">
              <a:latin typeface="Cambria"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12838"/>
          </a:xfrm>
        </p:spPr>
        <p:txBody>
          <a:bodyPr>
            <a:noAutofit/>
          </a:bodyPr>
          <a:lstStyle/>
          <a:p>
            <a:r>
              <a:rPr lang="en-US" sz="3500" b="1" dirty="0" smtClean="0"/>
              <a:t>IZIN MENGENAI RENCANA FUNGSI DAN PEMANFAATAN RUMAH SUSUN</a:t>
            </a:r>
            <a:endParaRPr lang="en-US" sz="3500" dirty="0"/>
          </a:p>
        </p:txBody>
      </p:sp>
      <p:sp>
        <p:nvSpPr>
          <p:cNvPr id="3" name="Content Placeholder 2"/>
          <p:cNvSpPr>
            <a:spLocks noGrp="1"/>
          </p:cNvSpPr>
          <p:nvPr>
            <p:ph idx="1"/>
          </p:nvPr>
        </p:nvSpPr>
        <p:spPr>
          <a:xfrm>
            <a:off x="990600" y="1676400"/>
            <a:ext cx="7848600" cy="4724400"/>
          </a:xfrm>
        </p:spPr>
        <p:txBody>
          <a:bodyPr>
            <a:normAutofit/>
          </a:bodyPr>
          <a:lstStyle/>
          <a:p>
            <a:pPr marL="344488" indent="-344488">
              <a:buFont typeface="Wingdings" pitchFamily="2" charset="2"/>
              <a:buChar char="Ø"/>
            </a:pP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harus</a:t>
            </a:r>
            <a:r>
              <a:rPr lang="en-US" dirty="0" smtClean="0">
                <a:latin typeface="Cambria" pitchFamily="18" charset="0"/>
              </a:rPr>
              <a:t> </a:t>
            </a:r>
            <a:r>
              <a:rPr lang="en-US" dirty="0" err="1" smtClean="0">
                <a:latin typeface="Cambria" pitchFamily="18" charset="0"/>
              </a:rPr>
              <a:t>membangun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lingkungannya</a:t>
            </a:r>
            <a:r>
              <a:rPr lang="en-US" dirty="0" smtClean="0">
                <a:latin typeface="Cambria" pitchFamily="18" charset="0"/>
              </a:rPr>
              <a:t> </a:t>
            </a:r>
            <a:r>
              <a:rPr lang="en-US" dirty="0" err="1" smtClean="0">
                <a:latin typeface="Cambria" pitchFamily="18" charset="0"/>
              </a:rPr>
              <a:t>sesuai</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rencana</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pemanfaatannya</a:t>
            </a:r>
            <a:endParaRPr lang="en-US" dirty="0" smtClean="0">
              <a:latin typeface="Cambria" pitchFamily="18" charset="0"/>
            </a:endParaRPr>
          </a:p>
          <a:p>
            <a:pPr marL="344488" indent="-344488">
              <a:buFont typeface="Wingdings" pitchFamily="2" charset="2"/>
              <a:buChar char="Ø"/>
            </a:pPr>
            <a:r>
              <a:rPr lang="en-US" dirty="0" err="1" smtClean="0">
                <a:latin typeface="Cambria" pitchFamily="18" charset="0"/>
              </a:rPr>
              <a:t>Rencana</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pemanfaatan</a:t>
            </a:r>
            <a:r>
              <a:rPr lang="en-US" dirty="0" smtClean="0">
                <a:latin typeface="Cambria" pitchFamily="18" charset="0"/>
              </a:rPr>
              <a:t> </a:t>
            </a:r>
            <a:r>
              <a:rPr lang="en-US" dirty="0" err="1" smtClean="0">
                <a:latin typeface="Cambria" pitchFamily="18" charset="0"/>
              </a:rPr>
              <a:t>tsb</a:t>
            </a:r>
            <a:r>
              <a:rPr lang="en-US" dirty="0" smtClean="0">
                <a:latin typeface="Cambria" pitchFamily="18" charset="0"/>
              </a:rPr>
              <a:t> </a:t>
            </a:r>
            <a:r>
              <a:rPr lang="en-US" dirty="0" err="1" smtClean="0">
                <a:latin typeface="Cambria" pitchFamily="18" charset="0"/>
              </a:rPr>
              <a:t>harus</a:t>
            </a:r>
            <a:r>
              <a:rPr lang="en-US" dirty="0" smtClean="0">
                <a:latin typeface="Cambria" pitchFamily="18" charset="0"/>
              </a:rPr>
              <a:t> </a:t>
            </a:r>
            <a:r>
              <a:rPr lang="en-US" dirty="0" err="1" smtClean="0">
                <a:latin typeface="Cambria" pitchFamily="18" charset="0"/>
              </a:rPr>
              <a:t>mendapatkan</a:t>
            </a:r>
            <a:r>
              <a:rPr lang="en-US" dirty="0" smtClean="0">
                <a:latin typeface="Cambria" pitchFamily="18" charset="0"/>
              </a:rPr>
              <a:t> </a:t>
            </a:r>
            <a:r>
              <a:rPr lang="en-US" dirty="0" err="1" smtClean="0">
                <a:latin typeface="Cambria" pitchFamily="18" charset="0"/>
              </a:rPr>
              <a:t>izin</a:t>
            </a:r>
            <a:r>
              <a:rPr lang="en-US" dirty="0" smtClean="0">
                <a:latin typeface="Cambria" pitchFamily="18" charset="0"/>
              </a:rPr>
              <a:t> </a:t>
            </a:r>
            <a:r>
              <a:rPr lang="en-US" dirty="0" err="1" smtClean="0">
                <a:latin typeface="Cambria" pitchFamily="18" charset="0"/>
              </a:rPr>
              <a:t>dari</a:t>
            </a:r>
            <a:r>
              <a:rPr lang="en-US" dirty="0" smtClean="0">
                <a:latin typeface="Cambria" pitchFamily="18" charset="0"/>
              </a:rPr>
              <a:t> </a:t>
            </a:r>
            <a:r>
              <a:rPr lang="en-US" dirty="0" err="1" smtClean="0">
                <a:latin typeface="Cambria" pitchFamily="18" charset="0"/>
              </a:rPr>
              <a:t>Bupati</a:t>
            </a:r>
            <a:r>
              <a:rPr lang="en-US" dirty="0" smtClean="0">
                <a:latin typeface="Cambria" pitchFamily="18" charset="0"/>
              </a:rPr>
              <a:t>/</a:t>
            </a:r>
            <a:r>
              <a:rPr lang="en-US" dirty="0" err="1" smtClean="0">
                <a:latin typeface="Cambria" pitchFamily="18" charset="0"/>
              </a:rPr>
              <a:t>Walikota</a:t>
            </a:r>
            <a:r>
              <a:rPr lang="en-US" dirty="0" smtClean="0">
                <a:latin typeface="Cambria" pitchFamily="18" charset="0"/>
              </a:rPr>
              <a:t>. </a:t>
            </a:r>
            <a:r>
              <a:rPr lang="en-US" dirty="0" err="1" smtClean="0">
                <a:latin typeface="Cambria" pitchFamily="18" charset="0"/>
              </a:rPr>
              <a:t>Khusus</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Provinsi</a:t>
            </a:r>
            <a:r>
              <a:rPr lang="en-US" dirty="0" smtClean="0">
                <a:latin typeface="Cambria" pitchFamily="18" charset="0"/>
              </a:rPr>
              <a:t> DKI Jakarta, </a:t>
            </a:r>
            <a:r>
              <a:rPr lang="en-US" dirty="0" err="1" smtClean="0">
                <a:latin typeface="Cambria" pitchFamily="18" charset="0"/>
              </a:rPr>
              <a:t>harus</a:t>
            </a:r>
            <a:r>
              <a:rPr lang="en-US" dirty="0" smtClean="0">
                <a:latin typeface="Cambria" pitchFamily="18" charset="0"/>
              </a:rPr>
              <a:t> </a:t>
            </a:r>
            <a:r>
              <a:rPr lang="en-US" dirty="0" err="1" smtClean="0">
                <a:latin typeface="Cambria" pitchFamily="18" charset="0"/>
              </a:rPr>
              <a:t>mendapatkan</a:t>
            </a:r>
            <a:r>
              <a:rPr lang="en-US" dirty="0" smtClean="0">
                <a:latin typeface="Cambria" pitchFamily="18" charset="0"/>
              </a:rPr>
              <a:t> </a:t>
            </a:r>
            <a:r>
              <a:rPr lang="en-US" dirty="0" err="1" smtClean="0">
                <a:latin typeface="Cambria" pitchFamily="18" charset="0"/>
              </a:rPr>
              <a:t>izin</a:t>
            </a:r>
            <a:r>
              <a:rPr lang="en-US" dirty="0" smtClean="0">
                <a:latin typeface="Cambria" pitchFamily="18" charset="0"/>
              </a:rPr>
              <a:t> </a:t>
            </a:r>
            <a:r>
              <a:rPr lang="en-US" dirty="0" err="1" smtClean="0">
                <a:latin typeface="Cambria" pitchFamily="18" charset="0"/>
              </a:rPr>
              <a:t>Gubernur</a:t>
            </a:r>
            <a:endParaRPr lang="en-US" dirty="0" smtClean="0">
              <a:latin typeface="Cambria"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990600"/>
          </a:xfrm>
        </p:spPr>
        <p:txBody>
          <a:bodyPr>
            <a:noAutofit/>
          </a:bodyPr>
          <a:lstStyle/>
          <a:p>
            <a:r>
              <a:rPr lang="en-US" sz="3500" b="1" dirty="0" smtClean="0"/>
              <a:t>IZIN MENGENAI RENCANA FUNGSI DAN PEMANFAATAN RUMAH SUSUN</a:t>
            </a:r>
            <a:endParaRPr lang="en-US" sz="3500" b="1" dirty="0"/>
          </a:p>
        </p:txBody>
      </p:sp>
      <p:sp>
        <p:nvSpPr>
          <p:cNvPr id="3" name="Content Placeholder 2"/>
          <p:cNvSpPr>
            <a:spLocks noGrp="1"/>
          </p:cNvSpPr>
          <p:nvPr>
            <p:ph idx="1"/>
          </p:nvPr>
        </p:nvSpPr>
        <p:spPr>
          <a:xfrm>
            <a:off x="990600" y="1600200"/>
            <a:ext cx="8153400" cy="5105400"/>
          </a:xfrm>
        </p:spPr>
        <p:txBody>
          <a:bodyPr>
            <a:normAutofit fontScale="85000" lnSpcReduction="20000"/>
          </a:bodyPr>
          <a:lstStyle/>
          <a:p>
            <a:pPr marL="284163" indent="-284163">
              <a:buFont typeface="Wingdings" pitchFamily="2" charset="2"/>
              <a:buChar char="Ø"/>
            </a:pPr>
            <a:r>
              <a:rPr lang="en-US" dirty="0" err="1" smtClean="0">
                <a:latin typeface="Cambria" pitchFamily="18" charset="0"/>
              </a:rPr>
              <a:t>Permohonan</a:t>
            </a:r>
            <a:r>
              <a:rPr lang="en-US" dirty="0" smtClean="0">
                <a:latin typeface="Cambria" pitchFamily="18" charset="0"/>
              </a:rPr>
              <a:t> </a:t>
            </a:r>
            <a:r>
              <a:rPr lang="en-US" dirty="0" err="1" smtClean="0">
                <a:latin typeface="Cambria" pitchFamily="18" charset="0"/>
              </a:rPr>
              <a:t>i</a:t>
            </a:r>
            <a:r>
              <a:rPr lang="id-ID" dirty="0" smtClean="0">
                <a:latin typeface="Cambria" pitchFamily="18" charset="0"/>
              </a:rPr>
              <a:t>zin </a:t>
            </a:r>
            <a:r>
              <a:rPr lang="en-US" dirty="0" smtClean="0">
                <a:latin typeface="Cambria" pitchFamily="18" charset="0"/>
              </a:rPr>
              <a:t>R</a:t>
            </a:r>
            <a:r>
              <a:rPr lang="id-ID" dirty="0" smtClean="0">
                <a:latin typeface="Cambria" pitchFamily="18" charset="0"/>
              </a:rPr>
              <a:t>encana</a:t>
            </a:r>
            <a:r>
              <a:rPr lang="en-US" dirty="0" smtClean="0">
                <a:latin typeface="Cambria" pitchFamily="18" charset="0"/>
              </a:rPr>
              <a:t> F</a:t>
            </a:r>
            <a:r>
              <a:rPr lang="id-ID" dirty="0" smtClean="0">
                <a:latin typeface="Cambria" pitchFamily="18" charset="0"/>
              </a:rPr>
              <a:t>ungsi </a:t>
            </a:r>
            <a:r>
              <a:rPr lang="en-US" dirty="0" err="1" smtClean="0">
                <a:latin typeface="Cambria" pitchFamily="18" charset="0"/>
              </a:rPr>
              <a:t>dan</a:t>
            </a:r>
            <a:r>
              <a:rPr lang="id-ID" dirty="0" smtClean="0">
                <a:latin typeface="Cambria" pitchFamily="18" charset="0"/>
              </a:rPr>
              <a:t> </a:t>
            </a:r>
            <a:r>
              <a:rPr lang="en-US" dirty="0" smtClean="0">
                <a:latin typeface="Cambria" pitchFamily="18" charset="0"/>
              </a:rPr>
              <a:t>P</a:t>
            </a:r>
            <a:r>
              <a:rPr lang="id-ID" dirty="0" smtClean="0">
                <a:latin typeface="Cambria" pitchFamily="18" charset="0"/>
              </a:rPr>
              <a:t>emanfaatan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diajukan</a:t>
            </a:r>
            <a:r>
              <a:rPr lang="en-US" dirty="0" smtClean="0">
                <a:latin typeface="Cambria" pitchFamily="18" charset="0"/>
              </a:rPr>
              <a:t> </a:t>
            </a:r>
            <a:r>
              <a:rPr lang="en-US" dirty="0" err="1" smtClean="0">
                <a:latin typeface="Cambria" pitchFamily="18" charset="0"/>
              </a:rPr>
              <a:t>oleh</a:t>
            </a:r>
            <a:r>
              <a:rPr lang="en-US" dirty="0" smtClean="0">
                <a:latin typeface="Cambria" pitchFamily="18" charset="0"/>
              </a:rPr>
              <a:t> </a:t>
            </a: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dengan</a:t>
            </a:r>
            <a:r>
              <a:rPr lang="id-ID" dirty="0" smtClean="0">
                <a:latin typeface="Cambria" pitchFamily="18" charset="0"/>
              </a:rPr>
              <a:t> melampirkan </a:t>
            </a:r>
            <a:r>
              <a:rPr lang="id-ID" dirty="0">
                <a:latin typeface="Cambria" pitchFamily="18" charset="0"/>
              </a:rPr>
              <a:t>persyaratan </a:t>
            </a:r>
            <a:r>
              <a:rPr lang="id-ID" dirty="0" smtClean="0">
                <a:latin typeface="Cambria" pitchFamily="18" charset="0"/>
              </a:rPr>
              <a:t>sbb</a:t>
            </a:r>
            <a:r>
              <a:rPr lang="en-US" dirty="0" smtClean="0">
                <a:latin typeface="Cambria" pitchFamily="18" charset="0"/>
              </a:rPr>
              <a:t>:</a:t>
            </a:r>
            <a:r>
              <a:rPr lang="id-ID" dirty="0" smtClean="0">
                <a:latin typeface="Cambria" pitchFamily="18" charset="0"/>
              </a:rPr>
              <a:t> </a:t>
            </a:r>
            <a:endParaRPr lang="en-US" dirty="0" smtClean="0">
              <a:latin typeface="Cambria" pitchFamily="18" charset="0"/>
            </a:endParaRPr>
          </a:p>
          <a:p>
            <a:pPr marL="284163" indent="-284163">
              <a:buNone/>
            </a:pPr>
            <a:r>
              <a:rPr lang="en-US" i="1" dirty="0" smtClean="0">
                <a:latin typeface="Cambria" pitchFamily="18" charset="0"/>
              </a:rPr>
              <a:t>	</a:t>
            </a:r>
            <a:r>
              <a:rPr lang="id-ID" i="1" dirty="0" smtClean="0">
                <a:latin typeface="Cambria" pitchFamily="18" charset="0"/>
              </a:rPr>
              <a:t>(</a:t>
            </a:r>
            <a:r>
              <a:rPr lang="id-ID" i="1" dirty="0">
                <a:latin typeface="Cambria" pitchFamily="18" charset="0"/>
              </a:rPr>
              <a:t>Pasal 29 UURS) :</a:t>
            </a:r>
            <a:endParaRPr lang="en-US" i="1" dirty="0">
              <a:latin typeface="Cambria" pitchFamily="18" charset="0"/>
            </a:endParaRPr>
          </a:p>
          <a:p>
            <a:pPr marL="596646" indent="-514350">
              <a:buSzPct val="85000"/>
              <a:buFont typeface="+mj-lt"/>
              <a:buAutoNum type="alphaLcPeriod"/>
            </a:pPr>
            <a:r>
              <a:rPr lang="id-ID" dirty="0" smtClean="0">
                <a:latin typeface="Cambria" pitchFamily="18" charset="0"/>
              </a:rPr>
              <a:t>Sertifikat </a:t>
            </a:r>
            <a:r>
              <a:rPr lang="id-ID" dirty="0">
                <a:latin typeface="Cambria" pitchFamily="18" charset="0"/>
              </a:rPr>
              <a:t>hak atas tanah;</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Surat </a:t>
            </a:r>
            <a:r>
              <a:rPr lang="id-ID" dirty="0">
                <a:latin typeface="Cambria" pitchFamily="18" charset="0"/>
              </a:rPr>
              <a:t>keterangan rencana kabupaten/kota;</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Gambar </a:t>
            </a:r>
            <a:r>
              <a:rPr lang="id-ID" dirty="0">
                <a:latin typeface="Cambria" pitchFamily="18" charset="0"/>
              </a:rPr>
              <a:t>rencana tapak;</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Gambar </a:t>
            </a:r>
            <a:r>
              <a:rPr lang="id-ID" dirty="0">
                <a:latin typeface="Cambria" pitchFamily="18" charset="0"/>
              </a:rPr>
              <a:t>rencana arsitektur;</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Gambar </a:t>
            </a:r>
            <a:r>
              <a:rPr lang="id-ID" dirty="0">
                <a:latin typeface="Cambria" pitchFamily="18" charset="0"/>
              </a:rPr>
              <a:t>rencana struktur beserta perhitungannya;</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Gambar </a:t>
            </a:r>
            <a:r>
              <a:rPr lang="id-ID" dirty="0">
                <a:latin typeface="Cambria" pitchFamily="18" charset="0"/>
              </a:rPr>
              <a:t>rencana </a:t>
            </a:r>
            <a:r>
              <a:rPr lang="id-ID" dirty="0" smtClean="0">
                <a:latin typeface="Cambria" pitchFamily="18" charset="0"/>
              </a:rPr>
              <a:t>y</a:t>
            </a:r>
            <a:r>
              <a:rPr lang="en-US" dirty="0" smtClean="0">
                <a:latin typeface="Cambria" pitchFamily="18" charset="0"/>
              </a:rPr>
              <a:t>an</a:t>
            </a:r>
            <a:r>
              <a:rPr lang="id-ID" dirty="0" smtClean="0">
                <a:latin typeface="Cambria" pitchFamily="18" charset="0"/>
              </a:rPr>
              <a:t>g </a:t>
            </a:r>
            <a:r>
              <a:rPr lang="id-ID" dirty="0">
                <a:latin typeface="Cambria" pitchFamily="18" charset="0"/>
              </a:rPr>
              <a:t>menunjukan </a:t>
            </a:r>
            <a:r>
              <a:rPr lang="id-ID" dirty="0" smtClean="0">
                <a:latin typeface="Cambria" pitchFamily="18" charset="0"/>
              </a:rPr>
              <a:t>d</a:t>
            </a:r>
            <a:r>
              <a:rPr lang="en-US" dirty="0" smtClean="0">
                <a:latin typeface="Cambria" pitchFamily="18" charset="0"/>
              </a:rPr>
              <a:t>en</a:t>
            </a:r>
            <a:r>
              <a:rPr lang="id-ID" dirty="0" smtClean="0">
                <a:latin typeface="Cambria" pitchFamily="18" charset="0"/>
              </a:rPr>
              <a:t>g</a:t>
            </a:r>
            <a:r>
              <a:rPr lang="en-US" dirty="0" smtClean="0">
                <a:latin typeface="Cambria" pitchFamily="18" charset="0"/>
              </a:rPr>
              <a:t>a</a:t>
            </a:r>
            <a:r>
              <a:rPr lang="id-ID" dirty="0" smtClean="0">
                <a:latin typeface="Cambria" pitchFamily="18" charset="0"/>
              </a:rPr>
              <a:t>n </a:t>
            </a:r>
            <a:r>
              <a:rPr lang="id-ID" dirty="0">
                <a:latin typeface="Cambria" pitchFamily="18" charset="0"/>
              </a:rPr>
              <a:t>jelas </a:t>
            </a:r>
            <a:r>
              <a:rPr lang="en-US" dirty="0" smtClean="0">
                <a:latin typeface="Cambria" pitchFamily="18" charset="0"/>
              </a:rPr>
              <a:t>B</a:t>
            </a:r>
            <a:r>
              <a:rPr lang="id-ID" dirty="0" smtClean="0">
                <a:latin typeface="Cambria" pitchFamily="18" charset="0"/>
              </a:rPr>
              <a:t>agian </a:t>
            </a:r>
            <a:r>
              <a:rPr lang="en-US" dirty="0" smtClean="0">
                <a:latin typeface="Cambria" pitchFamily="18" charset="0"/>
              </a:rPr>
              <a:t>b</a:t>
            </a:r>
            <a:r>
              <a:rPr lang="id-ID" dirty="0" smtClean="0">
                <a:latin typeface="Cambria" pitchFamily="18" charset="0"/>
              </a:rPr>
              <a:t>ersama</a:t>
            </a:r>
            <a:r>
              <a:rPr lang="id-ID" dirty="0">
                <a:latin typeface="Cambria" pitchFamily="18" charset="0"/>
              </a:rPr>
              <a:t>, </a:t>
            </a:r>
            <a:r>
              <a:rPr lang="en-US" dirty="0" smtClean="0">
                <a:latin typeface="Cambria" pitchFamily="18" charset="0"/>
              </a:rPr>
              <a:t>B</a:t>
            </a:r>
            <a:r>
              <a:rPr lang="id-ID" dirty="0" smtClean="0">
                <a:latin typeface="Cambria" pitchFamily="18" charset="0"/>
              </a:rPr>
              <a:t>enda </a:t>
            </a:r>
            <a:r>
              <a:rPr lang="en-US" dirty="0" smtClean="0">
                <a:latin typeface="Cambria" pitchFamily="18" charset="0"/>
              </a:rPr>
              <a:t>b</a:t>
            </a:r>
            <a:r>
              <a:rPr lang="id-ID" dirty="0" smtClean="0">
                <a:latin typeface="Cambria" pitchFamily="18" charset="0"/>
              </a:rPr>
              <a:t>ersama</a:t>
            </a:r>
            <a:r>
              <a:rPr lang="en-US" dirty="0" smtClean="0">
                <a:latin typeface="Cambria" pitchFamily="18" charset="0"/>
              </a:rPr>
              <a:t>, T</a:t>
            </a:r>
            <a:r>
              <a:rPr lang="id-ID" dirty="0" smtClean="0">
                <a:latin typeface="Cambria" pitchFamily="18" charset="0"/>
              </a:rPr>
              <a:t>anah </a:t>
            </a:r>
            <a:r>
              <a:rPr lang="en-US" dirty="0" smtClean="0">
                <a:latin typeface="Cambria" pitchFamily="18" charset="0"/>
              </a:rPr>
              <a:t>B</a:t>
            </a:r>
            <a:r>
              <a:rPr lang="id-ID" dirty="0" smtClean="0">
                <a:latin typeface="Cambria" pitchFamily="18" charset="0"/>
              </a:rPr>
              <a:t>ersama</a:t>
            </a:r>
            <a:r>
              <a:rPr lang="en-US" dirty="0" smtClean="0">
                <a:latin typeface="Cambria" pitchFamily="18" charset="0"/>
              </a:rPr>
              <a:t>;</a:t>
            </a:r>
            <a:endParaRPr lang="en-US" dirty="0">
              <a:latin typeface="Cambria" pitchFamily="18" charset="0"/>
            </a:endParaRPr>
          </a:p>
          <a:p>
            <a:pPr marL="596646" indent="-514350">
              <a:buSzPct val="85000"/>
              <a:buFont typeface="+mj-lt"/>
              <a:buAutoNum type="alphaLcPeriod" startAt="7"/>
            </a:pPr>
            <a:r>
              <a:rPr lang="en-US" dirty="0" smtClean="0">
                <a:latin typeface="Cambria" pitchFamily="18" charset="0"/>
              </a:rPr>
              <a:t>G</a:t>
            </a:r>
            <a:r>
              <a:rPr lang="id-ID" dirty="0" smtClean="0">
                <a:latin typeface="Cambria" pitchFamily="18" charset="0"/>
              </a:rPr>
              <a:t>ambar </a:t>
            </a:r>
            <a:r>
              <a:rPr lang="id-ID" dirty="0">
                <a:latin typeface="Cambria" pitchFamily="18" charset="0"/>
              </a:rPr>
              <a:t>rencana utilitas umum </a:t>
            </a:r>
            <a:r>
              <a:rPr lang="en-US" dirty="0" err="1" smtClean="0">
                <a:latin typeface="Cambria" pitchFamily="18" charset="0"/>
              </a:rPr>
              <a:t>dan</a:t>
            </a:r>
            <a:r>
              <a:rPr lang="id-ID" dirty="0" smtClean="0">
                <a:latin typeface="Cambria" pitchFamily="18" charset="0"/>
              </a:rPr>
              <a:t> </a:t>
            </a:r>
            <a:r>
              <a:rPr lang="id-ID" dirty="0">
                <a:latin typeface="Cambria" pitchFamily="18" charset="0"/>
              </a:rPr>
              <a:t>instalasi beserta perlengkapannya.</a:t>
            </a:r>
            <a:endParaRPr lang="en-US" dirty="0">
              <a:latin typeface="Cambria"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943088" cy="838200"/>
          </a:xfrm>
        </p:spPr>
        <p:txBody>
          <a:bodyPr>
            <a:normAutofit/>
          </a:bodyPr>
          <a:lstStyle/>
          <a:p>
            <a:r>
              <a:rPr lang="en-US" b="1" dirty="0" smtClean="0"/>
              <a:t>PERTELAAN</a:t>
            </a:r>
            <a:endParaRPr lang="en-US" b="1" dirty="0"/>
          </a:p>
        </p:txBody>
      </p:sp>
      <p:sp>
        <p:nvSpPr>
          <p:cNvPr id="3" name="Content Placeholder 2"/>
          <p:cNvSpPr>
            <a:spLocks noGrp="1"/>
          </p:cNvSpPr>
          <p:nvPr>
            <p:ph idx="1"/>
          </p:nvPr>
        </p:nvSpPr>
        <p:spPr>
          <a:xfrm>
            <a:off x="990600" y="1600200"/>
            <a:ext cx="7772400" cy="4648200"/>
          </a:xfrm>
        </p:spPr>
        <p:txBody>
          <a:bodyPr/>
          <a:lstStyle/>
          <a:p>
            <a:pPr marL="0" indent="0">
              <a:buNone/>
            </a:pP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mendapatkan</a:t>
            </a:r>
            <a:r>
              <a:rPr lang="en-US" dirty="0" smtClean="0">
                <a:latin typeface="Cambria" pitchFamily="18" charset="0"/>
              </a:rPr>
              <a:t> </a:t>
            </a:r>
            <a:r>
              <a:rPr lang="en-US" dirty="0" err="1" smtClean="0">
                <a:latin typeface="Cambria" pitchFamily="18" charset="0"/>
              </a:rPr>
              <a:t>izin</a:t>
            </a:r>
            <a:r>
              <a:rPr lang="en-US" dirty="0" smtClean="0">
                <a:latin typeface="Cambria" pitchFamily="18" charset="0"/>
              </a:rPr>
              <a:t> </a:t>
            </a:r>
            <a:r>
              <a:rPr lang="en-US" dirty="0" err="1" smtClean="0">
                <a:latin typeface="Cambria" pitchFamily="18" charset="0"/>
              </a:rPr>
              <a:t>Rencana</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Pemanfaatan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wajib</a:t>
            </a:r>
            <a:r>
              <a:rPr lang="en-US" dirty="0" smtClean="0">
                <a:latin typeface="Cambria" pitchFamily="18" charset="0"/>
              </a:rPr>
              <a:t> </a:t>
            </a:r>
            <a:r>
              <a:rPr lang="en-US" dirty="0" err="1" smtClean="0">
                <a:latin typeface="Cambria" pitchFamily="18" charset="0"/>
              </a:rPr>
              <a:t>meminta</a:t>
            </a:r>
            <a:r>
              <a:rPr lang="en-US" dirty="0" smtClean="0">
                <a:latin typeface="Cambria" pitchFamily="18" charset="0"/>
              </a:rPr>
              <a:t> </a:t>
            </a:r>
            <a:r>
              <a:rPr lang="en-US" dirty="0" err="1" smtClean="0">
                <a:latin typeface="Cambria" pitchFamily="18" charset="0"/>
              </a:rPr>
              <a:t>pengesahan</a:t>
            </a:r>
            <a:r>
              <a:rPr lang="en-US" dirty="0" smtClean="0">
                <a:latin typeface="Cambria" pitchFamily="18" charset="0"/>
              </a:rPr>
              <a:t> </a:t>
            </a:r>
            <a:r>
              <a:rPr lang="en-US" dirty="0" err="1" smtClean="0">
                <a:latin typeface="Cambria" pitchFamily="18" charset="0"/>
              </a:rPr>
              <a:t>dari</a:t>
            </a:r>
            <a:r>
              <a:rPr lang="en-US" dirty="0" smtClean="0">
                <a:latin typeface="Cambria" pitchFamily="18" charset="0"/>
              </a:rPr>
              <a:t> </a:t>
            </a:r>
            <a:r>
              <a:rPr lang="en-US" dirty="0" err="1" smtClean="0">
                <a:latin typeface="Cambria" pitchFamily="18" charset="0"/>
              </a:rPr>
              <a:t>pemerintah</a:t>
            </a:r>
            <a:r>
              <a:rPr lang="en-US" dirty="0" smtClean="0">
                <a:latin typeface="Cambria" pitchFamily="18" charset="0"/>
              </a:rPr>
              <a:t> </a:t>
            </a:r>
            <a:r>
              <a:rPr lang="en-US" dirty="0" err="1" smtClean="0">
                <a:latin typeface="Cambria" pitchFamily="18" charset="0"/>
              </a:rPr>
              <a:t>daerah</a:t>
            </a:r>
            <a:r>
              <a:rPr lang="en-US" dirty="0" smtClean="0">
                <a:latin typeface="Cambria" pitchFamily="18" charset="0"/>
              </a:rPr>
              <a:t> </a:t>
            </a:r>
            <a:r>
              <a:rPr lang="en-US" dirty="0" err="1" smtClean="0">
                <a:latin typeface="Cambria" pitchFamily="18" charset="0"/>
              </a:rPr>
              <a:t>tentang</a:t>
            </a:r>
            <a:r>
              <a:rPr lang="en-US" dirty="0" smtClean="0">
                <a:latin typeface="Cambria" pitchFamily="18" charset="0"/>
              </a:rPr>
              <a:t> </a:t>
            </a:r>
            <a:r>
              <a:rPr lang="en-US" dirty="0" err="1" smtClean="0">
                <a:latin typeface="Cambria" pitchFamily="18" charset="0"/>
              </a:rPr>
              <a:t>pertelaan</a:t>
            </a:r>
            <a:r>
              <a:rPr lang="en-US" dirty="0" smtClean="0">
                <a:latin typeface="Cambria" pitchFamily="18" charset="0"/>
              </a:rPr>
              <a:t> yang </a:t>
            </a:r>
            <a:r>
              <a:rPr lang="en-US" dirty="0" err="1" smtClean="0">
                <a:latin typeface="Cambria" pitchFamily="18" charset="0"/>
              </a:rPr>
              <a:t>menunjukkan</a:t>
            </a:r>
            <a:r>
              <a:rPr lang="en-US" dirty="0" smtClean="0">
                <a:latin typeface="Cambria" pitchFamily="18" charset="0"/>
              </a:rPr>
              <a:t> </a:t>
            </a:r>
            <a:r>
              <a:rPr lang="en-US" dirty="0" err="1" smtClean="0">
                <a:latin typeface="Cambria" pitchFamily="18" charset="0"/>
              </a:rPr>
              <a:t>batas</a:t>
            </a:r>
            <a:r>
              <a:rPr lang="en-US" dirty="0" smtClean="0">
                <a:latin typeface="Cambria" pitchFamily="18" charset="0"/>
              </a:rPr>
              <a:t> yang </a:t>
            </a:r>
            <a:r>
              <a:rPr lang="en-US" dirty="0" err="1" smtClean="0">
                <a:latin typeface="Cambria" pitchFamily="18" charset="0"/>
              </a:rPr>
              <a:t>jelas</a:t>
            </a:r>
            <a:r>
              <a:rPr lang="en-US" dirty="0" smtClean="0">
                <a:latin typeface="Cambria" pitchFamily="18" charset="0"/>
              </a:rPr>
              <a:t> </a:t>
            </a:r>
            <a:r>
              <a:rPr lang="en-US" dirty="0" err="1" smtClean="0">
                <a:latin typeface="Cambria" pitchFamily="18" charset="0"/>
              </a:rPr>
              <a:t>dari</a:t>
            </a:r>
            <a:r>
              <a:rPr lang="en-US" dirty="0" smtClean="0">
                <a:latin typeface="Cambria" pitchFamily="18" charset="0"/>
              </a:rPr>
              <a:t> </a:t>
            </a:r>
            <a:r>
              <a:rPr lang="en-US" dirty="0" err="1" smtClean="0">
                <a:latin typeface="Cambria" pitchFamily="18" charset="0"/>
              </a:rPr>
              <a:t>setiap</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Benda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Tanah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beserta</a:t>
            </a:r>
            <a:r>
              <a:rPr lang="en-US" dirty="0" smtClean="0">
                <a:latin typeface="Cambria" pitchFamily="18" charset="0"/>
              </a:rPr>
              <a:t> </a:t>
            </a:r>
            <a:r>
              <a:rPr lang="en-US" dirty="0" err="1" smtClean="0">
                <a:latin typeface="Cambria" pitchFamily="18" charset="0"/>
              </a:rPr>
              <a:t>uraian</a:t>
            </a:r>
            <a:r>
              <a:rPr lang="en-US" dirty="0" smtClean="0">
                <a:latin typeface="Cambria" pitchFamily="18" charset="0"/>
              </a:rPr>
              <a:t> NPP</a:t>
            </a:r>
            <a:endParaRPr lang="en-US" dirty="0">
              <a:latin typeface="Cambria"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990600"/>
          </a:xfrm>
        </p:spPr>
        <p:txBody>
          <a:bodyPr/>
          <a:lstStyle/>
          <a:p>
            <a:r>
              <a:rPr lang="en-US" b="1" dirty="0" smtClean="0"/>
              <a:t>SERTIFIKAT LAIK FUNGSI</a:t>
            </a:r>
            <a:endParaRPr lang="en-US" b="1" dirty="0"/>
          </a:p>
        </p:txBody>
      </p:sp>
      <p:sp>
        <p:nvSpPr>
          <p:cNvPr id="3" name="Content Placeholder 2"/>
          <p:cNvSpPr>
            <a:spLocks noGrp="1"/>
          </p:cNvSpPr>
          <p:nvPr>
            <p:ph idx="1"/>
          </p:nvPr>
        </p:nvSpPr>
        <p:spPr>
          <a:xfrm>
            <a:off x="990600" y="1447800"/>
            <a:ext cx="7943088" cy="5257800"/>
          </a:xfrm>
        </p:spPr>
        <p:txBody>
          <a:bodyPr>
            <a:normAutofit fontScale="85000" lnSpcReduction="10000"/>
          </a:bodyPr>
          <a:lstStyle/>
          <a:p>
            <a:pPr marL="365125" indent="-365125">
              <a:buFont typeface="Wingdings" pitchFamily="2" charset="2"/>
              <a:buChar char="Ø"/>
            </a:pP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wajib</a:t>
            </a:r>
            <a:r>
              <a:rPr lang="en-US" dirty="0" smtClean="0">
                <a:latin typeface="Cambria" pitchFamily="18" charset="0"/>
              </a:rPr>
              <a:t> </a:t>
            </a:r>
            <a:r>
              <a:rPr lang="en-US" dirty="0" err="1" smtClean="0">
                <a:latin typeface="Cambria" pitchFamily="18" charset="0"/>
              </a:rPr>
              <a:t>mengajukan</a:t>
            </a:r>
            <a:r>
              <a:rPr lang="en-US" dirty="0" smtClean="0">
                <a:latin typeface="Cambria" pitchFamily="18" charset="0"/>
              </a:rPr>
              <a:t> </a:t>
            </a:r>
            <a:r>
              <a:rPr lang="en-US" dirty="0" err="1" smtClean="0">
                <a:latin typeface="Cambria" pitchFamily="18" charset="0"/>
              </a:rPr>
              <a:t>permohonan</a:t>
            </a:r>
            <a:r>
              <a:rPr lang="en-US" dirty="0" smtClean="0">
                <a:latin typeface="Cambria" pitchFamily="18" charset="0"/>
              </a:rPr>
              <a:t> </a:t>
            </a:r>
            <a:r>
              <a:rPr lang="en-US" dirty="0" err="1" smtClean="0">
                <a:latin typeface="Cambria" pitchFamily="18" charset="0"/>
              </a:rPr>
              <a:t>sertifikat</a:t>
            </a:r>
            <a:r>
              <a:rPr lang="en-US" dirty="0" smtClean="0">
                <a:latin typeface="Cambria" pitchFamily="18" charset="0"/>
              </a:rPr>
              <a:t> </a:t>
            </a:r>
            <a:r>
              <a:rPr lang="en-US" dirty="0" err="1" smtClean="0">
                <a:latin typeface="Cambria" pitchFamily="18" charset="0"/>
              </a:rPr>
              <a:t>laik</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kepada</a:t>
            </a:r>
            <a:r>
              <a:rPr lang="en-US" dirty="0" smtClean="0">
                <a:latin typeface="Cambria" pitchFamily="18" charset="0"/>
              </a:rPr>
              <a:t> </a:t>
            </a:r>
            <a:r>
              <a:rPr lang="en-US" dirty="0" err="1" smtClean="0">
                <a:latin typeface="Cambria" pitchFamily="18" charset="0"/>
              </a:rPr>
              <a:t>Bupati</a:t>
            </a:r>
            <a:r>
              <a:rPr lang="en-US" dirty="0" smtClean="0">
                <a:latin typeface="Cambria" pitchFamily="18" charset="0"/>
              </a:rPr>
              <a:t>/</a:t>
            </a:r>
            <a:r>
              <a:rPr lang="en-US" dirty="0" err="1" smtClean="0">
                <a:latin typeface="Cambria" pitchFamily="18" charset="0"/>
              </a:rPr>
              <a:t>Walikota</a:t>
            </a:r>
            <a:r>
              <a:rPr lang="en-US" dirty="0" smtClean="0">
                <a:latin typeface="Cambria" pitchFamily="18" charset="0"/>
              </a:rPr>
              <a:t> </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menyelesaikan</a:t>
            </a:r>
            <a:r>
              <a:rPr lang="en-US" dirty="0" smtClean="0">
                <a:latin typeface="Cambria" pitchFamily="18" charset="0"/>
              </a:rPr>
              <a:t> </a:t>
            </a:r>
            <a:r>
              <a:rPr lang="en-US" dirty="0" err="1" smtClean="0">
                <a:latin typeface="Cambria" pitchFamily="18" charset="0"/>
              </a:rPr>
              <a:t>seluruh</a:t>
            </a:r>
            <a:r>
              <a:rPr lang="en-US" dirty="0" smtClean="0">
                <a:latin typeface="Cambria" pitchFamily="18" charset="0"/>
              </a:rPr>
              <a:t> </a:t>
            </a:r>
            <a:r>
              <a:rPr lang="en-US" dirty="0" err="1" smtClean="0">
                <a:latin typeface="Cambria" pitchFamily="18" charset="0"/>
              </a:rPr>
              <a:t>atau</a:t>
            </a:r>
            <a:r>
              <a:rPr lang="en-US" dirty="0" smtClean="0">
                <a:latin typeface="Cambria" pitchFamily="18" charset="0"/>
              </a:rPr>
              <a:t> </a:t>
            </a:r>
            <a:r>
              <a:rPr lang="en-US" dirty="0" err="1" smtClean="0">
                <a:latin typeface="Cambria" pitchFamily="18" charset="0"/>
              </a:rPr>
              <a:t>sebagian</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sepanjang</a:t>
            </a:r>
            <a:r>
              <a:rPr lang="en-US" dirty="0" smtClean="0">
                <a:latin typeface="Cambria" pitchFamily="18" charset="0"/>
              </a:rPr>
              <a:t> </a:t>
            </a:r>
            <a:r>
              <a:rPr lang="en-US" dirty="0" err="1" smtClean="0">
                <a:latin typeface="Cambria" pitchFamily="18" charset="0"/>
              </a:rPr>
              <a:t>tidak</a:t>
            </a:r>
            <a:r>
              <a:rPr lang="en-US" dirty="0" smtClean="0">
                <a:latin typeface="Cambria" pitchFamily="18" charset="0"/>
              </a:rPr>
              <a:t> </a:t>
            </a:r>
            <a:r>
              <a:rPr lang="en-US" dirty="0" err="1" smtClean="0">
                <a:latin typeface="Cambria" pitchFamily="18" charset="0"/>
              </a:rPr>
              <a:t>bertentangan</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IMB</a:t>
            </a:r>
          </a:p>
          <a:p>
            <a:pPr marL="365125" indent="-365125">
              <a:buFont typeface="Wingdings" pitchFamily="2" charset="2"/>
              <a:buChar char="Ø"/>
            </a:pPr>
            <a:r>
              <a:rPr lang="en-US" dirty="0" err="1" smtClean="0">
                <a:latin typeface="Cambria" pitchFamily="18" charset="0"/>
              </a:rPr>
              <a:t>Khusus</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Provinsi</a:t>
            </a:r>
            <a:r>
              <a:rPr lang="en-US" dirty="0" smtClean="0">
                <a:latin typeface="Cambria" pitchFamily="18" charset="0"/>
              </a:rPr>
              <a:t> DKI Jakarta, </a:t>
            </a:r>
            <a:r>
              <a:rPr lang="en-US" dirty="0" err="1" smtClean="0">
                <a:latin typeface="Cambria" pitchFamily="18" charset="0"/>
              </a:rPr>
              <a:t>permohonan</a:t>
            </a:r>
            <a:r>
              <a:rPr lang="en-US" dirty="0" smtClean="0">
                <a:latin typeface="Cambria" pitchFamily="18" charset="0"/>
              </a:rPr>
              <a:t> </a:t>
            </a:r>
            <a:r>
              <a:rPr lang="en-US" dirty="0" err="1" smtClean="0">
                <a:latin typeface="Cambria" pitchFamily="18" charset="0"/>
              </a:rPr>
              <a:t>sertifikat</a:t>
            </a:r>
            <a:r>
              <a:rPr lang="en-US" dirty="0" smtClean="0">
                <a:latin typeface="Cambria" pitchFamily="18" charset="0"/>
              </a:rPr>
              <a:t> </a:t>
            </a:r>
            <a:r>
              <a:rPr lang="en-US" dirty="0" err="1" smtClean="0">
                <a:latin typeface="Cambria" pitchFamily="18" charset="0"/>
              </a:rPr>
              <a:t>laik</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tsb</a:t>
            </a:r>
            <a:r>
              <a:rPr lang="en-US" dirty="0" smtClean="0">
                <a:latin typeface="Cambria" pitchFamily="18" charset="0"/>
              </a:rPr>
              <a:t> </a:t>
            </a:r>
            <a:r>
              <a:rPr lang="en-US" dirty="0" err="1" smtClean="0">
                <a:latin typeface="Cambria" pitchFamily="18" charset="0"/>
              </a:rPr>
              <a:t>diajukan</a:t>
            </a:r>
            <a:r>
              <a:rPr lang="en-US" dirty="0" smtClean="0">
                <a:latin typeface="Cambria" pitchFamily="18" charset="0"/>
              </a:rPr>
              <a:t> </a:t>
            </a:r>
            <a:r>
              <a:rPr lang="en-US" dirty="0" err="1" smtClean="0">
                <a:latin typeface="Cambria" pitchFamily="18" charset="0"/>
              </a:rPr>
              <a:t>kepada</a:t>
            </a:r>
            <a:r>
              <a:rPr lang="en-US" dirty="0" smtClean="0">
                <a:latin typeface="Cambria" pitchFamily="18" charset="0"/>
              </a:rPr>
              <a:t> </a:t>
            </a:r>
            <a:r>
              <a:rPr lang="en-US" dirty="0" err="1" smtClean="0">
                <a:latin typeface="Cambria" pitchFamily="18" charset="0"/>
              </a:rPr>
              <a:t>Gubernur</a:t>
            </a:r>
            <a:endParaRPr lang="en-US" dirty="0" smtClean="0">
              <a:latin typeface="Cambria" pitchFamily="18" charset="0"/>
            </a:endParaRPr>
          </a:p>
          <a:p>
            <a:pPr marL="365125" indent="-365125">
              <a:buFont typeface="Wingdings" pitchFamily="2" charset="2"/>
              <a:buChar char="Ø"/>
            </a:pPr>
            <a:r>
              <a:rPr lang="en-US" dirty="0" err="1" smtClean="0">
                <a:latin typeface="Cambria" pitchFamily="18" charset="0"/>
              </a:rPr>
              <a:t>Pemerintah</a:t>
            </a:r>
            <a:r>
              <a:rPr lang="en-US" dirty="0" smtClean="0">
                <a:latin typeface="Cambria" pitchFamily="18" charset="0"/>
              </a:rPr>
              <a:t> </a:t>
            </a:r>
            <a:r>
              <a:rPr lang="en-US" dirty="0" err="1" smtClean="0">
                <a:latin typeface="Cambria" pitchFamily="18" charset="0"/>
              </a:rPr>
              <a:t>daerah</a:t>
            </a:r>
            <a:r>
              <a:rPr lang="en-US" dirty="0" smtClean="0">
                <a:latin typeface="Cambria" pitchFamily="18" charset="0"/>
              </a:rPr>
              <a:t> </a:t>
            </a:r>
            <a:r>
              <a:rPr lang="en-US" dirty="0" err="1" smtClean="0">
                <a:latin typeface="Cambria" pitchFamily="18" charset="0"/>
              </a:rPr>
              <a:t>menerbitkan</a:t>
            </a:r>
            <a:r>
              <a:rPr lang="en-US" dirty="0" smtClean="0">
                <a:latin typeface="Cambria" pitchFamily="18" charset="0"/>
              </a:rPr>
              <a:t> </a:t>
            </a:r>
            <a:r>
              <a:rPr lang="en-US" dirty="0" err="1" smtClean="0">
                <a:latin typeface="Cambria" pitchFamily="18" charset="0"/>
              </a:rPr>
              <a:t>sertifikat</a:t>
            </a:r>
            <a:r>
              <a:rPr lang="en-US" dirty="0" smtClean="0">
                <a:latin typeface="Cambria" pitchFamily="18" charset="0"/>
              </a:rPr>
              <a:t> </a:t>
            </a:r>
            <a:r>
              <a:rPr lang="en-US" dirty="0" err="1" smtClean="0">
                <a:latin typeface="Cambria" pitchFamily="18" charset="0"/>
              </a:rPr>
              <a:t>laik</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melakukan</a:t>
            </a:r>
            <a:r>
              <a:rPr lang="en-US" dirty="0" smtClean="0">
                <a:latin typeface="Cambria" pitchFamily="18" charset="0"/>
              </a:rPr>
              <a:t> </a:t>
            </a:r>
            <a:r>
              <a:rPr lang="en-US" dirty="0" err="1" smtClean="0">
                <a:latin typeface="Cambria" pitchFamily="18" charset="0"/>
              </a:rPr>
              <a:t>pemeriksaan</a:t>
            </a:r>
            <a:r>
              <a:rPr lang="en-US" dirty="0" smtClean="0">
                <a:latin typeface="Cambria" pitchFamily="18" charset="0"/>
              </a:rPr>
              <a:t> </a:t>
            </a:r>
            <a:r>
              <a:rPr lang="en-US" dirty="0" err="1" smtClean="0">
                <a:latin typeface="Cambria" pitchFamily="18" charset="0"/>
              </a:rPr>
              <a:t>kelaikan</a:t>
            </a:r>
            <a:r>
              <a:rPr lang="en-US" dirty="0" smtClean="0">
                <a:latin typeface="Cambria" pitchFamily="18" charset="0"/>
              </a:rPr>
              <a:t> </a:t>
            </a:r>
            <a:r>
              <a:rPr lang="en-US" dirty="0" err="1" smtClean="0">
                <a:latin typeface="Cambria" pitchFamily="18" charset="0"/>
              </a:rPr>
              <a:t>fungsi</a:t>
            </a:r>
            <a:r>
              <a:rPr lang="en-US" dirty="0" smtClean="0">
                <a:latin typeface="Cambria" pitchFamily="18" charset="0"/>
              </a:rPr>
              <a:t> </a:t>
            </a:r>
            <a:r>
              <a:rPr lang="en-US" dirty="0" err="1" smtClean="0">
                <a:latin typeface="Cambria" pitchFamily="18" charset="0"/>
              </a:rPr>
              <a:t>bangunan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sesuai</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ketentuan</a:t>
            </a:r>
            <a:r>
              <a:rPr lang="en-US" dirty="0" smtClean="0">
                <a:latin typeface="Cambria" pitchFamily="18" charset="0"/>
              </a:rPr>
              <a:t> </a:t>
            </a:r>
            <a:r>
              <a:rPr lang="en-US" dirty="0" err="1" smtClean="0">
                <a:latin typeface="Cambria" pitchFamily="18" charset="0"/>
              </a:rPr>
              <a:t>peraturan</a:t>
            </a:r>
            <a:r>
              <a:rPr lang="en-US" dirty="0" smtClean="0">
                <a:latin typeface="Cambria" pitchFamily="18" charset="0"/>
              </a:rPr>
              <a:t> </a:t>
            </a:r>
            <a:r>
              <a:rPr lang="en-US" dirty="0" err="1" smtClean="0">
                <a:latin typeface="Cambria" pitchFamily="18" charset="0"/>
              </a:rPr>
              <a:t>perundang-undangan</a:t>
            </a:r>
            <a:endParaRPr lang="en-US" dirty="0" smtClean="0">
              <a:latin typeface="Cambria" pitchFamily="18" charset="0"/>
            </a:endParaRPr>
          </a:p>
          <a:p>
            <a:pPr marL="365125" indent="-365125">
              <a:buNone/>
            </a:pPr>
            <a:r>
              <a:rPr lang="en-US" i="1" dirty="0" smtClean="0">
                <a:latin typeface="Cambria" pitchFamily="18" charset="0"/>
              </a:rPr>
              <a:t>(</a:t>
            </a:r>
            <a:r>
              <a:rPr lang="en-US" i="1" dirty="0" err="1" smtClean="0">
                <a:latin typeface="Cambria" pitchFamily="18" charset="0"/>
              </a:rPr>
              <a:t>Pasal</a:t>
            </a:r>
            <a:r>
              <a:rPr lang="en-US" i="1" dirty="0" smtClean="0">
                <a:latin typeface="Cambria" pitchFamily="18" charset="0"/>
              </a:rPr>
              <a:t> 39 UURS)</a:t>
            </a:r>
            <a:endParaRPr lang="en-US" i="1" dirty="0">
              <a:latin typeface="Cambria"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762000"/>
          </a:xfrm>
        </p:spPr>
        <p:txBody>
          <a:bodyPr>
            <a:normAutofit/>
          </a:bodyPr>
          <a:lstStyle/>
          <a:p>
            <a:r>
              <a:rPr lang="en-US" sz="4200" b="1" dirty="0" smtClean="0"/>
              <a:t>PEMASARAN DAN JUAL-BELI</a:t>
            </a:r>
            <a:endParaRPr lang="en-US" sz="4200" b="1" dirty="0"/>
          </a:p>
        </p:txBody>
      </p:sp>
      <p:sp>
        <p:nvSpPr>
          <p:cNvPr id="3" name="Content Placeholder 2"/>
          <p:cNvSpPr>
            <a:spLocks noGrp="1"/>
          </p:cNvSpPr>
          <p:nvPr>
            <p:ph idx="1"/>
          </p:nvPr>
        </p:nvSpPr>
        <p:spPr>
          <a:xfrm>
            <a:off x="990600" y="1371600"/>
            <a:ext cx="8153400" cy="5486400"/>
          </a:xfrm>
        </p:spPr>
        <p:txBody>
          <a:bodyPr>
            <a:normAutofit fontScale="85000" lnSpcReduction="20000"/>
          </a:bodyPr>
          <a:lstStyle/>
          <a:p>
            <a:pPr marL="0" indent="0">
              <a:buNone/>
            </a:pPr>
            <a:r>
              <a:rPr lang="en-US" b="1" dirty="0" smtClean="0">
                <a:latin typeface="Cambria" pitchFamily="18" charset="0"/>
              </a:rPr>
              <a:t>PEMASARAN SEBELUM PEMBANGUNAN RUMAH SUSUN SELESAI</a:t>
            </a:r>
          </a:p>
          <a:p>
            <a:pPr marL="344488" indent="-344488">
              <a:buFont typeface="Wingdings" pitchFamily="2" charset="2"/>
              <a:buChar char="Ø"/>
            </a:pP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sekurang-kurangnya</a:t>
            </a:r>
            <a:r>
              <a:rPr lang="en-US" dirty="0" smtClean="0">
                <a:latin typeface="Cambria" pitchFamily="18" charset="0"/>
              </a:rPr>
              <a:t> </a:t>
            </a:r>
            <a:r>
              <a:rPr lang="en-US" dirty="0" err="1" smtClean="0">
                <a:latin typeface="Cambria" pitchFamily="18" charset="0"/>
              </a:rPr>
              <a:t>harus</a:t>
            </a:r>
            <a:r>
              <a:rPr lang="en-US" dirty="0" smtClean="0">
                <a:latin typeface="Cambria" pitchFamily="18" charset="0"/>
              </a:rPr>
              <a:t> </a:t>
            </a:r>
            <a:r>
              <a:rPr lang="en-US" dirty="0" err="1" smtClean="0">
                <a:latin typeface="Cambria" pitchFamily="18" charset="0"/>
              </a:rPr>
              <a:t>memiliki</a:t>
            </a:r>
            <a:r>
              <a:rPr lang="en-US" dirty="0" smtClean="0">
                <a:latin typeface="Cambria" pitchFamily="18" charset="0"/>
              </a:rPr>
              <a:t>:</a:t>
            </a:r>
          </a:p>
          <a:p>
            <a:pPr marL="514350" indent="-514350">
              <a:buAutoNum type="alphaLcPeriod"/>
            </a:pPr>
            <a:r>
              <a:rPr lang="en-US" dirty="0" err="1" smtClean="0">
                <a:latin typeface="Cambria" pitchFamily="18" charset="0"/>
              </a:rPr>
              <a:t>Kepastian</a:t>
            </a:r>
            <a:r>
              <a:rPr lang="en-US" dirty="0" smtClean="0">
                <a:latin typeface="Cambria" pitchFamily="18" charset="0"/>
              </a:rPr>
              <a:t> </a:t>
            </a:r>
            <a:r>
              <a:rPr lang="en-US" dirty="0" err="1" smtClean="0">
                <a:latin typeface="Cambria" pitchFamily="18" charset="0"/>
              </a:rPr>
              <a:t>peruntukkan</a:t>
            </a:r>
            <a:r>
              <a:rPr lang="en-US" dirty="0" smtClean="0">
                <a:latin typeface="Cambria" pitchFamily="18" charset="0"/>
              </a:rPr>
              <a:t> </a:t>
            </a:r>
            <a:r>
              <a:rPr lang="en-US" dirty="0" err="1" smtClean="0">
                <a:latin typeface="Cambria" pitchFamily="18" charset="0"/>
              </a:rPr>
              <a:t>ruang</a:t>
            </a:r>
            <a:endParaRPr lang="en-US" dirty="0" smtClean="0">
              <a:latin typeface="Cambria" pitchFamily="18" charset="0"/>
            </a:endParaRPr>
          </a:p>
          <a:p>
            <a:pPr marL="514350" indent="-514350">
              <a:buAutoNum type="alphaLcPeriod"/>
            </a:pPr>
            <a:r>
              <a:rPr lang="en-US" dirty="0" err="1" smtClean="0">
                <a:latin typeface="Cambria" pitchFamily="18" charset="0"/>
              </a:rPr>
              <a:t>Kepastian</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tanah</a:t>
            </a:r>
            <a:endParaRPr lang="en-US" dirty="0" smtClean="0">
              <a:latin typeface="Cambria" pitchFamily="18" charset="0"/>
            </a:endParaRPr>
          </a:p>
          <a:p>
            <a:pPr marL="514350" indent="-514350">
              <a:buAutoNum type="alphaLcPeriod"/>
            </a:pPr>
            <a:r>
              <a:rPr lang="en-US" dirty="0" err="1" smtClean="0">
                <a:latin typeface="Cambria" pitchFamily="18" charset="0"/>
              </a:rPr>
              <a:t>Kepastian</a:t>
            </a:r>
            <a:r>
              <a:rPr lang="en-US" dirty="0" smtClean="0">
                <a:latin typeface="Cambria" pitchFamily="18" charset="0"/>
              </a:rPr>
              <a:t> status </a:t>
            </a:r>
            <a:r>
              <a:rPr lang="en-US" dirty="0" err="1" smtClean="0">
                <a:latin typeface="Cambria" pitchFamily="18" charset="0"/>
              </a:rPr>
              <a:t>penguasaan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endParaRPr lang="en-US" dirty="0" smtClean="0">
              <a:latin typeface="Cambria" pitchFamily="18" charset="0"/>
            </a:endParaRPr>
          </a:p>
          <a:p>
            <a:pPr marL="514350" indent="-514350">
              <a:buAutoNum type="alphaLcPeriod"/>
            </a:pPr>
            <a:r>
              <a:rPr lang="en-US" dirty="0" err="1" smtClean="0">
                <a:latin typeface="Cambria" pitchFamily="18" charset="0"/>
              </a:rPr>
              <a:t>Perizinan</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endParaRPr lang="en-US" dirty="0" smtClean="0">
              <a:latin typeface="Cambria" pitchFamily="18" charset="0"/>
            </a:endParaRPr>
          </a:p>
          <a:p>
            <a:pPr marL="514350" indent="-514350">
              <a:buAutoNum type="alphaLcPeriod"/>
            </a:pPr>
            <a:r>
              <a:rPr lang="en-US" dirty="0" err="1" smtClean="0">
                <a:latin typeface="Cambria" pitchFamily="18" charset="0"/>
              </a:rPr>
              <a:t>Jaminan</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dari</a:t>
            </a:r>
            <a:r>
              <a:rPr lang="en-US" dirty="0" smtClean="0">
                <a:latin typeface="Cambria" pitchFamily="18" charset="0"/>
              </a:rPr>
              <a:t> </a:t>
            </a:r>
            <a:r>
              <a:rPr lang="en-US" dirty="0" err="1" smtClean="0">
                <a:latin typeface="Cambria" pitchFamily="18" charset="0"/>
              </a:rPr>
              <a:t>lembaga</a:t>
            </a:r>
            <a:r>
              <a:rPr lang="en-US" dirty="0" smtClean="0">
                <a:latin typeface="Cambria" pitchFamily="18" charset="0"/>
              </a:rPr>
              <a:t> </a:t>
            </a:r>
            <a:r>
              <a:rPr lang="en-US" dirty="0" err="1" smtClean="0">
                <a:latin typeface="Cambria" pitchFamily="18" charset="0"/>
              </a:rPr>
              <a:t>penjamin</a:t>
            </a:r>
            <a:endParaRPr lang="en-US" dirty="0" smtClean="0">
              <a:latin typeface="Cambria" pitchFamily="18" charset="0"/>
            </a:endParaRPr>
          </a:p>
          <a:p>
            <a:pPr marL="0" indent="0">
              <a:buNone/>
            </a:pPr>
            <a:endParaRPr lang="en-US" dirty="0" smtClean="0">
              <a:latin typeface="Cambria" pitchFamily="18" charset="0"/>
            </a:endParaRPr>
          </a:p>
          <a:p>
            <a:pPr marL="0" indent="0">
              <a:buNone/>
            </a:pPr>
            <a:r>
              <a:rPr lang="en-US" dirty="0" err="1" smtClean="0">
                <a:latin typeface="Cambria" pitchFamily="18" charset="0"/>
              </a:rPr>
              <a:t>Segala</a:t>
            </a:r>
            <a:r>
              <a:rPr lang="en-US" dirty="0" smtClean="0">
                <a:latin typeface="Cambria" pitchFamily="18" charset="0"/>
              </a:rPr>
              <a:t> </a:t>
            </a:r>
            <a:r>
              <a:rPr lang="en-US" dirty="0" err="1" smtClean="0">
                <a:latin typeface="Cambria" pitchFamily="18" charset="0"/>
              </a:rPr>
              <a:t>sesuatu</a:t>
            </a:r>
            <a:r>
              <a:rPr lang="en-US" dirty="0" smtClean="0">
                <a:latin typeface="Cambria" pitchFamily="18" charset="0"/>
              </a:rPr>
              <a:t> yang </a:t>
            </a:r>
            <a:r>
              <a:rPr lang="en-US" dirty="0" err="1" smtClean="0">
                <a:latin typeface="Cambria" pitchFamily="18" charset="0"/>
              </a:rPr>
              <a:t>dijanjikan</a:t>
            </a:r>
            <a:r>
              <a:rPr lang="en-US" dirty="0" smtClean="0">
                <a:latin typeface="Cambria" pitchFamily="18" charset="0"/>
              </a:rPr>
              <a:t> </a:t>
            </a:r>
            <a:r>
              <a:rPr lang="en-US" dirty="0" err="1" smtClean="0">
                <a:latin typeface="Cambria" pitchFamily="18" charset="0"/>
              </a:rPr>
              <a:t>oleh</a:t>
            </a:r>
            <a:r>
              <a:rPr lang="en-US" dirty="0" smtClean="0">
                <a:latin typeface="Cambria" pitchFamily="18" charset="0"/>
              </a:rPr>
              <a:t> </a:t>
            </a: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a:t>
            </a:r>
            <a:r>
              <a:rPr lang="en-US" dirty="0" err="1" smtClean="0">
                <a:latin typeface="Cambria" pitchFamily="18" charset="0"/>
              </a:rPr>
              <a:t>atau</a:t>
            </a:r>
            <a:r>
              <a:rPr lang="en-US" dirty="0" smtClean="0">
                <a:latin typeface="Cambria" pitchFamily="18" charset="0"/>
              </a:rPr>
              <a:t> </a:t>
            </a:r>
            <a:r>
              <a:rPr lang="en-US" dirty="0" err="1" smtClean="0">
                <a:latin typeface="Cambria" pitchFamily="18" charset="0"/>
              </a:rPr>
              <a:t>agen</a:t>
            </a:r>
            <a:r>
              <a:rPr lang="en-US" dirty="0" smtClean="0">
                <a:latin typeface="Cambria" pitchFamily="18" charset="0"/>
              </a:rPr>
              <a:t> </a:t>
            </a:r>
            <a:r>
              <a:rPr lang="en-US" dirty="0" err="1" smtClean="0">
                <a:latin typeface="Cambria" pitchFamily="18" charset="0"/>
              </a:rPr>
              <a:t>pemasaran</a:t>
            </a:r>
            <a:r>
              <a:rPr lang="en-US" dirty="0" smtClean="0">
                <a:latin typeface="Cambria" pitchFamily="18" charset="0"/>
              </a:rPr>
              <a:t> </a:t>
            </a:r>
            <a:r>
              <a:rPr lang="en-US" dirty="0" err="1" smtClean="0">
                <a:latin typeface="Cambria" pitchFamily="18" charset="0"/>
              </a:rPr>
              <a:t>mengikat</a:t>
            </a:r>
            <a:r>
              <a:rPr lang="en-US" dirty="0" smtClean="0">
                <a:latin typeface="Cambria" pitchFamily="18" charset="0"/>
              </a:rPr>
              <a:t> </a:t>
            </a:r>
            <a:r>
              <a:rPr lang="en-US" dirty="0" err="1" smtClean="0">
                <a:latin typeface="Cambria" pitchFamily="18" charset="0"/>
              </a:rPr>
              <a:t>sebagai</a:t>
            </a:r>
            <a:r>
              <a:rPr lang="en-US" dirty="0" smtClean="0">
                <a:latin typeface="Cambria" pitchFamily="18" charset="0"/>
              </a:rPr>
              <a:t> PPJB </a:t>
            </a:r>
            <a:r>
              <a:rPr lang="en-US" dirty="0" err="1" smtClean="0">
                <a:latin typeface="Cambria" pitchFamily="18" charset="0"/>
              </a:rPr>
              <a:t>bagi</a:t>
            </a:r>
            <a:r>
              <a:rPr lang="en-US" dirty="0" smtClean="0">
                <a:latin typeface="Cambria" pitchFamily="18" charset="0"/>
              </a:rPr>
              <a:t> </a:t>
            </a:r>
            <a:r>
              <a:rPr lang="en-US" dirty="0" err="1" smtClean="0">
                <a:latin typeface="Cambria" pitchFamily="18" charset="0"/>
              </a:rPr>
              <a:t>para</a:t>
            </a:r>
            <a:r>
              <a:rPr lang="en-US" dirty="0" smtClean="0">
                <a:latin typeface="Cambria" pitchFamily="18" charset="0"/>
              </a:rPr>
              <a:t> </a:t>
            </a:r>
            <a:r>
              <a:rPr lang="en-US" dirty="0" err="1" smtClean="0">
                <a:latin typeface="Cambria" pitchFamily="18" charset="0"/>
              </a:rPr>
              <a:t>pihak</a:t>
            </a:r>
            <a:endParaRPr lang="en-US" dirty="0">
              <a:latin typeface="Cambria"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943088" cy="6248400"/>
          </a:xfrm>
        </p:spPr>
        <p:txBody>
          <a:bodyPr>
            <a:normAutofit fontScale="92500" lnSpcReduction="10000"/>
          </a:bodyPr>
          <a:lstStyle/>
          <a:p>
            <a:pPr marL="465138" indent="-465138">
              <a:buFont typeface="Wingdings" pitchFamily="2" charset="2"/>
              <a:buChar char="Ø"/>
              <a:tabLst>
                <a:tab pos="465138" algn="l"/>
              </a:tabLst>
            </a:pPr>
            <a:r>
              <a:rPr lang="en-US" dirty="0" err="1" smtClean="0">
                <a:latin typeface="Cambria" pitchFamily="18" charset="0"/>
              </a:rPr>
              <a:t>Proses</a:t>
            </a:r>
            <a:r>
              <a:rPr lang="en-US" dirty="0" smtClean="0">
                <a:latin typeface="Cambria" pitchFamily="18" charset="0"/>
              </a:rPr>
              <a:t> </a:t>
            </a:r>
            <a:r>
              <a:rPr lang="en-US" dirty="0" err="1" smtClean="0">
                <a:latin typeface="Cambria" pitchFamily="18" charset="0"/>
              </a:rPr>
              <a:t>jual-beli</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sebelum</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selesai</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dilakukan</a:t>
            </a:r>
            <a:r>
              <a:rPr lang="en-US" dirty="0" smtClean="0">
                <a:latin typeface="Cambria" pitchFamily="18" charset="0"/>
              </a:rPr>
              <a:t> </a:t>
            </a:r>
            <a:r>
              <a:rPr lang="en-US" dirty="0" err="1" smtClean="0">
                <a:latin typeface="Cambria" pitchFamily="18" charset="0"/>
              </a:rPr>
              <a:t>melalui</a:t>
            </a:r>
            <a:r>
              <a:rPr lang="en-US" dirty="0" smtClean="0">
                <a:latin typeface="Cambria" pitchFamily="18" charset="0"/>
              </a:rPr>
              <a:t> </a:t>
            </a:r>
            <a:r>
              <a:rPr lang="en-US" dirty="0" err="1" smtClean="0">
                <a:latin typeface="Cambria" pitchFamily="18" charset="0"/>
              </a:rPr>
              <a:t>Perjanjian</a:t>
            </a:r>
            <a:r>
              <a:rPr lang="en-US" dirty="0" smtClean="0">
                <a:latin typeface="Cambria" pitchFamily="18" charset="0"/>
              </a:rPr>
              <a:t> </a:t>
            </a:r>
            <a:r>
              <a:rPr lang="en-US" dirty="0" err="1" smtClean="0">
                <a:latin typeface="Cambria" pitchFamily="18" charset="0"/>
              </a:rPr>
              <a:t>Pengikatan</a:t>
            </a:r>
            <a:r>
              <a:rPr lang="en-US" dirty="0" smtClean="0">
                <a:latin typeface="Cambria" pitchFamily="18" charset="0"/>
              </a:rPr>
              <a:t> </a:t>
            </a:r>
            <a:r>
              <a:rPr lang="en-US" dirty="0" err="1" smtClean="0">
                <a:latin typeface="Cambria" pitchFamily="18" charset="0"/>
              </a:rPr>
              <a:t>Jual</a:t>
            </a:r>
            <a:r>
              <a:rPr lang="en-US" dirty="0" smtClean="0">
                <a:latin typeface="Cambria" pitchFamily="18" charset="0"/>
              </a:rPr>
              <a:t> </a:t>
            </a:r>
            <a:r>
              <a:rPr lang="en-US" dirty="0" err="1" smtClean="0">
                <a:latin typeface="Cambria" pitchFamily="18" charset="0"/>
              </a:rPr>
              <a:t>Beli</a:t>
            </a:r>
            <a:r>
              <a:rPr lang="en-US" dirty="0" smtClean="0">
                <a:latin typeface="Cambria" pitchFamily="18" charset="0"/>
              </a:rPr>
              <a:t> (PPJB) yang </a:t>
            </a:r>
            <a:r>
              <a:rPr lang="en-US" dirty="0" err="1" smtClean="0">
                <a:latin typeface="Cambria" pitchFamily="18" charset="0"/>
              </a:rPr>
              <a:t>dibuat</a:t>
            </a:r>
            <a:r>
              <a:rPr lang="en-US" dirty="0" smtClean="0">
                <a:latin typeface="Cambria" pitchFamily="18" charset="0"/>
              </a:rPr>
              <a:t> </a:t>
            </a:r>
            <a:r>
              <a:rPr lang="en-US" dirty="0" err="1" smtClean="0">
                <a:latin typeface="Cambria" pitchFamily="18" charset="0"/>
              </a:rPr>
              <a:t>di</a:t>
            </a:r>
            <a:r>
              <a:rPr lang="en-US" dirty="0" smtClean="0">
                <a:latin typeface="Cambria" pitchFamily="18" charset="0"/>
              </a:rPr>
              <a:t> </a:t>
            </a:r>
            <a:r>
              <a:rPr lang="en-US" dirty="0" err="1" smtClean="0">
                <a:latin typeface="Cambria" pitchFamily="18" charset="0"/>
              </a:rPr>
              <a:t>hadapan</a:t>
            </a:r>
            <a:r>
              <a:rPr lang="en-US" dirty="0" smtClean="0">
                <a:latin typeface="Cambria" pitchFamily="18" charset="0"/>
              </a:rPr>
              <a:t> </a:t>
            </a:r>
            <a:r>
              <a:rPr lang="en-US" dirty="0" err="1" smtClean="0">
                <a:latin typeface="Cambria" pitchFamily="18" charset="0"/>
              </a:rPr>
              <a:t>Notaris</a:t>
            </a:r>
            <a:r>
              <a:rPr lang="en-US" dirty="0" smtClean="0">
                <a:latin typeface="Cambria" pitchFamily="18" charset="0"/>
              </a:rPr>
              <a:t>.</a:t>
            </a:r>
          </a:p>
          <a:p>
            <a:pPr marL="465138" indent="-465138">
              <a:buFont typeface="Wingdings" pitchFamily="2" charset="2"/>
              <a:buChar char="Ø"/>
            </a:pPr>
            <a:r>
              <a:rPr lang="en-US" dirty="0" smtClean="0">
                <a:latin typeface="Cambria" pitchFamily="18" charset="0"/>
              </a:rPr>
              <a:t>PPJB </a:t>
            </a:r>
            <a:r>
              <a:rPr lang="en-US" dirty="0" err="1" smtClean="0">
                <a:latin typeface="Cambria" pitchFamily="18" charset="0"/>
              </a:rPr>
              <a:t>tsb</a:t>
            </a:r>
            <a:r>
              <a:rPr lang="en-US" dirty="0" smtClean="0">
                <a:latin typeface="Cambria" pitchFamily="18" charset="0"/>
              </a:rPr>
              <a:t> </a:t>
            </a:r>
            <a:r>
              <a:rPr lang="en-US" dirty="0" err="1" smtClean="0">
                <a:latin typeface="Cambria" pitchFamily="18" charset="0"/>
              </a:rPr>
              <a:t>dilakukan</a:t>
            </a:r>
            <a:r>
              <a:rPr lang="en-US" dirty="0" smtClean="0">
                <a:latin typeface="Cambria" pitchFamily="18" charset="0"/>
              </a:rPr>
              <a:t> </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memenuhi</a:t>
            </a:r>
            <a:r>
              <a:rPr lang="en-US" dirty="0" smtClean="0">
                <a:latin typeface="Cambria" pitchFamily="18" charset="0"/>
              </a:rPr>
              <a:t>  </a:t>
            </a:r>
            <a:r>
              <a:rPr lang="en-US" dirty="0" err="1" smtClean="0">
                <a:latin typeface="Cambria" pitchFamily="18" charset="0"/>
              </a:rPr>
              <a:t>persyaratan</a:t>
            </a:r>
            <a:r>
              <a:rPr lang="en-US" dirty="0" smtClean="0">
                <a:latin typeface="Cambria" pitchFamily="18" charset="0"/>
              </a:rPr>
              <a:t> </a:t>
            </a:r>
            <a:r>
              <a:rPr lang="en-US" dirty="0" err="1" smtClean="0">
                <a:latin typeface="Cambria" pitchFamily="18" charset="0"/>
              </a:rPr>
              <a:t>kepastian</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a:t>
            </a:r>
          </a:p>
          <a:p>
            <a:pPr marL="514350" indent="-514350">
              <a:buAutoNum type="alphaLcPeriod"/>
            </a:pPr>
            <a:r>
              <a:rPr lang="en-US" dirty="0" smtClean="0">
                <a:latin typeface="Cambria" pitchFamily="18" charset="0"/>
              </a:rPr>
              <a:t>Status </a:t>
            </a:r>
            <a:r>
              <a:rPr lang="en-US" dirty="0" err="1" smtClean="0">
                <a:latin typeface="Cambria" pitchFamily="18" charset="0"/>
              </a:rPr>
              <a:t>kepemilikan</a:t>
            </a:r>
            <a:r>
              <a:rPr lang="en-US" dirty="0" smtClean="0">
                <a:latin typeface="Cambria" pitchFamily="18" charset="0"/>
              </a:rPr>
              <a:t> </a:t>
            </a:r>
            <a:r>
              <a:rPr lang="en-US" dirty="0" err="1" smtClean="0">
                <a:latin typeface="Cambria" pitchFamily="18" charset="0"/>
              </a:rPr>
              <a:t>tanah</a:t>
            </a:r>
            <a:endParaRPr lang="en-US" dirty="0" smtClean="0">
              <a:latin typeface="Cambria" pitchFamily="18" charset="0"/>
            </a:endParaRPr>
          </a:p>
          <a:p>
            <a:pPr marL="514350" indent="-514350">
              <a:buAutoNum type="alphaLcPeriod"/>
            </a:pPr>
            <a:r>
              <a:rPr lang="en-US" dirty="0" err="1" smtClean="0">
                <a:latin typeface="Cambria" pitchFamily="18" charset="0"/>
              </a:rPr>
              <a:t>Kepemilikan</a:t>
            </a:r>
            <a:r>
              <a:rPr lang="en-US" dirty="0" smtClean="0">
                <a:latin typeface="Cambria" pitchFamily="18" charset="0"/>
              </a:rPr>
              <a:t> IMB</a:t>
            </a:r>
          </a:p>
          <a:p>
            <a:pPr marL="514350" indent="-514350">
              <a:buAutoNum type="alphaLcPeriod"/>
            </a:pPr>
            <a:r>
              <a:rPr lang="en-US" dirty="0" err="1" smtClean="0">
                <a:latin typeface="Cambria" pitchFamily="18" charset="0"/>
              </a:rPr>
              <a:t>Ketersediaan</a:t>
            </a:r>
            <a:r>
              <a:rPr lang="en-US" dirty="0" smtClean="0">
                <a:latin typeface="Cambria" pitchFamily="18" charset="0"/>
              </a:rPr>
              <a:t> </a:t>
            </a:r>
            <a:r>
              <a:rPr lang="en-US" dirty="0" err="1" smtClean="0">
                <a:latin typeface="Cambria" pitchFamily="18" charset="0"/>
              </a:rPr>
              <a:t>prasarana</a:t>
            </a:r>
            <a:r>
              <a:rPr lang="en-US" dirty="0" smtClean="0">
                <a:latin typeface="Cambria" pitchFamily="18" charset="0"/>
              </a:rPr>
              <a:t>, </a:t>
            </a:r>
            <a:r>
              <a:rPr lang="en-US" dirty="0" err="1" smtClean="0">
                <a:latin typeface="Cambria" pitchFamily="18" charset="0"/>
              </a:rPr>
              <a:t>sarana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utilitas</a:t>
            </a:r>
            <a:r>
              <a:rPr lang="en-US" dirty="0" smtClean="0">
                <a:latin typeface="Cambria" pitchFamily="18" charset="0"/>
              </a:rPr>
              <a:t> </a:t>
            </a:r>
            <a:r>
              <a:rPr lang="en-US" dirty="0" err="1" smtClean="0">
                <a:latin typeface="Cambria" pitchFamily="18" charset="0"/>
              </a:rPr>
              <a:t>umum</a:t>
            </a:r>
            <a:endParaRPr lang="en-US" dirty="0" smtClean="0">
              <a:latin typeface="Cambria" pitchFamily="18" charset="0"/>
            </a:endParaRPr>
          </a:p>
          <a:p>
            <a:pPr marL="514350" indent="-514350">
              <a:buAutoNum type="alphaLcPeriod"/>
            </a:pPr>
            <a:r>
              <a:rPr lang="en-US" dirty="0" err="1" smtClean="0">
                <a:latin typeface="Cambria" pitchFamily="18" charset="0"/>
              </a:rPr>
              <a:t>Keterbangunan</a:t>
            </a:r>
            <a:r>
              <a:rPr lang="en-US" dirty="0" smtClean="0">
                <a:latin typeface="Cambria" pitchFamily="18" charset="0"/>
              </a:rPr>
              <a:t> paling </a:t>
            </a:r>
            <a:r>
              <a:rPr lang="en-US" dirty="0" err="1" smtClean="0">
                <a:latin typeface="Cambria" pitchFamily="18" charset="0"/>
              </a:rPr>
              <a:t>sedikit</a:t>
            </a:r>
            <a:r>
              <a:rPr lang="en-US" dirty="0" smtClean="0">
                <a:latin typeface="Cambria" pitchFamily="18" charset="0"/>
              </a:rPr>
              <a:t> 20% </a:t>
            </a:r>
          </a:p>
          <a:p>
            <a:pPr marL="514350" indent="-514350">
              <a:buAutoNum type="alphaLcPeriod"/>
            </a:pPr>
            <a:r>
              <a:rPr lang="en-US" dirty="0" smtClean="0">
                <a:latin typeface="Cambria" pitchFamily="18" charset="0"/>
              </a:rPr>
              <a:t>Hal yang </a:t>
            </a:r>
            <a:r>
              <a:rPr lang="en-US" dirty="0" err="1" smtClean="0">
                <a:latin typeface="Cambria" pitchFamily="18" charset="0"/>
              </a:rPr>
              <a:t>diperjanjikan</a:t>
            </a:r>
            <a:endParaRPr lang="en-US" dirty="0" smtClean="0">
              <a:latin typeface="Cambria" pitchFamily="18" charset="0"/>
            </a:endParaRPr>
          </a:p>
          <a:p>
            <a:pPr marL="514350" indent="-514350">
              <a:buNone/>
            </a:pPr>
            <a:r>
              <a:rPr lang="en-US" dirty="0" err="1" smtClean="0">
                <a:latin typeface="Cambria" pitchFamily="18" charset="0"/>
              </a:rPr>
              <a:t>Pasal</a:t>
            </a:r>
            <a:r>
              <a:rPr lang="en-US" dirty="0" smtClean="0">
                <a:latin typeface="Cambria" pitchFamily="18" charset="0"/>
              </a:rPr>
              <a:t> 43 </a:t>
            </a:r>
            <a:r>
              <a:rPr lang="en-US" dirty="0" err="1" smtClean="0">
                <a:latin typeface="Cambria" pitchFamily="18" charset="0"/>
              </a:rPr>
              <a:t>ayat</a:t>
            </a:r>
            <a:r>
              <a:rPr lang="en-US" dirty="0" smtClean="0">
                <a:latin typeface="Cambria" pitchFamily="18" charset="0"/>
              </a:rPr>
              <a:t> 2 UURS)</a:t>
            </a:r>
            <a:endParaRPr lang="en-US" dirty="0">
              <a:latin typeface="Cambria"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24800" cy="1066800"/>
          </a:xfrm>
        </p:spPr>
        <p:txBody>
          <a:bodyPr>
            <a:noAutofit/>
          </a:bodyPr>
          <a:lstStyle/>
          <a:p>
            <a:r>
              <a:rPr lang="en-US" sz="4200" b="1" dirty="0" smtClean="0"/>
              <a:t>PEMASARAN DAN JUAL-BELI </a:t>
            </a:r>
            <a:r>
              <a:rPr lang="en-US" sz="3600" dirty="0" smtClean="0"/>
              <a:t>(</a:t>
            </a:r>
            <a:r>
              <a:rPr lang="en-US" sz="3600" dirty="0" err="1" smtClean="0"/>
              <a:t>lanjutan</a:t>
            </a:r>
            <a:r>
              <a:rPr lang="en-US" sz="3600" dirty="0" smtClean="0"/>
              <a:t>)</a:t>
            </a:r>
            <a:endParaRPr lang="en-US" sz="3600" dirty="0"/>
          </a:p>
        </p:txBody>
      </p:sp>
      <p:sp>
        <p:nvSpPr>
          <p:cNvPr id="3" name="Content Placeholder 2"/>
          <p:cNvSpPr>
            <a:spLocks noGrp="1"/>
          </p:cNvSpPr>
          <p:nvPr>
            <p:ph idx="1"/>
          </p:nvPr>
        </p:nvSpPr>
        <p:spPr>
          <a:xfrm>
            <a:off x="990600" y="1905000"/>
            <a:ext cx="8001000" cy="4724400"/>
          </a:xfrm>
        </p:spPr>
        <p:txBody>
          <a:bodyPr>
            <a:normAutofit lnSpcReduction="10000"/>
          </a:bodyPr>
          <a:lstStyle/>
          <a:p>
            <a:pPr marL="0" indent="0">
              <a:buNone/>
            </a:pPr>
            <a:r>
              <a:rPr lang="en-US" b="1" dirty="0" smtClean="0">
                <a:latin typeface="Cambria" pitchFamily="18" charset="0"/>
              </a:rPr>
              <a:t>PROSES JUAL BELI SESUDAH PEMBANGUNAN RUMAH SUSUN SELESAI</a:t>
            </a:r>
          </a:p>
          <a:p>
            <a:pPr marL="344488" indent="-344488">
              <a:buFont typeface="Wingdings" pitchFamily="2" charset="2"/>
              <a:buChar char="Ø"/>
            </a:pPr>
            <a:r>
              <a:rPr lang="en-US" dirty="0" smtClean="0">
                <a:latin typeface="Cambria" pitchFamily="18" charset="0"/>
              </a:rPr>
              <a:t>D</a:t>
            </a:r>
            <a:r>
              <a:rPr lang="id-ID" dirty="0" smtClean="0">
                <a:latin typeface="Cambria" pitchFamily="18" charset="0"/>
              </a:rPr>
              <a:t>ilakukan </a:t>
            </a:r>
            <a:r>
              <a:rPr lang="id-ID" dirty="0">
                <a:latin typeface="Cambria" pitchFamily="18" charset="0"/>
              </a:rPr>
              <a:t>melalui </a:t>
            </a:r>
            <a:r>
              <a:rPr lang="id-ID" dirty="0" smtClean="0">
                <a:latin typeface="Cambria" pitchFamily="18" charset="0"/>
              </a:rPr>
              <a:t>A</a:t>
            </a:r>
            <a:r>
              <a:rPr lang="en-US" dirty="0" err="1" smtClean="0">
                <a:latin typeface="Cambria" pitchFamily="18" charset="0"/>
              </a:rPr>
              <a:t>kta</a:t>
            </a:r>
            <a:r>
              <a:rPr lang="en-US" dirty="0" smtClean="0">
                <a:latin typeface="Cambria" pitchFamily="18" charset="0"/>
              </a:rPr>
              <a:t> </a:t>
            </a:r>
            <a:r>
              <a:rPr lang="id-ID" dirty="0" smtClean="0">
                <a:latin typeface="Cambria" pitchFamily="18" charset="0"/>
              </a:rPr>
              <a:t>J</a:t>
            </a:r>
            <a:r>
              <a:rPr lang="en-US" dirty="0" err="1" smtClean="0">
                <a:latin typeface="Cambria" pitchFamily="18" charset="0"/>
              </a:rPr>
              <a:t>ual</a:t>
            </a:r>
            <a:r>
              <a:rPr lang="en-US" dirty="0" smtClean="0">
                <a:latin typeface="Cambria" pitchFamily="18" charset="0"/>
              </a:rPr>
              <a:t> </a:t>
            </a:r>
            <a:r>
              <a:rPr lang="id-ID" dirty="0" smtClean="0">
                <a:latin typeface="Cambria" pitchFamily="18" charset="0"/>
              </a:rPr>
              <a:t>B</a:t>
            </a:r>
            <a:r>
              <a:rPr lang="en-US" dirty="0" err="1" smtClean="0">
                <a:latin typeface="Cambria" pitchFamily="18" charset="0"/>
              </a:rPr>
              <a:t>eli</a:t>
            </a:r>
            <a:r>
              <a:rPr lang="id-ID" dirty="0" smtClean="0">
                <a:latin typeface="Cambria" pitchFamily="18" charset="0"/>
              </a:rPr>
              <a:t> </a:t>
            </a:r>
            <a:r>
              <a:rPr lang="en-US" dirty="0" smtClean="0">
                <a:latin typeface="Cambria" pitchFamily="18" charset="0"/>
              </a:rPr>
              <a:t>(AJB) </a:t>
            </a:r>
            <a:r>
              <a:rPr lang="id-ID" dirty="0" smtClean="0">
                <a:latin typeface="Cambria" pitchFamily="18" charset="0"/>
              </a:rPr>
              <a:t>y</a:t>
            </a:r>
            <a:r>
              <a:rPr lang="en-US" dirty="0" smtClean="0">
                <a:latin typeface="Cambria" pitchFamily="18" charset="0"/>
              </a:rPr>
              <a:t>an</a:t>
            </a:r>
            <a:r>
              <a:rPr lang="id-ID" dirty="0" smtClean="0">
                <a:latin typeface="Cambria" pitchFamily="18" charset="0"/>
              </a:rPr>
              <a:t>g </a:t>
            </a:r>
            <a:r>
              <a:rPr lang="id-ID" dirty="0">
                <a:latin typeface="Cambria" pitchFamily="18" charset="0"/>
              </a:rPr>
              <a:t>dibuat </a:t>
            </a:r>
            <a:r>
              <a:rPr lang="en-US" dirty="0" smtClean="0">
                <a:latin typeface="Cambria" pitchFamily="18" charset="0"/>
              </a:rPr>
              <a:t>d</a:t>
            </a:r>
            <a:r>
              <a:rPr lang="id-ID" dirty="0" smtClean="0">
                <a:latin typeface="Cambria" pitchFamily="18" charset="0"/>
              </a:rPr>
              <a:t>ihadapan </a:t>
            </a:r>
            <a:r>
              <a:rPr lang="id-ID" dirty="0">
                <a:latin typeface="Cambria" pitchFamily="18" charset="0"/>
              </a:rPr>
              <a:t>PPAT, setelah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dinyatakan</a:t>
            </a:r>
            <a:r>
              <a:rPr lang="en-US" dirty="0" smtClean="0">
                <a:latin typeface="Cambria" pitchFamily="18" charset="0"/>
              </a:rPr>
              <a:t> </a:t>
            </a:r>
            <a:r>
              <a:rPr lang="en-US" dirty="0" err="1" smtClean="0">
                <a:latin typeface="Cambria" pitchFamily="18" charset="0"/>
              </a:rPr>
              <a:t>selesai</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telah</a:t>
            </a:r>
            <a:r>
              <a:rPr lang="en-US" dirty="0" smtClean="0">
                <a:latin typeface="Cambria" pitchFamily="18" charset="0"/>
              </a:rPr>
              <a:t> </a:t>
            </a:r>
            <a:r>
              <a:rPr lang="id-ID" dirty="0" smtClean="0">
                <a:latin typeface="Cambria" pitchFamily="18" charset="0"/>
              </a:rPr>
              <a:t>diterbitkannya :</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Sertifikat </a:t>
            </a:r>
            <a:r>
              <a:rPr lang="id-ID" dirty="0">
                <a:latin typeface="Cambria" pitchFamily="18" charset="0"/>
              </a:rPr>
              <a:t>Laik Fungsi</a:t>
            </a:r>
            <a:endParaRPr lang="en-US" dirty="0">
              <a:latin typeface="Cambria" pitchFamily="18" charset="0"/>
            </a:endParaRPr>
          </a:p>
          <a:p>
            <a:pPr marL="596646" indent="-514350">
              <a:buSzPct val="85000"/>
              <a:buFont typeface="+mj-lt"/>
              <a:buAutoNum type="alphaLcPeriod"/>
            </a:pPr>
            <a:r>
              <a:rPr lang="id-ID" dirty="0" smtClean="0">
                <a:latin typeface="Cambria" pitchFamily="18" charset="0"/>
              </a:rPr>
              <a:t>SHM </a:t>
            </a:r>
            <a:r>
              <a:rPr lang="id-ID" dirty="0">
                <a:latin typeface="Cambria" pitchFamily="18" charset="0"/>
              </a:rPr>
              <a:t>Sarusun </a:t>
            </a:r>
            <a:r>
              <a:rPr lang="en-US" dirty="0" err="1" smtClean="0">
                <a:latin typeface="Cambria" pitchFamily="18" charset="0"/>
              </a:rPr>
              <a:t>atau</a:t>
            </a:r>
            <a:r>
              <a:rPr lang="id-ID" dirty="0" smtClean="0">
                <a:latin typeface="Cambria" pitchFamily="18" charset="0"/>
              </a:rPr>
              <a:t> </a:t>
            </a:r>
            <a:r>
              <a:rPr lang="id-ID" dirty="0">
                <a:latin typeface="Cambria" pitchFamily="18" charset="0"/>
              </a:rPr>
              <a:t>SKBG Sarusun</a:t>
            </a:r>
            <a:endParaRPr lang="en-US" dirty="0">
              <a:latin typeface="Cambria" pitchFamily="18" charset="0"/>
            </a:endParaRPr>
          </a:p>
          <a:p>
            <a:pPr>
              <a:buNone/>
            </a:pPr>
            <a:r>
              <a:rPr lang="id-ID" i="1" dirty="0" smtClean="0">
                <a:latin typeface="Cambria" pitchFamily="18" charset="0"/>
              </a:rPr>
              <a:t>(Pasal 44 UURS)</a:t>
            </a:r>
            <a:endParaRPr lang="en-US" i="1" dirty="0">
              <a:latin typeface="Cambria"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762000"/>
          </a:xfrm>
        </p:spPr>
        <p:txBody>
          <a:bodyPr>
            <a:normAutofit fontScale="90000"/>
          </a:bodyPr>
          <a:lstStyle/>
          <a:p>
            <a:r>
              <a:rPr lang="en-US" b="1" dirty="0" smtClean="0"/>
              <a:t>LARANGAN PEMBUATAN PPJB</a:t>
            </a:r>
            <a:endParaRPr lang="en-US" b="1" dirty="0"/>
          </a:p>
        </p:txBody>
      </p:sp>
      <p:sp>
        <p:nvSpPr>
          <p:cNvPr id="3" name="Content Placeholder 2"/>
          <p:cNvSpPr>
            <a:spLocks noGrp="1"/>
          </p:cNvSpPr>
          <p:nvPr>
            <p:ph idx="1"/>
          </p:nvPr>
        </p:nvSpPr>
        <p:spPr>
          <a:xfrm>
            <a:off x="990600" y="1447800"/>
            <a:ext cx="7943088" cy="5181600"/>
          </a:xfrm>
        </p:spPr>
        <p:txBody>
          <a:bodyPr>
            <a:normAutofit fontScale="92500" lnSpcReduction="20000"/>
          </a:bodyPr>
          <a:lstStyle/>
          <a:p>
            <a:pPr marL="365125" indent="-365125">
              <a:buNone/>
            </a:pPr>
            <a:r>
              <a:rPr lang="en-US" dirty="0" err="1" smtClean="0"/>
              <a:t>Pelaku</a:t>
            </a:r>
            <a:r>
              <a:rPr lang="en-US" dirty="0" smtClean="0"/>
              <a:t> </a:t>
            </a:r>
            <a:r>
              <a:rPr lang="en-US" dirty="0" err="1" smtClean="0"/>
              <a:t>pembangunan</a:t>
            </a:r>
            <a:r>
              <a:rPr lang="en-US" dirty="0" smtClean="0"/>
              <a:t> </a:t>
            </a:r>
            <a:r>
              <a:rPr lang="en-US" dirty="0" err="1" smtClean="0"/>
              <a:t>dilarang</a:t>
            </a:r>
            <a:r>
              <a:rPr lang="en-US" dirty="0" smtClean="0"/>
              <a:t> </a:t>
            </a:r>
            <a:r>
              <a:rPr lang="en-US" dirty="0" err="1" smtClean="0"/>
              <a:t>membuat</a:t>
            </a:r>
            <a:r>
              <a:rPr lang="en-US" dirty="0" smtClean="0"/>
              <a:t> PPJB:</a:t>
            </a:r>
          </a:p>
          <a:p>
            <a:pPr marL="365125" indent="-365125">
              <a:buNone/>
            </a:pPr>
            <a:r>
              <a:rPr lang="en-US" i="1" dirty="0" smtClean="0"/>
              <a:t>(</a:t>
            </a:r>
            <a:r>
              <a:rPr lang="en-US" i="1" dirty="0" err="1" smtClean="0"/>
              <a:t>Pasal</a:t>
            </a:r>
            <a:r>
              <a:rPr lang="en-US" i="1" dirty="0" smtClean="0"/>
              <a:t> 98 UURS)</a:t>
            </a:r>
          </a:p>
          <a:p>
            <a:pPr marL="596646" indent="-514350">
              <a:buSzPct val="85000"/>
              <a:buAutoNum type="alphaLcPeriod"/>
            </a:pPr>
            <a:r>
              <a:rPr lang="en-US" dirty="0" smtClean="0"/>
              <a:t>Yang </a:t>
            </a:r>
            <a:r>
              <a:rPr lang="en-US" dirty="0" err="1" smtClean="0"/>
              <a:t>tidak</a:t>
            </a:r>
            <a:r>
              <a:rPr lang="en-US" dirty="0" smtClean="0"/>
              <a:t> </a:t>
            </a:r>
            <a:r>
              <a:rPr lang="en-US" dirty="0" err="1" smtClean="0"/>
              <a:t>sesuai</a:t>
            </a:r>
            <a:r>
              <a:rPr lang="en-US" dirty="0" smtClean="0"/>
              <a:t> </a:t>
            </a:r>
            <a:r>
              <a:rPr lang="en-US" dirty="0" err="1" smtClean="0"/>
              <a:t>dengan</a:t>
            </a:r>
            <a:r>
              <a:rPr lang="en-US" dirty="0" smtClean="0"/>
              <a:t> yang </a:t>
            </a:r>
            <a:r>
              <a:rPr lang="en-US" dirty="0" err="1" smtClean="0"/>
              <a:t>dipasarkan</a:t>
            </a:r>
            <a:r>
              <a:rPr lang="en-US" dirty="0" smtClean="0"/>
              <a:t> </a:t>
            </a:r>
          </a:p>
          <a:p>
            <a:pPr marL="596646" indent="-514350">
              <a:buSzPct val="85000"/>
              <a:buAutoNum type="alphaLcPeriod"/>
            </a:pPr>
            <a:r>
              <a:rPr lang="en-US" dirty="0" err="1" smtClean="0"/>
              <a:t>Sebelum</a:t>
            </a:r>
            <a:r>
              <a:rPr lang="en-US" dirty="0" smtClean="0"/>
              <a:t> </a:t>
            </a:r>
            <a:r>
              <a:rPr lang="en-US" dirty="0" err="1" smtClean="0"/>
              <a:t>memenuhi</a:t>
            </a:r>
            <a:r>
              <a:rPr lang="en-US" dirty="0" smtClean="0"/>
              <a:t> </a:t>
            </a:r>
            <a:r>
              <a:rPr lang="en-US" dirty="0" err="1" smtClean="0"/>
              <a:t>persyaratan</a:t>
            </a:r>
            <a:r>
              <a:rPr lang="en-US" dirty="0" smtClean="0"/>
              <a:t> </a:t>
            </a:r>
            <a:r>
              <a:rPr lang="en-US" dirty="0" err="1" smtClean="0"/>
              <a:t>kepastian</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Pasal</a:t>
            </a:r>
            <a:r>
              <a:rPr lang="en-US" dirty="0" smtClean="0"/>
              <a:t> 43 UURS</a:t>
            </a:r>
          </a:p>
          <a:p>
            <a:pPr marL="0" indent="0">
              <a:buNone/>
            </a:pPr>
            <a:endParaRPr lang="en-US" dirty="0" smtClean="0"/>
          </a:p>
          <a:p>
            <a:pPr marL="284163" indent="-284163">
              <a:buFont typeface="Wingdings" pitchFamily="2" charset="2"/>
              <a:buChar char="Ø"/>
            </a:pPr>
            <a:r>
              <a:rPr lang="en-US" dirty="0" err="1" smtClean="0"/>
              <a:t>Pelaku</a:t>
            </a:r>
            <a:r>
              <a:rPr lang="en-US" dirty="0" smtClean="0"/>
              <a:t> </a:t>
            </a:r>
            <a:r>
              <a:rPr lang="en-US" dirty="0" err="1" smtClean="0"/>
              <a:t>pembangunan</a:t>
            </a:r>
            <a:r>
              <a:rPr lang="en-US" dirty="0" smtClean="0"/>
              <a:t> yang </a:t>
            </a:r>
            <a:r>
              <a:rPr lang="en-US" dirty="0" err="1" smtClean="0"/>
              <a:t>membuat</a:t>
            </a:r>
            <a:r>
              <a:rPr lang="en-US" dirty="0" smtClean="0"/>
              <a:t> PPJB </a:t>
            </a:r>
            <a:r>
              <a:rPr lang="en-US" dirty="0" err="1" smtClean="0"/>
              <a:t>sebagaimana</a:t>
            </a:r>
            <a:r>
              <a:rPr lang="en-US" dirty="0" smtClean="0"/>
              <a:t> yang </a:t>
            </a:r>
            <a:r>
              <a:rPr lang="en-US" dirty="0" err="1" smtClean="0"/>
              <a:t>dimaksud</a:t>
            </a:r>
            <a:r>
              <a:rPr lang="en-US" dirty="0" smtClean="0"/>
              <a:t> </a:t>
            </a:r>
            <a:r>
              <a:rPr lang="en-US" dirty="0" err="1" smtClean="0"/>
              <a:t>Pasal</a:t>
            </a:r>
            <a:r>
              <a:rPr lang="en-US" dirty="0" smtClean="0"/>
              <a:t> 98 UURS, </a:t>
            </a:r>
            <a:r>
              <a:rPr lang="en-US" dirty="0" err="1" smtClean="0"/>
              <a:t>dipidana</a:t>
            </a:r>
            <a:r>
              <a:rPr lang="en-US" dirty="0" smtClean="0"/>
              <a:t> </a:t>
            </a:r>
            <a:r>
              <a:rPr lang="en-US" dirty="0" err="1" smtClean="0"/>
              <a:t>penjara</a:t>
            </a:r>
            <a:r>
              <a:rPr lang="en-US" dirty="0" smtClean="0"/>
              <a:t> paling lama 4 </a:t>
            </a:r>
            <a:r>
              <a:rPr lang="en-US" dirty="0" err="1" smtClean="0"/>
              <a:t>tahun</a:t>
            </a:r>
            <a:r>
              <a:rPr lang="en-US" dirty="0" smtClean="0"/>
              <a:t> </a:t>
            </a:r>
            <a:r>
              <a:rPr lang="en-US" dirty="0" err="1" smtClean="0"/>
              <a:t>atau</a:t>
            </a:r>
            <a:r>
              <a:rPr lang="en-US" dirty="0" smtClean="0"/>
              <a:t> </a:t>
            </a:r>
            <a:r>
              <a:rPr lang="en-US" dirty="0" err="1" smtClean="0"/>
              <a:t>denda</a:t>
            </a:r>
            <a:r>
              <a:rPr lang="en-US" dirty="0" smtClean="0"/>
              <a:t> paling </a:t>
            </a:r>
            <a:r>
              <a:rPr lang="en-US" dirty="0" err="1" smtClean="0"/>
              <a:t>banyak</a:t>
            </a:r>
            <a:r>
              <a:rPr lang="en-US" dirty="0" smtClean="0"/>
              <a:t> </a:t>
            </a:r>
            <a:r>
              <a:rPr lang="en-US" dirty="0" err="1" smtClean="0"/>
              <a:t>Rp</a:t>
            </a:r>
            <a:r>
              <a:rPr lang="en-US" dirty="0" smtClean="0"/>
              <a:t> 4.000.000.000 (</a:t>
            </a:r>
            <a:r>
              <a:rPr lang="en-US" dirty="0" err="1" smtClean="0"/>
              <a:t>empat</a:t>
            </a:r>
            <a:r>
              <a:rPr lang="en-US" dirty="0" smtClean="0"/>
              <a:t> </a:t>
            </a:r>
            <a:r>
              <a:rPr lang="en-US" dirty="0" err="1" smtClean="0"/>
              <a:t>milyar</a:t>
            </a:r>
            <a:r>
              <a:rPr lang="en-US" dirty="0" smtClean="0"/>
              <a:t> rupiah).</a:t>
            </a:r>
          </a:p>
          <a:p>
            <a:pPr marL="0" indent="0">
              <a:buNone/>
            </a:pPr>
            <a:r>
              <a:rPr lang="en-US" i="1" dirty="0" smtClean="0"/>
              <a:t>(</a:t>
            </a:r>
            <a:r>
              <a:rPr lang="en-US" i="1" dirty="0" err="1" smtClean="0"/>
              <a:t>Pasal</a:t>
            </a:r>
            <a:r>
              <a:rPr lang="en-US" i="1" dirty="0" smtClean="0"/>
              <a:t> 110 UURS)</a:t>
            </a:r>
          </a:p>
          <a:p>
            <a:pPr marL="0" indent="0">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990600"/>
          </a:xfrm>
        </p:spPr>
        <p:txBody>
          <a:bodyPr>
            <a:normAutofit/>
          </a:bodyPr>
          <a:lstStyle/>
          <a:p>
            <a:r>
              <a:rPr lang="en-US" sz="4800" b="1" dirty="0"/>
              <a:t>PENGERTIAN</a:t>
            </a:r>
            <a:endParaRPr lang="en-US" sz="4800" dirty="0"/>
          </a:p>
        </p:txBody>
      </p:sp>
      <p:sp>
        <p:nvSpPr>
          <p:cNvPr id="3" name="Content Placeholder 2"/>
          <p:cNvSpPr>
            <a:spLocks noGrp="1"/>
          </p:cNvSpPr>
          <p:nvPr>
            <p:ph idx="1"/>
          </p:nvPr>
        </p:nvSpPr>
        <p:spPr>
          <a:xfrm>
            <a:off x="990600" y="1447800"/>
            <a:ext cx="7924800" cy="5257800"/>
          </a:xfrm>
        </p:spPr>
        <p:txBody>
          <a:bodyPr>
            <a:normAutofit fontScale="85000" lnSpcReduction="20000"/>
          </a:bodyPr>
          <a:lstStyle/>
          <a:p>
            <a:pPr marL="365125" indent="-365125">
              <a:buNone/>
            </a:pPr>
            <a:r>
              <a:rPr lang="en-US" dirty="0">
                <a:latin typeface="Cambria" pitchFamily="18" charset="0"/>
                <a:cs typeface="Andalus" pitchFamily="18" charset="-78"/>
              </a:rPr>
              <a:t>RUMAH SUSUN </a:t>
            </a:r>
          </a:p>
          <a:p>
            <a:pPr marL="365125" indent="-365125">
              <a:buNone/>
            </a:pPr>
            <a:r>
              <a:rPr lang="en-US" dirty="0" err="1">
                <a:latin typeface="Cambria" pitchFamily="18" charset="0"/>
                <a:cs typeface="Andalus" pitchFamily="18" charset="-78"/>
              </a:rPr>
              <a:t>adalah</a:t>
            </a:r>
            <a:r>
              <a:rPr lang="en-US" dirty="0">
                <a:latin typeface="Cambria" pitchFamily="18" charset="0"/>
                <a:cs typeface="Andalus" pitchFamily="18" charset="-78"/>
              </a:rPr>
              <a:t>:</a:t>
            </a:r>
          </a:p>
          <a:p>
            <a:pPr marL="457200" indent="-374650">
              <a:lnSpc>
                <a:spcPct val="120000"/>
              </a:lnSpc>
              <a:buNone/>
            </a:pPr>
            <a:r>
              <a:rPr lang="en-US" dirty="0" smtClean="0">
                <a:latin typeface="Cambria" pitchFamily="18" charset="0"/>
                <a:cs typeface="Andalus" pitchFamily="18" charset="-78"/>
              </a:rPr>
              <a:t>	</a:t>
            </a:r>
            <a:r>
              <a:rPr lang="en-US" dirty="0" err="1" smtClean="0">
                <a:latin typeface="Cambria" pitchFamily="18" charset="0"/>
                <a:cs typeface="Andalus" pitchFamily="18" charset="-78"/>
              </a:rPr>
              <a:t>Bangunan</a:t>
            </a:r>
            <a:r>
              <a:rPr lang="en-US" dirty="0" smtClean="0">
                <a:latin typeface="Cambria" pitchFamily="18" charset="0"/>
                <a:cs typeface="Andalus" pitchFamily="18" charset="-78"/>
              </a:rPr>
              <a:t> </a:t>
            </a:r>
            <a:r>
              <a:rPr lang="en-US" dirty="0" err="1">
                <a:latin typeface="Cambria" pitchFamily="18" charset="0"/>
                <a:cs typeface="Andalus" pitchFamily="18" charset="-78"/>
              </a:rPr>
              <a:t>gedung</a:t>
            </a:r>
            <a:r>
              <a:rPr lang="en-US" dirty="0">
                <a:latin typeface="Cambria" pitchFamily="18" charset="0"/>
                <a:cs typeface="Andalus" pitchFamily="18" charset="-78"/>
              </a:rPr>
              <a:t> </a:t>
            </a:r>
            <a:r>
              <a:rPr lang="en-US" dirty="0" err="1">
                <a:latin typeface="Cambria" pitchFamily="18" charset="0"/>
                <a:cs typeface="Andalus" pitchFamily="18" charset="-78"/>
              </a:rPr>
              <a:t>bertingkat</a:t>
            </a:r>
            <a:r>
              <a:rPr lang="en-US" dirty="0">
                <a:latin typeface="Cambria" pitchFamily="18" charset="0"/>
                <a:cs typeface="Andalus" pitchFamily="18" charset="-78"/>
              </a:rPr>
              <a:t> yang </a:t>
            </a:r>
            <a:r>
              <a:rPr lang="en-US" dirty="0" err="1">
                <a:latin typeface="Cambria" pitchFamily="18" charset="0"/>
                <a:cs typeface="Andalus" pitchFamily="18" charset="-78"/>
              </a:rPr>
              <a:t>dibangun</a:t>
            </a:r>
            <a:r>
              <a:rPr lang="en-US" dirty="0">
                <a:latin typeface="Cambria" pitchFamily="18" charset="0"/>
                <a:cs typeface="Andalus" pitchFamily="18" charset="-78"/>
              </a:rPr>
              <a:t> </a:t>
            </a:r>
            <a:r>
              <a:rPr lang="en-US" dirty="0" err="1">
                <a:latin typeface="Cambria" pitchFamily="18" charset="0"/>
                <a:cs typeface="Andalus" pitchFamily="18" charset="-78"/>
              </a:rPr>
              <a:t>dalam</a:t>
            </a:r>
            <a:r>
              <a:rPr lang="en-US" dirty="0">
                <a:latin typeface="Cambria" pitchFamily="18" charset="0"/>
                <a:cs typeface="Andalus" pitchFamily="18" charset="-78"/>
              </a:rPr>
              <a:t> </a:t>
            </a:r>
            <a:r>
              <a:rPr lang="en-US" dirty="0" err="1">
                <a:latin typeface="Cambria" pitchFamily="18" charset="0"/>
                <a:cs typeface="Andalus" pitchFamily="18" charset="-78"/>
              </a:rPr>
              <a:t>suatu</a:t>
            </a:r>
            <a:r>
              <a:rPr lang="en-US" dirty="0">
                <a:latin typeface="Cambria" pitchFamily="18" charset="0"/>
                <a:cs typeface="Andalus" pitchFamily="18" charset="-78"/>
              </a:rPr>
              <a:t> </a:t>
            </a:r>
            <a:r>
              <a:rPr lang="en-US" dirty="0" err="1">
                <a:latin typeface="Cambria" pitchFamily="18" charset="0"/>
                <a:cs typeface="Andalus" pitchFamily="18" charset="-78"/>
              </a:rPr>
              <a:t>lingkungan</a:t>
            </a:r>
            <a:r>
              <a:rPr lang="en-US" dirty="0">
                <a:latin typeface="Cambria" pitchFamily="18" charset="0"/>
                <a:cs typeface="Andalus" pitchFamily="18" charset="-78"/>
              </a:rPr>
              <a:t>, yang </a:t>
            </a:r>
            <a:r>
              <a:rPr lang="en-US" dirty="0" err="1">
                <a:latin typeface="Cambria" pitchFamily="18" charset="0"/>
                <a:cs typeface="Andalus" pitchFamily="18" charset="-78"/>
              </a:rPr>
              <a:t>terbagi</a:t>
            </a:r>
            <a:r>
              <a:rPr lang="en-US" dirty="0">
                <a:latin typeface="Cambria" pitchFamily="18" charset="0"/>
                <a:cs typeface="Andalus" pitchFamily="18" charset="-78"/>
              </a:rPr>
              <a:t> </a:t>
            </a:r>
            <a:r>
              <a:rPr lang="en-US" dirty="0" err="1">
                <a:latin typeface="Cambria" pitchFamily="18" charset="0"/>
                <a:cs typeface="Andalus" pitchFamily="18" charset="-78"/>
              </a:rPr>
              <a:t>dalam</a:t>
            </a:r>
            <a:r>
              <a:rPr lang="en-US" dirty="0">
                <a:latin typeface="Cambria" pitchFamily="18" charset="0"/>
                <a:cs typeface="Andalus" pitchFamily="18" charset="-78"/>
              </a:rPr>
              <a:t> </a:t>
            </a:r>
            <a:r>
              <a:rPr lang="en-US" dirty="0" err="1">
                <a:latin typeface="Cambria" pitchFamily="18" charset="0"/>
                <a:cs typeface="Andalus" pitchFamily="18" charset="-78"/>
              </a:rPr>
              <a:t>bagian-bagian</a:t>
            </a:r>
            <a:r>
              <a:rPr lang="en-US" dirty="0">
                <a:latin typeface="Cambria" pitchFamily="18" charset="0"/>
                <a:cs typeface="Andalus" pitchFamily="18" charset="-78"/>
              </a:rPr>
              <a:t> yang </a:t>
            </a:r>
            <a:r>
              <a:rPr lang="en-US" dirty="0" err="1">
                <a:latin typeface="Cambria" pitchFamily="18" charset="0"/>
                <a:cs typeface="Andalus" pitchFamily="18" charset="-78"/>
              </a:rPr>
              <a:t>distrukturkan</a:t>
            </a:r>
            <a:r>
              <a:rPr lang="en-US" dirty="0">
                <a:latin typeface="Cambria" pitchFamily="18" charset="0"/>
                <a:cs typeface="Andalus" pitchFamily="18" charset="-78"/>
              </a:rPr>
              <a:t> </a:t>
            </a:r>
            <a:r>
              <a:rPr lang="en-US" dirty="0" err="1">
                <a:latin typeface="Cambria" pitchFamily="18" charset="0"/>
                <a:cs typeface="Andalus" pitchFamily="18" charset="-78"/>
              </a:rPr>
              <a:t>secara</a:t>
            </a:r>
            <a:r>
              <a:rPr lang="en-US" dirty="0">
                <a:latin typeface="Cambria" pitchFamily="18" charset="0"/>
                <a:cs typeface="Andalus" pitchFamily="18" charset="-78"/>
              </a:rPr>
              <a:t> </a:t>
            </a:r>
            <a:r>
              <a:rPr lang="en-US" dirty="0" err="1" smtClean="0">
                <a:latin typeface="Cambria" pitchFamily="18" charset="0"/>
                <a:cs typeface="Andalus" pitchFamily="18" charset="-78"/>
              </a:rPr>
              <a:t>fungsional</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dalam</a:t>
            </a:r>
            <a:r>
              <a:rPr lang="en-US" dirty="0" smtClean="0">
                <a:latin typeface="Cambria" pitchFamily="18" charset="0"/>
                <a:cs typeface="Andalus" pitchFamily="18" charset="-78"/>
              </a:rPr>
              <a:t> </a:t>
            </a:r>
            <a:r>
              <a:rPr lang="en-US" dirty="0" err="1">
                <a:latin typeface="Cambria" pitchFamily="18" charset="0"/>
                <a:cs typeface="Andalus" pitchFamily="18" charset="-78"/>
              </a:rPr>
              <a:t>arah</a:t>
            </a:r>
            <a:r>
              <a:rPr lang="en-US" dirty="0">
                <a:latin typeface="Cambria" pitchFamily="18" charset="0"/>
                <a:cs typeface="Andalus" pitchFamily="18" charset="-78"/>
              </a:rPr>
              <a:t> horizontal </a:t>
            </a:r>
            <a:r>
              <a:rPr lang="en-US" dirty="0" err="1">
                <a:latin typeface="Cambria" pitchFamily="18" charset="0"/>
                <a:cs typeface="Andalus" pitchFamily="18" charset="-78"/>
              </a:rPr>
              <a:t>maupun</a:t>
            </a:r>
            <a:r>
              <a:rPr lang="en-US" dirty="0">
                <a:latin typeface="Cambria" pitchFamily="18" charset="0"/>
                <a:cs typeface="Andalus" pitchFamily="18" charset="-78"/>
              </a:rPr>
              <a:t> </a:t>
            </a:r>
            <a:r>
              <a:rPr lang="en-US" dirty="0" err="1">
                <a:latin typeface="Cambria" pitchFamily="18" charset="0"/>
                <a:cs typeface="Andalus" pitchFamily="18" charset="-78"/>
              </a:rPr>
              <a:t>vertikal</a:t>
            </a:r>
            <a:r>
              <a:rPr lang="en-US" dirty="0">
                <a:latin typeface="Cambria" pitchFamily="18" charset="0"/>
                <a:cs typeface="Andalus" pitchFamily="18" charset="-78"/>
              </a:rPr>
              <a:t> </a:t>
            </a:r>
            <a:r>
              <a:rPr lang="en-US" dirty="0" err="1">
                <a:latin typeface="Cambria" pitchFamily="18" charset="0"/>
                <a:cs typeface="Andalus" pitchFamily="18" charset="-78"/>
              </a:rPr>
              <a:t>dan</a:t>
            </a:r>
            <a:r>
              <a:rPr lang="en-US" dirty="0">
                <a:latin typeface="Cambria" pitchFamily="18" charset="0"/>
                <a:cs typeface="Andalus" pitchFamily="18" charset="-78"/>
              </a:rPr>
              <a:t> </a:t>
            </a:r>
            <a:r>
              <a:rPr lang="en-US" dirty="0" err="1">
                <a:latin typeface="Cambria" pitchFamily="18" charset="0"/>
                <a:cs typeface="Andalus" pitchFamily="18" charset="-78"/>
              </a:rPr>
              <a:t>merupakan</a:t>
            </a:r>
            <a:r>
              <a:rPr lang="en-US" dirty="0">
                <a:latin typeface="Cambria" pitchFamily="18" charset="0"/>
                <a:cs typeface="Andalus" pitchFamily="18" charset="-78"/>
              </a:rPr>
              <a:t> </a:t>
            </a:r>
            <a:r>
              <a:rPr lang="en-US" dirty="0" err="1">
                <a:latin typeface="Cambria" pitchFamily="18" charset="0"/>
                <a:cs typeface="Andalus" pitchFamily="18" charset="-78"/>
              </a:rPr>
              <a:t>satuan-satuan</a:t>
            </a:r>
            <a:r>
              <a:rPr lang="en-US" dirty="0">
                <a:latin typeface="Cambria" pitchFamily="18" charset="0"/>
                <a:cs typeface="Andalus" pitchFamily="18" charset="-78"/>
              </a:rPr>
              <a:t> yang </a:t>
            </a:r>
            <a:r>
              <a:rPr lang="en-US" dirty="0" err="1">
                <a:latin typeface="Cambria" pitchFamily="18" charset="0"/>
                <a:cs typeface="Andalus" pitchFamily="18" charset="-78"/>
              </a:rPr>
              <a:t>masing-masing</a:t>
            </a:r>
            <a:r>
              <a:rPr lang="en-US" dirty="0">
                <a:latin typeface="Cambria" pitchFamily="18" charset="0"/>
                <a:cs typeface="Andalus" pitchFamily="18" charset="-78"/>
              </a:rPr>
              <a:t> </a:t>
            </a:r>
            <a:r>
              <a:rPr lang="en-US" dirty="0" err="1">
                <a:latin typeface="Cambria" pitchFamily="18" charset="0"/>
                <a:cs typeface="Andalus" pitchFamily="18" charset="-78"/>
              </a:rPr>
              <a:t>dapat</a:t>
            </a:r>
            <a:r>
              <a:rPr lang="en-US" dirty="0">
                <a:latin typeface="Cambria" pitchFamily="18" charset="0"/>
                <a:cs typeface="Andalus" pitchFamily="18" charset="-78"/>
              </a:rPr>
              <a:t> </a:t>
            </a:r>
            <a:r>
              <a:rPr lang="en-US" dirty="0" err="1">
                <a:latin typeface="Cambria" pitchFamily="18" charset="0"/>
                <a:cs typeface="Andalus" pitchFamily="18" charset="-78"/>
              </a:rPr>
              <a:t>dimiliki</a:t>
            </a:r>
            <a:r>
              <a:rPr lang="en-US" dirty="0">
                <a:latin typeface="Cambria" pitchFamily="18" charset="0"/>
                <a:cs typeface="Andalus" pitchFamily="18" charset="-78"/>
              </a:rPr>
              <a:t> </a:t>
            </a:r>
            <a:r>
              <a:rPr lang="en-US" dirty="0" err="1">
                <a:latin typeface="Cambria" pitchFamily="18" charset="0"/>
                <a:cs typeface="Andalus" pitchFamily="18" charset="-78"/>
              </a:rPr>
              <a:t>dan</a:t>
            </a:r>
            <a:r>
              <a:rPr lang="en-US" dirty="0">
                <a:latin typeface="Cambria" pitchFamily="18" charset="0"/>
                <a:cs typeface="Andalus" pitchFamily="18" charset="-78"/>
              </a:rPr>
              <a:t> </a:t>
            </a:r>
            <a:r>
              <a:rPr lang="en-US" dirty="0" err="1">
                <a:latin typeface="Cambria" pitchFamily="18" charset="0"/>
                <a:cs typeface="Andalus" pitchFamily="18" charset="-78"/>
              </a:rPr>
              <a:t>digunakan</a:t>
            </a:r>
            <a:r>
              <a:rPr lang="en-US" dirty="0">
                <a:latin typeface="Cambria" pitchFamily="18" charset="0"/>
                <a:cs typeface="Andalus" pitchFamily="18" charset="-78"/>
              </a:rPr>
              <a:t> </a:t>
            </a:r>
            <a:r>
              <a:rPr lang="en-US" dirty="0" err="1">
                <a:latin typeface="Cambria" pitchFamily="18" charset="0"/>
                <a:cs typeface="Andalus" pitchFamily="18" charset="-78"/>
              </a:rPr>
              <a:t>secara</a:t>
            </a:r>
            <a:r>
              <a:rPr lang="en-US" dirty="0">
                <a:latin typeface="Cambria" pitchFamily="18" charset="0"/>
                <a:cs typeface="Andalus" pitchFamily="18" charset="-78"/>
              </a:rPr>
              <a:t> </a:t>
            </a:r>
            <a:r>
              <a:rPr lang="en-US" dirty="0" err="1">
                <a:latin typeface="Cambria" pitchFamily="18" charset="0"/>
                <a:cs typeface="Andalus" pitchFamily="18" charset="-78"/>
              </a:rPr>
              <a:t>terpisah</a:t>
            </a:r>
            <a:r>
              <a:rPr lang="en-US" dirty="0">
                <a:latin typeface="Cambria" pitchFamily="18" charset="0"/>
                <a:cs typeface="Andalus" pitchFamily="18" charset="-78"/>
              </a:rPr>
              <a:t>, </a:t>
            </a:r>
            <a:r>
              <a:rPr lang="en-US" dirty="0" err="1">
                <a:latin typeface="Cambria" pitchFamily="18" charset="0"/>
                <a:cs typeface="Andalus" pitchFamily="18" charset="-78"/>
              </a:rPr>
              <a:t>terutama</a:t>
            </a:r>
            <a:r>
              <a:rPr lang="en-US" dirty="0">
                <a:latin typeface="Cambria" pitchFamily="18" charset="0"/>
                <a:cs typeface="Andalus" pitchFamily="18" charset="-78"/>
              </a:rPr>
              <a:t> </a:t>
            </a:r>
            <a:r>
              <a:rPr lang="en-US" dirty="0" err="1">
                <a:latin typeface="Cambria" pitchFamily="18" charset="0"/>
                <a:cs typeface="Andalus" pitchFamily="18" charset="-78"/>
              </a:rPr>
              <a:t>untuk</a:t>
            </a:r>
            <a:r>
              <a:rPr lang="en-US" dirty="0">
                <a:latin typeface="Cambria" pitchFamily="18" charset="0"/>
                <a:cs typeface="Andalus" pitchFamily="18" charset="-78"/>
              </a:rPr>
              <a:t> </a:t>
            </a:r>
            <a:r>
              <a:rPr lang="en-US" dirty="0" err="1">
                <a:latin typeface="Cambria" pitchFamily="18" charset="0"/>
                <a:cs typeface="Andalus" pitchFamily="18" charset="-78"/>
              </a:rPr>
              <a:t>tempat</a:t>
            </a:r>
            <a:r>
              <a:rPr lang="en-US" dirty="0">
                <a:latin typeface="Cambria" pitchFamily="18" charset="0"/>
                <a:cs typeface="Andalus" pitchFamily="18" charset="-78"/>
              </a:rPr>
              <a:t> </a:t>
            </a:r>
            <a:r>
              <a:rPr lang="en-US" dirty="0" err="1">
                <a:latin typeface="Cambria" pitchFamily="18" charset="0"/>
                <a:cs typeface="Andalus" pitchFamily="18" charset="-78"/>
              </a:rPr>
              <a:t>hunian</a:t>
            </a:r>
            <a:r>
              <a:rPr lang="en-US" dirty="0">
                <a:latin typeface="Cambria" pitchFamily="18" charset="0"/>
                <a:cs typeface="Andalus" pitchFamily="18" charset="-78"/>
              </a:rPr>
              <a:t> yang </a:t>
            </a:r>
            <a:r>
              <a:rPr lang="en-US" dirty="0" err="1">
                <a:latin typeface="Cambria" pitchFamily="18" charset="0"/>
                <a:cs typeface="Andalus" pitchFamily="18" charset="-78"/>
              </a:rPr>
              <a:t>dilengkapi</a:t>
            </a:r>
            <a:r>
              <a:rPr lang="en-US" dirty="0">
                <a:latin typeface="Cambria" pitchFamily="18" charset="0"/>
                <a:cs typeface="Andalus" pitchFamily="18" charset="-78"/>
              </a:rPr>
              <a:t> </a:t>
            </a:r>
            <a:r>
              <a:rPr lang="en-US" dirty="0" err="1">
                <a:latin typeface="Cambria" pitchFamily="18" charset="0"/>
                <a:cs typeface="Andalus" pitchFamily="18" charset="-78"/>
              </a:rPr>
              <a:t>dengan</a:t>
            </a:r>
            <a:r>
              <a:rPr lang="en-US" dirty="0">
                <a:latin typeface="Cambria" pitchFamily="18" charset="0"/>
                <a:cs typeface="Andalus" pitchFamily="18" charset="-78"/>
              </a:rPr>
              <a:t> </a:t>
            </a:r>
            <a:r>
              <a:rPr lang="en-US" dirty="0" err="1">
                <a:latin typeface="Cambria" pitchFamily="18" charset="0"/>
                <a:cs typeface="Andalus" pitchFamily="18" charset="-78"/>
              </a:rPr>
              <a:t>bagian</a:t>
            </a:r>
            <a:r>
              <a:rPr lang="en-US" dirty="0">
                <a:latin typeface="Cambria" pitchFamily="18" charset="0"/>
                <a:cs typeface="Andalus" pitchFamily="18" charset="-78"/>
              </a:rPr>
              <a:t> </a:t>
            </a:r>
            <a:r>
              <a:rPr lang="en-US" dirty="0" err="1">
                <a:latin typeface="Cambria" pitchFamily="18" charset="0"/>
                <a:cs typeface="Andalus" pitchFamily="18" charset="-78"/>
              </a:rPr>
              <a:t>bersama</a:t>
            </a:r>
            <a:r>
              <a:rPr lang="en-US" dirty="0">
                <a:latin typeface="Cambria" pitchFamily="18" charset="0"/>
                <a:cs typeface="Andalus" pitchFamily="18" charset="-78"/>
              </a:rPr>
              <a:t>, </a:t>
            </a:r>
            <a:r>
              <a:rPr lang="en-US" dirty="0" err="1">
                <a:latin typeface="Cambria" pitchFamily="18" charset="0"/>
                <a:cs typeface="Andalus" pitchFamily="18" charset="-78"/>
              </a:rPr>
              <a:t>benda</a:t>
            </a:r>
            <a:r>
              <a:rPr lang="en-US" dirty="0">
                <a:latin typeface="Cambria" pitchFamily="18" charset="0"/>
                <a:cs typeface="Andalus" pitchFamily="18" charset="-78"/>
              </a:rPr>
              <a:t> </a:t>
            </a:r>
            <a:r>
              <a:rPr lang="en-US" dirty="0" err="1">
                <a:latin typeface="Cambria" pitchFamily="18" charset="0"/>
                <a:cs typeface="Andalus" pitchFamily="18" charset="-78"/>
              </a:rPr>
              <a:t>bersama</a:t>
            </a:r>
            <a:r>
              <a:rPr lang="en-US" dirty="0">
                <a:latin typeface="Cambria" pitchFamily="18" charset="0"/>
                <a:cs typeface="Andalus" pitchFamily="18" charset="-78"/>
              </a:rPr>
              <a:t>, </a:t>
            </a:r>
            <a:r>
              <a:rPr lang="en-US" dirty="0" err="1">
                <a:latin typeface="Cambria" pitchFamily="18" charset="0"/>
                <a:cs typeface="Andalus" pitchFamily="18" charset="-78"/>
              </a:rPr>
              <a:t>dan</a:t>
            </a:r>
            <a:r>
              <a:rPr lang="en-US" dirty="0">
                <a:latin typeface="Cambria" pitchFamily="18" charset="0"/>
                <a:cs typeface="Andalus" pitchFamily="18" charset="-78"/>
              </a:rPr>
              <a:t> </a:t>
            </a:r>
            <a:r>
              <a:rPr lang="en-US" dirty="0" err="1">
                <a:latin typeface="Cambria" pitchFamily="18" charset="0"/>
                <a:cs typeface="Andalus" pitchFamily="18" charset="-78"/>
              </a:rPr>
              <a:t>tanah</a:t>
            </a:r>
            <a:r>
              <a:rPr lang="en-US" dirty="0">
                <a:latin typeface="Cambria" pitchFamily="18" charset="0"/>
                <a:cs typeface="Andalus" pitchFamily="18" charset="-78"/>
              </a:rPr>
              <a:t> </a:t>
            </a:r>
            <a:r>
              <a:rPr lang="en-US" dirty="0" err="1">
                <a:latin typeface="Cambria" pitchFamily="18" charset="0"/>
                <a:cs typeface="Andalus" pitchFamily="18" charset="-78"/>
              </a:rPr>
              <a:t>bersama</a:t>
            </a:r>
            <a:endParaRPr lang="en-US" dirty="0">
              <a:latin typeface="Cambria" pitchFamily="18" charset="0"/>
              <a:cs typeface="Andalus" pitchFamily="18" charset="-78"/>
            </a:endParaRPr>
          </a:p>
          <a:p>
            <a:pPr>
              <a:buNone/>
            </a:pPr>
            <a:r>
              <a:rPr lang="en-US" dirty="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914400"/>
          </a:xfrm>
        </p:spPr>
        <p:txBody>
          <a:bodyPr/>
          <a:lstStyle/>
          <a:p>
            <a:r>
              <a:rPr lang="en-US" b="1" dirty="0" smtClean="0"/>
              <a:t>PEMBEBANAN HAK</a:t>
            </a:r>
            <a:endParaRPr lang="en-US" dirty="0"/>
          </a:p>
        </p:txBody>
      </p:sp>
      <p:sp>
        <p:nvSpPr>
          <p:cNvPr id="3" name="Content Placeholder 2"/>
          <p:cNvSpPr>
            <a:spLocks noGrp="1"/>
          </p:cNvSpPr>
          <p:nvPr>
            <p:ph idx="1"/>
          </p:nvPr>
        </p:nvSpPr>
        <p:spPr>
          <a:xfrm>
            <a:off x="990600" y="1295400"/>
            <a:ext cx="7943088" cy="5257800"/>
          </a:xfrm>
        </p:spPr>
        <p:txBody>
          <a:bodyPr>
            <a:normAutofit lnSpcReduction="10000"/>
          </a:bodyPr>
          <a:lstStyle/>
          <a:p>
            <a:pPr marL="0" indent="0">
              <a:buNone/>
            </a:pP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yang </a:t>
            </a:r>
            <a:r>
              <a:rPr lang="en-US" dirty="0" err="1" smtClean="0">
                <a:latin typeface="Cambria" pitchFamily="18" charset="0"/>
              </a:rPr>
              <a:t>sudah</a:t>
            </a:r>
            <a:r>
              <a:rPr lang="en-US" dirty="0" smtClean="0">
                <a:latin typeface="Cambria" pitchFamily="18" charset="0"/>
              </a:rPr>
              <a:t> </a:t>
            </a:r>
            <a:r>
              <a:rPr lang="en-US" dirty="0" err="1" smtClean="0">
                <a:latin typeface="Cambria" pitchFamily="18" charset="0"/>
              </a:rPr>
              <a:t>selesai</a:t>
            </a:r>
            <a:r>
              <a:rPr lang="en-US" dirty="0" smtClean="0">
                <a:latin typeface="Cambria" pitchFamily="18" charset="0"/>
              </a:rPr>
              <a:t> </a:t>
            </a:r>
            <a:r>
              <a:rPr lang="en-US" dirty="0" err="1" smtClean="0">
                <a:latin typeface="Cambria" pitchFamily="18" charset="0"/>
              </a:rPr>
              <a:t>dibangun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yang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dibangun</a:t>
            </a:r>
            <a:r>
              <a:rPr lang="en-US" dirty="0" smtClean="0">
                <a:latin typeface="Cambria" pitchFamily="18" charset="0"/>
              </a:rPr>
              <a:t> </a:t>
            </a:r>
            <a:r>
              <a:rPr lang="en-US" dirty="0" err="1" smtClean="0">
                <a:latin typeface="Cambria" pitchFamily="18" charset="0"/>
              </a:rPr>
              <a:t>berikut</a:t>
            </a:r>
            <a:r>
              <a:rPr lang="en-US" dirty="0" smtClean="0">
                <a:latin typeface="Cambria" pitchFamily="18" charset="0"/>
              </a:rPr>
              <a:t> </a:t>
            </a:r>
            <a:r>
              <a:rPr lang="en-US" dirty="0" err="1" smtClean="0">
                <a:latin typeface="Cambria" pitchFamily="18" charset="0"/>
              </a:rPr>
              <a:t>tanah</a:t>
            </a:r>
            <a:r>
              <a:rPr lang="en-US" dirty="0" smtClean="0">
                <a:latin typeface="Cambria" pitchFamily="18" charset="0"/>
              </a:rPr>
              <a:t> </a:t>
            </a:r>
            <a:r>
              <a:rPr lang="en-US" dirty="0" err="1" smtClean="0">
                <a:latin typeface="Cambria" pitchFamily="18" charset="0"/>
              </a:rPr>
              <a:t>tempat</a:t>
            </a:r>
            <a:r>
              <a:rPr lang="en-US" dirty="0" smtClean="0">
                <a:latin typeface="Cambria" pitchFamily="18" charset="0"/>
              </a:rPr>
              <a:t> </a:t>
            </a:r>
            <a:r>
              <a:rPr lang="en-US" dirty="0" err="1" smtClean="0">
                <a:latin typeface="Cambria" pitchFamily="18" charset="0"/>
              </a:rPr>
              <a:t>bangunan</a:t>
            </a:r>
            <a:r>
              <a:rPr lang="en-US" dirty="0" smtClean="0">
                <a:latin typeface="Cambria" pitchFamily="18" charset="0"/>
              </a:rPr>
              <a:t> </a:t>
            </a:r>
            <a:r>
              <a:rPr lang="en-US" dirty="0" err="1" smtClean="0">
                <a:latin typeface="Cambria" pitchFamily="18" charset="0"/>
              </a:rPr>
              <a:t>itu</a:t>
            </a:r>
            <a:r>
              <a:rPr lang="en-US" dirty="0" smtClean="0">
                <a:latin typeface="Cambria" pitchFamily="18" charset="0"/>
              </a:rPr>
              <a:t> </a:t>
            </a:r>
            <a:r>
              <a:rPr lang="en-US" dirty="0" err="1" smtClean="0">
                <a:latin typeface="Cambria" pitchFamily="18" charset="0"/>
              </a:rPr>
              <a:t>berdiri</a:t>
            </a:r>
            <a:r>
              <a:rPr lang="en-US" dirty="0" smtClean="0">
                <a:latin typeface="Cambria" pitchFamily="18" charset="0"/>
              </a:rPr>
              <a:t> </a:t>
            </a:r>
            <a:r>
              <a:rPr lang="en-US" dirty="0" err="1" smtClean="0">
                <a:latin typeface="Cambria" pitchFamily="18" charset="0"/>
              </a:rPr>
              <a:t>serta</a:t>
            </a:r>
            <a:r>
              <a:rPr lang="en-US" dirty="0" smtClean="0">
                <a:latin typeface="Cambria" pitchFamily="18" charset="0"/>
              </a:rPr>
              <a:t> </a:t>
            </a:r>
            <a:r>
              <a:rPr lang="en-US" dirty="0" err="1" smtClean="0">
                <a:latin typeface="Cambria" pitchFamily="18" charset="0"/>
              </a:rPr>
              <a:t>benda</a:t>
            </a:r>
            <a:r>
              <a:rPr lang="en-US" dirty="0" smtClean="0">
                <a:latin typeface="Cambria" pitchFamily="18" charset="0"/>
              </a:rPr>
              <a:t> </a:t>
            </a:r>
            <a:r>
              <a:rPr lang="en-US" dirty="0" err="1" smtClean="0">
                <a:latin typeface="Cambria" pitchFamily="18" charset="0"/>
              </a:rPr>
              <a:t>lainnya</a:t>
            </a:r>
            <a:r>
              <a:rPr lang="en-US" dirty="0" smtClean="0">
                <a:latin typeface="Cambria" pitchFamily="18" charset="0"/>
              </a:rPr>
              <a:t> yang </a:t>
            </a:r>
            <a:r>
              <a:rPr lang="en-US" dirty="0" err="1" smtClean="0">
                <a:latin typeface="Cambria" pitchFamily="18" charset="0"/>
              </a:rPr>
              <a:t>merupakan</a:t>
            </a:r>
            <a:r>
              <a:rPr lang="en-US" dirty="0" smtClean="0">
                <a:latin typeface="Cambria" pitchFamily="18" charset="0"/>
              </a:rPr>
              <a:t> </a:t>
            </a:r>
            <a:r>
              <a:rPr lang="en-US" dirty="0" err="1" smtClean="0">
                <a:latin typeface="Cambria" pitchFamily="18" charset="0"/>
              </a:rPr>
              <a:t>kesatuan</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tanah</a:t>
            </a:r>
            <a:r>
              <a:rPr lang="en-US" dirty="0" smtClean="0">
                <a:latin typeface="Cambria" pitchFamily="18" charset="0"/>
              </a:rPr>
              <a:t> </a:t>
            </a:r>
            <a:r>
              <a:rPr lang="en-US" dirty="0" err="1" smtClean="0">
                <a:latin typeface="Cambria" pitchFamily="18" charset="0"/>
              </a:rPr>
              <a:t>tsb</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dijadikan</a:t>
            </a:r>
            <a:r>
              <a:rPr lang="en-US" dirty="0" smtClean="0">
                <a:latin typeface="Cambria" pitchFamily="18" charset="0"/>
              </a:rPr>
              <a:t> </a:t>
            </a:r>
            <a:r>
              <a:rPr lang="en-US" dirty="0" err="1" smtClean="0">
                <a:latin typeface="Cambria" pitchFamily="18" charset="0"/>
              </a:rPr>
              <a:t>jaminan</a:t>
            </a:r>
            <a:r>
              <a:rPr lang="en-US" dirty="0" smtClean="0">
                <a:latin typeface="Cambria" pitchFamily="18" charset="0"/>
              </a:rPr>
              <a:t> </a:t>
            </a:r>
            <a:r>
              <a:rPr lang="en-US" dirty="0" err="1" smtClean="0">
                <a:latin typeface="Cambria" pitchFamily="18" charset="0"/>
              </a:rPr>
              <a:t>hutang</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dibebani</a:t>
            </a:r>
            <a:r>
              <a:rPr lang="en-US" dirty="0" smtClean="0">
                <a:latin typeface="Cambria" pitchFamily="18" charset="0"/>
              </a:rPr>
              <a:t> </a:t>
            </a:r>
            <a:r>
              <a:rPr lang="en-US" dirty="0" err="1" smtClean="0">
                <a:latin typeface="Cambria" pitchFamily="18" charset="0"/>
              </a:rPr>
              <a:t>Hak</a:t>
            </a:r>
            <a:r>
              <a:rPr lang="en-US" dirty="0" smtClean="0">
                <a:latin typeface="Cambria" pitchFamily="18" charset="0"/>
              </a:rPr>
              <a:t> </a:t>
            </a:r>
            <a:r>
              <a:rPr lang="en-US" dirty="0" err="1" smtClean="0">
                <a:latin typeface="Cambria" pitchFamily="18" charset="0"/>
              </a:rPr>
              <a:t>Tanggungan</a:t>
            </a:r>
            <a:r>
              <a:rPr lang="en-US" dirty="0" smtClean="0">
                <a:latin typeface="Cambria" pitchFamily="18" charset="0"/>
              </a:rPr>
              <a:t>.</a:t>
            </a:r>
          </a:p>
          <a:p>
            <a:pPr marL="0" indent="0">
              <a:buFont typeface="Wingdings" pitchFamily="2" charset="2"/>
              <a:buChar char="Ø"/>
            </a:pPr>
            <a:r>
              <a:rPr lang="en-US" dirty="0" smtClean="0">
                <a:latin typeface="Cambria" pitchFamily="18" charset="0"/>
              </a:rPr>
              <a:t>  </a:t>
            </a:r>
            <a:r>
              <a:rPr lang="en-US" b="1" dirty="0" smtClean="0">
                <a:latin typeface="Cambria" pitchFamily="18" charset="0"/>
              </a:rPr>
              <a:t>ROYA PARTIAL</a:t>
            </a:r>
          </a:p>
          <a:p>
            <a:pPr marL="465138" indent="-465138">
              <a:buNone/>
            </a:pP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dilakukan</a:t>
            </a:r>
            <a:r>
              <a:rPr lang="en-US" dirty="0" smtClean="0">
                <a:latin typeface="Cambria" pitchFamily="18" charset="0"/>
              </a:rPr>
              <a:t> </a:t>
            </a:r>
            <a:r>
              <a:rPr lang="en-US" dirty="0" err="1" smtClean="0">
                <a:latin typeface="Cambria" pitchFamily="18" charset="0"/>
              </a:rPr>
              <a:t>Roya</a:t>
            </a:r>
            <a:r>
              <a:rPr lang="en-US" dirty="0" smtClean="0">
                <a:latin typeface="Cambria" pitchFamily="18" charset="0"/>
              </a:rPr>
              <a:t> </a:t>
            </a:r>
            <a:r>
              <a:rPr lang="en-US" dirty="0" err="1" smtClean="0">
                <a:latin typeface="Cambria" pitchFamily="18" charset="0"/>
              </a:rPr>
              <a:t>Sebagian</a:t>
            </a:r>
            <a:r>
              <a:rPr lang="en-US" dirty="0" smtClean="0">
                <a:latin typeface="Cambria" pitchFamily="18" charset="0"/>
              </a:rPr>
              <a:t> (</a:t>
            </a:r>
            <a:r>
              <a:rPr lang="en-US" dirty="0" err="1" smtClean="0">
                <a:latin typeface="Cambria" pitchFamily="18" charset="0"/>
              </a:rPr>
              <a:t>Roya</a:t>
            </a:r>
            <a:r>
              <a:rPr lang="en-US" dirty="0" smtClean="0">
                <a:latin typeface="Cambria" pitchFamily="18" charset="0"/>
              </a:rPr>
              <a:t> Partial)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syarat</a:t>
            </a:r>
            <a:r>
              <a:rPr lang="en-US" dirty="0" smtClean="0">
                <a:latin typeface="Cambria" pitchFamily="18" charset="0"/>
              </a:rPr>
              <a:t> </a:t>
            </a:r>
            <a:r>
              <a:rPr lang="en-US" dirty="0" err="1" smtClean="0">
                <a:latin typeface="Cambria" pitchFamily="18" charset="0"/>
              </a:rPr>
              <a:t>harus</a:t>
            </a:r>
            <a:r>
              <a:rPr lang="en-US" dirty="0" smtClean="0">
                <a:latin typeface="Cambria" pitchFamily="18" charset="0"/>
              </a:rPr>
              <a:t> </a:t>
            </a:r>
            <a:r>
              <a:rPr lang="en-US" dirty="0" err="1" smtClean="0">
                <a:latin typeface="Cambria" pitchFamily="18" charset="0"/>
              </a:rPr>
              <a:t>diperjanjikan</a:t>
            </a:r>
            <a:r>
              <a:rPr lang="en-US" dirty="0" smtClean="0">
                <a:latin typeface="Cambria" pitchFamily="18" charset="0"/>
              </a:rPr>
              <a:t> </a:t>
            </a:r>
            <a:r>
              <a:rPr lang="en-US" dirty="0" err="1" smtClean="0">
                <a:latin typeface="Cambria" pitchFamily="18" charset="0"/>
              </a:rPr>
              <a:t>terlebih</a:t>
            </a:r>
            <a:r>
              <a:rPr lang="en-US" dirty="0" smtClean="0">
                <a:latin typeface="Cambria" pitchFamily="18" charset="0"/>
              </a:rPr>
              <a:t> </a:t>
            </a:r>
            <a:r>
              <a:rPr lang="en-US" dirty="0" err="1" smtClean="0">
                <a:latin typeface="Cambria" pitchFamily="18" charset="0"/>
              </a:rPr>
              <a:t>dahulu</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dirty="0" err="1" smtClean="0">
                <a:latin typeface="Cambria" pitchFamily="18" charset="0"/>
              </a:rPr>
              <a:t>akta</a:t>
            </a:r>
            <a:r>
              <a:rPr lang="en-US" dirty="0" smtClean="0">
                <a:latin typeface="Cambria" pitchFamily="18" charset="0"/>
              </a:rPr>
              <a:t> </a:t>
            </a:r>
            <a:r>
              <a:rPr lang="en-US" dirty="0" err="1" smtClean="0">
                <a:latin typeface="Cambria" pitchFamily="18" charset="0"/>
              </a:rPr>
              <a:t>pemberiannya</a:t>
            </a:r>
            <a:r>
              <a:rPr lang="en-US" dirty="0" smtClean="0">
                <a:latin typeface="Cambria" pitchFamily="18" charset="0"/>
              </a:rPr>
              <a:t> </a:t>
            </a:r>
          </a:p>
          <a:p>
            <a:pPr marL="0" indent="0">
              <a:buNone/>
            </a:pPr>
            <a:endParaRPr lang="en-US" dirty="0">
              <a:latin typeface="Cambria"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838200"/>
          </a:xfrm>
        </p:spPr>
        <p:txBody>
          <a:bodyPr>
            <a:normAutofit fontScale="90000"/>
          </a:bodyPr>
          <a:lstStyle/>
          <a:p>
            <a:r>
              <a:rPr lang="id-ID" b="1" dirty="0" smtClean="0"/>
              <a:t>P</a:t>
            </a:r>
            <a:r>
              <a:rPr lang="en-US" b="1" dirty="0" smtClean="0"/>
              <a:t>ENGELOLAAN</a:t>
            </a:r>
            <a:r>
              <a:rPr lang="id-ID" b="1" dirty="0" smtClean="0"/>
              <a:t> </a:t>
            </a:r>
            <a:r>
              <a:rPr lang="en-US" b="1" dirty="0" smtClean="0"/>
              <a:t>RUMAH</a:t>
            </a:r>
            <a:r>
              <a:rPr lang="id-ID" b="1" dirty="0" smtClean="0"/>
              <a:t> </a:t>
            </a:r>
            <a:r>
              <a:rPr lang="en-US" b="1" dirty="0" smtClean="0"/>
              <a:t>SUSUN</a:t>
            </a:r>
            <a:endParaRPr lang="en-US" b="1" dirty="0"/>
          </a:p>
        </p:txBody>
      </p:sp>
      <p:sp>
        <p:nvSpPr>
          <p:cNvPr id="3" name="Content Placeholder 2"/>
          <p:cNvSpPr>
            <a:spLocks noGrp="1"/>
          </p:cNvSpPr>
          <p:nvPr>
            <p:ph idx="1"/>
          </p:nvPr>
        </p:nvSpPr>
        <p:spPr>
          <a:xfrm>
            <a:off x="990600" y="1447800"/>
            <a:ext cx="7943088" cy="5181600"/>
          </a:xfrm>
        </p:spPr>
        <p:txBody>
          <a:bodyPr>
            <a:normAutofit fontScale="92500" lnSpcReduction="10000"/>
          </a:bodyPr>
          <a:lstStyle/>
          <a:p>
            <a:pPr marL="284163" indent="-284163">
              <a:buFont typeface="Wingdings" pitchFamily="2" charset="2"/>
              <a:buChar char="Ø"/>
              <a:tabLst>
                <a:tab pos="60325" algn="l"/>
              </a:tabLst>
            </a:pPr>
            <a:r>
              <a:rPr lang="en-US" dirty="0" err="1" smtClean="0">
                <a:latin typeface="Cambria" pitchFamily="18" charset="0"/>
              </a:rPr>
              <a:t>Meliputi</a:t>
            </a:r>
            <a:r>
              <a:rPr lang="en-US" dirty="0" smtClean="0">
                <a:latin typeface="Cambria" pitchFamily="18" charset="0"/>
              </a:rPr>
              <a:t> </a:t>
            </a:r>
            <a:r>
              <a:rPr lang="en-US" dirty="0" err="1" smtClean="0">
                <a:latin typeface="Cambria" pitchFamily="18" charset="0"/>
              </a:rPr>
              <a:t>kegiatan</a:t>
            </a:r>
            <a:r>
              <a:rPr lang="en-US" dirty="0" smtClean="0">
                <a:latin typeface="Cambria" pitchFamily="18" charset="0"/>
              </a:rPr>
              <a:t> </a:t>
            </a:r>
            <a:r>
              <a:rPr lang="en-US" dirty="0" err="1" smtClean="0">
                <a:latin typeface="Cambria" pitchFamily="18" charset="0"/>
              </a:rPr>
              <a:t>operasional</a:t>
            </a:r>
            <a:r>
              <a:rPr lang="en-US" dirty="0" smtClean="0">
                <a:latin typeface="Cambria" pitchFamily="18" charset="0"/>
              </a:rPr>
              <a:t>, </a:t>
            </a:r>
            <a:r>
              <a:rPr lang="en-US" dirty="0" err="1" smtClean="0">
                <a:latin typeface="Cambria" pitchFamily="18" charset="0"/>
              </a:rPr>
              <a:t>pemeliharaan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perawatan</a:t>
            </a:r>
            <a:r>
              <a:rPr lang="en-US" dirty="0" smtClean="0">
                <a:latin typeface="Cambria" pitchFamily="18" charset="0"/>
              </a:rPr>
              <a:t> </a:t>
            </a:r>
            <a:r>
              <a:rPr lang="en-US" dirty="0" err="1" smtClean="0">
                <a:latin typeface="Cambria" pitchFamily="18" charset="0"/>
              </a:rPr>
              <a:t>Bagian</a:t>
            </a:r>
            <a:r>
              <a:rPr lang="en-US" dirty="0" smtClean="0">
                <a:latin typeface="Cambria" pitchFamily="18" charset="0"/>
              </a:rPr>
              <a:t> </a:t>
            </a:r>
            <a:r>
              <a:rPr lang="en-US" dirty="0" err="1" smtClean="0">
                <a:latin typeface="Cambria" pitchFamily="18" charset="0"/>
              </a:rPr>
              <a:t>bersama</a:t>
            </a:r>
            <a:r>
              <a:rPr lang="en-US" dirty="0" smtClean="0">
                <a:latin typeface="Cambria" pitchFamily="18" charset="0"/>
              </a:rPr>
              <a:t>, Benda </a:t>
            </a:r>
            <a:r>
              <a:rPr lang="en-US" dirty="0" err="1" smtClean="0">
                <a:latin typeface="Cambria" pitchFamily="18" charset="0"/>
              </a:rPr>
              <a:t>bersama</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Tanah </a:t>
            </a:r>
            <a:r>
              <a:rPr lang="en-US" dirty="0" err="1" smtClean="0">
                <a:latin typeface="Cambria" pitchFamily="18" charset="0"/>
              </a:rPr>
              <a:t>bersama</a:t>
            </a:r>
            <a:endParaRPr lang="en-US" dirty="0" smtClean="0">
              <a:latin typeface="Cambria" pitchFamily="18" charset="0"/>
            </a:endParaRPr>
          </a:p>
          <a:p>
            <a:pPr marL="284163" indent="-284163">
              <a:buFont typeface="Wingdings" pitchFamily="2" charset="2"/>
              <a:buChar char="Ø"/>
              <a:tabLst>
                <a:tab pos="60325" algn="l"/>
              </a:tabLst>
            </a:pPr>
            <a:r>
              <a:rPr lang="en-US" dirty="0" err="1" smtClean="0">
                <a:latin typeface="Cambria" pitchFamily="18" charset="0"/>
              </a:rPr>
              <a:t>Harus</a:t>
            </a:r>
            <a:r>
              <a:rPr lang="en-US" dirty="0" smtClean="0">
                <a:latin typeface="Cambria" pitchFamily="18" charset="0"/>
              </a:rPr>
              <a:t> d</a:t>
            </a:r>
            <a:r>
              <a:rPr lang="id-ID" dirty="0" smtClean="0">
                <a:latin typeface="Cambria" pitchFamily="18" charset="0"/>
              </a:rPr>
              <a:t>ilaksanakan </a:t>
            </a:r>
            <a:r>
              <a:rPr lang="id-ID" dirty="0">
                <a:latin typeface="Cambria" pitchFamily="18" charset="0"/>
              </a:rPr>
              <a:t>oleh </a:t>
            </a:r>
            <a:r>
              <a:rPr lang="en-US" dirty="0" err="1" smtClean="0">
                <a:latin typeface="Cambria" pitchFamily="18" charset="0"/>
              </a:rPr>
              <a:t>Pengelola</a:t>
            </a:r>
            <a:r>
              <a:rPr lang="en-US" dirty="0" smtClean="0">
                <a:latin typeface="Cambria" pitchFamily="18" charset="0"/>
              </a:rPr>
              <a:t> yang </a:t>
            </a:r>
            <a:r>
              <a:rPr lang="en-US" dirty="0" err="1" smtClean="0">
                <a:latin typeface="Cambria" pitchFamily="18" charset="0"/>
              </a:rPr>
              <a:t>Berbadan</a:t>
            </a:r>
            <a:r>
              <a:rPr lang="en-US" dirty="0" smtClean="0">
                <a:latin typeface="Cambria" pitchFamily="18" charset="0"/>
              </a:rPr>
              <a:t> </a:t>
            </a:r>
            <a:r>
              <a:rPr lang="en-US" dirty="0" err="1" smtClean="0">
                <a:latin typeface="Cambria" pitchFamily="18" charset="0"/>
              </a:rPr>
              <a:t>Hukum</a:t>
            </a:r>
            <a:r>
              <a:rPr lang="en-US" dirty="0" smtClean="0">
                <a:latin typeface="Cambria" pitchFamily="18" charset="0"/>
              </a:rPr>
              <a:t>, </a:t>
            </a:r>
            <a:r>
              <a:rPr lang="en-US" dirty="0" err="1" smtClean="0">
                <a:latin typeface="Cambria" pitchFamily="18" charset="0"/>
              </a:rPr>
              <a:t>kecuali</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id-ID" dirty="0" smtClean="0">
                <a:latin typeface="Cambria" pitchFamily="18" charset="0"/>
              </a:rPr>
              <a:t> </a:t>
            </a:r>
            <a:r>
              <a:rPr lang="id-ID" dirty="0">
                <a:latin typeface="Cambria" pitchFamily="18" charset="0"/>
              </a:rPr>
              <a:t>umum sewa, rumah susun khusus </a:t>
            </a:r>
            <a:r>
              <a:rPr lang="en-US" dirty="0" err="1" smtClean="0">
                <a:latin typeface="Cambria" pitchFamily="18" charset="0"/>
              </a:rPr>
              <a:t>dan</a:t>
            </a:r>
            <a:r>
              <a:rPr lang="id-ID" dirty="0" smtClean="0">
                <a:latin typeface="Cambria" pitchFamily="18" charset="0"/>
              </a:rPr>
              <a:t> </a:t>
            </a:r>
            <a:r>
              <a:rPr lang="id-ID" dirty="0">
                <a:latin typeface="Cambria" pitchFamily="18" charset="0"/>
              </a:rPr>
              <a:t>rumah susun </a:t>
            </a:r>
            <a:r>
              <a:rPr lang="id-ID" dirty="0" smtClean="0">
                <a:latin typeface="Cambria" pitchFamily="18" charset="0"/>
              </a:rPr>
              <a:t>negara</a:t>
            </a:r>
            <a:endParaRPr lang="en-US" dirty="0" smtClean="0">
              <a:latin typeface="Cambria" pitchFamily="18" charset="0"/>
            </a:endParaRPr>
          </a:p>
          <a:p>
            <a:pPr marL="284163" indent="-284163">
              <a:buFont typeface="Wingdings" pitchFamily="2" charset="2"/>
              <a:buChar char="Ø"/>
              <a:tabLst>
                <a:tab pos="60325" algn="l"/>
              </a:tabLst>
            </a:pPr>
            <a:r>
              <a:rPr lang="en-US" dirty="0" err="1" smtClean="0">
                <a:latin typeface="Cambria" pitchFamily="18" charset="0"/>
              </a:rPr>
              <a:t>Badan</a:t>
            </a:r>
            <a:r>
              <a:rPr lang="en-US" dirty="0" smtClean="0">
                <a:latin typeface="Cambria" pitchFamily="18" charset="0"/>
              </a:rPr>
              <a:t> </a:t>
            </a:r>
            <a:r>
              <a:rPr lang="en-US" dirty="0" err="1" smtClean="0">
                <a:latin typeface="Cambria" pitchFamily="18" charset="0"/>
              </a:rPr>
              <a:t>hukum</a:t>
            </a:r>
            <a:r>
              <a:rPr lang="en-US" dirty="0" smtClean="0">
                <a:latin typeface="Cambria" pitchFamily="18" charset="0"/>
              </a:rPr>
              <a:t> </a:t>
            </a:r>
            <a:r>
              <a:rPr lang="en-US" dirty="0" err="1" smtClean="0">
                <a:latin typeface="Cambria" pitchFamily="18" charset="0"/>
              </a:rPr>
              <a:t>tsb</a:t>
            </a:r>
            <a:r>
              <a:rPr lang="en-US" dirty="0" smtClean="0">
                <a:latin typeface="Cambria" pitchFamily="18" charset="0"/>
              </a:rPr>
              <a:t> </a:t>
            </a:r>
            <a:r>
              <a:rPr lang="id-ID" dirty="0" smtClean="0">
                <a:latin typeface="Cambria" pitchFamily="18" charset="0"/>
              </a:rPr>
              <a:t> h</a:t>
            </a:r>
            <a:r>
              <a:rPr lang="en-US" dirty="0" smtClean="0">
                <a:latin typeface="Cambria" pitchFamily="18" charset="0"/>
              </a:rPr>
              <a:t>a</a:t>
            </a:r>
            <a:r>
              <a:rPr lang="id-ID" dirty="0" smtClean="0">
                <a:latin typeface="Cambria" pitchFamily="18" charset="0"/>
              </a:rPr>
              <a:t>r</a:t>
            </a:r>
            <a:r>
              <a:rPr lang="en-US" dirty="0" smtClean="0">
                <a:latin typeface="Cambria" pitchFamily="18" charset="0"/>
              </a:rPr>
              <a:t>u</a:t>
            </a:r>
            <a:r>
              <a:rPr lang="id-ID" dirty="0" smtClean="0">
                <a:latin typeface="Cambria" pitchFamily="18" charset="0"/>
              </a:rPr>
              <a:t>s mendaftar </a:t>
            </a:r>
            <a:r>
              <a:rPr lang="en-US" dirty="0" err="1" smtClean="0">
                <a:latin typeface="Cambria" pitchFamily="18" charset="0"/>
              </a:rPr>
              <a:t>dan</a:t>
            </a:r>
            <a:r>
              <a:rPr lang="id-ID" dirty="0" smtClean="0">
                <a:latin typeface="Cambria" pitchFamily="18" charset="0"/>
              </a:rPr>
              <a:t> </a:t>
            </a:r>
            <a:r>
              <a:rPr lang="id-ID" dirty="0">
                <a:latin typeface="Cambria" pitchFamily="18" charset="0"/>
              </a:rPr>
              <a:t>mendapat izin usaha dari </a:t>
            </a:r>
            <a:r>
              <a:rPr lang="en-US" dirty="0" smtClean="0">
                <a:latin typeface="Cambria" pitchFamily="18" charset="0"/>
              </a:rPr>
              <a:t>B</a:t>
            </a:r>
            <a:r>
              <a:rPr lang="id-ID" dirty="0" smtClean="0">
                <a:latin typeface="Cambria" pitchFamily="18" charset="0"/>
              </a:rPr>
              <a:t>upati/</a:t>
            </a:r>
            <a:r>
              <a:rPr lang="en-US" dirty="0" smtClean="0">
                <a:latin typeface="Cambria" pitchFamily="18" charset="0"/>
              </a:rPr>
              <a:t>W</a:t>
            </a:r>
            <a:r>
              <a:rPr lang="id-ID" dirty="0" smtClean="0">
                <a:latin typeface="Cambria" pitchFamily="18" charset="0"/>
              </a:rPr>
              <a:t>alikota</a:t>
            </a:r>
            <a:r>
              <a:rPr lang="id-ID" dirty="0">
                <a:latin typeface="Cambria" pitchFamily="18" charset="0"/>
              </a:rPr>
              <a:t>, khusus DKI Jakarta dari </a:t>
            </a:r>
            <a:r>
              <a:rPr lang="en-US" dirty="0" smtClean="0">
                <a:latin typeface="Cambria" pitchFamily="18" charset="0"/>
              </a:rPr>
              <a:t>G</a:t>
            </a:r>
            <a:r>
              <a:rPr lang="id-ID" dirty="0" smtClean="0">
                <a:latin typeface="Cambria" pitchFamily="18" charset="0"/>
              </a:rPr>
              <a:t>ubernur </a:t>
            </a:r>
            <a:endParaRPr lang="en-US" dirty="0" smtClean="0">
              <a:latin typeface="Cambria" pitchFamily="18" charset="0"/>
            </a:endParaRPr>
          </a:p>
          <a:p>
            <a:pPr marL="0" indent="0">
              <a:buNone/>
              <a:tabLst>
                <a:tab pos="60325" algn="l"/>
              </a:tabLst>
            </a:pPr>
            <a:r>
              <a:rPr lang="id-ID" i="1" dirty="0" smtClean="0">
                <a:latin typeface="Cambria" pitchFamily="18" charset="0"/>
              </a:rPr>
              <a:t>(</a:t>
            </a:r>
            <a:r>
              <a:rPr lang="id-ID" i="1" dirty="0">
                <a:latin typeface="Cambria" pitchFamily="18" charset="0"/>
              </a:rPr>
              <a:t>Pasal 56 UURS</a:t>
            </a:r>
            <a:r>
              <a:rPr lang="id-ID" i="1" dirty="0" smtClean="0">
                <a:latin typeface="Cambria" pitchFamily="18" charset="0"/>
              </a:rPr>
              <a:t>)</a:t>
            </a:r>
            <a:endParaRPr lang="en-US" i="1" dirty="0">
              <a:latin typeface="Cambria"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524000"/>
          </a:xfrm>
        </p:spPr>
        <p:txBody>
          <a:bodyPr>
            <a:noAutofit/>
          </a:bodyPr>
          <a:lstStyle/>
          <a:p>
            <a:r>
              <a:rPr lang="en-US" sz="3600" b="1" dirty="0" err="1" smtClean="0"/>
              <a:t>Pengelolaan</a:t>
            </a:r>
            <a:r>
              <a:rPr lang="en-US" sz="3600" b="1" dirty="0" smtClean="0"/>
              <a:t> </a:t>
            </a:r>
            <a:r>
              <a:rPr lang="en-US" sz="3600" b="1" dirty="0" err="1" smtClean="0"/>
              <a:t>sementara</a:t>
            </a:r>
            <a:r>
              <a:rPr lang="en-US" sz="3600" b="1" dirty="0" smtClean="0"/>
              <a:t> </a:t>
            </a:r>
            <a:r>
              <a:rPr lang="en-US" sz="3600" b="1" dirty="0" err="1" smtClean="0"/>
              <a:t>pada</a:t>
            </a:r>
            <a:r>
              <a:rPr lang="en-US" sz="3600" b="1" dirty="0" smtClean="0"/>
              <a:t> </a:t>
            </a:r>
            <a:r>
              <a:rPr lang="en-US" sz="3600" b="1" dirty="0" err="1" smtClean="0"/>
              <a:t>Rumah</a:t>
            </a:r>
            <a:r>
              <a:rPr lang="en-US" sz="3600" b="1" dirty="0" smtClean="0"/>
              <a:t> </a:t>
            </a:r>
            <a:r>
              <a:rPr lang="en-US" sz="3600" b="1" dirty="0" err="1" smtClean="0"/>
              <a:t>Susun</a:t>
            </a:r>
            <a:r>
              <a:rPr lang="en-US" sz="3600" b="1" dirty="0" smtClean="0"/>
              <a:t> </a:t>
            </a:r>
            <a:r>
              <a:rPr lang="en-US" sz="3600" b="1" dirty="0" err="1" smtClean="0"/>
              <a:t>Umum</a:t>
            </a:r>
            <a:r>
              <a:rPr lang="en-US" sz="3600" b="1" dirty="0" smtClean="0"/>
              <a:t> </a:t>
            </a:r>
            <a:r>
              <a:rPr lang="en-US" sz="3600" b="1" dirty="0" err="1" smtClean="0"/>
              <a:t>Milik</a:t>
            </a:r>
            <a:r>
              <a:rPr lang="en-US" sz="3600" b="1" dirty="0" smtClean="0"/>
              <a:t> </a:t>
            </a:r>
            <a:r>
              <a:rPr lang="en-US" sz="3600" b="1" dirty="0" err="1" smtClean="0"/>
              <a:t>dan</a:t>
            </a:r>
            <a:r>
              <a:rPr lang="en-US" sz="3600" b="1" dirty="0" smtClean="0"/>
              <a:t> </a:t>
            </a:r>
            <a:r>
              <a:rPr lang="en-US" sz="3600" b="1" dirty="0" err="1" smtClean="0"/>
              <a:t>Komersial</a:t>
            </a:r>
            <a:endParaRPr lang="en-US" sz="3600" b="1" dirty="0"/>
          </a:p>
        </p:txBody>
      </p:sp>
      <p:sp>
        <p:nvSpPr>
          <p:cNvPr id="3" name="Content Placeholder 2"/>
          <p:cNvSpPr>
            <a:spLocks noGrp="1"/>
          </p:cNvSpPr>
          <p:nvPr>
            <p:ph idx="1"/>
          </p:nvPr>
        </p:nvSpPr>
        <p:spPr>
          <a:xfrm>
            <a:off x="990600" y="2057400"/>
            <a:ext cx="7943088" cy="4800600"/>
          </a:xfrm>
        </p:spPr>
        <p:txBody>
          <a:bodyPr>
            <a:normAutofit fontScale="85000" lnSpcReduction="20000"/>
          </a:bodyPr>
          <a:lstStyle/>
          <a:p>
            <a:pPr marL="284163" indent="-284163">
              <a:buFont typeface="Wingdings" pitchFamily="2" charset="2"/>
              <a:buChar char="Ø"/>
              <a:tabLst>
                <a:tab pos="60325" algn="l"/>
              </a:tabLst>
            </a:pPr>
            <a:r>
              <a:rPr lang="id-ID" dirty="0">
                <a:latin typeface="Cambria" pitchFamily="18" charset="0"/>
              </a:rPr>
              <a:t>Pelaku pembangunan </a:t>
            </a:r>
            <a:r>
              <a:rPr lang="id-ID" dirty="0" smtClean="0">
                <a:latin typeface="Cambria" pitchFamily="18" charset="0"/>
              </a:rPr>
              <a:t>y</a:t>
            </a:r>
            <a:r>
              <a:rPr lang="en-US" dirty="0" smtClean="0">
                <a:latin typeface="Cambria" pitchFamily="18" charset="0"/>
              </a:rPr>
              <a:t>an</a:t>
            </a:r>
            <a:r>
              <a:rPr lang="id-ID" dirty="0" smtClean="0">
                <a:latin typeface="Cambria" pitchFamily="18" charset="0"/>
              </a:rPr>
              <a:t>g </a:t>
            </a:r>
            <a:r>
              <a:rPr lang="id-ID" dirty="0">
                <a:latin typeface="Cambria" pitchFamily="18" charset="0"/>
              </a:rPr>
              <a:t>membangun </a:t>
            </a:r>
            <a:r>
              <a:rPr lang="en-US" dirty="0" smtClean="0">
                <a:latin typeface="Cambria" pitchFamily="18" charset="0"/>
              </a:rPr>
              <a:t>R</a:t>
            </a:r>
            <a:r>
              <a:rPr lang="id-ID" dirty="0" smtClean="0">
                <a:latin typeface="Cambria" pitchFamily="18" charset="0"/>
              </a:rPr>
              <a:t>umah </a:t>
            </a:r>
            <a:r>
              <a:rPr lang="en-US" dirty="0" smtClean="0">
                <a:latin typeface="Cambria" pitchFamily="18" charset="0"/>
              </a:rPr>
              <a:t>S</a:t>
            </a:r>
            <a:r>
              <a:rPr lang="id-ID" dirty="0" smtClean="0">
                <a:latin typeface="Cambria" pitchFamily="18" charset="0"/>
              </a:rPr>
              <a:t>usun </a:t>
            </a:r>
            <a:r>
              <a:rPr lang="en-US" dirty="0" smtClean="0">
                <a:latin typeface="Cambria" pitchFamily="18" charset="0"/>
              </a:rPr>
              <a:t>U</a:t>
            </a:r>
            <a:r>
              <a:rPr lang="id-ID" dirty="0" smtClean="0">
                <a:latin typeface="Cambria" pitchFamily="18" charset="0"/>
              </a:rPr>
              <a:t>mum </a:t>
            </a:r>
            <a:r>
              <a:rPr lang="en-US" dirty="0" err="1" smtClean="0">
                <a:latin typeface="Cambria" pitchFamily="18" charset="0"/>
              </a:rPr>
              <a:t>Milik</a:t>
            </a:r>
            <a:r>
              <a:rPr lang="en-US" dirty="0" smtClean="0">
                <a:latin typeface="Cambria" pitchFamily="18" charset="0"/>
              </a:rPr>
              <a:t> </a:t>
            </a:r>
            <a:r>
              <a:rPr lang="id-ID" dirty="0" smtClean="0">
                <a:latin typeface="Cambria" pitchFamily="18" charset="0"/>
              </a:rPr>
              <a:t>dan </a:t>
            </a:r>
            <a:r>
              <a:rPr lang="en-US" dirty="0" smtClean="0">
                <a:latin typeface="Cambria" pitchFamily="18" charset="0"/>
              </a:rPr>
              <a:t>R</a:t>
            </a:r>
            <a:r>
              <a:rPr lang="id-ID" dirty="0" smtClean="0">
                <a:latin typeface="Cambria" pitchFamily="18" charset="0"/>
              </a:rPr>
              <a:t>umah </a:t>
            </a:r>
            <a:r>
              <a:rPr lang="en-US" dirty="0" smtClean="0">
                <a:latin typeface="Cambria" pitchFamily="18" charset="0"/>
              </a:rPr>
              <a:t>S</a:t>
            </a:r>
            <a:r>
              <a:rPr lang="id-ID" dirty="0" smtClean="0">
                <a:latin typeface="Cambria" pitchFamily="18" charset="0"/>
              </a:rPr>
              <a:t>usun </a:t>
            </a:r>
            <a:r>
              <a:rPr lang="en-US" dirty="0" smtClean="0">
                <a:latin typeface="Cambria" pitchFamily="18" charset="0"/>
              </a:rPr>
              <a:t>K</a:t>
            </a:r>
            <a:r>
              <a:rPr lang="id-ID" dirty="0" smtClean="0">
                <a:latin typeface="Cambria" pitchFamily="18" charset="0"/>
              </a:rPr>
              <a:t>omersial,</a:t>
            </a:r>
            <a:r>
              <a:rPr lang="en-US" dirty="0" smtClean="0">
                <a:latin typeface="Cambria" pitchFamily="18" charset="0"/>
              </a:rPr>
              <a:t> </a:t>
            </a:r>
            <a:r>
              <a:rPr lang="id-ID" dirty="0" smtClean="0">
                <a:latin typeface="Cambria" pitchFamily="18" charset="0"/>
              </a:rPr>
              <a:t>d</a:t>
            </a:r>
            <a:r>
              <a:rPr lang="en-US" dirty="0" smtClean="0">
                <a:latin typeface="Cambria" pitchFamily="18" charset="0"/>
              </a:rPr>
              <a:t>a</a:t>
            </a:r>
            <a:r>
              <a:rPr lang="id-ID" dirty="0" smtClean="0">
                <a:latin typeface="Cambria" pitchFamily="18" charset="0"/>
              </a:rPr>
              <a:t>l</a:t>
            </a:r>
            <a:r>
              <a:rPr lang="en-US" dirty="0" smtClean="0">
                <a:latin typeface="Cambria" pitchFamily="18" charset="0"/>
              </a:rPr>
              <a:t>a</a:t>
            </a:r>
            <a:r>
              <a:rPr lang="id-ID" dirty="0" smtClean="0">
                <a:latin typeface="Cambria" pitchFamily="18" charset="0"/>
              </a:rPr>
              <a:t>m </a:t>
            </a:r>
            <a:r>
              <a:rPr lang="id-ID" dirty="0">
                <a:latin typeface="Cambria" pitchFamily="18" charset="0"/>
              </a:rPr>
              <a:t>masa transisi sebelum terbentuknya PPPSRS wajib mengelola rumah susun. </a:t>
            </a:r>
            <a:endParaRPr lang="en-US" dirty="0" smtClean="0">
              <a:latin typeface="Cambria" pitchFamily="18" charset="0"/>
            </a:endParaRPr>
          </a:p>
          <a:p>
            <a:pPr marL="284163" indent="-284163">
              <a:buFont typeface="Wingdings" pitchFamily="2" charset="2"/>
              <a:buChar char="Ø"/>
              <a:tabLst>
                <a:tab pos="60325" algn="l"/>
              </a:tabLst>
            </a:pPr>
            <a:r>
              <a:rPr lang="id-ID" dirty="0" smtClean="0">
                <a:latin typeface="Cambria" pitchFamily="18" charset="0"/>
              </a:rPr>
              <a:t>Masa </a:t>
            </a:r>
            <a:r>
              <a:rPr lang="id-ID" dirty="0">
                <a:latin typeface="Cambria" pitchFamily="18" charset="0"/>
              </a:rPr>
              <a:t>transisi </a:t>
            </a:r>
            <a:r>
              <a:rPr lang="en-US" dirty="0" err="1" smtClean="0">
                <a:latin typeface="Cambria" pitchFamily="18" charset="0"/>
              </a:rPr>
              <a:t>ditetapkan</a:t>
            </a:r>
            <a:r>
              <a:rPr lang="en-US" dirty="0" smtClean="0">
                <a:latin typeface="Cambria" pitchFamily="18" charset="0"/>
              </a:rPr>
              <a:t> </a:t>
            </a:r>
            <a:r>
              <a:rPr lang="id-ID" dirty="0" smtClean="0">
                <a:latin typeface="Cambria" pitchFamily="18" charset="0"/>
              </a:rPr>
              <a:t>p</a:t>
            </a:r>
            <a:r>
              <a:rPr lang="en-US" dirty="0" smtClean="0">
                <a:latin typeface="Cambria" pitchFamily="18" charset="0"/>
              </a:rPr>
              <a:t>a</a:t>
            </a:r>
            <a:r>
              <a:rPr lang="id-ID" dirty="0" smtClean="0">
                <a:latin typeface="Cambria" pitchFamily="18" charset="0"/>
              </a:rPr>
              <a:t>l</a:t>
            </a:r>
            <a:r>
              <a:rPr lang="en-US" dirty="0" smtClean="0">
                <a:latin typeface="Cambria" pitchFamily="18" charset="0"/>
              </a:rPr>
              <a:t>in</a:t>
            </a:r>
            <a:r>
              <a:rPr lang="id-ID" dirty="0" smtClean="0">
                <a:latin typeface="Cambria" pitchFamily="18" charset="0"/>
              </a:rPr>
              <a:t>g </a:t>
            </a:r>
            <a:r>
              <a:rPr lang="id-ID" dirty="0">
                <a:latin typeface="Cambria" pitchFamily="18" charset="0"/>
              </a:rPr>
              <a:t>lama 1 </a:t>
            </a:r>
            <a:r>
              <a:rPr lang="id-ID" dirty="0" smtClean="0">
                <a:latin typeface="Cambria" pitchFamily="18" charset="0"/>
              </a:rPr>
              <a:t>t</a:t>
            </a:r>
            <a:r>
              <a:rPr lang="en-US" dirty="0" smtClean="0">
                <a:latin typeface="Cambria" pitchFamily="18" charset="0"/>
              </a:rPr>
              <a:t>a</a:t>
            </a:r>
            <a:r>
              <a:rPr lang="id-ID" dirty="0" smtClean="0">
                <a:latin typeface="Cambria" pitchFamily="18" charset="0"/>
              </a:rPr>
              <a:t>h</a:t>
            </a:r>
            <a:r>
              <a:rPr lang="en-US" dirty="0" smtClean="0">
                <a:latin typeface="Cambria" pitchFamily="18" charset="0"/>
              </a:rPr>
              <a:t>un</a:t>
            </a:r>
            <a:r>
              <a:rPr lang="id-ID" dirty="0" smtClean="0">
                <a:latin typeface="Cambria" pitchFamily="18" charset="0"/>
              </a:rPr>
              <a:t> se</a:t>
            </a:r>
            <a:r>
              <a:rPr lang="en-US" dirty="0" err="1" smtClean="0">
                <a:latin typeface="Cambria" pitchFamily="18" charset="0"/>
              </a:rPr>
              <a:t>jak</a:t>
            </a:r>
            <a:r>
              <a:rPr lang="id-ID" dirty="0" smtClean="0">
                <a:latin typeface="Cambria" pitchFamily="18" charset="0"/>
              </a:rPr>
              <a:t> </a:t>
            </a:r>
            <a:r>
              <a:rPr lang="id-ID" dirty="0">
                <a:latin typeface="Cambria" pitchFamily="18" charset="0"/>
              </a:rPr>
              <a:t>penyerahan pertama kali sarusun </a:t>
            </a:r>
            <a:r>
              <a:rPr lang="id-ID" dirty="0" smtClean="0">
                <a:latin typeface="Cambria" pitchFamily="18" charset="0"/>
              </a:rPr>
              <a:t>k</a:t>
            </a:r>
            <a:r>
              <a:rPr lang="en-US" dirty="0" smtClean="0">
                <a:latin typeface="Cambria" pitchFamily="18" charset="0"/>
              </a:rPr>
              <a:t>e</a:t>
            </a:r>
            <a:r>
              <a:rPr lang="id-ID" dirty="0" smtClean="0">
                <a:latin typeface="Cambria" pitchFamily="18" charset="0"/>
              </a:rPr>
              <a:t>p</a:t>
            </a:r>
            <a:r>
              <a:rPr lang="en-US" dirty="0" smtClean="0">
                <a:latin typeface="Cambria" pitchFamily="18" charset="0"/>
              </a:rPr>
              <a:t>a</a:t>
            </a:r>
            <a:r>
              <a:rPr lang="id-ID" dirty="0" smtClean="0">
                <a:latin typeface="Cambria" pitchFamily="18" charset="0"/>
              </a:rPr>
              <a:t>d</a:t>
            </a:r>
            <a:r>
              <a:rPr lang="en-US" dirty="0" smtClean="0">
                <a:latin typeface="Cambria" pitchFamily="18" charset="0"/>
              </a:rPr>
              <a:t>a</a:t>
            </a:r>
            <a:r>
              <a:rPr lang="id-ID" dirty="0" smtClean="0">
                <a:latin typeface="Cambria" pitchFamily="18" charset="0"/>
              </a:rPr>
              <a:t> pemilik</a:t>
            </a:r>
            <a:endParaRPr lang="en-US" dirty="0" smtClean="0">
              <a:latin typeface="Cambria" pitchFamily="18" charset="0"/>
            </a:endParaRPr>
          </a:p>
          <a:p>
            <a:pPr marL="284163" indent="-284163">
              <a:buFont typeface="Wingdings" pitchFamily="2" charset="2"/>
              <a:buChar char="Ø"/>
              <a:tabLst>
                <a:tab pos="60325" algn="l"/>
              </a:tabLst>
            </a:pP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dirty="0" err="1" smtClean="0">
                <a:latin typeface="Cambria" pitchFamily="18" charset="0"/>
              </a:rPr>
              <a:t>pengelolaan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bekerja</a:t>
            </a:r>
            <a:r>
              <a:rPr lang="en-US" dirty="0" smtClean="0">
                <a:latin typeface="Cambria" pitchFamily="18" charset="0"/>
              </a:rPr>
              <a:t> </a:t>
            </a:r>
            <a:r>
              <a:rPr lang="en-US" dirty="0" err="1" smtClean="0">
                <a:latin typeface="Cambria" pitchFamily="18" charset="0"/>
              </a:rPr>
              <a:t>sama</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Pengelola</a:t>
            </a:r>
            <a:endParaRPr lang="en-US" dirty="0" smtClean="0">
              <a:latin typeface="Cambria" pitchFamily="18" charset="0"/>
            </a:endParaRPr>
          </a:p>
          <a:p>
            <a:pPr marL="284163" indent="-284163">
              <a:buFont typeface="Wingdings" pitchFamily="2" charset="2"/>
              <a:buChar char="Ø"/>
              <a:tabLst>
                <a:tab pos="60325" algn="l"/>
              </a:tabLst>
            </a:pPr>
            <a:r>
              <a:rPr lang="en-US" dirty="0" err="1" smtClean="0">
                <a:latin typeface="Cambria" pitchFamily="18" charset="0"/>
              </a:rPr>
              <a:t>Besarnya</a:t>
            </a:r>
            <a:r>
              <a:rPr lang="en-US" dirty="0" smtClean="0">
                <a:latin typeface="Cambria" pitchFamily="18" charset="0"/>
              </a:rPr>
              <a:t> </a:t>
            </a:r>
            <a:r>
              <a:rPr lang="en-US" dirty="0" err="1" smtClean="0">
                <a:latin typeface="Cambria" pitchFamily="18" charset="0"/>
              </a:rPr>
              <a:t>biaya</a:t>
            </a:r>
            <a:r>
              <a:rPr lang="en-US" dirty="0" smtClean="0">
                <a:latin typeface="Cambria" pitchFamily="18" charset="0"/>
              </a:rPr>
              <a:t> </a:t>
            </a:r>
            <a:r>
              <a:rPr lang="en-US" dirty="0" err="1" smtClean="0">
                <a:latin typeface="Cambria" pitchFamily="18" charset="0"/>
              </a:rPr>
              <a:t>pengelolaan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susun</a:t>
            </a:r>
            <a:r>
              <a:rPr lang="en-US" dirty="0" smtClean="0">
                <a:latin typeface="Cambria" pitchFamily="18" charset="0"/>
              </a:rPr>
              <a:t> </a:t>
            </a:r>
            <a:r>
              <a:rPr lang="en-US" dirty="0" err="1" smtClean="0">
                <a:latin typeface="Cambria" pitchFamily="18" charset="0"/>
              </a:rPr>
              <a:t>pada</a:t>
            </a:r>
            <a:r>
              <a:rPr lang="en-US" dirty="0" smtClean="0">
                <a:latin typeface="Cambria" pitchFamily="18" charset="0"/>
              </a:rPr>
              <a:t> </a:t>
            </a:r>
            <a:r>
              <a:rPr lang="en-US" dirty="0" err="1" smtClean="0">
                <a:latin typeface="Cambria" pitchFamily="18" charset="0"/>
              </a:rPr>
              <a:t>masa</a:t>
            </a:r>
            <a:r>
              <a:rPr lang="en-US" dirty="0" smtClean="0">
                <a:latin typeface="Cambria" pitchFamily="18" charset="0"/>
              </a:rPr>
              <a:t> </a:t>
            </a:r>
            <a:r>
              <a:rPr lang="en-US" dirty="0" err="1" smtClean="0">
                <a:latin typeface="Cambria" pitchFamily="18" charset="0"/>
              </a:rPr>
              <a:t>transisi</a:t>
            </a:r>
            <a:r>
              <a:rPr lang="en-US" dirty="0" smtClean="0">
                <a:latin typeface="Cambria" pitchFamily="18" charset="0"/>
              </a:rPr>
              <a:t> </a:t>
            </a:r>
            <a:r>
              <a:rPr lang="en-US" dirty="0" err="1" smtClean="0">
                <a:latin typeface="Cambria" pitchFamily="18" charset="0"/>
              </a:rPr>
              <a:t>ditanggung</a:t>
            </a:r>
            <a:r>
              <a:rPr lang="en-US" dirty="0" smtClean="0">
                <a:latin typeface="Cambria" pitchFamily="18" charset="0"/>
              </a:rPr>
              <a:t> </a:t>
            </a:r>
            <a:r>
              <a:rPr lang="en-US" dirty="0" err="1" smtClean="0">
                <a:latin typeface="Cambria" pitchFamily="18" charset="0"/>
              </a:rPr>
              <a:t>oleh</a:t>
            </a:r>
            <a:r>
              <a:rPr lang="en-US" dirty="0" smtClean="0">
                <a:latin typeface="Cambria" pitchFamily="18" charset="0"/>
              </a:rPr>
              <a:t> </a:t>
            </a:r>
            <a:r>
              <a:rPr lang="en-US" dirty="0" err="1" smtClean="0">
                <a:latin typeface="Cambria" pitchFamily="18" charset="0"/>
              </a:rPr>
              <a:t>pelaku</a:t>
            </a:r>
            <a:r>
              <a:rPr lang="en-US" dirty="0" smtClean="0">
                <a:latin typeface="Cambria" pitchFamily="18" charset="0"/>
              </a:rPr>
              <a:t> </a:t>
            </a:r>
            <a:r>
              <a:rPr lang="en-US" dirty="0" err="1" smtClean="0">
                <a:latin typeface="Cambria" pitchFamily="18" charset="0"/>
              </a:rPr>
              <a:t>pembangunan</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pemilik</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 </a:t>
            </a:r>
            <a:r>
              <a:rPr lang="en-US" dirty="0" err="1" smtClean="0">
                <a:latin typeface="Cambria" pitchFamily="18" charset="0"/>
              </a:rPr>
              <a:t>berdasrakan</a:t>
            </a:r>
            <a:r>
              <a:rPr lang="en-US" dirty="0" smtClean="0">
                <a:latin typeface="Cambria" pitchFamily="18" charset="0"/>
              </a:rPr>
              <a:t> NPP </a:t>
            </a:r>
            <a:r>
              <a:rPr lang="en-US" dirty="0" err="1" smtClean="0">
                <a:latin typeface="Cambria" pitchFamily="18" charset="0"/>
              </a:rPr>
              <a:t>setiap</a:t>
            </a:r>
            <a:r>
              <a:rPr lang="en-US" dirty="0" smtClean="0">
                <a:latin typeface="Cambria" pitchFamily="18" charset="0"/>
              </a:rPr>
              <a:t> </a:t>
            </a:r>
            <a:r>
              <a:rPr lang="en-US" dirty="0" err="1" smtClean="0">
                <a:latin typeface="Cambria" pitchFamily="18" charset="0"/>
              </a:rPr>
              <a:t>sarusun</a:t>
            </a:r>
            <a:r>
              <a:rPr lang="en-US" dirty="0" smtClean="0">
                <a:latin typeface="Cambria" pitchFamily="18" charset="0"/>
              </a:rPr>
              <a:t>.</a:t>
            </a:r>
            <a:r>
              <a:rPr lang="id-ID" dirty="0" smtClean="0">
                <a:latin typeface="Cambria" pitchFamily="18" charset="0"/>
              </a:rPr>
              <a:t> </a:t>
            </a:r>
            <a:endParaRPr lang="en-US" dirty="0" smtClean="0">
              <a:latin typeface="Cambria" pitchFamily="18" charset="0"/>
            </a:endParaRPr>
          </a:p>
          <a:p>
            <a:pPr marL="0" indent="0">
              <a:buNone/>
              <a:tabLst>
                <a:tab pos="60325" algn="l"/>
              </a:tabLst>
            </a:pPr>
            <a:r>
              <a:rPr lang="id-ID" i="1" dirty="0" smtClean="0">
                <a:latin typeface="Cambria" pitchFamily="18" charset="0"/>
              </a:rPr>
              <a:t>(</a:t>
            </a:r>
            <a:r>
              <a:rPr lang="id-ID" i="1" dirty="0">
                <a:latin typeface="Cambria" pitchFamily="18" charset="0"/>
              </a:rPr>
              <a:t>Pasal 59 UURS</a:t>
            </a:r>
            <a:r>
              <a:rPr lang="id-ID" i="1" dirty="0" smtClean="0">
                <a:latin typeface="Cambria" pitchFamily="18" charset="0"/>
              </a:rPr>
              <a:t>)</a:t>
            </a:r>
            <a:endParaRPr lang="en-US" i="1" dirty="0">
              <a:latin typeface="Cambria" pitchFamily="18" charset="0"/>
            </a:endParaRPr>
          </a:p>
          <a:p>
            <a:pPr marL="0" indent="0">
              <a:buNone/>
              <a:tabLst>
                <a:tab pos="60325" algn="l"/>
              </a:tabLst>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762000"/>
          </a:xfrm>
        </p:spPr>
        <p:txBody>
          <a:bodyPr/>
          <a:lstStyle/>
          <a:p>
            <a:r>
              <a:rPr lang="en-US" b="1" dirty="0" smtClean="0"/>
              <a:t>PPPSRS</a:t>
            </a:r>
            <a:endParaRPr lang="en-US" b="1" dirty="0"/>
          </a:p>
        </p:txBody>
      </p:sp>
      <p:sp>
        <p:nvSpPr>
          <p:cNvPr id="3" name="Content Placeholder 2"/>
          <p:cNvSpPr>
            <a:spLocks noGrp="1"/>
          </p:cNvSpPr>
          <p:nvPr>
            <p:ph idx="1"/>
          </p:nvPr>
        </p:nvSpPr>
        <p:spPr>
          <a:xfrm>
            <a:off x="990600" y="1219200"/>
            <a:ext cx="7943088" cy="5410200"/>
          </a:xfrm>
        </p:spPr>
        <p:txBody>
          <a:bodyPr>
            <a:normAutofit fontScale="85000" lnSpcReduction="20000"/>
          </a:bodyPr>
          <a:lstStyle/>
          <a:p>
            <a:pPr marL="0" indent="0">
              <a:buFont typeface="Wingdings" pitchFamily="2" charset="2"/>
              <a:buChar char="Ø"/>
            </a:pPr>
            <a:r>
              <a:rPr lang="en-US" dirty="0" smtClean="0"/>
              <a:t> </a:t>
            </a:r>
            <a:r>
              <a:rPr lang="en-US" sz="3500" dirty="0" err="1" smtClean="0">
                <a:latin typeface="Cambria" pitchFamily="18" charset="0"/>
              </a:rPr>
              <a:t>Pemilik</a:t>
            </a:r>
            <a:r>
              <a:rPr lang="en-US" sz="3500" dirty="0" smtClean="0">
                <a:latin typeface="Cambria" pitchFamily="18" charset="0"/>
              </a:rPr>
              <a:t> </a:t>
            </a:r>
            <a:r>
              <a:rPr lang="en-US" sz="3500" dirty="0" err="1" smtClean="0">
                <a:latin typeface="Cambria" pitchFamily="18" charset="0"/>
              </a:rPr>
              <a:t>sarusun</a:t>
            </a:r>
            <a:r>
              <a:rPr lang="en-US" sz="3500" dirty="0" smtClean="0">
                <a:latin typeface="Cambria" pitchFamily="18" charset="0"/>
              </a:rPr>
              <a:t> </a:t>
            </a:r>
            <a:r>
              <a:rPr lang="en-US" sz="3500" dirty="0" err="1" smtClean="0">
                <a:latin typeface="Cambria" pitchFamily="18" charset="0"/>
              </a:rPr>
              <a:t>wajib</a:t>
            </a:r>
            <a:r>
              <a:rPr lang="en-US" sz="3500" dirty="0" smtClean="0">
                <a:latin typeface="Cambria" pitchFamily="18" charset="0"/>
              </a:rPr>
              <a:t> </a:t>
            </a:r>
            <a:r>
              <a:rPr lang="en-US" sz="3500" dirty="0" err="1" smtClean="0">
                <a:latin typeface="Cambria" pitchFamily="18" charset="0"/>
              </a:rPr>
              <a:t>membentuk</a:t>
            </a:r>
            <a:r>
              <a:rPr lang="en-US" sz="3500" dirty="0" smtClean="0">
                <a:latin typeface="Cambria" pitchFamily="18" charset="0"/>
              </a:rPr>
              <a:t> PPPSRS</a:t>
            </a:r>
          </a:p>
          <a:p>
            <a:pPr marL="284163" indent="-284163">
              <a:buFont typeface="Wingdings" pitchFamily="2" charset="2"/>
              <a:buChar char="Ø"/>
            </a:pPr>
            <a:r>
              <a:rPr lang="en-US" sz="3500" dirty="0" smtClean="0">
                <a:latin typeface="Cambria" pitchFamily="18" charset="0"/>
              </a:rPr>
              <a:t>PPPSRS </a:t>
            </a:r>
            <a:r>
              <a:rPr lang="en-US" sz="3500" dirty="0" err="1" smtClean="0">
                <a:latin typeface="Cambria" pitchFamily="18" charset="0"/>
              </a:rPr>
              <a:t>beranggotakan</a:t>
            </a:r>
            <a:r>
              <a:rPr lang="en-US" sz="3500" dirty="0" smtClean="0">
                <a:latin typeface="Cambria" pitchFamily="18" charset="0"/>
              </a:rPr>
              <a:t> </a:t>
            </a:r>
            <a:r>
              <a:rPr lang="en-US" sz="3500" dirty="0" err="1" smtClean="0">
                <a:latin typeface="Cambria" pitchFamily="18" charset="0"/>
              </a:rPr>
              <a:t>pemilik</a:t>
            </a:r>
            <a:r>
              <a:rPr lang="en-US" sz="3500" dirty="0" smtClean="0">
                <a:latin typeface="Cambria" pitchFamily="18" charset="0"/>
              </a:rPr>
              <a:t> </a:t>
            </a:r>
            <a:r>
              <a:rPr lang="en-US" sz="3500" dirty="0" err="1" smtClean="0">
                <a:latin typeface="Cambria" pitchFamily="18" charset="0"/>
              </a:rPr>
              <a:t>atau</a:t>
            </a:r>
            <a:r>
              <a:rPr lang="en-US" sz="3500" dirty="0" smtClean="0">
                <a:latin typeface="Cambria" pitchFamily="18" charset="0"/>
              </a:rPr>
              <a:t> </a:t>
            </a:r>
            <a:r>
              <a:rPr lang="en-US" sz="3500" dirty="0" err="1" smtClean="0">
                <a:latin typeface="Cambria" pitchFamily="18" charset="0"/>
              </a:rPr>
              <a:t>penghuni</a:t>
            </a:r>
            <a:r>
              <a:rPr lang="en-US" sz="3500" dirty="0" smtClean="0">
                <a:latin typeface="Cambria" pitchFamily="18" charset="0"/>
              </a:rPr>
              <a:t> yang </a:t>
            </a:r>
            <a:r>
              <a:rPr lang="en-US" sz="3500" dirty="0" err="1" smtClean="0">
                <a:latin typeface="Cambria" pitchFamily="18" charset="0"/>
              </a:rPr>
              <a:t>mendapat</a:t>
            </a:r>
            <a:r>
              <a:rPr lang="en-US" sz="3500" dirty="0" smtClean="0">
                <a:latin typeface="Cambria" pitchFamily="18" charset="0"/>
              </a:rPr>
              <a:t> </a:t>
            </a:r>
            <a:r>
              <a:rPr lang="en-US" sz="3500" dirty="0" err="1" smtClean="0">
                <a:latin typeface="Cambria" pitchFamily="18" charset="0"/>
              </a:rPr>
              <a:t>kuasa</a:t>
            </a:r>
            <a:r>
              <a:rPr lang="en-US" sz="3500" dirty="0" smtClean="0">
                <a:latin typeface="Cambria" pitchFamily="18" charset="0"/>
              </a:rPr>
              <a:t> </a:t>
            </a:r>
            <a:r>
              <a:rPr lang="en-US" sz="3500" dirty="0" err="1" smtClean="0">
                <a:latin typeface="Cambria" pitchFamily="18" charset="0"/>
              </a:rPr>
              <a:t>dari</a:t>
            </a:r>
            <a:r>
              <a:rPr lang="en-US" sz="3500" dirty="0" smtClean="0">
                <a:latin typeface="Cambria" pitchFamily="18" charset="0"/>
              </a:rPr>
              <a:t> </a:t>
            </a:r>
            <a:r>
              <a:rPr lang="en-US" sz="3500" dirty="0" err="1" smtClean="0">
                <a:latin typeface="Cambria" pitchFamily="18" charset="0"/>
              </a:rPr>
              <a:t>pemilik</a:t>
            </a:r>
            <a:r>
              <a:rPr lang="en-US" sz="3500" dirty="0" smtClean="0">
                <a:latin typeface="Cambria" pitchFamily="18" charset="0"/>
              </a:rPr>
              <a:t> </a:t>
            </a:r>
            <a:r>
              <a:rPr lang="en-US" sz="3500" dirty="0" err="1" smtClean="0">
                <a:latin typeface="Cambria" pitchFamily="18" charset="0"/>
              </a:rPr>
              <a:t>sarusun</a:t>
            </a:r>
            <a:endParaRPr lang="en-US" sz="3500" dirty="0" smtClean="0">
              <a:latin typeface="Cambria" pitchFamily="18" charset="0"/>
            </a:endParaRPr>
          </a:p>
          <a:p>
            <a:pPr marL="284163" indent="-284163">
              <a:buFont typeface="Wingdings" pitchFamily="2" charset="2"/>
              <a:buChar char="Ø"/>
            </a:pPr>
            <a:r>
              <a:rPr lang="en-US" sz="3500" dirty="0" smtClean="0">
                <a:latin typeface="Cambria" pitchFamily="18" charset="0"/>
              </a:rPr>
              <a:t>PPPSRS </a:t>
            </a:r>
            <a:r>
              <a:rPr lang="en-US" sz="3500" dirty="0" err="1" smtClean="0">
                <a:latin typeface="Cambria" pitchFamily="18" charset="0"/>
              </a:rPr>
              <a:t>diberi</a:t>
            </a:r>
            <a:r>
              <a:rPr lang="en-US" sz="3500" dirty="0" smtClean="0">
                <a:latin typeface="Cambria" pitchFamily="18" charset="0"/>
              </a:rPr>
              <a:t> </a:t>
            </a:r>
            <a:r>
              <a:rPr lang="en-US" sz="3500" dirty="0" err="1" smtClean="0">
                <a:latin typeface="Cambria" pitchFamily="18" charset="0"/>
              </a:rPr>
              <a:t>kedudukan</a:t>
            </a:r>
            <a:r>
              <a:rPr lang="en-US" sz="3500" dirty="0" smtClean="0">
                <a:latin typeface="Cambria" pitchFamily="18" charset="0"/>
              </a:rPr>
              <a:t> </a:t>
            </a:r>
            <a:r>
              <a:rPr lang="en-US" sz="3500" dirty="0" err="1" smtClean="0">
                <a:latin typeface="Cambria" pitchFamily="18" charset="0"/>
              </a:rPr>
              <a:t>sebagai</a:t>
            </a:r>
            <a:r>
              <a:rPr lang="en-US" sz="3500" dirty="0" smtClean="0">
                <a:latin typeface="Cambria" pitchFamily="18" charset="0"/>
              </a:rPr>
              <a:t> </a:t>
            </a:r>
            <a:r>
              <a:rPr lang="en-US" sz="3500" dirty="0" err="1" smtClean="0">
                <a:latin typeface="Cambria" pitchFamily="18" charset="0"/>
              </a:rPr>
              <a:t>badan</a:t>
            </a:r>
            <a:r>
              <a:rPr lang="en-US" sz="3500" dirty="0" smtClean="0">
                <a:latin typeface="Cambria" pitchFamily="18" charset="0"/>
              </a:rPr>
              <a:t> </a:t>
            </a:r>
            <a:r>
              <a:rPr lang="en-US" sz="3500" dirty="0" err="1" smtClean="0">
                <a:latin typeface="Cambria" pitchFamily="18" charset="0"/>
              </a:rPr>
              <a:t>hukum</a:t>
            </a:r>
            <a:r>
              <a:rPr lang="en-US" sz="3500" dirty="0" smtClean="0">
                <a:latin typeface="Cambria" pitchFamily="18" charset="0"/>
              </a:rPr>
              <a:t> </a:t>
            </a:r>
            <a:r>
              <a:rPr lang="en-US" sz="3500" dirty="0" err="1" smtClean="0">
                <a:latin typeface="Cambria" pitchFamily="18" charset="0"/>
              </a:rPr>
              <a:t>berdasarkan</a:t>
            </a:r>
            <a:r>
              <a:rPr lang="en-US" sz="3500" dirty="0" smtClean="0">
                <a:latin typeface="Cambria" pitchFamily="18" charset="0"/>
              </a:rPr>
              <a:t> UURS</a:t>
            </a:r>
          </a:p>
          <a:p>
            <a:pPr marL="284163" indent="-284163">
              <a:buFont typeface="Wingdings" pitchFamily="2" charset="2"/>
              <a:buChar char="Ø"/>
            </a:pPr>
            <a:r>
              <a:rPr lang="en-US" sz="3500" dirty="0" err="1" smtClean="0">
                <a:latin typeface="Cambria" pitchFamily="18" charset="0"/>
              </a:rPr>
              <a:t>Pelaku</a:t>
            </a:r>
            <a:r>
              <a:rPr lang="en-US" sz="3500" dirty="0" smtClean="0">
                <a:latin typeface="Cambria" pitchFamily="18" charset="0"/>
              </a:rPr>
              <a:t> </a:t>
            </a:r>
            <a:r>
              <a:rPr lang="en-US" sz="3500" dirty="0" err="1" smtClean="0">
                <a:latin typeface="Cambria" pitchFamily="18" charset="0"/>
              </a:rPr>
              <a:t>pembangunan</a:t>
            </a:r>
            <a:r>
              <a:rPr lang="en-US" sz="3500" dirty="0" smtClean="0">
                <a:latin typeface="Cambria" pitchFamily="18" charset="0"/>
              </a:rPr>
              <a:t> </a:t>
            </a:r>
            <a:r>
              <a:rPr lang="en-US" sz="3500" dirty="0" err="1" smtClean="0">
                <a:latin typeface="Cambria" pitchFamily="18" charset="0"/>
              </a:rPr>
              <a:t>wajib</a:t>
            </a:r>
            <a:r>
              <a:rPr lang="en-US" sz="3500" dirty="0" smtClean="0">
                <a:latin typeface="Cambria" pitchFamily="18" charset="0"/>
              </a:rPr>
              <a:t> </a:t>
            </a:r>
            <a:r>
              <a:rPr lang="en-US" sz="3500" dirty="0" err="1" smtClean="0">
                <a:latin typeface="Cambria" pitchFamily="18" charset="0"/>
              </a:rPr>
              <a:t>memfasilitasi</a:t>
            </a:r>
            <a:r>
              <a:rPr lang="en-US" sz="3500" dirty="0" smtClean="0">
                <a:latin typeface="Cambria" pitchFamily="18" charset="0"/>
              </a:rPr>
              <a:t> </a:t>
            </a:r>
            <a:r>
              <a:rPr lang="en-US" sz="3500" dirty="0" err="1" smtClean="0">
                <a:latin typeface="Cambria" pitchFamily="18" charset="0"/>
              </a:rPr>
              <a:t>terbentuknya</a:t>
            </a:r>
            <a:r>
              <a:rPr lang="en-US" sz="3500" dirty="0" smtClean="0">
                <a:latin typeface="Cambria" pitchFamily="18" charset="0"/>
              </a:rPr>
              <a:t> PPPSRS paling </a:t>
            </a:r>
            <a:r>
              <a:rPr lang="en-US" sz="3500" dirty="0" err="1" smtClean="0">
                <a:latin typeface="Cambria" pitchFamily="18" charset="0"/>
              </a:rPr>
              <a:t>lambat</a:t>
            </a:r>
            <a:r>
              <a:rPr lang="en-US" sz="3500" dirty="0" smtClean="0">
                <a:latin typeface="Cambria" pitchFamily="18" charset="0"/>
              </a:rPr>
              <a:t> </a:t>
            </a:r>
            <a:r>
              <a:rPr lang="en-US" sz="3500" dirty="0" err="1" smtClean="0">
                <a:latin typeface="Cambria" pitchFamily="18" charset="0"/>
              </a:rPr>
              <a:t>sebelum</a:t>
            </a:r>
            <a:r>
              <a:rPr lang="en-US" sz="3500" dirty="0" smtClean="0">
                <a:latin typeface="Cambria" pitchFamily="18" charset="0"/>
              </a:rPr>
              <a:t> </a:t>
            </a:r>
            <a:r>
              <a:rPr lang="en-US" sz="3500" dirty="0" err="1" smtClean="0">
                <a:latin typeface="Cambria" pitchFamily="18" charset="0"/>
              </a:rPr>
              <a:t>masa</a:t>
            </a:r>
            <a:r>
              <a:rPr lang="en-US" sz="3500" dirty="0" smtClean="0">
                <a:latin typeface="Cambria" pitchFamily="18" charset="0"/>
              </a:rPr>
              <a:t> </a:t>
            </a:r>
            <a:r>
              <a:rPr lang="en-US" sz="3500" dirty="0" err="1" smtClean="0">
                <a:latin typeface="Cambria" pitchFamily="18" charset="0"/>
              </a:rPr>
              <a:t>transisi</a:t>
            </a:r>
            <a:r>
              <a:rPr lang="en-US" sz="3500" dirty="0" smtClean="0">
                <a:latin typeface="Cambria" pitchFamily="18" charset="0"/>
              </a:rPr>
              <a:t> </a:t>
            </a:r>
            <a:r>
              <a:rPr lang="en-US" sz="3500" dirty="0" err="1" smtClean="0">
                <a:latin typeface="Cambria" pitchFamily="18" charset="0"/>
              </a:rPr>
              <a:t>berakhir</a:t>
            </a:r>
            <a:endParaRPr lang="en-US" sz="3500" dirty="0" smtClean="0">
              <a:latin typeface="Cambria" pitchFamily="18" charset="0"/>
            </a:endParaRPr>
          </a:p>
          <a:p>
            <a:pPr marL="284163" indent="-284163">
              <a:buFont typeface="Wingdings" pitchFamily="2" charset="2"/>
              <a:buChar char="Ø"/>
            </a:pPr>
            <a:r>
              <a:rPr lang="en-US" sz="3500" dirty="0" err="1" smtClean="0">
                <a:latin typeface="Cambria" pitchFamily="18" charset="0"/>
              </a:rPr>
              <a:t>Dalam</a:t>
            </a:r>
            <a:r>
              <a:rPr lang="en-US" sz="3500" dirty="0" smtClean="0">
                <a:latin typeface="Cambria" pitchFamily="18" charset="0"/>
              </a:rPr>
              <a:t> </a:t>
            </a:r>
            <a:r>
              <a:rPr lang="en-US" sz="3500" dirty="0" err="1" smtClean="0">
                <a:latin typeface="Cambria" pitchFamily="18" charset="0"/>
              </a:rPr>
              <a:t>hal</a:t>
            </a:r>
            <a:r>
              <a:rPr lang="en-US" sz="3500" dirty="0" smtClean="0">
                <a:latin typeface="Cambria" pitchFamily="18" charset="0"/>
              </a:rPr>
              <a:t> PPPSRS </a:t>
            </a:r>
            <a:r>
              <a:rPr lang="en-US" sz="3500" dirty="0" err="1" smtClean="0">
                <a:latin typeface="Cambria" pitchFamily="18" charset="0"/>
              </a:rPr>
              <a:t>telah</a:t>
            </a:r>
            <a:r>
              <a:rPr lang="en-US" sz="3500" dirty="0" smtClean="0">
                <a:latin typeface="Cambria" pitchFamily="18" charset="0"/>
              </a:rPr>
              <a:t> </a:t>
            </a:r>
            <a:r>
              <a:rPr lang="en-US" sz="3500" dirty="0" err="1" smtClean="0">
                <a:latin typeface="Cambria" pitchFamily="18" charset="0"/>
              </a:rPr>
              <a:t>terbentuk</a:t>
            </a:r>
            <a:r>
              <a:rPr lang="en-US" sz="3500" dirty="0" smtClean="0">
                <a:latin typeface="Cambria" pitchFamily="18" charset="0"/>
              </a:rPr>
              <a:t>, </a:t>
            </a:r>
            <a:r>
              <a:rPr lang="en-US" sz="3500" dirty="0" err="1" smtClean="0">
                <a:latin typeface="Cambria" pitchFamily="18" charset="0"/>
              </a:rPr>
              <a:t>pelaku</a:t>
            </a:r>
            <a:r>
              <a:rPr lang="en-US" sz="3500" dirty="0" smtClean="0">
                <a:latin typeface="Cambria" pitchFamily="18" charset="0"/>
              </a:rPr>
              <a:t> </a:t>
            </a:r>
            <a:r>
              <a:rPr lang="en-US" sz="3500" dirty="0" err="1" smtClean="0">
                <a:latin typeface="Cambria" pitchFamily="18" charset="0"/>
              </a:rPr>
              <a:t>pembangunan</a:t>
            </a:r>
            <a:r>
              <a:rPr lang="en-US" sz="3500" dirty="0" smtClean="0">
                <a:latin typeface="Cambria" pitchFamily="18" charset="0"/>
              </a:rPr>
              <a:t> </a:t>
            </a:r>
            <a:r>
              <a:rPr lang="en-US" sz="3500" dirty="0" err="1" smtClean="0">
                <a:latin typeface="Cambria" pitchFamily="18" charset="0"/>
              </a:rPr>
              <a:t>segera</a:t>
            </a:r>
            <a:r>
              <a:rPr lang="en-US" sz="3500" dirty="0" smtClean="0">
                <a:latin typeface="Cambria" pitchFamily="18" charset="0"/>
              </a:rPr>
              <a:t> </a:t>
            </a:r>
            <a:r>
              <a:rPr lang="en-US" sz="3500" dirty="0" err="1" smtClean="0">
                <a:latin typeface="Cambria" pitchFamily="18" charset="0"/>
              </a:rPr>
              <a:t>menyerahkan</a:t>
            </a:r>
            <a:r>
              <a:rPr lang="en-US" sz="3500" dirty="0" smtClean="0">
                <a:latin typeface="Cambria" pitchFamily="18" charset="0"/>
              </a:rPr>
              <a:t> </a:t>
            </a:r>
            <a:r>
              <a:rPr lang="en-US" sz="3500" dirty="0" err="1" smtClean="0">
                <a:latin typeface="Cambria" pitchFamily="18" charset="0"/>
              </a:rPr>
              <a:t>pengelolaan</a:t>
            </a:r>
            <a:r>
              <a:rPr lang="en-US" sz="3500" dirty="0" smtClean="0">
                <a:latin typeface="Cambria" pitchFamily="18" charset="0"/>
              </a:rPr>
              <a:t> Benda </a:t>
            </a:r>
            <a:r>
              <a:rPr lang="en-US" sz="3500" dirty="0" err="1" smtClean="0">
                <a:latin typeface="Cambria" pitchFamily="18" charset="0"/>
              </a:rPr>
              <a:t>bersama</a:t>
            </a:r>
            <a:r>
              <a:rPr lang="en-US" sz="3500" dirty="0" smtClean="0">
                <a:latin typeface="Cambria" pitchFamily="18" charset="0"/>
              </a:rPr>
              <a:t>, </a:t>
            </a:r>
            <a:r>
              <a:rPr lang="en-US" sz="3500" dirty="0" err="1" smtClean="0">
                <a:latin typeface="Cambria" pitchFamily="18" charset="0"/>
              </a:rPr>
              <a:t>Bagian</a:t>
            </a:r>
            <a:r>
              <a:rPr lang="en-US" sz="3500" dirty="0" smtClean="0">
                <a:latin typeface="Cambria" pitchFamily="18" charset="0"/>
              </a:rPr>
              <a:t> </a:t>
            </a:r>
            <a:r>
              <a:rPr lang="en-US" sz="3500" dirty="0" err="1" smtClean="0">
                <a:latin typeface="Cambria" pitchFamily="18" charset="0"/>
              </a:rPr>
              <a:t>bersama</a:t>
            </a:r>
            <a:r>
              <a:rPr lang="en-US" sz="3500" dirty="0" smtClean="0">
                <a:latin typeface="Cambria" pitchFamily="18" charset="0"/>
              </a:rPr>
              <a:t>, </a:t>
            </a:r>
            <a:r>
              <a:rPr lang="en-US" sz="3500" dirty="0" err="1" smtClean="0">
                <a:latin typeface="Cambria" pitchFamily="18" charset="0"/>
              </a:rPr>
              <a:t>dan</a:t>
            </a:r>
            <a:r>
              <a:rPr lang="en-US" sz="3500" dirty="0" smtClean="0">
                <a:latin typeface="Cambria" pitchFamily="18" charset="0"/>
              </a:rPr>
              <a:t> Tanah </a:t>
            </a:r>
            <a:r>
              <a:rPr lang="en-US" sz="3500" dirty="0" err="1" smtClean="0">
                <a:latin typeface="Cambria" pitchFamily="18" charset="0"/>
              </a:rPr>
              <a:t>bersama</a:t>
            </a:r>
            <a:r>
              <a:rPr lang="en-US" sz="3500" dirty="0" smtClean="0">
                <a:latin typeface="Cambria" pitchFamily="18" charset="0"/>
              </a:rPr>
              <a:t> </a:t>
            </a:r>
            <a:r>
              <a:rPr lang="en-US" sz="3500" dirty="0" err="1" smtClean="0">
                <a:latin typeface="Cambria" pitchFamily="18" charset="0"/>
              </a:rPr>
              <a:t>kepada</a:t>
            </a:r>
            <a:r>
              <a:rPr lang="en-US" sz="3500" dirty="0" smtClean="0">
                <a:latin typeface="Cambria" pitchFamily="18" charset="0"/>
              </a:rPr>
              <a:t> PPPSRS</a:t>
            </a:r>
          </a:p>
          <a:p>
            <a:pPr marL="0" indent="0">
              <a:buFont typeface="Wingdings" pitchFamily="2" charset="2"/>
              <a:buChar char="Ø"/>
            </a:pPr>
            <a:endParaRPr lang="en-US" sz="3500" dirty="0" smtClean="0">
              <a:latin typeface="Cambria" pitchFamily="18" charset="0"/>
            </a:endParaRPr>
          </a:p>
          <a:p>
            <a:pPr marL="0" indent="0">
              <a:buFont typeface="Wingdings" pitchFamily="2" charset="2"/>
              <a:buChar char="Ø"/>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762000"/>
          </a:xfrm>
        </p:spPr>
        <p:txBody>
          <a:bodyPr>
            <a:normAutofit/>
          </a:bodyPr>
          <a:lstStyle/>
          <a:p>
            <a:r>
              <a:rPr lang="en-US" b="1" dirty="0" smtClean="0"/>
              <a:t>PPPSRS</a:t>
            </a:r>
            <a:endParaRPr lang="en-US" b="1" dirty="0"/>
          </a:p>
        </p:txBody>
      </p:sp>
      <p:sp>
        <p:nvSpPr>
          <p:cNvPr id="3" name="Content Placeholder 2"/>
          <p:cNvSpPr>
            <a:spLocks noGrp="1"/>
          </p:cNvSpPr>
          <p:nvPr>
            <p:ph idx="1"/>
          </p:nvPr>
        </p:nvSpPr>
        <p:spPr>
          <a:xfrm>
            <a:off x="990600" y="1219200"/>
            <a:ext cx="7943088" cy="5638800"/>
          </a:xfrm>
        </p:spPr>
        <p:txBody>
          <a:bodyPr>
            <a:normAutofit fontScale="70000" lnSpcReduction="20000"/>
          </a:bodyPr>
          <a:lstStyle/>
          <a:p>
            <a:pPr marL="344488" indent="-344488">
              <a:buFont typeface="Wingdings" pitchFamily="2" charset="2"/>
              <a:buChar char="Ø"/>
            </a:pPr>
            <a:r>
              <a:rPr lang="en-US" sz="3700" dirty="0" smtClean="0">
                <a:latin typeface="Cambria" pitchFamily="18" charset="0"/>
              </a:rPr>
              <a:t>PPPSRS </a:t>
            </a:r>
            <a:r>
              <a:rPr lang="en-US" sz="3700" dirty="0" err="1" smtClean="0">
                <a:latin typeface="Cambria" pitchFamily="18" charset="0"/>
              </a:rPr>
              <a:t>berkewajiban</a:t>
            </a:r>
            <a:r>
              <a:rPr lang="en-US" sz="3700" dirty="0" smtClean="0">
                <a:latin typeface="Cambria" pitchFamily="18" charset="0"/>
              </a:rPr>
              <a:t> </a:t>
            </a:r>
            <a:r>
              <a:rPr lang="en-US" sz="3700" dirty="0" err="1" smtClean="0">
                <a:latin typeface="Cambria" pitchFamily="18" charset="0"/>
              </a:rPr>
              <a:t>mengurus</a:t>
            </a:r>
            <a:r>
              <a:rPr lang="en-US" sz="3700" dirty="0" smtClean="0">
                <a:latin typeface="Cambria" pitchFamily="18" charset="0"/>
              </a:rPr>
              <a:t> </a:t>
            </a:r>
            <a:r>
              <a:rPr lang="en-US" sz="3700" dirty="0" err="1" smtClean="0">
                <a:latin typeface="Cambria" pitchFamily="18" charset="0"/>
              </a:rPr>
              <a:t>kepentingan</a:t>
            </a:r>
            <a:r>
              <a:rPr lang="en-US" sz="3700" dirty="0" smtClean="0">
                <a:latin typeface="Cambria" pitchFamily="18" charset="0"/>
              </a:rPr>
              <a:t> </a:t>
            </a:r>
            <a:r>
              <a:rPr lang="en-US" sz="3700" dirty="0" err="1" smtClean="0">
                <a:latin typeface="Cambria" pitchFamily="18" charset="0"/>
              </a:rPr>
              <a:t>para</a:t>
            </a:r>
            <a:r>
              <a:rPr lang="en-US" sz="3700" dirty="0" smtClean="0">
                <a:latin typeface="Cambria" pitchFamily="18" charset="0"/>
              </a:rPr>
              <a:t> </a:t>
            </a:r>
            <a:r>
              <a:rPr lang="en-US" sz="3700" dirty="0" err="1" smtClean="0">
                <a:latin typeface="Cambria" pitchFamily="18" charset="0"/>
              </a:rPr>
              <a:t>pemilik</a:t>
            </a:r>
            <a:r>
              <a:rPr lang="en-US" sz="3700" dirty="0" smtClean="0">
                <a:latin typeface="Cambria" pitchFamily="18" charset="0"/>
              </a:rPr>
              <a:t> </a:t>
            </a:r>
            <a:r>
              <a:rPr lang="en-US" sz="3700" dirty="0" err="1" smtClean="0">
                <a:latin typeface="Cambria" pitchFamily="18" charset="0"/>
              </a:rPr>
              <a:t>dan</a:t>
            </a:r>
            <a:r>
              <a:rPr lang="en-US" sz="3700" dirty="0" smtClean="0">
                <a:latin typeface="Cambria" pitchFamily="18" charset="0"/>
              </a:rPr>
              <a:t> </a:t>
            </a:r>
            <a:r>
              <a:rPr lang="en-US" sz="3700" dirty="0" err="1" smtClean="0">
                <a:latin typeface="Cambria" pitchFamily="18" charset="0"/>
              </a:rPr>
              <a:t>penghuni</a:t>
            </a:r>
            <a:r>
              <a:rPr lang="en-US" sz="3700" dirty="0" smtClean="0">
                <a:latin typeface="Cambria" pitchFamily="18" charset="0"/>
              </a:rPr>
              <a:t> yang </a:t>
            </a:r>
            <a:r>
              <a:rPr lang="en-US" sz="3700" dirty="0" err="1" smtClean="0">
                <a:latin typeface="Cambria" pitchFamily="18" charset="0"/>
              </a:rPr>
              <a:t>berkaitan</a:t>
            </a:r>
            <a:r>
              <a:rPr lang="en-US" sz="3700" dirty="0" smtClean="0">
                <a:latin typeface="Cambria" pitchFamily="18" charset="0"/>
              </a:rPr>
              <a:t> </a:t>
            </a:r>
            <a:r>
              <a:rPr lang="en-US" sz="3700" dirty="0" err="1" smtClean="0">
                <a:latin typeface="Cambria" pitchFamily="18" charset="0"/>
              </a:rPr>
              <a:t>dengan</a:t>
            </a:r>
            <a:r>
              <a:rPr lang="en-US" sz="3700" dirty="0" smtClean="0">
                <a:latin typeface="Cambria" pitchFamily="18" charset="0"/>
              </a:rPr>
              <a:t> </a:t>
            </a:r>
            <a:r>
              <a:rPr lang="en-US" sz="3700" dirty="0" err="1" smtClean="0">
                <a:latin typeface="Cambria" pitchFamily="18" charset="0"/>
              </a:rPr>
              <a:t>pengelolaan</a:t>
            </a:r>
            <a:r>
              <a:rPr lang="en-US" sz="3700" dirty="0" smtClean="0">
                <a:latin typeface="Cambria" pitchFamily="18" charset="0"/>
              </a:rPr>
              <a:t> </a:t>
            </a:r>
            <a:r>
              <a:rPr lang="en-US" sz="3700" dirty="0" err="1" smtClean="0">
                <a:latin typeface="Cambria" pitchFamily="18" charset="0"/>
              </a:rPr>
              <a:t>kepemilikan</a:t>
            </a:r>
            <a:r>
              <a:rPr lang="en-US" sz="3700" dirty="0" smtClean="0">
                <a:latin typeface="Cambria" pitchFamily="18" charset="0"/>
              </a:rPr>
              <a:t> Benda </a:t>
            </a:r>
            <a:r>
              <a:rPr lang="en-US" sz="3700" dirty="0" err="1" smtClean="0">
                <a:latin typeface="Cambria" pitchFamily="18" charset="0"/>
              </a:rPr>
              <a:t>bersama</a:t>
            </a:r>
            <a:r>
              <a:rPr lang="en-US" sz="3700" dirty="0" smtClean="0">
                <a:latin typeface="Cambria" pitchFamily="18" charset="0"/>
              </a:rPr>
              <a:t>, </a:t>
            </a:r>
            <a:r>
              <a:rPr lang="en-US" sz="3700" dirty="0" err="1" smtClean="0">
                <a:latin typeface="Cambria" pitchFamily="18" charset="0"/>
              </a:rPr>
              <a:t>Bagian</a:t>
            </a:r>
            <a:r>
              <a:rPr lang="en-US" sz="3700" dirty="0" smtClean="0">
                <a:latin typeface="Cambria" pitchFamily="18" charset="0"/>
              </a:rPr>
              <a:t> </a:t>
            </a:r>
            <a:r>
              <a:rPr lang="en-US" sz="3700" dirty="0" err="1" smtClean="0">
                <a:latin typeface="Cambria" pitchFamily="18" charset="0"/>
              </a:rPr>
              <a:t>bersama</a:t>
            </a:r>
            <a:r>
              <a:rPr lang="en-US" sz="3700" dirty="0" smtClean="0">
                <a:latin typeface="Cambria" pitchFamily="18" charset="0"/>
              </a:rPr>
              <a:t>, Tanah </a:t>
            </a:r>
            <a:r>
              <a:rPr lang="en-US" sz="3700" dirty="0" err="1" smtClean="0">
                <a:latin typeface="Cambria" pitchFamily="18" charset="0"/>
              </a:rPr>
              <a:t>bersama</a:t>
            </a:r>
            <a:r>
              <a:rPr lang="en-US" sz="3700" dirty="0" smtClean="0">
                <a:latin typeface="Cambria" pitchFamily="18" charset="0"/>
              </a:rPr>
              <a:t> </a:t>
            </a:r>
            <a:r>
              <a:rPr lang="en-US" sz="3700" dirty="0" err="1" smtClean="0">
                <a:latin typeface="Cambria" pitchFamily="18" charset="0"/>
              </a:rPr>
              <a:t>dan</a:t>
            </a:r>
            <a:r>
              <a:rPr lang="en-US" sz="3700" dirty="0" smtClean="0">
                <a:latin typeface="Cambria" pitchFamily="18" charset="0"/>
              </a:rPr>
              <a:t> </a:t>
            </a:r>
            <a:r>
              <a:rPr lang="en-US" sz="3700" dirty="0" err="1" smtClean="0">
                <a:latin typeface="Cambria" pitchFamily="18" charset="0"/>
              </a:rPr>
              <a:t>Penghunian</a:t>
            </a:r>
            <a:r>
              <a:rPr lang="en-US" sz="3700" dirty="0" smtClean="0">
                <a:latin typeface="Cambria" pitchFamily="18" charset="0"/>
              </a:rPr>
              <a:t>.</a:t>
            </a:r>
          </a:p>
          <a:p>
            <a:pPr marL="344488" indent="-344488">
              <a:buFont typeface="Wingdings" pitchFamily="2" charset="2"/>
              <a:buChar char="Ø"/>
            </a:pPr>
            <a:r>
              <a:rPr lang="en-US" sz="3700" dirty="0" smtClean="0">
                <a:latin typeface="Cambria" pitchFamily="18" charset="0"/>
              </a:rPr>
              <a:t>PPPSRS </a:t>
            </a:r>
            <a:r>
              <a:rPr lang="en-US" sz="3700" dirty="0" err="1" smtClean="0">
                <a:latin typeface="Cambria" pitchFamily="18" charset="0"/>
              </a:rPr>
              <a:t>dapat</a:t>
            </a:r>
            <a:r>
              <a:rPr lang="en-US" sz="3700" dirty="0" smtClean="0">
                <a:latin typeface="Cambria" pitchFamily="18" charset="0"/>
              </a:rPr>
              <a:t> </a:t>
            </a:r>
            <a:r>
              <a:rPr lang="en-US" sz="3700" dirty="0" err="1" smtClean="0">
                <a:latin typeface="Cambria" pitchFamily="18" charset="0"/>
              </a:rPr>
              <a:t>membentuk</a:t>
            </a:r>
            <a:r>
              <a:rPr lang="en-US" sz="3700" dirty="0" smtClean="0">
                <a:latin typeface="Cambria" pitchFamily="18" charset="0"/>
              </a:rPr>
              <a:t> </a:t>
            </a:r>
            <a:r>
              <a:rPr lang="en-US" sz="3700" dirty="0" err="1" smtClean="0">
                <a:latin typeface="Cambria" pitchFamily="18" charset="0"/>
              </a:rPr>
              <a:t>atau</a:t>
            </a:r>
            <a:r>
              <a:rPr lang="en-US" sz="3700" dirty="0" smtClean="0">
                <a:latin typeface="Cambria" pitchFamily="18" charset="0"/>
              </a:rPr>
              <a:t> </a:t>
            </a:r>
            <a:r>
              <a:rPr lang="en-US" sz="3700" dirty="0" err="1" smtClean="0">
                <a:latin typeface="Cambria" pitchFamily="18" charset="0"/>
              </a:rPr>
              <a:t>menunjuk</a:t>
            </a:r>
            <a:r>
              <a:rPr lang="en-US" sz="3700" dirty="0" smtClean="0">
                <a:latin typeface="Cambria" pitchFamily="18" charset="0"/>
              </a:rPr>
              <a:t> </a:t>
            </a:r>
            <a:r>
              <a:rPr lang="en-US" sz="3700" dirty="0" err="1" smtClean="0">
                <a:latin typeface="Cambria" pitchFamily="18" charset="0"/>
              </a:rPr>
              <a:t>pengelola</a:t>
            </a:r>
            <a:endParaRPr lang="en-US" sz="3700" dirty="0" smtClean="0">
              <a:latin typeface="Cambria" pitchFamily="18" charset="0"/>
            </a:endParaRPr>
          </a:p>
          <a:p>
            <a:pPr marL="344488" indent="-344488">
              <a:buFont typeface="Wingdings" pitchFamily="2" charset="2"/>
              <a:buChar char="Ø"/>
            </a:pPr>
            <a:r>
              <a:rPr lang="en-US" sz="3700" dirty="0" smtClean="0">
                <a:latin typeface="Cambria" pitchFamily="18" charset="0"/>
              </a:rPr>
              <a:t>Tata </a:t>
            </a:r>
            <a:r>
              <a:rPr lang="en-US" sz="3700" dirty="0" err="1" smtClean="0">
                <a:latin typeface="Cambria" pitchFamily="18" charset="0"/>
              </a:rPr>
              <a:t>cara</a:t>
            </a:r>
            <a:r>
              <a:rPr lang="en-US" sz="3700" dirty="0" smtClean="0">
                <a:latin typeface="Cambria" pitchFamily="18" charset="0"/>
              </a:rPr>
              <a:t> </a:t>
            </a:r>
            <a:r>
              <a:rPr lang="en-US" sz="3700" dirty="0" err="1" smtClean="0">
                <a:latin typeface="Cambria" pitchFamily="18" charset="0"/>
              </a:rPr>
              <a:t>mengurus</a:t>
            </a:r>
            <a:r>
              <a:rPr lang="en-US" sz="3700" dirty="0" smtClean="0">
                <a:latin typeface="Cambria" pitchFamily="18" charset="0"/>
              </a:rPr>
              <a:t> </a:t>
            </a:r>
            <a:r>
              <a:rPr lang="en-US" sz="3700" dirty="0" err="1" smtClean="0">
                <a:latin typeface="Cambria" pitchFamily="18" charset="0"/>
              </a:rPr>
              <a:t>kepentingan</a:t>
            </a:r>
            <a:r>
              <a:rPr lang="en-US" sz="3700" dirty="0" smtClean="0">
                <a:latin typeface="Cambria" pitchFamily="18" charset="0"/>
              </a:rPr>
              <a:t> </a:t>
            </a:r>
            <a:r>
              <a:rPr lang="en-US" sz="3700" dirty="0" err="1" smtClean="0">
                <a:latin typeface="Cambria" pitchFamily="18" charset="0"/>
              </a:rPr>
              <a:t>para</a:t>
            </a:r>
            <a:r>
              <a:rPr lang="en-US" sz="3700" dirty="0" smtClean="0">
                <a:latin typeface="Cambria" pitchFamily="18" charset="0"/>
              </a:rPr>
              <a:t> </a:t>
            </a:r>
            <a:r>
              <a:rPr lang="en-US" sz="3700" dirty="0" err="1" smtClean="0">
                <a:latin typeface="Cambria" pitchFamily="18" charset="0"/>
              </a:rPr>
              <a:t>pemilik</a:t>
            </a:r>
            <a:r>
              <a:rPr lang="en-US" sz="3700" dirty="0" smtClean="0">
                <a:latin typeface="Cambria" pitchFamily="18" charset="0"/>
              </a:rPr>
              <a:t> </a:t>
            </a:r>
            <a:r>
              <a:rPr lang="en-US" sz="3700" dirty="0" err="1" smtClean="0">
                <a:latin typeface="Cambria" pitchFamily="18" charset="0"/>
              </a:rPr>
              <a:t>dan</a:t>
            </a:r>
            <a:r>
              <a:rPr lang="en-US" sz="3700" dirty="0" smtClean="0">
                <a:latin typeface="Cambria" pitchFamily="18" charset="0"/>
              </a:rPr>
              <a:t> </a:t>
            </a:r>
            <a:r>
              <a:rPr lang="en-US" sz="3700" dirty="0" err="1" smtClean="0">
                <a:latin typeface="Cambria" pitchFamily="18" charset="0"/>
              </a:rPr>
              <a:t>penghuni</a:t>
            </a:r>
            <a:r>
              <a:rPr lang="en-US" sz="3700" dirty="0" smtClean="0">
                <a:latin typeface="Cambria" pitchFamily="18" charset="0"/>
              </a:rPr>
              <a:t> </a:t>
            </a:r>
            <a:r>
              <a:rPr lang="en-US" sz="3700" dirty="0" err="1" smtClean="0">
                <a:latin typeface="Cambria" pitchFamily="18" charset="0"/>
              </a:rPr>
              <a:t>ybs</a:t>
            </a:r>
            <a:r>
              <a:rPr lang="en-US" sz="3700" dirty="0" smtClean="0">
                <a:latin typeface="Cambria" pitchFamily="18" charset="0"/>
              </a:rPr>
              <a:t> </a:t>
            </a:r>
            <a:r>
              <a:rPr lang="en-US" sz="3700" dirty="0" err="1" smtClean="0">
                <a:latin typeface="Cambria" pitchFamily="18" charset="0"/>
              </a:rPr>
              <a:t>dengan</a:t>
            </a:r>
            <a:r>
              <a:rPr lang="en-US" sz="3700" dirty="0" smtClean="0">
                <a:latin typeface="Cambria" pitchFamily="18" charset="0"/>
              </a:rPr>
              <a:t> </a:t>
            </a:r>
            <a:r>
              <a:rPr lang="en-US" sz="3700" dirty="0" err="1" smtClean="0">
                <a:latin typeface="Cambria" pitchFamily="18" charset="0"/>
              </a:rPr>
              <a:t>penghunian</a:t>
            </a:r>
            <a:r>
              <a:rPr lang="en-US" sz="3700" dirty="0" smtClean="0">
                <a:latin typeface="Cambria" pitchFamily="18" charset="0"/>
              </a:rPr>
              <a:t> </a:t>
            </a:r>
            <a:r>
              <a:rPr lang="en-US" sz="3700" dirty="0" err="1" smtClean="0">
                <a:latin typeface="Cambria" pitchFamily="18" charset="0"/>
              </a:rPr>
              <a:t>diatur</a:t>
            </a:r>
            <a:r>
              <a:rPr lang="en-US" sz="3700" dirty="0" smtClean="0">
                <a:latin typeface="Cambria" pitchFamily="18" charset="0"/>
              </a:rPr>
              <a:t> </a:t>
            </a:r>
            <a:r>
              <a:rPr lang="en-US" sz="3700" dirty="0" err="1" smtClean="0">
                <a:latin typeface="Cambria" pitchFamily="18" charset="0"/>
              </a:rPr>
              <a:t>dalam</a:t>
            </a:r>
            <a:r>
              <a:rPr lang="en-US" sz="3700" dirty="0" smtClean="0">
                <a:latin typeface="Cambria" pitchFamily="18" charset="0"/>
              </a:rPr>
              <a:t> AD ART PPPSRS</a:t>
            </a:r>
          </a:p>
          <a:p>
            <a:pPr marL="344488" indent="-344488">
              <a:buFont typeface="Wingdings" pitchFamily="2" charset="2"/>
              <a:buChar char="Ø"/>
            </a:pPr>
            <a:r>
              <a:rPr lang="en-US" sz="3700" dirty="0" err="1" smtClean="0">
                <a:latin typeface="Cambria" pitchFamily="18" charset="0"/>
              </a:rPr>
              <a:t>Dalam</a:t>
            </a:r>
            <a:r>
              <a:rPr lang="en-US" sz="3700" dirty="0" smtClean="0">
                <a:latin typeface="Cambria" pitchFamily="18" charset="0"/>
              </a:rPr>
              <a:t> </a:t>
            </a:r>
            <a:r>
              <a:rPr lang="en-US" sz="3700" dirty="0" err="1" smtClean="0">
                <a:latin typeface="Cambria" pitchFamily="18" charset="0"/>
              </a:rPr>
              <a:t>hal</a:t>
            </a:r>
            <a:r>
              <a:rPr lang="en-US" sz="3700" dirty="0" smtClean="0">
                <a:latin typeface="Cambria" pitchFamily="18" charset="0"/>
              </a:rPr>
              <a:t> PPPSRS </a:t>
            </a:r>
            <a:r>
              <a:rPr lang="en-US" sz="3700" dirty="0" err="1" smtClean="0">
                <a:latin typeface="Cambria" pitchFamily="18" charset="0"/>
              </a:rPr>
              <a:t>memutuskan</a:t>
            </a:r>
            <a:r>
              <a:rPr lang="en-US" sz="3700" dirty="0" smtClean="0">
                <a:latin typeface="Cambria" pitchFamily="18" charset="0"/>
              </a:rPr>
              <a:t> </a:t>
            </a:r>
            <a:r>
              <a:rPr lang="en-US" sz="3700" dirty="0" err="1" smtClean="0">
                <a:latin typeface="Cambria" pitchFamily="18" charset="0"/>
              </a:rPr>
              <a:t>sesuatu</a:t>
            </a:r>
            <a:r>
              <a:rPr lang="en-US" sz="3700" dirty="0" smtClean="0">
                <a:latin typeface="Cambria" pitchFamily="18" charset="0"/>
              </a:rPr>
              <a:t> yang </a:t>
            </a:r>
            <a:r>
              <a:rPr lang="en-US" sz="3700" dirty="0" err="1" smtClean="0">
                <a:latin typeface="Cambria" pitchFamily="18" charset="0"/>
              </a:rPr>
              <a:t>berkaitan</a:t>
            </a:r>
            <a:r>
              <a:rPr lang="en-US" sz="3700" dirty="0" smtClean="0">
                <a:latin typeface="Cambria" pitchFamily="18" charset="0"/>
              </a:rPr>
              <a:t> </a:t>
            </a:r>
            <a:r>
              <a:rPr lang="en-US" sz="3700" dirty="0" err="1" smtClean="0">
                <a:latin typeface="Cambria" pitchFamily="18" charset="0"/>
              </a:rPr>
              <a:t>dengan</a:t>
            </a:r>
            <a:r>
              <a:rPr lang="en-US" sz="3700" dirty="0" smtClean="0">
                <a:latin typeface="Cambria" pitchFamily="18" charset="0"/>
              </a:rPr>
              <a:t> </a:t>
            </a:r>
            <a:r>
              <a:rPr lang="en-US" sz="3700" dirty="0" err="1" smtClean="0">
                <a:latin typeface="Cambria" pitchFamily="18" charset="0"/>
              </a:rPr>
              <a:t>kepemilikan</a:t>
            </a:r>
            <a:r>
              <a:rPr lang="en-US" sz="3700" dirty="0" smtClean="0">
                <a:latin typeface="Cambria" pitchFamily="18" charset="0"/>
              </a:rPr>
              <a:t> </a:t>
            </a:r>
            <a:r>
              <a:rPr lang="en-US" sz="3700" dirty="0" err="1" smtClean="0">
                <a:latin typeface="Cambria" pitchFamily="18" charset="0"/>
              </a:rPr>
              <a:t>dan</a:t>
            </a:r>
            <a:r>
              <a:rPr lang="en-US" sz="3700" dirty="0" smtClean="0">
                <a:latin typeface="Cambria" pitchFamily="18" charset="0"/>
              </a:rPr>
              <a:t> </a:t>
            </a:r>
            <a:r>
              <a:rPr lang="en-US" sz="3700" dirty="0" err="1" smtClean="0">
                <a:latin typeface="Cambria" pitchFamily="18" charset="0"/>
              </a:rPr>
              <a:t>pengelolaan</a:t>
            </a:r>
            <a:r>
              <a:rPr lang="en-US" sz="3700" dirty="0" smtClean="0">
                <a:latin typeface="Cambria" pitchFamily="18" charset="0"/>
              </a:rPr>
              <a:t> </a:t>
            </a:r>
            <a:r>
              <a:rPr lang="en-US" sz="3700" dirty="0" err="1" smtClean="0">
                <a:latin typeface="Cambria" pitchFamily="18" charset="0"/>
              </a:rPr>
              <a:t>rumah</a:t>
            </a:r>
            <a:r>
              <a:rPr lang="en-US" sz="3700" dirty="0" smtClean="0">
                <a:latin typeface="Cambria" pitchFamily="18" charset="0"/>
              </a:rPr>
              <a:t> </a:t>
            </a:r>
            <a:r>
              <a:rPr lang="en-US" sz="3700" dirty="0" err="1" smtClean="0">
                <a:latin typeface="Cambria" pitchFamily="18" charset="0"/>
              </a:rPr>
              <a:t>susun</a:t>
            </a:r>
            <a:r>
              <a:rPr lang="en-US" sz="3700" dirty="0" smtClean="0">
                <a:latin typeface="Cambria" pitchFamily="18" charset="0"/>
              </a:rPr>
              <a:t>, </a:t>
            </a:r>
            <a:r>
              <a:rPr lang="en-US" sz="3700" dirty="0" err="1" smtClean="0">
                <a:latin typeface="Cambria" pitchFamily="18" charset="0"/>
              </a:rPr>
              <a:t>setiap</a:t>
            </a:r>
            <a:r>
              <a:rPr lang="en-US" sz="3700" dirty="0" smtClean="0">
                <a:latin typeface="Cambria" pitchFamily="18" charset="0"/>
              </a:rPr>
              <a:t> </a:t>
            </a:r>
            <a:r>
              <a:rPr lang="en-US" sz="3700" dirty="0" err="1" smtClean="0">
                <a:latin typeface="Cambria" pitchFamily="18" charset="0"/>
              </a:rPr>
              <a:t>anggita</a:t>
            </a:r>
            <a:r>
              <a:rPr lang="en-US" sz="3700" dirty="0" smtClean="0">
                <a:latin typeface="Cambria" pitchFamily="18" charset="0"/>
              </a:rPr>
              <a:t> </a:t>
            </a:r>
            <a:r>
              <a:rPr lang="en-US" sz="3700" dirty="0" err="1" smtClean="0">
                <a:latin typeface="Cambria" pitchFamily="18" charset="0"/>
              </a:rPr>
              <a:t>mempunyai</a:t>
            </a:r>
            <a:r>
              <a:rPr lang="en-US" sz="3700" dirty="0" smtClean="0">
                <a:latin typeface="Cambria" pitchFamily="18" charset="0"/>
              </a:rPr>
              <a:t> </a:t>
            </a:r>
            <a:r>
              <a:rPr lang="en-US" sz="3700" dirty="0" err="1" smtClean="0">
                <a:latin typeface="Cambria" pitchFamily="18" charset="0"/>
              </a:rPr>
              <a:t>hak</a:t>
            </a:r>
            <a:r>
              <a:rPr lang="en-US" sz="3700" dirty="0" smtClean="0">
                <a:latin typeface="Cambria" pitchFamily="18" charset="0"/>
              </a:rPr>
              <a:t> yang </a:t>
            </a:r>
            <a:r>
              <a:rPr lang="en-US" sz="3700" dirty="0" err="1" smtClean="0">
                <a:latin typeface="Cambria" pitchFamily="18" charset="0"/>
              </a:rPr>
              <a:t>sama</a:t>
            </a:r>
            <a:r>
              <a:rPr lang="en-US" sz="3700" dirty="0" smtClean="0">
                <a:latin typeface="Cambria" pitchFamily="18" charset="0"/>
              </a:rPr>
              <a:t> </a:t>
            </a:r>
            <a:r>
              <a:rPr lang="en-US" sz="3700" dirty="0" err="1" smtClean="0">
                <a:latin typeface="Cambria" pitchFamily="18" charset="0"/>
              </a:rPr>
              <a:t>dengan</a:t>
            </a:r>
            <a:r>
              <a:rPr lang="en-US" sz="3700" dirty="0" smtClean="0">
                <a:latin typeface="Cambria" pitchFamily="18" charset="0"/>
              </a:rPr>
              <a:t> NPP</a:t>
            </a:r>
          </a:p>
          <a:p>
            <a:pPr marL="344488" indent="-344488">
              <a:buFont typeface="Wingdings" pitchFamily="2" charset="2"/>
              <a:buChar char="Ø"/>
            </a:pPr>
            <a:r>
              <a:rPr lang="en-US" sz="3700" dirty="0" err="1" smtClean="0">
                <a:latin typeface="Cambria" pitchFamily="18" charset="0"/>
              </a:rPr>
              <a:t>Dalam</a:t>
            </a:r>
            <a:r>
              <a:rPr lang="en-US" sz="3700" dirty="0" smtClean="0">
                <a:latin typeface="Cambria" pitchFamily="18" charset="0"/>
              </a:rPr>
              <a:t> </a:t>
            </a:r>
            <a:r>
              <a:rPr lang="en-US" sz="3700" dirty="0" err="1" smtClean="0">
                <a:latin typeface="Cambria" pitchFamily="18" charset="0"/>
              </a:rPr>
              <a:t>hal</a:t>
            </a:r>
            <a:r>
              <a:rPr lang="en-US" sz="3700" dirty="0" smtClean="0">
                <a:latin typeface="Cambria" pitchFamily="18" charset="0"/>
              </a:rPr>
              <a:t> PPPSRS </a:t>
            </a:r>
            <a:r>
              <a:rPr lang="en-US" sz="3700" dirty="0" err="1" smtClean="0">
                <a:latin typeface="Cambria" pitchFamily="18" charset="0"/>
              </a:rPr>
              <a:t>memutuskan</a:t>
            </a:r>
            <a:r>
              <a:rPr lang="en-US" sz="3700" dirty="0" smtClean="0">
                <a:latin typeface="Cambria" pitchFamily="18" charset="0"/>
              </a:rPr>
              <a:t> </a:t>
            </a:r>
            <a:r>
              <a:rPr lang="en-US" sz="3700" dirty="0" err="1" smtClean="0">
                <a:latin typeface="Cambria" pitchFamily="18" charset="0"/>
              </a:rPr>
              <a:t>sesuatu</a:t>
            </a:r>
            <a:r>
              <a:rPr lang="en-US" sz="3700" dirty="0" smtClean="0">
                <a:latin typeface="Cambria" pitchFamily="18" charset="0"/>
              </a:rPr>
              <a:t> yang </a:t>
            </a:r>
            <a:r>
              <a:rPr lang="en-US" sz="3700" dirty="0" err="1" smtClean="0">
                <a:latin typeface="Cambria" pitchFamily="18" charset="0"/>
              </a:rPr>
              <a:t>berkaitan</a:t>
            </a:r>
            <a:r>
              <a:rPr lang="en-US" sz="3700" dirty="0" smtClean="0">
                <a:latin typeface="Cambria" pitchFamily="18" charset="0"/>
              </a:rPr>
              <a:t> </a:t>
            </a:r>
            <a:r>
              <a:rPr lang="en-US" sz="3700" dirty="0" err="1" smtClean="0">
                <a:latin typeface="Cambria" pitchFamily="18" charset="0"/>
              </a:rPr>
              <a:t>dengan</a:t>
            </a:r>
            <a:r>
              <a:rPr lang="en-US" sz="3700" dirty="0" smtClean="0">
                <a:latin typeface="Cambria" pitchFamily="18" charset="0"/>
              </a:rPr>
              <a:t> </a:t>
            </a:r>
            <a:r>
              <a:rPr lang="en-US" sz="3700" dirty="0" err="1" smtClean="0">
                <a:latin typeface="Cambria" pitchFamily="18" charset="0"/>
              </a:rPr>
              <a:t>kepentingan</a:t>
            </a:r>
            <a:r>
              <a:rPr lang="en-US" sz="3700" dirty="0" smtClean="0">
                <a:latin typeface="Cambria" pitchFamily="18" charset="0"/>
              </a:rPr>
              <a:t> </a:t>
            </a:r>
            <a:r>
              <a:rPr lang="en-US" sz="3700" dirty="0" err="1" smtClean="0">
                <a:latin typeface="Cambria" pitchFamily="18" charset="0"/>
              </a:rPr>
              <a:t>penghunian</a:t>
            </a:r>
            <a:r>
              <a:rPr lang="en-US" sz="3700" dirty="0" smtClean="0">
                <a:latin typeface="Cambria" pitchFamily="18" charset="0"/>
              </a:rPr>
              <a:t> </a:t>
            </a:r>
            <a:r>
              <a:rPr lang="en-US" sz="3700" dirty="0" err="1" smtClean="0">
                <a:latin typeface="Cambria" pitchFamily="18" charset="0"/>
              </a:rPr>
              <a:t>rumah</a:t>
            </a:r>
            <a:r>
              <a:rPr lang="en-US" sz="3700" dirty="0" smtClean="0">
                <a:latin typeface="Cambria" pitchFamily="18" charset="0"/>
              </a:rPr>
              <a:t> </a:t>
            </a:r>
            <a:r>
              <a:rPr lang="en-US" sz="3700" dirty="0" err="1" smtClean="0">
                <a:latin typeface="Cambria" pitchFamily="18" charset="0"/>
              </a:rPr>
              <a:t>susun</a:t>
            </a:r>
            <a:r>
              <a:rPr lang="en-US" sz="3700" dirty="0" smtClean="0">
                <a:latin typeface="Cambria" pitchFamily="18" charset="0"/>
              </a:rPr>
              <a:t>, </a:t>
            </a:r>
            <a:r>
              <a:rPr lang="en-US" sz="3700" dirty="0" err="1" smtClean="0">
                <a:latin typeface="Cambria" pitchFamily="18" charset="0"/>
              </a:rPr>
              <a:t>setiap</a:t>
            </a:r>
            <a:r>
              <a:rPr lang="en-US" sz="3700" dirty="0" smtClean="0">
                <a:latin typeface="Cambria" pitchFamily="18" charset="0"/>
              </a:rPr>
              <a:t> </a:t>
            </a:r>
            <a:r>
              <a:rPr lang="en-US" sz="3700" dirty="0" err="1" smtClean="0">
                <a:latin typeface="Cambria" pitchFamily="18" charset="0"/>
              </a:rPr>
              <a:t>anggota</a:t>
            </a:r>
            <a:r>
              <a:rPr lang="en-US" sz="3700" dirty="0" smtClean="0">
                <a:latin typeface="Cambria" pitchFamily="18" charset="0"/>
              </a:rPr>
              <a:t> </a:t>
            </a:r>
            <a:r>
              <a:rPr lang="en-US" sz="3700" dirty="0" err="1" smtClean="0">
                <a:latin typeface="Cambria" pitchFamily="18" charset="0"/>
              </a:rPr>
              <a:t>berhak</a:t>
            </a:r>
            <a:r>
              <a:rPr lang="en-US" sz="3700" dirty="0" smtClean="0">
                <a:latin typeface="Cambria" pitchFamily="18" charset="0"/>
              </a:rPr>
              <a:t> </a:t>
            </a:r>
            <a:r>
              <a:rPr lang="en-US" sz="3700" dirty="0" err="1" smtClean="0">
                <a:latin typeface="Cambria" pitchFamily="18" charset="0"/>
              </a:rPr>
              <a:t>memberikan</a:t>
            </a:r>
            <a:r>
              <a:rPr lang="en-US" sz="3700" dirty="0" smtClean="0">
                <a:latin typeface="Cambria" pitchFamily="18" charset="0"/>
              </a:rPr>
              <a:t> </a:t>
            </a:r>
            <a:r>
              <a:rPr lang="en-US" sz="3700" dirty="0" err="1" smtClean="0">
                <a:latin typeface="Cambria" pitchFamily="18" charset="0"/>
              </a:rPr>
              <a:t>satu</a:t>
            </a:r>
            <a:r>
              <a:rPr lang="en-US" sz="3700" dirty="0" smtClean="0">
                <a:latin typeface="Cambria" pitchFamily="18" charset="0"/>
              </a:rPr>
              <a:t> </a:t>
            </a:r>
            <a:r>
              <a:rPr lang="en-US" sz="3700" dirty="0" err="1" smtClean="0">
                <a:latin typeface="Cambria" pitchFamily="18" charset="0"/>
              </a:rPr>
              <a:t>suara</a:t>
            </a:r>
            <a:r>
              <a:rPr lang="en-US" sz="3700" dirty="0" smtClean="0">
                <a:latin typeface="Cambria" pitchFamily="18" charset="0"/>
              </a:rPr>
              <a:t>. </a:t>
            </a:r>
          </a:p>
          <a:p>
            <a:pPr marL="465138" indent="-465138">
              <a:buFont typeface="Wingdings" pitchFamily="2" charset="2"/>
              <a:buChar char="Ø"/>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lstStyle/>
          <a:p>
            <a:endParaRPr lang="en-US" dirty="0"/>
          </a:p>
        </p:txBody>
      </p:sp>
      <p:sp>
        <p:nvSpPr>
          <p:cNvPr id="3" name="Content Placeholder 2"/>
          <p:cNvSpPr>
            <a:spLocks noGrp="1"/>
          </p:cNvSpPr>
          <p:nvPr>
            <p:ph idx="1"/>
          </p:nvPr>
        </p:nvSpPr>
        <p:spPr>
          <a:xfrm>
            <a:off x="914400" y="1600200"/>
            <a:ext cx="8019288" cy="4648200"/>
          </a:xfrm>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066800"/>
          </a:xfrm>
        </p:spPr>
        <p:txBody>
          <a:bodyPr/>
          <a:lstStyle/>
          <a:p>
            <a:r>
              <a:rPr lang="en-US" b="1" dirty="0" err="1" smtClean="0"/>
              <a:t>Pengertian</a:t>
            </a:r>
            <a:r>
              <a:rPr lang="en-US" b="1" dirty="0" smtClean="0"/>
              <a:t> RUMAH SUSUN</a:t>
            </a:r>
            <a:endParaRPr lang="en-US" b="1" dirty="0"/>
          </a:p>
        </p:txBody>
      </p:sp>
      <p:sp>
        <p:nvSpPr>
          <p:cNvPr id="3" name="Content Placeholder 2"/>
          <p:cNvSpPr>
            <a:spLocks noGrp="1"/>
          </p:cNvSpPr>
          <p:nvPr>
            <p:ph idx="1"/>
          </p:nvPr>
        </p:nvSpPr>
        <p:spPr>
          <a:xfrm>
            <a:off x="990600" y="1447800"/>
            <a:ext cx="7943088" cy="5181600"/>
          </a:xfrm>
        </p:spPr>
        <p:txBody>
          <a:bodyPr>
            <a:normAutofit fontScale="85000" lnSpcReduction="20000"/>
          </a:bodyPr>
          <a:lstStyle/>
          <a:p>
            <a:pPr marL="0" lvl="0" indent="0">
              <a:lnSpc>
                <a:spcPct val="110000"/>
              </a:lnSpc>
              <a:buFont typeface="Wingdings" pitchFamily="2" charset="2"/>
              <a:buChar char="Ø"/>
            </a:pPr>
            <a:r>
              <a:rPr lang="en-US" sz="3500" dirty="0" err="1" smtClean="0">
                <a:latin typeface="Cambria" pitchFamily="18" charset="0"/>
              </a:rPr>
              <a:t>Bangunan</a:t>
            </a:r>
            <a:r>
              <a:rPr lang="en-US" sz="3500" dirty="0" smtClean="0">
                <a:latin typeface="Cambria" pitchFamily="18" charset="0"/>
              </a:rPr>
              <a:t> </a:t>
            </a:r>
            <a:r>
              <a:rPr lang="en-US" sz="3500" dirty="0" err="1" smtClean="0">
                <a:latin typeface="Cambria" pitchFamily="18" charset="0"/>
              </a:rPr>
              <a:t>gedung</a:t>
            </a:r>
            <a:r>
              <a:rPr lang="en-US" sz="3500" dirty="0" smtClean="0">
                <a:latin typeface="Cambria" pitchFamily="18" charset="0"/>
              </a:rPr>
              <a:t> </a:t>
            </a:r>
            <a:r>
              <a:rPr lang="en-US" sz="3500" dirty="0" err="1" smtClean="0">
                <a:latin typeface="Cambria" pitchFamily="18" charset="0"/>
              </a:rPr>
              <a:t>bertingkat</a:t>
            </a:r>
            <a:endParaRPr lang="en-US" sz="3500" dirty="0" smtClean="0">
              <a:latin typeface="Cambria" pitchFamily="18" charset="0"/>
            </a:endParaRPr>
          </a:p>
          <a:p>
            <a:pPr marL="0" lvl="0" indent="0">
              <a:lnSpc>
                <a:spcPct val="110000"/>
              </a:lnSpc>
              <a:buFont typeface="Wingdings" pitchFamily="2" charset="2"/>
              <a:buChar char="Ø"/>
            </a:pPr>
            <a:r>
              <a:rPr lang="en-US" sz="3500" dirty="0" smtClean="0">
                <a:latin typeface="Cambria" pitchFamily="18" charset="0"/>
              </a:rPr>
              <a:t> </a:t>
            </a:r>
            <a:r>
              <a:rPr lang="en-US" sz="3500" dirty="0" err="1" smtClean="0">
                <a:latin typeface="Cambria" pitchFamily="18" charset="0"/>
              </a:rPr>
              <a:t>Dalam</a:t>
            </a:r>
            <a:r>
              <a:rPr lang="en-US" sz="3500" dirty="0" smtClean="0">
                <a:latin typeface="Cambria" pitchFamily="18" charset="0"/>
              </a:rPr>
              <a:t> </a:t>
            </a:r>
            <a:r>
              <a:rPr lang="en-US" sz="3500" dirty="0" err="1" smtClean="0">
                <a:latin typeface="Cambria" pitchFamily="18" charset="0"/>
              </a:rPr>
              <a:t>satu</a:t>
            </a:r>
            <a:r>
              <a:rPr lang="en-US" sz="3500" dirty="0" smtClean="0">
                <a:latin typeface="Cambria" pitchFamily="18" charset="0"/>
              </a:rPr>
              <a:t> </a:t>
            </a:r>
            <a:r>
              <a:rPr lang="en-US" sz="3500" dirty="0" err="1" smtClean="0">
                <a:latin typeface="Cambria" pitchFamily="18" charset="0"/>
              </a:rPr>
              <a:t>lingkungan</a:t>
            </a:r>
            <a:endParaRPr lang="en-US" sz="3500" dirty="0" smtClean="0">
              <a:latin typeface="Cambria" pitchFamily="18" charset="0"/>
            </a:endParaRPr>
          </a:p>
          <a:p>
            <a:pPr marL="346075" lvl="0" indent="-346075">
              <a:lnSpc>
                <a:spcPct val="110000"/>
              </a:lnSpc>
              <a:buFont typeface="Wingdings" pitchFamily="2" charset="2"/>
              <a:buChar char="Ø"/>
            </a:pPr>
            <a:r>
              <a:rPr lang="en-US" sz="3500" dirty="0" err="1" smtClean="0">
                <a:latin typeface="Cambria" pitchFamily="18" charset="0"/>
              </a:rPr>
              <a:t>Bagian</a:t>
            </a:r>
            <a:r>
              <a:rPr lang="en-US" sz="3500" dirty="0" smtClean="0">
                <a:latin typeface="Cambria" pitchFamily="18" charset="0"/>
              </a:rPr>
              <a:t> </a:t>
            </a:r>
            <a:r>
              <a:rPr lang="en-US" sz="3500" dirty="0" err="1" smtClean="0">
                <a:latin typeface="Cambria" pitchFamily="18" charset="0"/>
              </a:rPr>
              <a:t>distrukturkan</a:t>
            </a:r>
            <a:r>
              <a:rPr lang="en-US" sz="3500" dirty="0" smtClean="0">
                <a:latin typeface="Cambria" pitchFamily="18" charset="0"/>
              </a:rPr>
              <a:t> </a:t>
            </a:r>
            <a:r>
              <a:rPr lang="en-US" sz="3500" dirty="0" err="1" smtClean="0">
                <a:latin typeface="Cambria" pitchFamily="18" charset="0"/>
              </a:rPr>
              <a:t>ke</a:t>
            </a:r>
            <a:r>
              <a:rPr lang="en-US" sz="3500" dirty="0" smtClean="0">
                <a:latin typeface="Cambria" pitchFamily="18" charset="0"/>
              </a:rPr>
              <a:t> </a:t>
            </a:r>
            <a:r>
              <a:rPr lang="en-US" sz="3500" dirty="0" err="1" smtClean="0">
                <a:latin typeface="Cambria" pitchFamily="18" charset="0"/>
              </a:rPr>
              <a:t>arah</a:t>
            </a:r>
            <a:r>
              <a:rPr lang="en-US" sz="3500" dirty="0" smtClean="0">
                <a:latin typeface="Cambria" pitchFamily="18" charset="0"/>
              </a:rPr>
              <a:t> </a:t>
            </a:r>
            <a:r>
              <a:rPr lang="en-US" sz="3500" dirty="0" err="1" smtClean="0">
                <a:latin typeface="Cambria" pitchFamily="18" charset="0"/>
              </a:rPr>
              <a:t>vertikal</a:t>
            </a:r>
            <a:r>
              <a:rPr lang="en-US" sz="3500" dirty="0" smtClean="0">
                <a:latin typeface="Cambria" pitchFamily="18" charset="0"/>
              </a:rPr>
              <a:t> </a:t>
            </a:r>
            <a:r>
              <a:rPr lang="en-US" sz="3500" dirty="0" err="1" smtClean="0">
                <a:latin typeface="Cambria" pitchFamily="18" charset="0"/>
              </a:rPr>
              <a:t>dan</a:t>
            </a:r>
            <a:r>
              <a:rPr lang="en-US" sz="3500" dirty="0" smtClean="0">
                <a:latin typeface="Cambria" pitchFamily="18" charset="0"/>
              </a:rPr>
              <a:t>  horizontal</a:t>
            </a:r>
          </a:p>
          <a:p>
            <a:pPr marL="346075" lvl="0" indent="-346075">
              <a:lnSpc>
                <a:spcPct val="110000"/>
              </a:lnSpc>
              <a:buFont typeface="Wingdings" pitchFamily="2" charset="2"/>
              <a:buChar char="Ø"/>
            </a:pPr>
            <a:r>
              <a:rPr lang="en-US" sz="3500" dirty="0" err="1" smtClean="0">
                <a:latin typeface="Cambria" pitchFamily="18" charset="0"/>
              </a:rPr>
              <a:t>Satu</a:t>
            </a:r>
            <a:r>
              <a:rPr lang="en-US" sz="3500" dirty="0" smtClean="0">
                <a:latin typeface="Cambria" pitchFamily="18" charset="0"/>
              </a:rPr>
              <a:t> </a:t>
            </a:r>
            <a:r>
              <a:rPr lang="en-US" sz="3500" dirty="0" err="1" smtClean="0">
                <a:latin typeface="Cambria" pitchFamily="18" charset="0"/>
              </a:rPr>
              <a:t>satuan</a:t>
            </a:r>
            <a:r>
              <a:rPr lang="en-US" sz="3500" dirty="0" smtClean="0">
                <a:latin typeface="Cambria" pitchFamily="18" charset="0"/>
              </a:rPr>
              <a:t> </a:t>
            </a:r>
            <a:r>
              <a:rPr lang="en-US" sz="3500" dirty="0" err="1" smtClean="0">
                <a:latin typeface="Cambria" pitchFamily="18" charset="0"/>
              </a:rPr>
              <a:t>dapat</a:t>
            </a:r>
            <a:r>
              <a:rPr lang="en-US" sz="3500" dirty="0" smtClean="0">
                <a:latin typeface="Cambria" pitchFamily="18" charset="0"/>
              </a:rPr>
              <a:t> </a:t>
            </a:r>
            <a:r>
              <a:rPr lang="en-US" sz="3500" dirty="0" err="1" smtClean="0">
                <a:latin typeface="Cambria" pitchFamily="18" charset="0"/>
              </a:rPr>
              <a:t>dimiliki</a:t>
            </a:r>
            <a:r>
              <a:rPr lang="en-US" sz="3500" dirty="0" smtClean="0">
                <a:latin typeface="Cambria" pitchFamily="18" charset="0"/>
              </a:rPr>
              <a:t> </a:t>
            </a:r>
            <a:r>
              <a:rPr lang="en-US" sz="3500" dirty="0" err="1" smtClean="0">
                <a:latin typeface="Cambria" pitchFamily="18" charset="0"/>
              </a:rPr>
              <a:t>dan</a:t>
            </a:r>
            <a:r>
              <a:rPr lang="en-US" sz="3500" dirty="0" smtClean="0">
                <a:latin typeface="Cambria" pitchFamily="18" charset="0"/>
              </a:rPr>
              <a:t> </a:t>
            </a:r>
            <a:r>
              <a:rPr lang="en-US" sz="3500" dirty="0" err="1" smtClean="0">
                <a:latin typeface="Cambria" pitchFamily="18" charset="0"/>
              </a:rPr>
              <a:t>digunakan</a:t>
            </a:r>
            <a:r>
              <a:rPr lang="en-US" sz="3500" dirty="0" smtClean="0">
                <a:latin typeface="Cambria" pitchFamily="18" charset="0"/>
              </a:rPr>
              <a:t> </a:t>
            </a:r>
            <a:r>
              <a:rPr lang="en-US" sz="3500" dirty="0" err="1" smtClean="0">
                <a:latin typeface="Cambria" pitchFamily="18" charset="0"/>
              </a:rPr>
              <a:t>secara</a:t>
            </a:r>
            <a:r>
              <a:rPr lang="en-US" sz="3500" dirty="0" smtClean="0">
                <a:latin typeface="Cambria" pitchFamily="18" charset="0"/>
              </a:rPr>
              <a:t> </a:t>
            </a:r>
            <a:r>
              <a:rPr lang="en-US" sz="3500" dirty="0" err="1" smtClean="0">
                <a:latin typeface="Cambria" pitchFamily="18" charset="0"/>
              </a:rPr>
              <a:t>terpisah</a:t>
            </a:r>
            <a:endParaRPr lang="en-US" sz="3500" dirty="0" smtClean="0">
              <a:latin typeface="Cambria" pitchFamily="18" charset="0"/>
            </a:endParaRPr>
          </a:p>
          <a:p>
            <a:pPr marL="0" lvl="0" indent="0">
              <a:lnSpc>
                <a:spcPct val="110000"/>
              </a:lnSpc>
              <a:buFont typeface="Wingdings" pitchFamily="2" charset="2"/>
              <a:buChar char="Ø"/>
            </a:pPr>
            <a:r>
              <a:rPr lang="en-US" sz="3500" dirty="0" smtClean="0">
                <a:latin typeface="Cambria" pitchFamily="18" charset="0"/>
              </a:rPr>
              <a:t> </a:t>
            </a:r>
            <a:r>
              <a:rPr lang="en-US" sz="3500" dirty="0" err="1" smtClean="0">
                <a:latin typeface="Cambria" pitchFamily="18" charset="0"/>
              </a:rPr>
              <a:t>Dilengkapi</a:t>
            </a:r>
            <a:r>
              <a:rPr lang="en-US" sz="3500" dirty="0" smtClean="0">
                <a:latin typeface="Cambria" pitchFamily="18" charset="0"/>
              </a:rPr>
              <a:t>:</a:t>
            </a:r>
          </a:p>
          <a:p>
            <a:pPr marL="0" lvl="0" indent="0">
              <a:lnSpc>
                <a:spcPct val="110000"/>
              </a:lnSpc>
              <a:buNone/>
            </a:pPr>
            <a:r>
              <a:rPr lang="en-US" sz="3500" dirty="0" smtClean="0">
                <a:latin typeface="Cambria" pitchFamily="18" charset="0"/>
              </a:rPr>
              <a:t>	- </a:t>
            </a:r>
            <a:r>
              <a:rPr lang="en-US" sz="3500" dirty="0" err="1" smtClean="0">
                <a:latin typeface="Cambria" pitchFamily="18" charset="0"/>
              </a:rPr>
              <a:t>Bagian</a:t>
            </a:r>
            <a:r>
              <a:rPr lang="en-US" sz="3500" dirty="0" smtClean="0">
                <a:latin typeface="Cambria" pitchFamily="18" charset="0"/>
              </a:rPr>
              <a:t> </a:t>
            </a:r>
            <a:r>
              <a:rPr lang="en-US" sz="3500" dirty="0" err="1" smtClean="0">
                <a:latin typeface="Cambria" pitchFamily="18" charset="0"/>
              </a:rPr>
              <a:t>Bersama</a:t>
            </a:r>
            <a:endParaRPr lang="en-US" sz="3500" dirty="0" smtClean="0">
              <a:latin typeface="Cambria" pitchFamily="18" charset="0"/>
            </a:endParaRPr>
          </a:p>
          <a:p>
            <a:pPr marL="0" lvl="1" indent="0">
              <a:lnSpc>
                <a:spcPct val="110000"/>
              </a:lnSpc>
              <a:buNone/>
            </a:pPr>
            <a:r>
              <a:rPr lang="en-US" sz="3500" dirty="0" smtClean="0">
                <a:latin typeface="Cambria" pitchFamily="18" charset="0"/>
              </a:rPr>
              <a:t>	- Benda </a:t>
            </a:r>
            <a:r>
              <a:rPr lang="en-US" sz="3500" dirty="0" err="1" smtClean="0">
                <a:latin typeface="Cambria" pitchFamily="18" charset="0"/>
              </a:rPr>
              <a:t>Bersama</a:t>
            </a:r>
            <a:endParaRPr lang="en-US" sz="3500" dirty="0" smtClean="0">
              <a:latin typeface="Cambria" pitchFamily="18" charset="0"/>
            </a:endParaRPr>
          </a:p>
          <a:p>
            <a:pPr marL="0" indent="0">
              <a:lnSpc>
                <a:spcPct val="110000"/>
              </a:lnSpc>
              <a:buNone/>
            </a:pPr>
            <a:r>
              <a:rPr lang="en-US" sz="3500" dirty="0" smtClean="0">
                <a:latin typeface="Cambria" pitchFamily="18" charset="0"/>
              </a:rPr>
              <a:t>	- Tanah </a:t>
            </a:r>
            <a:r>
              <a:rPr lang="en-US" sz="3500" dirty="0" err="1" smtClean="0">
                <a:latin typeface="Cambria" pitchFamily="18" charset="0"/>
              </a:rPr>
              <a:t>Bersama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696200" cy="5410200"/>
          </a:xfrm>
        </p:spPr>
        <p:txBody>
          <a:bodyPr/>
          <a:lstStyle/>
          <a:p>
            <a:pPr marL="0" indent="0">
              <a:buNone/>
            </a:pPr>
            <a:r>
              <a:rPr lang="en-US" sz="3300" dirty="0" smtClean="0">
                <a:latin typeface="Cambria" pitchFamily="18" charset="0"/>
              </a:rPr>
              <a:t>2 (</a:t>
            </a:r>
            <a:r>
              <a:rPr lang="en-US" sz="3300" dirty="0" err="1" smtClean="0">
                <a:latin typeface="Cambria" pitchFamily="18" charset="0"/>
              </a:rPr>
              <a:t>dua</a:t>
            </a:r>
            <a:r>
              <a:rPr lang="en-US" sz="3300" dirty="0" smtClean="0">
                <a:latin typeface="Cambria" pitchFamily="18" charset="0"/>
              </a:rPr>
              <a:t>) </a:t>
            </a:r>
            <a:r>
              <a:rPr lang="en-US" sz="3300" dirty="0" err="1" smtClean="0">
                <a:latin typeface="Cambria" pitchFamily="18" charset="0"/>
              </a:rPr>
              <a:t>elemen</a:t>
            </a:r>
            <a:r>
              <a:rPr lang="en-US" sz="3300" dirty="0" smtClean="0">
                <a:latin typeface="Cambria" pitchFamily="18" charset="0"/>
              </a:rPr>
              <a:t> </a:t>
            </a:r>
            <a:r>
              <a:rPr lang="en-US" sz="3300" dirty="0" err="1" smtClean="0">
                <a:latin typeface="Cambria" pitchFamily="18" charset="0"/>
              </a:rPr>
              <a:t>pokok</a:t>
            </a:r>
            <a:r>
              <a:rPr lang="en-US" sz="3300" dirty="0" smtClean="0">
                <a:latin typeface="Cambria" pitchFamily="18" charset="0"/>
              </a:rPr>
              <a:t> </a:t>
            </a:r>
            <a:r>
              <a:rPr lang="en-US" sz="3300" dirty="0" err="1" smtClean="0">
                <a:latin typeface="Cambria" pitchFamily="18" charset="0"/>
              </a:rPr>
              <a:t>dalam</a:t>
            </a:r>
            <a:r>
              <a:rPr lang="en-US" sz="3300" dirty="0" smtClean="0">
                <a:latin typeface="Cambria" pitchFamily="18" charset="0"/>
              </a:rPr>
              <a:t> </a:t>
            </a:r>
            <a:r>
              <a:rPr lang="en-US" sz="3300" dirty="0" err="1" smtClean="0">
                <a:latin typeface="Cambria" pitchFamily="18" charset="0"/>
              </a:rPr>
              <a:t>pemilikannya</a:t>
            </a:r>
            <a:r>
              <a:rPr lang="en-US" sz="3300" dirty="0" smtClean="0">
                <a:latin typeface="Cambria" pitchFamily="18" charset="0"/>
              </a:rPr>
              <a:t>, </a:t>
            </a:r>
            <a:r>
              <a:rPr lang="en-US" sz="3300" dirty="0" err="1" smtClean="0">
                <a:latin typeface="Cambria" pitchFamily="18" charset="0"/>
              </a:rPr>
              <a:t>yaitu</a:t>
            </a:r>
            <a:r>
              <a:rPr lang="en-US" sz="3300" dirty="0" smtClean="0">
                <a:latin typeface="Cambria" pitchFamily="18" charset="0"/>
              </a:rPr>
              <a:t>:</a:t>
            </a:r>
          </a:p>
          <a:p>
            <a:pPr marL="514350" indent="-514350">
              <a:buAutoNum type="arabicPeriod"/>
            </a:pPr>
            <a:r>
              <a:rPr lang="en-US" sz="3300" dirty="0" err="1" smtClean="0">
                <a:latin typeface="Cambria" pitchFamily="18" charset="0"/>
              </a:rPr>
              <a:t>Pemilikan</a:t>
            </a:r>
            <a:r>
              <a:rPr lang="en-US" sz="3300" dirty="0" smtClean="0">
                <a:latin typeface="Cambria" pitchFamily="18" charset="0"/>
              </a:rPr>
              <a:t> yang </a:t>
            </a:r>
            <a:r>
              <a:rPr lang="en-US" sz="3300" dirty="0" err="1" smtClean="0">
                <a:latin typeface="Cambria" pitchFamily="18" charset="0"/>
              </a:rPr>
              <a:t>bersifat</a:t>
            </a:r>
            <a:r>
              <a:rPr lang="en-US" sz="3300" dirty="0" smtClean="0">
                <a:latin typeface="Cambria" pitchFamily="18" charset="0"/>
              </a:rPr>
              <a:t> </a:t>
            </a:r>
            <a:r>
              <a:rPr lang="en-US" sz="3300" dirty="0" err="1" smtClean="0">
                <a:latin typeface="Cambria" pitchFamily="18" charset="0"/>
              </a:rPr>
              <a:t>perorangan</a:t>
            </a:r>
            <a:r>
              <a:rPr lang="en-US" sz="3300" dirty="0" smtClean="0">
                <a:latin typeface="Cambria" pitchFamily="18" charset="0"/>
              </a:rPr>
              <a:t> yang </a:t>
            </a:r>
            <a:r>
              <a:rPr lang="en-US" sz="3300" dirty="0" err="1" smtClean="0">
                <a:latin typeface="Cambria" pitchFamily="18" charset="0"/>
              </a:rPr>
              <a:t>dapat</a:t>
            </a:r>
            <a:r>
              <a:rPr lang="en-US" sz="3300" dirty="0" smtClean="0">
                <a:latin typeface="Cambria" pitchFamily="18" charset="0"/>
              </a:rPr>
              <a:t> </a:t>
            </a:r>
            <a:r>
              <a:rPr lang="en-US" sz="3300" dirty="0" err="1" smtClean="0">
                <a:latin typeface="Cambria" pitchFamily="18" charset="0"/>
              </a:rPr>
              <a:t>dinikmati</a:t>
            </a:r>
            <a:r>
              <a:rPr lang="en-US" sz="3300" dirty="0" smtClean="0">
                <a:latin typeface="Cambria" pitchFamily="18" charset="0"/>
              </a:rPr>
              <a:t> </a:t>
            </a:r>
            <a:r>
              <a:rPr lang="en-US" sz="3300" dirty="0" err="1" smtClean="0">
                <a:latin typeface="Cambria" pitchFamily="18" charset="0"/>
              </a:rPr>
              <a:t>secara</a:t>
            </a:r>
            <a:r>
              <a:rPr lang="en-US" sz="3300" dirty="0" smtClean="0">
                <a:latin typeface="Cambria" pitchFamily="18" charset="0"/>
              </a:rPr>
              <a:t> </a:t>
            </a:r>
            <a:r>
              <a:rPr lang="en-US" sz="3300" dirty="0" err="1" smtClean="0">
                <a:latin typeface="Cambria" pitchFamily="18" charset="0"/>
              </a:rPr>
              <a:t>terpisah</a:t>
            </a:r>
            <a:endParaRPr lang="en-US" sz="3300" dirty="0" smtClean="0">
              <a:latin typeface="Cambria" pitchFamily="18" charset="0"/>
            </a:endParaRPr>
          </a:p>
          <a:p>
            <a:pPr marL="514350" indent="-514350">
              <a:buAutoNum type="arabicPeriod"/>
            </a:pPr>
            <a:r>
              <a:rPr lang="en-US" sz="3300" dirty="0" err="1" smtClean="0">
                <a:latin typeface="Cambria" pitchFamily="18" charset="0"/>
              </a:rPr>
              <a:t>Pemilikan</a:t>
            </a:r>
            <a:r>
              <a:rPr lang="en-US" sz="3300" dirty="0" smtClean="0">
                <a:latin typeface="Cambria" pitchFamily="18" charset="0"/>
              </a:rPr>
              <a:t> </a:t>
            </a:r>
            <a:r>
              <a:rPr lang="en-US" sz="3300" dirty="0" err="1" smtClean="0">
                <a:latin typeface="Cambria" pitchFamily="18" charset="0"/>
              </a:rPr>
              <a:t>bersama</a:t>
            </a:r>
            <a:r>
              <a:rPr lang="en-US" sz="3300" dirty="0" smtClean="0">
                <a:latin typeface="Cambria" pitchFamily="18" charset="0"/>
              </a:rPr>
              <a:t> yang </a:t>
            </a:r>
            <a:r>
              <a:rPr lang="en-US" sz="3300" dirty="0" err="1" smtClean="0">
                <a:latin typeface="Cambria" pitchFamily="18" charset="0"/>
              </a:rPr>
              <a:t>tidak</a:t>
            </a:r>
            <a:r>
              <a:rPr lang="en-US" sz="3300" dirty="0" smtClean="0">
                <a:latin typeface="Cambria" pitchFamily="18" charset="0"/>
              </a:rPr>
              <a:t> </a:t>
            </a:r>
            <a:r>
              <a:rPr lang="en-US" sz="3300" dirty="0" err="1" smtClean="0">
                <a:latin typeface="Cambria" pitchFamily="18" charset="0"/>
              </a:rPr>
              <a:t>dapat</a:t>
            </a:r>
            <a:r>
              <a:rPr lang="en-US" sz="3300" dirty="0" smtClean="0">
                <a:latin typeface="Cambria" pitchFamily="18" charset="0"/>
              </a:rPr>
              <a:t> </a:t>
            </a:r>
            <a:r>
              <a:rPr lang="en-US" sz="3300" dirty="0" err="1" smtClean="0">
                <a:latin typeface="Cambria" pitchFamily="18" charset="0"/>
              </a:rPr>
              <a:t>dimiliki</a:t>
            </a:r>
            <a:r>
              <a:rPr lang="en-US" sz="3300" dirty="0" smtClean="0">
                <a:latin typeface="Cambria" pitchFamily="18" charset="0"/>
              </a:rPr>
              <a:t> </a:t>
            </a:r>
            <a:r>
              <a:rPr lang="en-US" sz="3300" dirty="0" err="1" smtClean="0">
                <a:latin typeface="Cambria" pitchFamily="18" charset="0"/>
              </a:rPr>
              <a:t>secara</a:t>
            </a:r>
            <a:r>
              <a:rPr lang="en-US" sz="3300" dirty="0" smtClean="0">
                <a:latin typeface="Cambria" pitchFamily="18" charset="0"/>
              </a:rPr>
              <a:t> </a:t>
            </a:r>
            <a:r>
              <a:rPr lang="en-US" sz="3300" dirty="0" err="1" smtClean="0">
                <a:latin typeface="Cambria" pitchFamily="18" charset="0"/>
              </a:rPr>
              <a:t>perorangan</a:t>
            </a:r>
            <a:r>
              <a:rPr lang="en-US" sz="3300" dirty="0" smtClean="0">
                <a:latin typeface="Cambria" pitchFamily="18" charset="0"/>
              </a:rPr>
              <a:t> </a:t>
            </a:r>
            <a:r>
              <a:rPr lang="en-US" sz="3300" dirty="0" err="1" smtClean="0">
                <a:latin typeface="Cambria" pitchFamily="18" charset="0"/>
              </a:rPr>
              <a:t>tetapi</a:t>
            </a:r>
            <a:r>
              <a:rPr lang="en-US" sz="3300" dirty="0" smtClean="0">
                <a:latin typeface="Cambria" pitchFamily="18" charset="0"/>
              </a:rPr>
              <a:t> </a:t>
            </a:r>
            <a:r>
              <a:rPr lang="en-US" sz="3300" dirty="0" err="1" smtClean="0">
                <a:latin typeface="Cambria" pitchFamily="18" charset="0"/>
              </a:rPr>
              <a:t>dimiliki</a:t>
            </a:r>
            <a:r>
              <a:rPr lang="en-US" sz="3300" dirty="0" smtClean="0">
                <a:latin typeface="Cambria" pitchFamily="18" charset="0"/>
              </a:rPr>
              <a:t> </a:t>
            </a:r>
            <a:r>
              <a:rPr lang="en-US" sz="3300" dirty="0" err="1" smtClean="0">
                <a:latin typeface="Cambria" pitchFamily="18" charset="0"/>
              </a:rPr>
              <a:t>bersama</a:t>
            </a:r>
            <a:r>
              <a:rPr lang="en-US" sz="3300" dirty="0" smtClean="0">
                <a:latin typeface="Cambria" pitchFamily="18" charset="0"/>
              </a:rPr>
              <a:t> </a:t>
            </a:r>
            <a:r>
              <a:rPr lang="en-US" sz="3300" dirty="0" err="1" smtClean="0">
                <a:latin typeface="Cambria" pitchFamily="18" charset="0"/>
              </a:rPr>
              <a:t>dan</a:t>
            </a:r>
            <a:r>
              <a:rPr lang="en-US" sz="3300" dirty="0" smtClean="0">
                <a:latin typeface="Cambria" pitchFamily="18" charset="0"/>
              </a:rPr>
              <a:t> </a:t>
            </a:r>
            <a:r>
              <a:rPr lang="en-US" sz="3300" dirty="0" err="1" smtClean="0">
                <a:latin typeface="Cambria" pitchFamily="18" charset="0"/>
              </a:rPr>
              <a:t>dinikmati</a:t>
            </a:r>
            <a:r>
              <a:rPr lang="en-US" sz="3300" dirty="0" smtClean="0">
                <a:latin typeface="Cambria" pitchFamily="18" charset="0"/>
              </a:rPr>
              <a:t> </a:t>
            </a:r>
            <a:r>
              <a:rPr lang="en-US" sz="3300" dirty="0" err="1" smtClean="0">
                <a:latin typeface="Cambria" pitchFamily="18" charset="0"/>
              </a:rPr>
              <a:t>bersama</a:t>
            </a:r>
            <a:r>
              <a:rPr lang="en-US" sz="3300" dirty="0" smtClean="0">
                <a:latin typeface="Cambria" pitchFamily="18" charset="0"/>
              </a:rPr>
              <a:t> </a:t>
            </a:r>
          </a:p>
          <a:p>
            <a:pPr marL="365125" indent="-365125">
              <a:buNone/>
            </a:pPr>
            <a:endParaRPr lang="en-US"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914400"/>
          </a:xfrm>
        </p:spPr>
        <p:txBody>
          <a:bodyPr>
            <a:normAutofit/>
          </a:bodyPr>
          <a:lstStyle/>
          <a:p>
            <a:r>
              <a:rPr lang="en-US" sz="4200" b="1" dirty="0" smtClean="0"/>
              <a:t>PEMILIKAN PERSEORANGAN</a:t>
            </a:r>
            <a:endParaRPr lang="en-US" sz="4200" b="1" dirty="0"/>
          </a:p>
        </p:txBody>
      </p:sp>
      <p:sp>
        <p:nvSpPr>
          <p:cNvPr id="3" name="Content Placeholder 2"/>
          <p:cNvSpPr>
            <a:spLocks noGrp="1"/>
          </p:cNvSpPr>
          <p:nvPr>
            <p:ph idx="1"/>
          </p:nvPr>
        </p:nvSpPr>
        <p:spPr>
          <a:xfrm>
            <a:off x="990600" y="1524000"/>
            <a:ext cx="7943088" cy="4724400"/>
          </a:xfrm>
        </p:spPr>
        <p:txBody>
          <a:bodyPr/>
          <a:lstStyle/>
          <a:p>
            <a:pPr marL="0" indent="0">
              <a:buNone/>
            </a:pPr>
            <a:r>
              <a:rPr lang="en-US" dirty="0" err="1" smtClean="0">
                <a:latin typeface="Cambria" pitchFamily="18" charset="0"/>
              </a:rPr>
              <a:t>Obyeknya</a:t>
            </a:r>
            <a:r>
              <a:rPr lang="en-US" dirty="0" smtClean="0">
                <a:latin typeface="Cambria" pitchFamily="18" charset="0"/>
              </a:rPr>
              <a:t> </a:t>
            </a:r>
            <a:r>
              <a:rPr lang="en-US" dirty="0" err="1" smtClean="0">
                <a:latin typeface="Cambria" pitchFamily="18" charset="0"/>
              </a:rPr>
              <a:t>berupa</a:t>
            </a:r>
            <a:r>
              <a:rPr lang="en-US" dirty="0" smtClean="0">
                <a:latin typeface="Cambria" pitchFamily="18" charset="0"/>
              </a:rPr>
              <a:t> :</a:t>
            </a:r>
          </a:p>
          <a:p>
            <a:pPr marL="0" indent="0">
              <a:buNone/>
            </a:pPr>
            <a:r>
              <a:rPr lang="en-US" dirty="0" smtClean="0">
                <a:latin typeface="Cambria" pitchFamily="18" charset="0"/>
              </a:rPr>
              <a:t>SATUAN RUMAH SUSUN </a:t>
            </a:r>
            <a:r>
              <a:rPr lang="en-US" dirty="0" err="1" smtClean="0">
                <a:latin typeface="Cambria" pitchFamily="18" charset="0"/>
              </a:rPr>
              <a:t>atau</a:t>
            </a:r>
            <a:r>
              <a:rPr lang="en-US" dirty="0" smtClean="0">
                <a:latin typeface="Cambria" pitchFamily="18" charset="0"/>
              </a:rPr>
              <a:t> SARUSUN </a:t>
            </a:r>
            <a:r>
              <a:rPr lang="en-US" dirty="0" err="1" smtClean="0">
                <a:latin typeface="Cambria" pitchFamily="18" charset="0"/>
                <a:cs typeface="Andalus" pitchFamily="18" charset="-78"/>
              </a:rPr>
              <a:t>adalah</a:t>
            </a:r>
            <a:r>
              <a:rPr lang="en-US" dirty="0" smtClean="0">
                <a:latin typeface="Cambria" pitchFamily="18" charset="0"/>
                <a:cs typeface="Andalus" pitchFamily="18" charset="-78"/>
              </a:rPr>
              <a:t>:</a:t>
            </a:r>
          </a:p>
          <a:p>
            <a:pPr marL="457200" indent="-374650">
              <a:buNone/>
            </a:pPr>
            <a:r>
              <a:rPr lang="en-US" dirty="0" smtClean="0">
                <a:latin typeface="Cambria" pitchFamily="18" charset="0"/>
                <a:cs typeface="Andalus" pitchFamily="18" charset="-78"/>
              </a:rPr>
              <a:t>	Unit </a:t>
            </a:r>
            <a:r>
              <a:rPr lang="en-US" dirty="0" err="1" smtClean="0">
                <a:latin typeface="Cambria" pitchFamily="18" charset="0"/>
                <a:cs typeface="Andalus" pitchFamily="18" charset="-78"/>
              </a:rPr>
              <a:t>rumah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susun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atau</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ruang</a:t>
            </a:r>
            <a:r>
              <a:rPr lang="en-US" dirty="0" smtClean="0">
                <a:latin typeface="Cambria" pitchFamily="18" charset="0"/>
                <a:cs typeface="Andalus" pitchFamily="18" charset="-78"/>
              </a:rPr>
              <a:t> yang </a:t>
            </a:r>
            <a:r>
              <a:rPr lang="en-US" dirty="0" err="1" smtClean="0">
                <a:latin typeface="Cambria" pitchFamily="18" charset="0"/>
                <a:cs typeface="Andalus" pitchFamily="18" charset="-78"/>
              </a:rPr>
              <a:t>tujuan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utamanya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digunakan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secara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terpisah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dengan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fungsi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utama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sebagai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tempat</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hunian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mempunyai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sarana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penghubung</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ke</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jalan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umum</a:t>
            </a:r>
            <a:r>
              <a:rPr lang="en-US" dirty="0" smtClean="0">
                <a:latin typeface="Andalus" pitchFamily="18" charset="-78"/>
                <a:cs typeface="Andalus" pitchFamily="18" charset="-78"/>
              </a:rPr>
              <a:t>.</a:t>
            </a:r>
          </a:p>
          <a:p>
            <a:pPr marL="0" indent="0">
              <a:buNone/>
            </a:pPr>
            <a:endParaRPr lang="en-US"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696200" cy="838200"/>
          </a:xfrm>
        </p:spPr>
        <p:txBody>
          <a:bodyPr>
            <a:normAutofit/>
          </a:bodyPr>
          <a:lstStyle/>
          <a:p>
            <a:r>
              <a:rPr lang="en-US" b="1" dirty="0" smtClean="0"/>
              <a:t>PEMILIKAN BERSAMA</a:t>
            </a:r>
            <a:endParaRPr lang="en-US" dirty="0"/>
          </a:p>
        </p:txBody>
      </p:sp>
      <p:sp>
        <p:nvSpPr>
          <p:cNvPr id="3" name="Content Placeholder 2"/>
          <p:cNvSpPr>
            <a:spLocks noGrp="1"/>
          </p:cNvSpPr>
          <p:nvPr>
            <p:ph idx="1"/>
          </p:nvPr>
        </p:nvSpPr>
        <p:spPr>
          <a:xfrm>
            <a:off x="990600" y="1600200"/>
            <a:ext cx="8001000" cy="5029200"/>
          </a:xfrm>
        </p:spPr>
        <p:txBody>
          <a:bodyPr>
            <a:normAutofit/>
          </a:bodyPr>
          <a:lstStyle/>
          <a:p>
            <a:pPr marL="365125" indent="-365125">
              <a:buNone/>
            </a:pPr>
            <a:r>
              <a:rPr lang="en-US" dirty="0" err="1" smtClean="0">
                <a:latin typeface="Cambria" pitchFamily="18" charset="0"/>
                <a:cs typeface="Andalus" pitchFamily="18" charset="-78"/>
              </a:rPr>
              <a:t>Obyeknya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berupa</a:t>
            </a:r>
            <a:r>
              <a:rPr lang="en-US" dirty="0" smtClean="0">
                <a:latin typeface="Cambria" pitchFamily="18" charset="0"/>
                <a:cs typeface="Andalus" pitchFamily="18" charset="-78"/>
              </a:rPr>
              <a:t> </a:t>
            </a:r>
            <a:r>
              <a:rPr lang="en-US" dirty="0" smtClean="0">
                <a:latin typeface="Cambria" pitchFamily="18" charset="0"/>
              </a:rPr>
              <a:t>:</a:t>
            </a:r>
          </a:p>
          <a:p>
            <a:pPr marL="514350" indent="-514350">
              <a:buSzPct val="85000"/>
              <a:buFont typeface="+mj-lt"/>
              <a:buAutoNum type="arabicPeriod"/>
            </a:pPr>
            <a:r>
              <a:rPr lang="en-US" dirty="0" smtClean="0">
                <a:latin typeface="Cambria" pitchFamily="18" charset="0"/>
              </a:rPr>
              <a:t>TANAH BERSAMA</a:t>
            </a:r>
          </a:p>
          <a:p>
            <a:pPr marL="514350" indent="-514350">
              <a:buSzPct val="85000"/>
              <a:buNone/>
            </a:pPr>
            <a:r>
              <a:rPr lang="en-US" dirty="0" smtClean="0">
                <a:latin typeface="Cambria" pitchFamily="18" charset="0"/>
              </a:rPr>
              <a:t>	</a:t>
            </a:r>
            <a:r>
              <a:rPr lang="en-US" dirty="0" err="1" smtClean="0">
                <a:latin typeface="Cambria" pitchFamily="18" charset="0"/>
              </a:rPr>
              <a:t>adalah</a:t>
            </a:r>
            <a:r>
              <a:rPr lang="en-US" dirty="0" smtClean="0">
                <a:latin typeface="Cambria" pitchFamily="18" charset="0"/>
              </a:rPr>
              <a:t> :</a:t>
            </a:r>
          </a:p>
          <a:p>
            <a:pPr marL="514350" indent="-514350">
              <a:buSzPct val="85000"/>
              <a:buNone/>
            </a:pPr>
            <a:r>
              <a:rPr lang="en-US" dirty="0" smtClean="0">
                <a:latin typeface="Cambria" pitchFamily="18" charset="0"/>
              </a:rPr>
              <a:t>	</a:t>
            </a:r>
            <a:r>
              <a:rPr lang="en-US" dirty="0" err="1" smtClean="0">
                <a:latin typeface="Cambria" pitchFamily="18" charset="0"/>
                <a:cs typeface="Andalus" pitchFamily="18" charset="-78"/>
              </a:rPr>
              <a:t>Sebidang</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tanah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hak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atau</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tanah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sewa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untuk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bangunan</a:t>
            </a:r>
            <a:r>
              <a:rPr lang="en-US" dirty="0" smtClean="0">
                <a:latin typeface="Cambria" pitchFamily="18" charset="0"/>
                <a:cs typeface="Andalus" pitchFamily="18" charset="-78"/>
              </a:rPr>
              <a:t> yang </a:t>
            </a:r>
            <a:r>
              <a:rPr lang="en-US" dirty="0" err="1" smtClean="0">
                <a:latin typeface="Cambria" pitchFamily="18" charset="0"/>
                <a:cs typeface="Andalus" pitchFamily="18" charset="-78"/>
              </a:rPr>
              <a:t>digunakan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atas</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dasar</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hak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bersama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secara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tidak</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terpisah</a:t>
            </a:r>
            <a:r>
              <a:rPr lang="en-US" dirty="0" smtClean="0">
                <a:latin typeface="Cambria" pitchFamily="18" charset="0"/>
                <a:cs typeface="Andalus" pitchFamily="18" charset="-78"/>
              </a:rPr>
              <a:t> yang </a:t>
            </a:r>
            <a:r>
              <a:rPr lang="en-US" dirty="0" err="1" smtClean="0">
                <a:latin typeface="Cambria" pitchFamily="18" charset="0"/>
                <a:cs typeface="Andalus" pitchFamily="18" charset="-78"/>
              </a:rPr>
              <a:t>diatasnya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berdiri</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rumah</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susun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ditetapkan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batasnya</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dalam</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persyaratan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izin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mendirikan</a:t>
            </a:r>
            <a:r>
              <a:rPr lang="en-US" dirty="0" smtClean="0">
                <a:latin typeface="Cambria" pitchFamily="18" charset="0"/>
                <a:cs typeface="Andalus" pitchFamily="18" charset="-78"/>
              </a:rPr>
              <a:t> </a:t>
            </a:r>
            <a:r>
              <a:rPr lang="en-US" dirty="0" err="1" smtClean="0">
                <a:latin typeface="Cambria" pitchFamily="18" charset="0"/>
                <a:cs typeface="Andalus" pitchFamily="18" charset="-78"/>
              </a:rPr>
              <a:t>bangunan</a:t>
            </a:r>
            <a:r>
              <a:rPr lang="en-US" dirty="0" smtClean="0">
                <a:latin typeface="Cambria" pitchFamily="18" charset="0"/>
                <a:cs typeface="Andalus" pitchFamily="18" charset="-78"/>
              </a:rPr>
              <a:t>.</a:t>
            </a:r>
            <a:endParaRPr lang="en-US" dirty="0" smtClean="0">
              <a:latin typeface="Cambria" pitchFamily="18" charset="0"/>
            </a:endParaRPr>
          </a:p>
          <a:p>
            <a:pPr marL="365125" indent="-365125">
              <a:buNone/>
            </a:pPr>
            <a:endParaRPr lang="en-US" dirty="0" smtClean="0">
              <a:latin typeface="Andalus" pitchFamily="18" charset="-78"/>
              <a:cs typeface="Andalus" pitchFamily="18" charset="-78"/>
            </a:endParaRPr>
          </a:p>
          <a:p>
            <a:pPr marL="365125" indent="-365125">
              <a:buNone/>
            </a:pP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520</TotalTime>
  <Words>2349</Words>
  <Application>Microsoft Office PowerPoint</Application>
  <PresentationFormat>On-screen Show (4:3)</PresentationFormat>
  <Paragraphs>298</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Solstice</vt:lpstr>
      <vt:lpstr> POKOK-POKOK PENGETAHUAN  TENTANG RUMAH SUSUN </vt:lpstr>
      <vt:lpstr>DASAR HUKUM</vt:lpstr>
      <vt:lpstr>LATAR BELAKANG</vt:lpstr>
      <vt:lpstr>TUJUAN PEMBANGUNAN RUMAH SUSUN</vt:lpstr>
      <vt:lpstr>PENGERTIAN</vt:lpstr>
      <vt:lpstr>Pengertian RUMAH SUSUN</vt:lpstr>
      <vt:lpstr>PowerPoint Presentation</vt:lpstr>
      <vt:lpstr>PEMILIKAN PERSEORANGAN</vt:lpstr>
      <vt:lpstr>PEMILIKAN BERSAMA</vt:lpstr>
      <vt:lpstr>PEMILIKAN BERSAMA</vt:lpstr>
      <vt:lpstr>PEMILIKAN BERSAMA</vt:lpstr>
      <vt:lpstr>JENIS RUMAH SUSUN dan PENGUASAANNYA</vt:lpstr>
      <vt:lpstr>JENIS RUMAH SUSUN dan PENGUASAANNYA</vt:lpstr>
      <vt:lpstr>JENIS RUMAH SUSUN dan PENGUASAANNYA</vt:lpstr>
      <vt:lpstr>JENIS RUMAH SUSUN dan PENGUASAANNYA</vt:lpstr>
      <vt:lpstr> Penguasaan SARUSUN dengan cara Sewa </vt:lpstr>
      <vt:lpstr>TANAH DIMANA RUMAH SUSUN DAPAT DIDIRIKAN</vt:lpstr>
      <vt:lpstr>PowerPoint Presentation</vt:lpstr>
      <vt:lpstr>PowerPoint Presentation</vt:lpstr>
      <vt:lpstr>PEMILIKAN SARUSUN</vt:lpstr>
      <vt:lpstr>TANDA BUKTI  KEPEMILIKAN SARUSUN</vt:lpstr>
      <vt:lpstr>TANDA BUKTI  KEPEMILIKAN SARUSUN</vt:lpstr>
      <vt:lpstr>SERTIPIKAT HAK ATAS RUANG</vt:lpstr>
      <vt:lpstr>SHM SARUSUN </vt:lpstr>
      <vt:lpstr>SHM SARUSUN (lanjutan) </vt:lpstr>
      <vt:lpstr>SKBG SARUSUN</vt:lpstr>
      <vt:lpstr>SKBG SARUSUN (lanjutan)</vt:lpstr>
      <vt:lpstr>Perbedaan antara rumah susun yang didirikan diatas tanah hak yang dapat dimiliki secara pribadi (SHM SARUSUN) dengan rumah susun yang berdiri diatas tanah yang tidak dapat dimiliki tetapi hanya berupa sewa/pinjam pakai (SKBG), yaitu : </vt:lpstr>
      <vt:lpstr>PowerPoint Presentation</vt:lpstr>
      <vt:lpstr>PowerPoint Presentation</vt:lpstr>
      <vt:lpstr>PowerPoint Presentation</vt:lpstr>
      <vt:lpstr>NPP  (Nilai Perbandingan Proporsional)</vt:lpstr>
      <vt:lpstr>NPP  (Nilai Perbandingan Proporsional)</vt:lpstr>
      <vt:lpstr>NPP  (Nilai Perbandingan Proporsional)</vt:lpstr>
      <vt:lpstr>PEMISAHAN SARUSUN</vt:lpstr>
      <vt:lpstr>PEMISAHAN SARUSUN (lanjutan)</vt:lpstr>
      <vt:lpstr>AKTA PEMISAHAN</vt:lpstr>
      <vt:lpstr>HAK ATAS TANAH BERSAMA BERAKHIR</vt:lpstr>
      <vt:lpstr>PERSYARATAN PEMBANGUNAN RUMAH SUSUN</vt:lpstr>
      <vt:lpstr>PERSYARATAN PEMBANGUNAN RUMAH SUSUN (lanjutan)</vt:lpstr>
      <vt:lpstr>PERSYARATAN PEMBANGUNAN RUMAH SUSUN (lanjutan)</vt:lpstr>
      <vt:lpstr>IZIN MENGENAI RENCANA FUNGSI DAN PEMANFAATAN RUMAH SUSUN</vt:lpstr>
      <vt:lpstr>IZIN MENGENAI RENCANA FUNGSI DAN PEMANFAATAN RUMAH SUSUN</vt:lpstr>
      <vt:lpstr>PERTELAAN</vt:lpstr>
      <vt:lpstr>SERTIFIKAT LAIK FUNGSI</vt:lpstr>
      <vt:lpstr>PEMASARAN DAN JUAL-BELI</vt:lpstr>
      <vt:lpstr>PowerPoint Presentation</vt:lpstr>
      <vt:lpstr>PEMASARAN DAN JUAL-BELI (lanjutan)</vt:lpstr>
      <vt:lpstr>LARANGAN PEMBUATAN PPJB</vt:lpstr>
      <vt:lpstr>PEMBEBANAN HAK</vt:lpstr>
      <vt:lpstr>PENGELOLAAN RUMAH SUSUN</vt:lpstr>
      <vt:lpstr>Pengelolaan sementara pada Rumah Susun Umum Milik dan Komersial</vt:lpstr>
      <vt:lpstr>PPPSRS</vt:lpstr>
      <vt:lpstr>PPPSRS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84</cp:revision>
  <dcterms:created xsi:type="dcterms:W3CDTF">2012-12-02T15:41:47Z</dcterms:created>
  <dcterms:modified xsi:type="dcterms:W3CDTF">2015-04-24T09:35:07Z</dcterms:modified>
</cp:coreProperties>
</file>