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80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83" r:id="rId24"/>
    <p:sldId id="284" r:id="rId25"/>
    <p:sldId id="285" r:id="rId26"/>
    <p:sldId id="286" r:id="rId27"/>
    <p:sldId id="287" r:id="rId28"/>
    <p:sldId id="288" r:id="rId29"/>
    <p:sldId id="289" r:id="rId30"/>
    <p:sldId id="281" r:id="rId31"/>
    <p:sldId id="282" r:id="rId32"/>
    <p:sldId id="278" r:id="rId33"/>
    <p:sldId id="279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127D5-65DF-4BE4-A1A6-77316ECB6352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8E95A-47C8-4887-8A94-93432CFC3A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127D5-65DF-4BE4-A1A6-77316ECB6352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8E95A-47C8-4887-8A94-93432CFC3A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127D5-65DF-4BE4-A1A6-77316ECB6352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8E95A-47C8-4887-8A94-93432CFC3A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127D5-65DF-4BE4-A1A6-77316ECB6352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8E95A-47C8-4887-8A94-93432CFC3A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127D5-65DF-4BE4-A1A6-77316ECB6352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8E95A-47C8-4887-8A94-93432CFC3A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127D5-65DF-4BE4-A1A6-77316ECB6352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8E95A-47C8-4887-8A94-93432CFC3A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127D5-65DF-4BE4-A1A6-77316ECB6352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8E95A-47C8-4887-8A94-93432CFC3A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127D5-65DF-4BE4-A1A6-77316ECB6352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8E95A-47C8-4887-8A94-93432CFC3A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127D5-65DF-4BE4-A1A6-77316ECB6352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8E95A-47C8-4887-8A94-93432CFC3A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127D5-65DF-4BE4-A1A6-77316ECB6352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8E95A-47C8-4887-8A94-93432CFC3A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127D5-65DF-4BE4-A1A6-77316ECB6352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8E95A-47C8-4887-8A94-93432CFC3A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6127D5-65DF-4BE4-A1A6-77316ECB6352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08E95A-47C8-4887-8A94-93432CFC3A4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2971800"/>
          </a:xfrm>
        </p:spPr>
        <p:txBody>
          <a:bodyPr>
            <a:normAutofit fontScale="90000"/>
          </a:bodyPr>
          <a:lstStyle/>
          <a:p>
            <a:pPr lvl="0">
              <a:tabLst>
                <a:tab pos="60325" algn="l"/>
              </a:tabLst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Pertemuan</a:t>
            </a:r>
            <a:r>
              <a:rPr lang="en-US" dirty="0" smtClean="0"/>
              <a:t> ke-3</a:t>
            </a:r>
            <a:br>
              <a:rPr lang="en-US" dirty="0" smtClean="0"/>
            </a:br>
            <a:r>
              <a:rPr lang="en-US" dirty="0" err="1" smtClean="0"/>
              <a:t>Pembentukkan</a:t>
            </a:r>
            <a:r>
              <a:rPr lang="en-US" dirty="0" smtClean="0"/>
              <a:t> UUPA </a:t>
            </a:r>
            <a:r>
              <a:rPr lang="en-US" dirty="0" err="1" smtClean="0"/>
              <a:t>dan</a:t>
            </a:r>
            <a:r>
              <a:rPr lang="en-US" dirty="0"/>
              <a:t> </a:t>
            </a:r>
            <a:r>
              <a:rPr lang="en-US" dirty="0" smtClean="0"/>
              <a:t>Pembangunan </a:t>
            </a:r>
            <a:r>
              <a:rPr lang="en-US" dirty="0" err="1" smtClean="0"/>
              <a:t>Hukum</a:t>
            </a:r>
            <a:r>
              <a:rPr lang="en-US" dirty="0" smtClean="0"/>
              <a:t> Tanah </a:t>
            </a:r>
            <a:r>
              <a:rPr lang="en-US" dirty="0" err="1" smtClean="0"/>
              <a:t>Nasional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4648200"/>
            <a:ext cx="6400800" cy="1066800"/>
          </a:xfrm>
        </p:spPr>
        <p:txBody>
          <a:bodyPr/>
          <a:lstStyle/>
          <a:p>
            <a:r>
              <a:rPr lang="en-US" dirty="0" smtClean="0"/>
              <a:t>Dr. </a:t>
            </a:r>
            <a:r>
              <a:rPr lang="en-US" dirty="0" err="1" smtClean="0"/>
              <a:t>Suryanti</a:t>
            </a:r>
            <a:r>
              <a:rPr lang="en-US" dirty="0" smtClean="0"/>
              <a:t> T. </a:t>
            </a:r>
            <a:r>
              <a:rPr lang="en-US" dirty="0" err="1" smtClean="0"/>
              <a:t>Arief</a:t>
            </a:r>
            <a:r>
              <a:rPr lang="en-US" dirty="0" smtClean="0"/>
              <a:t> </a:t>
            </a:r>
            <a:r>
              <a:rPr lang="en-US" dirty="0" err="1" smtClean="0"/>
              <a:t>SH.,MKn.,MBA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ad.</a:t>
            </a:r>
            <a:r>
              <a:rPr lang="en-US" dirty="0"/>
              <a:t> </a:t>
            </a:r>
            <a:r>
              <a:rPr lang="en-US" dirty="0" err="1"/>
              <a:t>Pernyataan-Pernyataan</a:t>
            </a:r>
            <a:r>
              <a:rPr lang="en-US" dirty="0"/>
              <a:t> </a:t>
            </a:r>
            <a:r>
              <a:rPr lang="en-US" dirty="0" err="1"/>
              <a:t>Domein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	“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tanah</a:t>
            </a:r>
            <a:r>
              <a:rPr lang="en-US" dirty="0"/>
              <a:t> yang </a:t>
            </a:r>
            <a:r>
              <a:rPr lang="en-US" dirty="0" err="1"/>
              <a:t>pihak</a:t>
            </a:r>
            <a:r>
              <a:rPr lang="en-US" dirty="0"/>
              <a:t> lain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membuktikan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eigendomnya</a:t>
            </a:r>
            <a:r>
              <a:rPr lang="en-US" dirty="0"/>
              <a:t>,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domein</a:t>
            </a:r>
            <a:r>
              <a:rPr lang="en-US" dirty="0"/>
              <a:t> (</a:t>
            </a:r>
            <a:r>
              <a:rPr lang="en-US" dirty="0" err="1"/>
              <a:t>milik</a:t>
            </a:r>
            <a:r>
              <a:rPr lang="en-US" dirty="0"/>
              <a:t>) Negara.”</a:t>
            </a:r>
          </a:p>
          <a:p>
            <a:endParaRPr lang="en-US" dirty="0"/>
          </a:p>
          <a:p>
            <a:pPr lvl="0">
              <a:buFont typeface="Wingdings" pitchFamily="2" charset="2"/>
              <a:buChar char="Ø"/>
            </a:pP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pernyataan-pernyataan</a:t>
            </a:r>
            <a:r>
              <a:rPr lang="en-US" dirty="0"/>
              <a:t> </a:t>
            </a:r>
            <a:r>
              <a:rPr lang="en-US" dirty="0" err="1"/>
              <a:t>Domein</a:t>
            </a:r>
            <a:r>
              <a:rPr lang="en-US" dirty="0"/>
              <a:t> yang </a:t>
            </a:r>
            <a:r>
              <a:rPr lang="en-US" dirty="0" err="1"/>
              <a:t>dikeluarkan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 </a:t>
            </a:r>
            <a:r>
              <a:rPr lang="en-US" dirty="0" err="1"/>
              <a:t>Hindia</a:t>
            </a:r>
            <a:r>
              <a:rPr lang="en-US" dirty="0"/>
              <a:t> </a:t>
            </a:r>
            <a:r>
              <a:rPr lang="en-US" dirty="0" err="1"/>
              <a:t>Belanda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 yang </a:t>
            </a:r>
            <a:r>
              <a:rPr lang="en-US" dirty="0" err="1"/>
              <a:t>dihapus</a:t>
            </a:r>
            <a:r>
              <a:rPr lang="en-US" dirty="0"/>
              <a:t>,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pernyataan-pernyataan</a:t>
            </a:r>
            <a:r>
              <a:rPr lang="en-US" dirty="0"/>
              <a:t> </a:t>
            </a:r>
            <a:r>
              <a:rPr lang="en-US" dirty="0" err="1"/>
              <a:t>domein</a:t>
            </a:r>
            <a:r>
              <a:rPr lang="en-US" dirty="0"/>
              <a:t> yang </a:t>
            </a:r>
            <a:r>
              <a:rPr lang="en-US" dirty="0" err="1"/>
              <a:t>dikeluarkan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 </a:t>
            </a:r>
            <a:r>
              <a:rPr lang="en-US" dirty="0" err="1"/>
              <a:t>Swapraja</a:t>
            </a:r>
            <a:r>
              <a:rPr lang="en-US" dirty="0"/>
              <a:t> , </a:t>
            </a:r>
            <a:r>
              <a:rPr lang="en-US" dirty="0" err="1"/>
              <a:t>misalnya</a:t>
            </a:r>
            <a:r>
              <a:rPr lang="en-US" dirty="0"/>
              <a:t> yang </a:t>
            </a:r>
            <a:r>
              <a:rPr lang="en-US" dirty="0" err="1"/>
              <a:t>dikeluarkan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Kesultanan</a:t>
            </a:r>
            <a:r>
              <a:rPr lang="en-US" dirty="0"/>
              <a:t> Yogyakarta.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/>
          </a:bodyPr>
          <a:lstStyle/>
          <a:p>
            <a:pPr lvl="0">
              <a:buFont typeface="Wingdings" pitchFamily="2" charset="2"/>
              <a:buChar char="Ø"/>
            </a:pPr>
            <a:r>
              <a:rPr lang="en-US" dirty="0" err="1"/>
              <a:t>Asas</a:t>
            </a:r>
            <a:r>
              <a:rPr lang="en-US" dirty="0"/>
              <a:t> </a:t>
            </a:r>
            <a:r>
              <a:rPr lang="en-US" dirty="0" err="1"/>
              <a:t>domein</a:t>
            </a:r>
            <a:r>
              <a:rPr lang="en-US" dirty="0"/>
              <a:t> </a:t>
            </a:r>
            <a:r>
              <a:rPr lang="en-US" dirty="0" err="1"/>
              <a:t>memang</a:t>
            </a:r>
            <a:r>
              <a:rPr lang="en-US" dirty="0"/>
              <a:t> 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konsepsinya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modern, </a:t>
            </a:r>
            <a:r>
              <a:rPr lang="en-US" dirty="0" err="1"/>
              <a:t>melainkan</a:t>
            </a:r>
            <a:r>
              <a:rPr lang="en-US" dirty="0"/>
              <a:t> </a:t>
            </a:r>
            <a:r>
              <a:rPr lang="en-US" dirty="0" err="1"/>
              <a:t>konsepsi</a:t>
            </a:r>
            <a:r>
              <a:rPr lang="en-US" dirty="0"/>
              <a:t> </a:t>
            </a:r>
            <a:r>
              <a:rPr lang="en-US" dirty="0" err="1"/>
              <a:t>feodal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zaman</a:t>
            </a:r>
            <a:r>
              <a:rPr lang="en-US" dirty="0"/>
              <a:t> Abad </a:t>
            </a:r>
            <a:r>
              <a:rPr lang="en-US" dirty="0" err="1"/>
              <a:t>Pertengahan</a:t>
            </a:r>
            <a:r>
              <a:rPr lang="en-US" dirty="0"/>
              <a:t>, </a:t>
            </a:r>
            <a:r>
              <a:rPr lang="en-US" dirty="0" err="1"/>
              <a:t>seperti</a:t>
            </a:r>
            <a:r>
              <a:rPr lang="en-US" dirty="0"/>
              <a:t> yang </a:t>
            </a:r>
            <a:r>
              <a:rPr lang="en-US" dirty="0" err="1"/>
              <a:t>melandasi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Tanah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Inggris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bekas</a:t>
            </a:r>
            <a:r>
              <a:rPr lang="en-US" dirty="0"/>
              <a:t> </a:t>
            </a:r>
            <a:r>
              <a:rPr lang="en-US" dirty="0" err="1"/>
              <a:t>negara-negara</a:t>
            </a:r>
            <a:r>
              <a:rPr lang="en-US" dirty="0"/>
              <a:t> </a:t>
            </a:r>
            <a:r>
              <a:rPr lang="en-US" dirty="0" err="1"/>
              <a:t>jajahannya</a:t>
            </a:r>
            <a:r>
              <a:rPr lang="en-US" dirty="0"/>
              <a:t>.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konsepsi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,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tanah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milik</a:t>
            </a:r>
            <a:r>
              <a:rPr lang="en-US" dirty="0"/>
              <a:t> Raja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siapapun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menguasai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tanah</a:t>
            </a:r>
            <a:r>
              <a:rPr lang="en-US" dirty="0"/>
              <a:t> </a:t>
            </a:r>
            <a:r>
              <a:rPr lang="en-US" dirty="0" err="1"/>
              <a:t>milik</a:t>
            </a:r>
            <a:r>
              <a:rPr lang="en-US" dirty="0"/>
              <a:t> “</a:t>
            </a:r>
            <a:r>
              <a:rPr lang="en-US" dirty="0" err="1"/>
              <a:t>Lordnya</a:t>
            </a:r>
            <a:r>
              <a:rPr lang="en-US" dirty="0"/>
              <a:t>” </a:t>
            </a:r>
            <a:r>
              <a:rPr lang="en-US" dirty="0" err="1"/>
              <a:t>sebagai</a:t>
            </a:r>
            <a:r>
              <a:rPr lang="en-US" dirty="0"/>
              <a:t> tenant.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err="1"/>
              <a:t>Asas</a:t>
            </a:r>
            <a:r>
              <a:rPr lang="en-US" dirty="0"/>
              <a:t> </a:t>
            </a:r>
            <a:r>
              <a:rPr lang="en-US" dirty="0" err="1"/>
              <a:t>domein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bertentangan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kesadaran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rakyat</a:t>
            </a:r>
            <a:r>
              <a:rPr lang="en-US" dirty="0"/>
              <a:t> Indonesia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asas</a:t>
            </a:r>
            <a:r>
              <a:rPr lang="en-US" dirty="0"/>
              <a:t> </a:t>
            </a:r>
            <a:r>
              <a:rPr lang="en-US" dirty="0" err="1"/>
              <a:t>daripada</a:t>
            </a:r>
            <a:r>
              <a:rPr lang="en-US" dirty="0"/>
              <a:t> Negara yang </a:t>
            </a:r>
            <a:r>
              <a:rPr lang="en-US" dirty="0" err="1"/>
              <a:t>merdeka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modern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 err="1"/>
              <a:t>ad.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Agrarische</a:t>
            </a:r>
            <a:r>
              <a:rPr lang="en-US" dirty="0"/>
              <a:t> </a:t>
            </a:r>
            <a:r>
              <a:rPr lang="en-US" dirty="0" err="1"/>
              <a:t>Eigendom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006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	“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ciptaan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 </a:t>
            </a:r>
            <a:r>
              <a:rPr lang="en-US" dirty="0" err="1"/>
              <a:t>Belanda</a:t>
            </a:r>
            <a:r>
              <a:rPr lang="en-US" dirty="0"/>
              <a:t> yang </a:t>
            </a:r>
            <a:r>
              <a:rPr lang="en-US" dirty="0" err="1"/>
              <a:t>bertujuan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orang-orang</a:t>
            </a:r>
            <a:r>
              <a:rPr lang="en-US" dirty="0"/>
              <a:t> Indonesia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tanah</a:t>
            </a:r>
            <a:r>
              <a:rPr lang="en-US" dirty="0"/>
              <a:t> yang </a:t>
            </a:r>
            <a:r>
              <a:rPr lang="en-US" dirty="0" err="1"/>
              <a:t>kuat</a:t>
            </a:r>
            <a:r>
              <a:rPr lang="en-US" dirty="0"/>
              <a:t>, </a:t>
            </a:r>
            <a:r>
              <a:rPr lang="en-US" dirty="0" err="1"/>
              <a:t>hak</a:t>
            </a:r>
            <a:r>
              <a:rPr lang="en-US" dirty="0"/>
              <a:t> yang </a:t>
            </a:r>
            <a:r>
              <a:rPr lang="en-US" dirty="0" err="1"/>
              <a:t>pasti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terdaftar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dibebani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jaminan</a:t>
            </a:r>
            <a:r>
              <a:rPr lang="en-US" dirty="0"/>
              <a:t> (</a:t>
            </a:r>
            <a:r>
              <a:rPr lang="en-US" dirty="0" err="1"/>
              <a:t>hypotheek</a:t>
            </a:r>
            <a:r>
              <a:rPr lang="en-US" dirty="0" smtClean="0"/>
              <a:t>)”</a:t>
            </a:r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berasal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milik</a:t>
            </a:r>
            <a:r>
              <a:rPr lang="en-US" dirty="0"/>
              <a:t> </a:t>
            </a:r>
            <a:r>
              <a:rPr lang="en-US" dirty="0" err="1"/>
              <a:t>adat</a:t>
            </a:r>
            <a:r>
              <a:rPr lang="en-US" dirty="0"/>
              <a:t> yang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permohonan</a:t>
            </a:r>
            <a:r>
              <a:rPr lang="en-US" dirty="0"/>
              <a:t> </a:t>
            </a:r>
            <a:r>
              <a:rPr lang="en-US" dirty="0" err="1"/>
              <a:t>pemiliknya</a:t>
            </a:r>
            <a:r>
              <a:rPr lang="en-US" dirty="0"/>
              <a:t>,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prosedur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, </a:t>
            </a:r>
            <a:r>
              <a:rPr lang="en-US" dirty="0" err="1"/>
              <a:t>diakui</a:t>
            </a:r>
            <a:r>
              <a:rPr lang="en-US" dirty="0"/>
              <a:t> </a:t>
            </a:r>
            <a:r>
              <a:rPr lang="en-US" dirty="0" err="1"/>
              <a:t>keberadaannya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Pengadilan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Agrarische</a:t>
            </a:r>
            <a:r>
              <a:rPr lang="en-US" dirty="0"/>
              <a:t> </a:t>
            </a:r>
            <a:r>
              <a:rPr lang="en-US" dirty="0" err="1"/>
              <a:t>Eigendom</a:t>
            </a:r>
            <a:r>
              <a:rPr lang="en-US" dirty="0"/>
              <a:t> </a:t>
            </a:r>
            <a:r>
              <a:rPr lang="en-US" dirty="0" err="1"/>
              <a:t>dimasukkan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golongan</a:t>
            </a:r>
            <a:r>
              <a:rPr lang="en-US" dirty="0"/>
              <a:t> </a:t>
            </a:r>
            <a:r>
              <a:rPr lang="en-US" dirty="0" err="1"/>
              <a:t>hak-hak</a:t>
            </a:r>
            <a:r>
              <a:rPr lang="en-US" dirty="0"/>
              <a:t> </a:t>
            </a:r>
            <a:r>
              <a:rPr lang="en-US" dirty="0" smtClean="0"/>
              <a:t>Indonesia,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/>
              <a:t>Pemerintah</a:t>
            </a:r>
            <a:r>
              <a:rPr lang="en-US" dirty="0"/>
              <a:t> </a:t>
            </a:r>
            <a:r>
              <a:rPr lang="en-US" dirty="0" err="1"/>
              <a:t>Hindia</a:t>
            </a:r>
            <a:r>
              <a:rPr lang="en-US" dirty="0"/>
              <a:t> </a:t>
            </a:r>
            <a:r>
              <a:rPr lang="en-US" dirty="0" err="1"/>
              <a:t>Belanda</a:t>
            </a:r>
            <a:r>
              <a:rPr lang="en-US" dirty="0"/>
              <a:t> </a:t>
            </a:r>
            <a:r>
              <a:rPr lang="en-US" dirty="0" err="1"/>
              <a:t>menganggapnya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i="1" dirty="0" err="1"/>
              <a:t>Eigendom</a:t>
            </a:r>
            <a:r>
              <a:rPr lang="en-US" i="1" dirty="0"/>
              <a:t> </a:t>
            </a:r>
            <a:r>
              <a:rPr lang="en-US" i="1" dirty="0" err="1"/>
              <a:t>Biasa</a:t>
            </a:r>
            <a:r>
              <a:rPr lang="en-US" dirty="0"/>
              <a:t>, yang </a:t>
            </a:r>
            <a:r>
              <a:rPr lang="en-US" dirty="0" err="1"/>
              <a:t>selama</a:t>
            </a:r>
            <a:r>
              <a:rPr lang="en-US" dirty="0"/>
              <a:t> </a:t>
            </a:r>
            <a:r>
              <a:rPr lang="en-US" dirty="0" err="1"/>
              <a:t>berada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tangan</a:t>
            </a:r>
            <a:r>
              <a:rPr lang="en-US" dirty="0"/>
              <a:t> </a:t>
            </a:r>
            <a:r>
              <a:rPr lang="en-US" dirty="0" err="1"/>
              <a:t>orang</a:t>
            </a:r>
            <a:r>
              <a:rPr lang="en-US" dirty="0"/>
              <a:t> Indonesia </a:t>
            </a:r>
            <a:r>
              <a:rPr lang="en-US" dirty="0" err="1"/>
              <a:t>pribumi</a:t>
            </a:r>
            <a:r>
              <a:rPr lang="en-US" dirty="0"/>
              <a:t> </a:t>
            </a:r>
            <a:r>
              <a:rPr lang="en-US" dirty="0" err="1"/>
              <a:t>tunduk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ketentuan-ketentuan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adat</a:t>
            </a:r>
            <a:r>
              <a:rPr lang="en-US" dirty="0"/>
              <a:t>.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sewaktu-waktu</a:t>
            </a:r>
            <a:r>
              <a:rPr lang="en-US" dirty="0"/>
              <a:t> </a:t>
            </a:r>
            <a:r>
              <a:rPr lang="en-US" dirty="0" err="1"/>
              <a:t>jatuh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tangan</a:t>
            </a:r>
            <a:r>
              <a:rPr lang="en-US" dirty="0"/>
              <a:t> 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pribumi</a:t>
            </a:r>
            <a:r>
              <a:rPr lang="en-US" dirty="0"/>
              <a:t>, </a:t>
            </a:r>
            <a:r>
              <a:rPr lang="en-US" dirty="0" err="1"/>
              <a:t>tanah</a:t>
            </a:r>
            <a:r>
              <a:rPr lang="en-US" dirty="0"/>
              <a:t> yang </a:t>
            </a:r>
            <a:r>
              <a:rPr lang="en-US" dirty="0" err="1"/>
              <a:t>bersangkutan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tanah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eigendom</a:t>
            </a:r>
            <a:r>
              <a:rPr lang="en-US" dirty="0"/>
              <a:t> </a:t>
            </a:r>
            <a:r>
              <a:rPr lang="en-US" dirty="0" err="1"/>
              <a:t>biasa</a:t>
            </a:r>
            <a:r>
              <a:rPr lang="en-US" dirty="0"/>
              <a:t>, yang </a:t>
            </a:r>
            <a:r>
              <a:rPr lang="en-US" dirty="0" err="1"/>
              <a:t>sepenuhnya</a:t>
            </a:r>
            <a:r>
              <a:rPr lang="en-US" dirty="0"/>
              <a:t> </a:t>
            </a:r>
            <a:r>
              <a:rPr lang="en-US" dirty="0" err="1"/>
              <a:t>tunduk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ketentuan-ketentuan</a:t>
            </a:r>
            <a:r>
              <a:rPr lang="en-US" dirty="0"/>
              <a:t> </a:t>
            </a:r>
            <a:r>
              <a:rPr lang="en-US" dirty="0" err="1"/>
              <a:t>KUHPerdata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err="1"/>
              <a:t>Sejak</a:t>
            </a:r>
            <a:r>
              <a:rPr lang="en-US" dirty="0"/>
              <a:t> </a:t>
            </a:r>
            <a:r>
              <a:rPr lang="en-US" dirty="0" err="1"/>
              <a:t>berlakunya</a:t>
            </a:r>
            <a:r>
              <a:rPr lang="en-US" dirty="0"/>
              <a:t> UUPA </a:t>
            </a:r>
            <a:r>
              <a:rPr lang="en-US" dirty="0" err="1"/>
              <a:t>hak-hak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berlangsung</a:t>
            </a:r>
            <a:r>
              <a:rPr lang="en-US" dirty="0"/>
              <a:t> </a:t>
            </a:r>
            <a:r>
              <a:rPr lang="en-US" dirty="0" err="1"/>
              <a:t>terus</a:t>
            </a:r>
            <a:r>
              <a:rPr lang="en-US" dirty="0"/>
              <a:t>,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semuanya</a:t>
            </a:r>
            <a:r>
              <a:rPr lang="en-US" dirty="0"/>
              <a:t> </a:t>
            </a:r>
            <a:r>
              <a:rPr lang="en-US" dirty="0" err="1"/>
              <a:t>dikonversi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Milik</a:t>
            </a:r>
            <a:r>
              <a:rPr lang="en-US" dirty="0"/>
              <a:t>,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Guna</a:t>
            </a:r>
            <a:r>
              <a:rPr lang="en-US" dirty="0" smtClean="0"/>
              <a:t> Usaha,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Guna</a:t>
            </a:r>
            <a:r>
              <a:rPr lang="en-US" dirty="0" smtClean="0"/>
              <a:t> </a:t>
            </a:r>
            <a:r>
              <a:rPr lang="en-US" dirty="0" err="1" smtClean="0"/>
              <a:t>Bangunan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44762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ad.</a:t>
            </a:r>
            <a:r>
              <a:rPr lang="en-US" dirty="0"/>
              <a:t> </a:t>
            </a:r>
            <a:r>
              <a:rPr lang="en-US" dirty="0" err="1"/>
              <a:t>Pasal-Pasal</a:t>
            </a:r>
            <a:r>
              <a:rPr lang="en-US" dirty="0"/>
              <a:t> </a:t>
            </a:r>
            <a:r>
              <a:rPr lang="en-US" dirty="0" err="1"/>
              <a:t>Buku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II </a:t>
            </a:r>
            <a:r>
              <a:rPr lang="en-US" dirty="0" err="1" smtClean="0"/>
              <a:t>KUHPer</a:t>
            </a:r>
            <a:r>
              <a:rPr lang="en-US" dirty="0" smtClean="0"/>
              <a:t> </a:t>
            </a:r>
            <a:r>
              <a:rPr lang="en-US" dirty="0" err="1"/>
              <a:t>sepanjang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bumi</a:t>
            </a:r>
            <a:r>
              <a:rPr lang="en-US" dirty="0"/>
              <a:t>, air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kekayaan</a:t>
            </a:r>
            <a:r>
              <a:rPr lang="en-US" dirty="0"/>
              <a:t> </a:t>
            </a:r>
            <a:r>
              <a:rPr lang="en-US" dirty="0" err="1"/>
              <a:t>alam</a:t>
            </a:r>
            <a:r>
              <a:rPr lang="en-US" dirty="0"/>
              <a:t> yang </a:t>
            </a:r>
            <a:r>
              <a:rPr lang="en-US" dirty="0" err="1"/>
              <a:t>terkandung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dalamnya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76600"/>
            <a:ext cx="8229600" cy="3200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dicabutnya</a:t>
            </a:r>
            <a:r>
              <a:rPr lang="en-US" dirty="0"/>
              <a:t> </a:t>
            </a:r>
            <a:r>
              <a:rPr lang="en-US" dirty="0" err="1"/>
              <a:t>pasal-pasal</a:t>
            </a:r>
            <a:r>
              <a:rPr lang="en-US" dirty="0"/>
              <a:t> </a:t>
            </a:r>
            <a:r>
              <a:rPr lang="en-US" dirty="0" err="1"/>
              <a:t>Buku</a:t>
            </a:r>
            <a:r>
              <a:rPr lang="en-US" dirty="0"/>
              <a:t> II </a:t>
            </a:r>
            <a:r>
              <a:rPr lang="en-US" dirty="0" err="1"/>
              <a:t>KUHPerdata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bumi</a:t>
            </a:r>
            <a:r>
              <a:rPr lang="en-US" dirty="0"/>
              <a:t>, air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kekayaan</a:t>
            </a:r>
            <a:r>
              <a:rPr lang="en-US" dirty="0"/>
              <a:t> </a:t>
            </a:r>
            <a:r>
              <a:rPr lang="en-US" dirty="0" err="1"/>
              <a:t>alam</a:t>
            </a:r>
            <a:r>
              <a:rPr lang="en-US" dirty="0"/>
              <a:t> yang </a:t>
            </a:r>
            <a:r>
              <a:rPr lang="en-US" dirty="0" err="1"/>
              <a:t>terkandung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dalamnya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ditetapkannya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Adat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Tanah yang </a:t>
            </a:r>
            <a:r>
              <a:rPr lang="en-US" dirty="0" err="1"/>
              <a:t>baru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diakhirilah</a:t>
            </a:r>
            <a:r>
              <a:rPr lang="en-US" dirty="0"/>
              <a:t> </a:t>
            </a:r>
            <a:r>
              <a:rPr lang="en-US" dirty="0" err="1" smtClean="0"/>
              <a:t>dualisme</a:t>
            </a:r>
            <a:r>
              <a:rPr lang="en-US" dirty="0" smtClean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Tanah </a:t>
            </a:r>
            <a:r>
              <a:rPr lang="en-US" dirty="0" err="1"/>
              <a:t>kita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demikian</a:t>
            </a:r>
            <a:r>
              <a:rPr lang="en-US" dirty="0"/>
              <a:t> </a:t>
            </a:r>
            <a:r>
              <a:rPr lang="en-US" dirty="0" err="1"/>
              <a:t>tercapailah</a:t>
            </a:r>
            <a:r>
              <a:rPr lang="en-US" dirty="0"/>
              <a:t> </a:t>
            </a:r>
            <a:r>
              <a:rPr lang="en-US" dirty="0" err="1"/>
              <a:t>unifikasi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kesatuan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Tanah, yang </a:t>
            </a:r>
            <a:r>
              <a:rPr lang="en-US" dirty="0" err="1"/>
              <a:t>menurut</a:t>
            </a:r>
            <a:r>
              <a:rPr lang="en-US" dirty="0"/>
              <a:t> UUPA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cita-cita</a:t>
            </a:r>
            <a:r>
              <a:rPr lang="en-US" dirty="0"/>
              <a:t> </a:t>
            </a:r>
            <a:r>
              <a:rPr lang="en-US" dirty="0" err="1"/>
              <a:t>persatuan</a:t>
            </a:r>
            <a:r>
              <a:rPr lang="en-US" dirty="0"/>
              <a:t> </a:t>
            </a:r>
            <a:r>
              <a:rPr lang="en-US" dirty="0" err="1"/>
              <a:t>Bangsa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turut</a:t>
            </a:r>
            <a:r>
              <a:rPr lang="en-US" dirty="0"/>
              <a:t> </a:t>
            </a:r>
            <a:r>
              <a:rPr lang="en-US" dirty="0" err="1"/>
              <a:t>dicabut</a:t>
            </a:r>
            <a:r>
              <a:rPr lang="en-US" dirty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Pasal-Pasal</a:t>
            </a:r>
            <a:r>
              <a:rPr lang="en-US" dirty="0" smtClean="0"/>
              <a:t> </a:t>
            </a:r>
            <a:r>
              <a:rPr lang="en-US" dirty="0" err="1"/>
              <a:t>Buku</a:t>
            </a:r>
            <a:r>
              <a:rPr lang="en-US" dirty="0"/>
              <a:t> </a:t>
            </a:r>
            <a:r>
              <a:rPr lang="en-US" dirty="0" smtClean="0"/>
              <a:t>II </a:t>
            </a:r>
            <a:r>
              <a:rPr lang="en-US" dirty="0" err="1" smtClean="0"/>
              <a:t>KUHPer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53000"/>
          </a:xfrm>
        </p:spPr>
        <p:txBody>
          <a:bodyPr>
            <a:normAutofit fontScale="92500"/>
          </a:bodyPr>
          <a:lstStyle/>
          <a:p>
            <a:pPr lvl="0">
              <a:buNone/>
            </a:pP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Hypotheek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 smtClean="0"/>
              <a:t>Credietverband</a:t>
            </a:r>
            <a:r>
              <a:rPr lang="en-US" dirty="0" smtClean="0"/>
              <a:t>, </a:t>
            </a:r>
            <a:r>
              <a:rPr lang="en-US" dirty="0" err="1" smtClean="0"/>
              <a:t>karena</a:t>
            </a:r>
            <a:r>
              <a:rPr lang="en-US" dirty="0"/>
              <a:t>: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err="1"/>
              <a:t>Hypotheek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lembaga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jaminan</a:t>
            </a:r>
            <a:r>
              <a:rPr lang="en-US" dirty="0"/>
              <a:t> </a:t>
            </a:r>
            <a:r>
              <a:rPr lang="en-US" dirty="0" err="1"/>
              <a:t>masih</a:t>
            </a:r>
            <a:r>
              <a:rPr lang="en-US" dirty="0"/>
              <a:t> </a:t>
            </a:r>
            <a:r>
              <a:rPr lang="en-US" dirty="0" err="1"/>
              <a:t>tetap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benda</a:t>
            </a:r>
            <a:r>
              <a:rPr lang="en-US" dirty="0"/>
              <a:t> 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tanah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kapal-kapal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isi</a:t>
            </a:r>
            <a:r>
              <a:rPr lang="en-US" dirty="0"/>
              <a:t> </a:t>
            </a:r>
            <a:r>
              <a:rPr lang="en-US" dirty="0" err="1"/>
              <a:t>bruto</a:t>
            </a:r>
            <a:r>
              <a:rPr lang="en-US" dirty="0"/>
              <a:t> </a:t>
            </a:r>
            <a:r>
              <a:rPr lang="en-US" dirty="0" err="1"/>
              <a:t>sekurang-kurangnya</a:t>
            </a:r>
            <a:r>
              <a:rPr lang="en-US" dirty="0"/>
              <a:t> 20 meter </a:t>
            </a:r>
            <a:r>
              <a:rPr lang="en-US" dirty="0" err="1"/>
              <a:t>kubik</a:t>
            </a:r>
            <a:r>
              <a:rPr lang="en-US" dirty="0"/>
              <a:t>                                                   </a:t>
            </a:r>
            <a:r>
              <a:rPr lang="en-US" dirty="0" smtClean="0"/>
              <a:t>  (</a:t>
            </a:r>
            <a:r>
              <a:rPr lang="en-US" dirty="0" err="1"/>
              <a:t>Pasal</a:t>
            </a:r>
            <a:r>
              <a:rPr lang="en-US" dirty="0"/>
              <a:t> 314 </a:t>
            </a:r>
            <a:r>
              <a:rPr lang="en-US" dirty="0" err="1"/>
              <a:t>KUHDagang</a:t>
            </a:r>
            <a:r>
              <a:rPr lang="en-US" dirty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Hypotheek</a:t>
            </a:r>
            <a:r>
              <a:rPr lang="en-US" dirty="0"/>
              <a:t> 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Credietverband</a:t>
            </a:r>
            <a:r>
              <a:rPr lang="en-US" dirty="0"/>
              <a:t> </a:t>
            </a:r>
            <a:r>
              <a:rPr lang="en-US" dirty="0" err="1"/>
              <a:t>masih</a:t>
            </a:r>
            <a:r>
              <a:rPr lang="en-US" dirty="0"/>
              <a:t> </a:t>
            </a:r>
            <a:r>
              <a:rPr lang="en-US" dirty="0" err="1"/>
              <a:t>diperlukan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pelengkap</a:t>
            </a:r>
            <a:r>
              <a:rPr lang="en-US" dirty="0"/>
              <a:t> </a:t>
            </a:r>
            <a:r>
              <a:rPr lang="en-US" dirty="0" err="1"/>
              <a:t>ketentuan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Tanggungan</a:t>
            </a:r>
            <a:r>
              <a:rPr lang="en-US" dirty="0"/>
              <a:t>,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jaminan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tanah</a:t>
            </a:r>
            <a:r>
              <a:rPr lang="en-US" dirty="0"/>
              <a:t> yang </a:t>
            </a:r>
            <a:r>
              <a:rPr lang="en-US" dirty="0" err="1"/>
              <a:t>baru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 fontScale="90000"/>
          </a:bodyPr>
          <a:lstStyle/>
          <a:p>
            <a:r>
              <a:rPr lang="en-US" dirty="0"/>
              <a:t>PASAL-PASAL AGRARIA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DALAM </a:t>
            </a:r>
            <a:r>
              <a:rPr lang="en-US" dirty="0"/>
              <a:t>KUHPERDATA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/>
          <a:lstStyle/>
          <a:p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menghapuskan</a:t>
            </a:r>
            <a:r>
              <a:rPr lang="en-US" dirty="0"/>
              <a:t> </a:t>
            </a:r>
            <a:r>
              <a:rPr lang="en-US" dirty="0" err="1"/>
              <a:t>dualisme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menciptakan</a:t>
            </a:r>
            <a:r>
              <a:rPr lang="en-US" dirty="0"/>
              <a:t> </a:t>
            </a:r>
            <a:r>
              <a:rPr lang="en-US" dirty="0" err="1"/>
              <a:t>unifikasi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yang </a:t>
            </a:r>
            <a:r>
              <a:rPr lang="en-US" dirty="0" err="1"/>
              <a:t>didasarkan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Adat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1143000"/>
          </a:xfrm>
        </p:spPr>
        <p:txBody>
          <a:bodyPr/>
          <a:lstStyle/>
          <a:p>
            <a:r>
              <a:rPr lang="en-US" dirty="0"/>
              <a:t>FUNGSI </a:t>
            </a:r>
            <a:r>
              <a:rPr lang="en-US" dirty="0" smtClean="0"/>
              <a:t>UUPA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en-US" dirty="0" err="1"/>
              <a:t>Menghapuskan</a:t>
            </a:r>
            <a:r>
              <a:rPr lang="en-US" dirty="0"/>
              <a:t> </a:t>
            </a:r>
            <a:r>
              <a:rPr lang="en-US" dirty="0" err="1"/>
              <a:t>dualisme</a:t>
            </a:r>
            <a:r>
              <a:rPr lang="en-US" dirty="0"/>
              <a:t>, </a:t>
            </a:r>
            <a:r>
              <a:rPr lang="en-US" dirty="0" err="1"/>
              <a:t>menciptakan</a:t>
            </a:r>
            <a:r>
              <a:rPr lang="en-US" dirty="0"/>
              <a:t> </a:t>
            </a:r>
            <a:r>
              <a:rPr lang="en-US" dirty="0" err="1"/>
              <a:t>unifikasi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kodifikasi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(</a:t>
            </a:r>
            <a:r>
              <a:rPr lang="en-US" dirty="0" err="1"/>
              <a:t>tanah</a:t>
            </a:r>
            <a:r>
              <a:rPr lang="en-US" dirty="0"/>
              <a:t>) </a:t>
            </a:r>
            <a:r>
              <a:rPr lang="en-US" dirty="0" err="1"/>
              <a:t>adat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 err="1"/>
              <a:t>Unifikasi</a:t>
            </a:r>
            <a:r>
              <a:rPr lang="en-US" dirty="0"/>
              <a:t> </a:t>
            </a:r>
            <a:r>
              <a:rPr lang="en-US" dirty="0" err="1"/>
              <a:t>hak-hak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tanah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hak-hak</a:t>
            </a:r>
            <a:r>
              <a:rPr lang="en-US" dirty="0"/>
              <a:t> </a:t>
            </a:r>
            <a:r>
              <a:rPr lang="en-US" dirty="0" err="1"/>
              <a:t>jaminan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tanah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konversi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Landasan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pembangunan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Agraria</a:t>
            </a:r>
            <a:r>
              <a:rPr lang="en-US" dirty="0"/>
              <a:t> </a:t>
            </a:r>
            <a:r>
              <a:rPr lang="en-US" dirty="0" err="1"/>
              <a:t>Nasional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/>
              <a:t>Buku</a:t>
            </a:r>
            <a:r>
              <a:rPr lang="en-US" dirty="0"/>
              <a:t> III </a:t>
            </a:r>
            <a:r>
              <a:rPr lang="en-US" dirty="0" err="1"/>
              <a:t>KUHPerdata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/>
          <a:lstStyle/>
          <a:p>
            <a:pPr lvl="0"/>
            <a:r>
              <a:rPr lang="en-US" dirty="0" err="1"/>
              <a:t>Pasal</a:t>
            </a:r>
            <a:r>
              <a:rPr lang="en-US" dirty="0"/>
              <a:t> 1548 s/d 1600 	</a:t>
            </a:r>
            <a:r>
              <a:rPr lang="en-US" dirty="0" smtClean="0"/>
              <a:t>                     </a:t>
            </a:r>
            <a:r>
              <a:rPr lang="en-US" dirty="0" err="1" smtClean="0"/>
              <a:t>mengatur</a:t>
            </a:r>
            <a:r>
              <a:rPr lang="en-US" dirty="0" smtClean="0"/>
              <a:t> </a:t>
            </a:r>
            <a:r>
              <a:rPr lang="en-US" dirty="0" err="1"/>
              <a:t>perjanjian</a:t>
            </a:r>
            <a:r>
              <a:rPr lang="en-US" dirty="0"/>
              <a:t> </a:t>
            </a:r>
            <a:r>
              <a:rPr lang="en-US" dirty="0" err="1"/>
              <a:t>Sewa-menyewa</a:t>
            </a:r>
            <a:endParaRPr lang="en-US" dirty="0"/>
          </a:p>
          <a:p>
            <a:r>
              <a:rPr lang="en-US" dirty="0" err="1"/>
              <a:t>Pasal-pasal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Jual-beli</a:t>
            </a:r>
            <a:r>
              <a:rPr lang="en-US" dirty="0"/>
              <a:t>, </a:t>
            </a:r>
            <a:r>
              <a:rPr lang="en-US" dirty="0" err="1"/>
              <a:t>Hibah</a:t>
            </a:r>
            <a:r>
              <a:rPr lang="en-US" dirty="0"/>
              <a:t>, </a:t>
            </a:r>
            <a:r>
              <a:rPr lang="en-US" dirty="0" err="1"/>
              <a:t>Tukar-menukar</a:t>
            </a:r>
            <a:r>
              <a:rPr lang="en-US" dirty="0"/>
              <a:t>, </a:t>
            </a:r>
            <a:r>
              <a:rPr lang="en-US" dirty="0" err="1"/>
              <a:t>dll</a:t>
            </a:r>
            <a:r>
              <a:rPr lang="en-US" dirty="0"/>
              <a:t> </a:t>
            </a:r>
            <a:r>
              <a:rPr lang="en-US" dirty="0" err="1"/>
              <a:t>nya</a:t>
            </a:r>
            <a:r>
              <a:rPr lang="en-US" dirty="0"/>
              <a:t> </a:t>
            </a:r>
            <a:r>
              <a:rPr lang="en-US" dirty="0" err="1"/>
              <a:t>sepanjang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tanah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/>
              <a:t>Buku</a:t>
            </a:r>
            <a:r>
              <a:rPr lang="en-US" dirty="0"/>
              <a:t> IV </a:t>
            </a:r>
            <a:r>
              <a:rPr lang="en-US" dirty="0" err="1"/>
              <a:t>KUHPerdata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/>
          <a:lstStyle/>
          <a:p>
            <a:r>
              <a:rPr lang="en-US" dirty="0" err="1"/>
              <a:t>Pasal</a:t>
            </a:r>
            <a:r>
              <a:rPr lang="en-US" dirty="0"/>
              <a:t> 1955 </a:t>
            </a:r>
            <a:r>
              <a:rPr lang="en-US" dirty="0" err="1"/>
              <a:t>dan</a:t>
            </a:r>
            <a:r>
              <a:rPr lang="en-US" dirty="0"/>
              <a:t> 1963	</a:t>
            </a:r>
            <a:r>
              <a:rPr lang="en-US" dirty="0" smtClean="0"/>
              <a:t>                            </a:t>
            </a:r>
            <a:r>
              <a:rPr lang="en-US" dirty="0" err="1" smtClean="0"/>
              <a:t>memuat</a:t>
            </a:r>
            <a:r>
              <a:rPr lang="en-US" dirty="0" smtClean="0"/>
              <a:t> </a:t>
            </a:r>
            <a:r>
              <a:rPr lang="en-US" dirty="0" err="1"/>
              <a:t>ketentuan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kedaluwarsa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upaya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memperoleh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eigendom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tanah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sesudah</a:t>
            </a:r>
            <a:r>
              <a:rPr lang="en-US" dirty="0"/>
              <a:t> </a:t>
            </a:r>
            <a:r>
              <a:rPr lang="en-US" dirty="0" err="1"/>
              <a:t>mulai</a:t>
            </a:r>
            <a:r>
              <a:rPr lang="en-US" dirty="0"/>
              <a:t> </a:t>
            </a:r>
            <a:r>
              <a:rPr lang="en-US" dirty="0" err="1"/>
              <a:t>berlakunya</a:t>
            </a:r>
            <a:r>
              <a:rPr lang="en-US" dirty="0"/>
              <a:t> </a:t>
            </a:r>
            <a:r>
              <a:rPr lang="en-US" dirty="0" smtClean="0"/>
              <a:t>UUPA, </a:t>
            </a:r>
            <a:r>
              <a:rPr lang="en-US" dirty="0" err="1" smtClean="0"/>
              <a:t>pasal-pasal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/>
              <a:t>terus</a:t>
            </a:r>
            <a:r>
              <a:rPr lang="en-US" dirty="0"/>
              <a:t> </a:t>
            </a:r>
            <a:r>
              <a:rPr lang="en-US" dirty="0" err="1" smtClean="0"/>
              <a:t>berlaku</a:t>
            </a:r>
            <a:r>
              <a:rPr lang="en-US" dirty="0" smtClean="0"/>
              <a:t>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3434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u="sng" dirty="0" err="1" smtClean="0"/>
              <a:t>Kasus</a:t>
            </a:r>
            <a:r>
              <a:rPr lang="en-US" b="1" u="sng" dirty="0" smtClean="0"/>
              <a:t>:</a:t>
            </a:r>
          </a:p>
          <a:p>
            <a:pPr marL="0" indent="0">
              <a:buNone/>
            </a:pP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persewaan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rumah</a:t>
            </a:r>
            <a:r>
              <a:rPr lang="en-US" dirty="0" smtClean="0"/>
              <a:t> yang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2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Warga</a:t>
            </a:r>
            <a:r>
              <a:rPr lang="en-US" dirty="0" smtClean="0"/>
              <a:t> Negara Indonesia </a:t>
            </a:r>
            <a:r>
              <a:rPr lang="en-US" dirty="0" err="1" smtClean="0"/>
              <a:t>keturunan</a:t>
            </a:r>
            <a:r>
              <a:rPr lang="en-US" dirty="0" smtClean="0"/>
              <a:t> </a:t>
            </a:r>
            <a:r>
              <a:rPr lang="en-US" dirty="0" err="1" smtClean="0"/>
              <a:t>Cina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1932.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1940 </a:t>
            </a:r>
            <a:r>
              <a:rPr lang="en-US" dirty="0" err="1" smtClean="0"/>
              <a:t>penyewa</a:t>
            </a:r>
            <a:r>
              <a:rPr lang="en-US" dirty="0" smtClean="0"/>
              <a:t> </a:t>
            </a:r>
            <a:r>
              <a:rPr lang="en-US" dirty="0" err="1" smtClean="0"/>
              <a:t>meninggal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, </a:t>
            </a:r>
            <a:r>
              <a:rPr lang="en-US" dirty="0" err="1" smtClean="0"/>
              <a:t>sedang</a:t>
            </a:r>
            <a:r>
              <a:rPr lang="en-US" dirty="0" smtClean="0"/>
              <a:t> </a:t>
            </a:r>
            <a:r>
              <a:rPr lang="en-US" dirty="0" err="1" smtClean="0"/>
              <a:t>uang</a:t>
            </a:r>
            <a:r>
              <a:rPr lang="en-US" dirty="0" smtClean="0"/>
              <a:t> </a:t>
            </a:r>
            <a:r>
              <a:rPr lang="en-US" dirty="0" err="1" smtClean="0"/>
              <a:t>sewanya</a:t>
            </a:r>
            <a:r>
              <a:rPr lang="en-US" dirty="0" smtClean="0"/>
              <a:t> </a:t>
            </a:r>
            <a:r>
              <a:rPr lang="en-US" dirty="0" err="1" smtClean="0"/>
              <a:t>terus</a:t>
            </a:r>
            <a:r>
              <a:rPr lang="en-US" dirty="0" smtClean="0"/>
              <a:t> </a:t>
            </a:r>
            <a:r>
              <a:rPr lang="en-US" dirty="0" err="1" smtClean="0"/>
              <a:t>dibayar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anaknya</a:t>
            </a:r>
            <a:r>
              <a:rPr lang="en-US" dirty="0" smtClean="0"/>
              <a:t> </a:t>
            </a:r>
            <a:r>
              <a:rPr lang="en-US" dirty="0" err="1" smtClean="0"/>
              <a:t>selama</a:t>
            </a:r>
            <a:r>
              <a:rPr lang="en-US" dirty="0" smtClean="0"/>
              <a:t> 20 </a:t>
            </a:r>
            <a:r>
              <a:rPr lang="en-US" dirty="0" err="1" smtClean="0"/>
              <a:t>tahun</a:t>
            </a:r>
            <a:r>
              <a:rPr lang="en-US" dirty="0" smtClean="0"/>
              <a:t>. Tanah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rumah</a:t>
            </a:r>
            <a:r>
              <a:rPr lang="en-US" dirty="0" smtClean="0"/>
              <a:t> </a:t>
            </a:r>
            <a:r>
              <a:rPr lang="en-US" dirty="0" err="1" smtClean="0"/>
              <a:t>terus</a:t>
            </a:r>
            <a:r>
              <a:rPr lang="en-US" dirty="0" smtClean="0"/>
              <a:t> </a:t>
            </a:r>
            <a:r>
              <a:rPr lang="en-US" dirty="0" err="1" smtClean="0"/>
              <a:t>dikuasai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sebagian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disewakan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yang </a:t>
            </a:r>
            <a:r>
              <a:rPr lang="en-US" dirty="0" err="1" smtClean="0"/>
              <a:t>empunya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</a:t>
            </a:r>
            <a:r>
              <a:rPr lang="en-US" dirty="0" err="1" smtClean="0"/>
              <a:t>ketiga</a:t>
            </a:r>
            <a:r>
              <a:rPr lang="en-US" dirty="0" smtClean="0"/>
              <a:t>.</a:t>
            </a:r>
          </a:p>
          <a:p>
            <a:pPr marL="350838" indent="-350838">
              <a:buFont typeface="Wingdings" pitchFamily="2" charset="2"/>
              <a:buChar char="Ø"/>
            </a:pPr>
            <a:r>
              <a:rPr lang="en-US" dirty="0" smtClean="0"/>
              <a:t>Yang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hukumnya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: “</a:t>
            </a: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berlaku</a:t>
            </a:r>
            <a:r>
              <a:rPr lang="en-US" dirty="0" smtClean="0"/>
              <a:t> </a:t>
            </a:r>
            <a:r>
              <a:rPr lang="en-US" dirty="0" err="1" smtClean="0"/>
              <a:t>ketentuan</a:t>
            </a:r>
            <a:r>
              <a:rPr lang="en-US" dirty="0" smtClean="0"/>
              <a:t> </a:t>
            </a:r>
            <a:r>
              <a:rPr lang="en-US" dirty="0" err="1" smtClean="0"/>
              <a:t>Pasal</a:t>
            </a:r>
            <a:r>
              <a:rPr lang="en-US" dirty="0" smtClean="0"/>
              <a:t> 1575 </a:t>
            </a:r>
            <a:r>
              <a:rPr lang="en-US" dirty="0" err="1" smtClean="0"/>
              <a:t>KUHPer</a:t>
            </a:r>
            <a:r>
              <a:rPr lang="en-US" dirty="0" smtClean="0"/>
              <a:t>?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 err="1" smtClean="0"/>
              <a:t>Pembahasan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err="1" smtClean="0"/>
              <a:t>Bunyi</a:t>
            </a:r>
            <a:r>
              <a:rPr lang="en-US" dirty="0" smtClean="0"/>
              <a:t> </a:t>
            </a:r>
            <a:r>
              <a:rPr lang="en-US" dirty="0" err="1" smtClean="0"/>
              <a:t>Pasal</a:t>
            </a:r>
            <a:r>
              <a:rPr lang="en-US" dirty="0" smtClean="0"/>
              <a:t> 1575 </a:t>
            </a:r>
            <a:r>
              <a:rPr lang="en-US" dirty="0" err="1" smtClean="0"/>
              <a:t>KUHPer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i="1" dirty="0" smtClean="0"/>
              <a:t>“</a:t>
            </a:r>
            <a:r>
              <a:rPr lang="en-US" i="1" dirty="0" err="1" smtClean="0"/>
              <a:t>Persetujuan</a:t>
            </a:r>
            <a:r>
              <a:rPr lang="en-US" i="1" dirty="0" smtClean="0"/>
              <a:t> </a:t>
            </a:r>
            <a:r>
              <a:rPr lang="en-US" i="1" dirty="0" err="1" smtClean="0"/>
              <a:t>sewa</a:t>
            </a:r>
            <a:r>
              <a:rPr lang="en-US" i="1" dirty="0" smtClean="0"/>
              <a:t> </a:t>
            </a:r>
            <a:r>
              <a:rPr lang="en-US" i="1" dirty="0" err="1" smtClean="0"/>
              <a:t>tidak</a:t>
            </a:r>
            <a:r>
              <a:rPr lang="en-US" i="1" dirty="0" smtClean="0"/>
              <a:t> </a:t>
            </a:r>
            <a:r>
              <a:rPr lang="en-US" i="1" dirty="0" err="1" smtClean="0"/>
              <a:t>sekali</a:t>
            </a:r>
            <a:r>
              <a:rPr lang="en-US" i="1" dirty="0" smtClean="0"/>
              <a:t>-kali </a:t>
            </a:r>
            <a:r>
              <a:rPr lang="en-US" i="1" dirty="0" err="1" smtClean="0"/>
              <a:t>hapus</a:t>
            </a:r>
            <a:r>
              <a:rPr lang="en-US" i="1" dirty="0" smtClean="0"/>
              <a:t> </a:t>
            </a:r>
            <a:r>
              <a:rPr lang="en-US" i="1" dirty="0" err="1" smtClean="0"/>
              <a:t>dengan</a:t>
            </a:r>
            <a:r>
              <a:rPr lang="en-US" i="1" dirty="0" smtClean="0"/>
              <a:t> </a:t>
            </a:r>
            <a:r>
              <a:rPr lang="en-US" i="1" dirty="0" err="1" smtClean="0"/>
              <a:t>meninggalnya</a:t>
            </a:r>
            <a:r>
              <a:rPr lang="en-US" i="1" dirty="0" smtClean="0"/>
              <a:t> </a:t>
            </a:r>
            <a:r>
              <a:rPr lang="en-US" i="1" dirty="0" err="1" smtClean="0"/>
              <a:t>pihak</a:t>
            </a:r>
            <a:r>
              <a:rPr lang="en-US" i="1" dirty="0" smtClean="0"/>
              <a:t> yang </a:t>
            </a:r>
            <a:r>
              <a:rPr lang="en-US" i="1" dirty="0" err="1" smtClean="0"/>
              <a:t>menyewakan</a:t>
            </a:r>
            <a:r>
              <a:rPr lang="en-US" i="1" dirty="0" smtClean="0"/>
              <a:t> </a:t>
            </a:r>
            <a:r>
              <a:rPr lang="en-US" i="1" dirty="0" err="1" smtClean="0"/>
              <a:t>ataupun</a:t>
            </a:r>
            <a:r>
              <a:rPr lang="en-US" i="1" dirty="0" smtClean="0"/>
              <a:t> </a:t>
            </a:r>
            <a:r>
              <a:rPr lang="en-US" i="1" dirty="0" err="1" smtClean="0"/>
              <a:t>dengan</a:t>
            </a:r>
            <a:r>
              <a:rPr lang="en-US" i="1" dirty="0" smtClean="0"/>
              <a:t> </a:t>
            </a:r>
            <a:r>
              <a:rPr lang="en-US" i="1" dirty="0" err="1" smtClean="0"/>
              <a:t>meninggalnya</a:t>
            </a:r>
            <a:r>
              <a:rPr lang="en-US" i="1" dirty="0" smtClean="0"/>
              <a:t> yang </a:t>
            </a:r>
            <a:r>
              <a:rPr lang="en-US" i="1" dirty="0" err="1" smtClean="0"/>
              <a:t>menyewa</a:t>
            </a:r>
            <a:r>
              <a:rPr lang="en-US" i="1" dirty="0" smtClean="0"/>
              <a:t>”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Pengadilan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Jakarta </a:t>
            </a:r>
            <a:r>
              <a:rPr lang="en-US" dirty="0" err="1" smtClean="0"/>
              <a:t>berpendapat</a:t>
            </a:r>
            <a:r>
              <a:rPr lang="en-US" dirty="0" smtClean="0"/>
              <a:t>:</a:t>
            </a:r>
          </a:p>
          <a:p>
            <a:pPr marL="350838" indent="0">
              <a:buNone/>
            </a:pP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Pasal</a:t>
            </a:r>
            <a:r>
              <a:rPr lang="en-US" dirty="0" smtClean="0"/>
              <a:t> 1575 </a:t>
            </a:r>
            <a:r>
              <a:rPr lang="en-US" dirty="0" err="1" smtClean="0"/>
              <a:t>KUHPer</a:t>
            </a:r>
            <a:r>
              <a:rPr lang="en-US" dirty="0" smtClean="0"/>
              <a:t>, </a:t>
            </a:r>
            <a:r>
              <a:rPr lang="en-US" dirty="0" err="1" smtClean="0"/>
              <a:t>Penggugat</a:t>
            </a:r>
            <a:r>
              <a:rPr lang="en-US" dirty="0" smtClean="0"/>
              <a:t>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meneruskan</a:t>
            </a:r>
            <a:r>
              <a:rPr lang="en-US" dirty="0" smtClean="0"/>
              <a:t> </a:t>
            </a:r>
            <a:r>
              <a:rPr lang="en-US" dirty="0" err="1" smtClean="0"/>
              <a:t>persewaan</a:t>
            </a:r>
            <a:r>
              <a:rPr lang="en-US" dirty="0" smtClean="0"/>
              <a:t> </a:t>
            </a:r>
            <a:r>
              <a:rPr lang="en-US" dirty="0" err="1" smtClean="0"/>
              <a:t>persil</a:t>
            </a:r>
            <a:r>
              <a:rPr lang="en-US" dirty="0" smtClean="0"/>
              <a:t> </a:t>
            </a:r>
            <a:r>
              <a:rPr lang="en-US" dirty="0" err="1" smtClean="0"/>
              <a:t>sengketa</a:t>
            </a:r>
            <a:r>
              <a:rPr lang="en-US" dirty="0" smtClean="0"/>
              <a:t>. </a:t>
            </a:r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ayah </a:t>
            </a:r>
            <a:r>
              <a:rPr lang="en-US" dirty="0" err="1" smtClean="0"/>
              <a:t>penggugat</a:t>
            </a:r>
            <a:r>
              <a:rPr lang="en-US" dirty="0" smtClean="0"/>
              <a:t> </a:t>
            </a:r>
            <a:r>
              <a:rPr lang="en-US" dirty="0" err="1" smtClean="0"/>
              <a:t>meninggal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menyewa</a:t>
            </a:r>
            <a:r>
              <a:rPr lang="en-US" dirty="0" smtClean="0"/>
              <a:t> </a:t>
            </a:r>
            <a:r>
              <a:rPr lang="en-US" dirty="0" err="1" smtClean="0"/>
              <a:t>persil</a:t>
            </a:r>
            <a:r>
              <a:rPr lang="en-US" dirty="0" smtClean="0"/>
              <a:t> </a:t>
            </a:r>
            <a:r>
              <a:rPr lang="en-US" dirty="0" err="1" smtClean="0"/>
              <a:t>sengketa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Pembahasan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r>
              <a:rPr lang="en-US" dirty="0" smtClean="0"/>
              <a:t> (</a:t>
            </a:r>
            <a:r>
              <a:rPr lang="en-US" dirty="0" err="1" smtClean="0"/>
              <a:t>lanjutan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putusan</a:t>
            </a:r>
            <a:r>
              <a:rPr lang="en-US" dirty="0" smtClean="0"/>
              <a:t> </a:t>
            </a:r>
            <a:r>
              <a:rPr lang="en-US" dirty="0" err="1" smtClean="0"/>
              <a:t>Pengadilan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, </a:t>
            </a:r>
            <a:r>
              <a:rPr lang="en-US" dirty="0" err="1" smtClean="0"/>
              <a:t>Tergugat</a:t>
            </a:r>
            <a:r>
              <a:rPr lang="en-US" dirty="0" smtClean="0"/>
              <a:t> </a:t>
            </a:r>
            <a:r>
              <a:rPr lang="en-US" dirty="0" err="1" smtClean="0"/>
              <a:t>mengajukan</a:t>
            </a:r>
            <a:r>
              <a:rPr lang="en-US" dirty="0" smtClean="0"/>
              <a:t> </a:t>
            </a:r>
            <a:r>
              <a:rPr lang="en-US" dirty="0" err="1" smtClean="0"/>
              <a:t>kasasi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Dikemukakan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Pengadilan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menerapkan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ketentuan</a:t>
            </a:r>
            <a:r>
              <a:rPr lang="en-US" dirty="0" smtClean="0"/>
              <a:t> yang </a:t>
            </a:r>
            <a:r>
              <a:rPr lang="en-US" dirty="0" err="1" smtClean="0"/>
              <a:t>termuat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Pasal</a:t>
            </a:r>
            <a:r>
              <a:rPr lang="en-US" dirty="0" smtClean="0"/>
              <a:t> 1575 </a:t>
            </a:r>
            <a:r>
              <a:rPr lang="en-US" dirty="0" err="1" smtClean="0"/>
              <a:t>KUHPer</a:t>
            </a:r>
            <a:r>
              <a:rPr lang="en-US" dirty="0" smtClean="0"/>
              <a:t>, </a:t>
            </a:r>
            <a:r>
              <a:rPr lang="en-US" dirty="0" err="1" smtClean="0"/>
              <a:t>sebab</a:t>
            </a:r>
            <a:r>
              <a:rPr lang="en-US" dirty="0" smtClean="0"/>
              <a:t> </a:t>
            </a:r>
            <a:r>
              <a:rPr lang="en-US" dirty="0" err="1" smtClean="0"/>
              <a:t>ketentuan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berlaku</a:t>
            </a:r>
            <a:r>
              <a:rPr lang="en-US" dirty="0" smtClean="0"/>
              <a:t> </a:t>
            </a:r>
            <a:r>
              <a:rPr lang="en-US" dirty="0" err="1" smtClean="0"/>
              <a:t>lagi</a:t>
            </a:r>
            <a:r>
              <a:rPr lang="en-US" dirty="0" smtClean="0"/>
              <a:t> </a:t>
            </a:r>
            <a:r>
              <a:rPr lang="en-US" dirty="0" err="1" smtClean="0"/>
              <a:t>sejak</a:t>
            </a:r>
            <a:r>
              <a:rPr lang="en-US" dirty="0" smtClean="0"/>
              <a:t> </a:t>
            </a:r>
            <a:r>
              <a:rPr lang="en-US" dirty="0" err="1" smtClean="0"/>
              <a:t>berlakunya</a:t>
            </a:r>
            <a:r>
              <a:rPr lang="en-US" dirty="0" smtClean="0"/>
              <a:t> UUPA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tanggal</a:t>
            </a:r>
            <a:r>
              <a:rPr lang="en-US" dirty="0" smtClean="0"/>
              <a:t> 24 September 1960, </a:t>
            </a:r>
            <a:r>
              <a:rPr lang="en-US" dirty="0" err="1" smtClean="0"/>
              <a:t>sehingga</a:t>
            </a:r>
            <a:r>
              <a:rPr lang="en-US" dirty="0" smtClean="0"/>
              <a:t> yang </a:t>
            </a:r>
            <a:r>
              <a:rPr lang="en-US" dirty="0" err="1" smtClean="0"/>
              <a:t>berlaku</a:t>
            </a:r>
            <a:r>
              <a:rPr lang="en-US" dirty="0" smtClean="0"/>
              <a:t> </a:t>
            </a:r>
            <a:r>
              <a:rPr lang="en-US" dirty="0" err="1" smtClean="0"/>
              <a:t>disini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Adat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 err="1" smtClean="0"/>
              <a:t>Pembahasan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r>
              <a:rPr lang="en-US" dirty="0" smtClean="0"/>
              <a:t> (</a:t>
            </a:r>
            <a:r>
              <a:rPr lang="en-US" dirty="0" err="1" smtClean="0"/>
              <a:t>lanjutan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err="1" smtClean="0"/>
              <a:t>Mahkamah</a:t>
            </a:r>
            <a:r>
              <a:rPr lang="en-US" dirty="0" smtClean="0"/>
              <a:t> </a:t>
            </a:r>
            <a:r>
              <a:rPr lang="en-US" dirty="0" err="1" smtClean="0"/>
              <a:t>Agung</a:t>
            </a:r>
            <a:r>
              <a:rPr lang="en-US" dirty="0" smtClean="0"/>
              <a:t> </a:t>
            </a:r>
            <a:r>
              <a:rPr lang="en-US" dirty="0" err="1" smtClean="0"/>
              <a:t>berpendapat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keberatan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dibenarkan</a:t>
            </a:r>
            <a:r>
              <a:rPr lang="en-US" dirty="0" smtClean="0"/>
              <a:t>,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pertimbangan</a:t>
            </a:r>
            <a:r>
              <a:rPr lang="en-US" dirty="0" smtClean="0"/>
              <a:t> </a:t>
            </a:r>
            <a:r>
              <a:rPr lang="en-US" dirty="0" err="1" smtClean="0"/>
              <a:t>Pengadilan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Pasal</a:t>
            </a:r>
            <a:r>
              <a:rPr lang="en-US" dirty="0" smtClean="0"/>
              <a:t> 1575 </a:t>
            </a:r>
            <a:r>
              <a:rPr lang="en-US" dirty="0" err="1" smtClean="0"/>
              <a:t>KUHPer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tepat</a:t>
            </a:r>
            <a:r>
              <a:rPr lang="en-US" b="1" dirty="0" smtClean="0"/>
              <a:t>, </a:t>
            </a:r>
            <a:r>
              <a:rPr lang="en-US" b="1" dirty="0" err="1" smtClean="0"/>
              <a:t>sedangkan</a:t>
            </a:r>
            <a:r>
              <a:rPr lang="en-US" b="1" dirty="0" smtClean="0"/>
              <a:t> UUPA </a:t>
            </a:r>
            <a:r>
              <a:rPr lang="en-US" b="1" dirty="0" err="1" smtClean="0"/>
              <a:t>tentang</a:t>
            </a:r>
            <a:r>
              <a:rPr lang="en-US" b="1" dirty="0" smtClean="0"/>
              <a:t> </a:t>
            </a:r>
            <a:r>
              <a:rPr lang="en-US" b="1" dirty="0" err="1" smtClean="0"/>
              <a:t>hal</a:t>
            </a:r>
            <a:r>
              <a:rPr lang="en-US" b="1" dirty="0" smtClean="0"/>
              <a:t> </a:t>
            </a:r>
            <a:r>
              <a:rPr lang="en-US" b="1" dirty="0" err="1" smtClean="0"/>
              <a:t>itu</a:t>
            </a:r>
            <a:r>
              <a:rPr lang="en-US" b="1" dirty="0" smtClean="0"/>
              <a:t> </a:t>
            </a:r>
            <a:r>
              <a:rPr lang="en-US" b="1" dirty="0" err="1" smtClean="0"/>
              <a:t>tidak</a:t>
            </a:r>
            <a:r>
              <a:rPr lang="en-US" b="1" dirty="0" smtClean="0"/>
              <a:t> </a:t>
            </a:r>
            <a:r>
              <a:rPr lang="en-US" b="1" dirty="0" err="1" smtClean="0"/>
              <a:t>dengan</a:t>
            </a:r>
            <a:r>
              <a:rPr lang="en-US" b="1" dirty="0" smtClean="0"/>
              <a:t> </a:t>
            </a:r>
            <a:r>
              <a:rPr lang="en-US" b="1" dirty="0" err="1" smtClean="0"/>
              <a:t>tegas</a:t>
            </a:r>
            <a:r>
              <a:rPr lang="en-US" b="1" dirty="0" smtClean="0"/>
              <a:t> </a:t>
            </a:r>
            <a:r>
              <a:rPr lang="en-US" b="1" dirty="0" err="1" smtClean="0"/>
              <a:t>mencabutnya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 marL="350838" indent="-350838">
              <a:buFont typeface="Wingdings" pitchFamily="2" charset="2"/>
              <a:buChar char="Ø"/>
            </a:pP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r>
              <a:rPr lang="en-US" dirty="0" smtClean="0"/>
              <a:t> yang </a:t>
            </a:r>
            <a:r>
              <a:rPr lang="en-US" dirty="0" err="1" smtClean="0"/>
              <a:t>diadili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Pasal</a:t>
            </a:r>
            <a:r>
              <a:rPr lang="en-US" dirty="0" smtClean="0"/>
              <a:t> 1575 </a:t>
            </a:r>
            <a:r>
              <a:rPr lang="en-US" dirty="0" err="1" smtClean="0"/>
              <a:t>KUHPer</a:t>
            </a:r>
            <a:r>
              <a:rPr lang="en-US" dirty="0" smtClean="0"/>
              <a:t> </a:t>
            </a:r>
            <a:r>
              <a:rPr lang="en-US" dirty="0" err="1" smtClean="0"/>
              <a:t>dinyatakan</a:t>
            </a:r>
            <a:r>
              <a:rPr lang="en-US" dirty="0" smtClean="0"/>
              <a:t> </a:t>
            </a:r>
            <a:r>
              <a:rPr lang="en-US" dirty="0" err="1" smtClean="0"/>
              <a:t>berlaku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tepat</a:t>
            </a:r>
            <a:r>
              <a:rPr lang="en-US" dirty="0" smtClean="0"/>
              <a:t>,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penyewa</a:t>
            </a:r>
            <a:r>
              <a:rPr lang="en-US" dirty="0" smtClean="0"/>
              <a:t> </a:t>
            </a:r>
            <a:r>
              <a:rPr lang="en-US" dirty="0" err="1" smtClean="0"/>
              <a:t>meninggal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 (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1940) </a:t>
            </a:r>
            <a:r>
              <a:rPr lang="en-US" dirty="0" err="1" smtClean="0"/>
              <a:t>pasal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memang</a:t>
            </a:r>
            <a:r>
              <a:rPr lang="en-US" dirty="0" smtClean="0"/>
              <a:t>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berlaku</a:t>
            </a:r>
            <a:r>
              <a:rPr lang="en-US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dipermasalahkan</a:t>
            </a:r>
            <a:r>
              <a:rPr lang="en-US" dirty="0" smtClean="0"/>
              <a:t> </a:t>
            </a: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Pasal</a:t>
            </a:r>
            <a:r>
              <a:rPr lang="en-US" dirty="0" smtClean="0"/>
              <a:t> 1575 </a:t>
            </a:r>
            <a:r>
              <a:rPr lang="en-US" dirty="0" err="1" smtClean="0"/>
              <a:t>KUHPer</a:t>
            </a:r>
            <a:r>
              <a:rPr lang="en-US" dirty="0" smtClean="0"/>
              <a:t> 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berlakunya</a:t>
            </a:r>
            <a:r>
              <a:rPr lang="en-US" dirty="0" smtClean="0"/>
              <a:t> UUPA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berlaku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, </a:t>
            </a:r>
            <a:r>
              <a:rPr lang="en-US" dirty="0" err="1" smtClean="0"/>
              <a:t>karena</a:t>
            </a:r>
            <a:r>
              <a:rPr lang="en-US" dirty="0" smtClean="0"/>
              <a:t> yang </a:t>
            </a:r>
            <a:r>
              <a:rPr lang="en-US" dirty="0" err="1" smtClean="0"/>
              <a:t>diterapkan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peraturan</a:t>
            </a:r>
            <a:r>
              <a:rPr lang="en-US" dirty="0" smtClean="0"/>
              <a:t> yang </a:t>
            </a:r>
            <a:r>
              <a:rPr lang="en-US" dirty="0" err="1" smtClean="0"/>
              <a:t>berlaku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peristiwa</a:t>
            </a:r>
            <a:r>
              <a:rPr lang="en-US" dirty="0" smtClean="0"/>
              <a:t> yang </a:t>
            </a:r>
            <a:r>
              <a:rPr lang="en-US" dirty="0" err="1" smtClean="0"/>
              <a:t>bersangkutan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err="1" smtClean="0"/>
              <a:t>Pembahasan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r>
              <a:rPr lang="en-US" dirty="0" smtClean="0"/>
              <a:t> (</a:t>
            </a:r>
            <a:r>
              <a:rPr lang="en-US" dirty="0" err="1" smtClean="0"/>
              <a:t>lanjutan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penambahan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kalimat</a:t>
            </a:r>
            <a:r>
              <a:rPr lang="en-US" dirty="0" smtClean="0"/>
              <a:t> : </a:t>
            </a:r>
          </a:p>
          <a:p>
            <a:pPr>
              <a:buNone/>
            </a:pPr>
            <a:r>
              <a:rPr lang="en-US" b="1" dirty="0" smtClean="0"/>
              <a:t>	”</a:t>
            </a:r>
            <a:r>
              <a:rPr lang="en-US" b="1" dirty="0" err="1" smtClean="0"/>
              <a:t>sedangkan</a:t>
            </a:r>
            <a:r>
              <a:rPr lang="en-US" b="1" dirty="0" smtClean="0"/>
              <a:t> UUPA </a:t>
            </a:r>
            <a:r>
              <a:rPr lang="en-US" b="1" dirty="0" err="1" smtClean="0"/>
              <a:t>tentang</a:t>
            </a:r>
            <a:r>
              <a:rPr lang="en-US" b="1" dirty="0" smtClean="0"/>
              <a:t> </a:t>
            </a:r>
            <a:r>
              <a:rPr lang="en-US" b="1" dirty="0" err="1" smtClean="0"/>
              <a:t>hal</a:t>
            </a:r>
            <a:r>
              <a:rPr lang="en-US" b="1" dirty="0" smtClean="0"/>
              <a:t> </a:t>
            </a:r>
            <a:r>
              <a:rPr lang="en-US" b="1" dirty="0" err="1" smtClean="0"/>
              <a:t>itu</a:t>
            </a:r>
            <a:r>
              <a:rPr lang="en-US" b="1" dirty="0" smtClean="0"/>
              <a:t> </a:t>
            </a:r>
            <a:r>
              <a:rPr lang="en-US" b="1" dirty="0" err="1" smtClean="0"/>
              <a:t>tidak</a:t>
            </a:r>
            <a:r>
              <a:rPr lang="en-US" b="1" dirty="0" smtClean="0"/>
              <a:t> </a:t>
            </a:r>
            <a:r>
              <a:rPr lang="en-US" b="1" dirty="0" err="1" smtClean="0"/>
              <a:t>dengan</a:t>
            </a:r>
            <a:r>
              <a:rPr lang="en-US" b="1" dirty="0" smtClean="0"/>
              <a:t> </a:t>
            </a:r>
            <a:r>
              <a:rPr lang="en-US" b="1" dirty="0" err="1" smtClean="0"/>
              <a:t>tegas</a:t>
            </a:r>
            <a:r>
              <a:rPr lang="en-US" b="1" dirty="0" smtClean="0"/>
              <a:t> </a:t>
            </a:r>
            <a:r>
              <a:rPr lang="en-US" b="1" dirty="0" err="1" smtClean="0"/>
              <a:t>mencabutnya</a:t>
            </a:r>
            <a:r>
              <a:rPr lang="en-US" b="1" dirty="0" smtClean="0"/>
              <a:t>”                         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putusan</a:t>
            </a:r>
            <a:r>
              <a:rPr lang="en-US" dirty="0" smtClean="0"/>
              <a:t> MA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,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penambahan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mengandung</a:t>
            </a:r>
            <a:r>
              <a:rPr lang="en-US" dirty="0" smtClean="0"/>
              <a:t> </a:t>
            </a:r>
            <a:r>
              <a:rPr lang="en-US" dirty="0" err="1" smtClean="0"/>
              <a:t>tafsiran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dualisme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sewa-menyewa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peristiwa</a:t>
            </a:r>
            <a:r>
              <a:rPr lang="en-US" dirty="0" smtClean="0"/>
              <a:t> </a:t>
            </a:r>
            <a:r>
              <a:rPr lang="en-US" dirty="0" err="1" smtClean="0"/>
              <a:t>meninggalnya</a:t>
            </a:r>
            <a:r>
              <a:rPr lang="en-US" dirty="0" smtClean="0"/>
              <a:t> </a:t>
            </a:r>
            <a:r>
              <a:rPr lang="en-US" dirty="0" err="1" smtClean="0"/>
              <a:t>penyewa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sesudah</a:t>
            </a:r>
            <a:r>
              <a:rPr lang="en-US" dirty="0" smtClean="0"/>
              <a:t> </a:t>
            </a:r>
            <a:r>
              <a:rPr lang="en-US" dirty="0" err="1" smtClean="0"/>
              <a:t>berlakunya</a:t>
            </a:r>
            <a:r>
              <a:rPr lang="en-US" dirty="0" smtClean="0"/>
              <a:t> UUPA,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persewaan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dilanjutkan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anaknya</a:t>
            </a:r>
            <a:r>
              <a:rPr lang="en-US" dirty="0" smtClean="0"/>
              <a:t>. </a:t>
            </a:r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Pasal</a:t>
            </a:r>
            <a:r>
              <a:rPr lang="en-US" dirty="0" smtClean="0"/>
              <a:t> 1575 </a:t>
            </a:r>
            <a:r>
              <a:rPr lang="en-US" dirty="0" err="1" smtClean="0"/>
              <a:t>KUHPer</a:t>
            </a:r>
            <a:r>
              <a:rPr lang="en-US" dirty="0" smtClean="0"/>
              <a:t>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berlaku</a:t>
            </a:r>
            <a:r>
              <a:rPr lang="en-US" dirty="0" smtClean="0"/>
              <a:t>,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ketentuan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yang </a:t>
            </a:r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 err="1" smtClean="0"/>
              <a:t>Pembahasan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r>
              <a:rPr lang="en-US" dirty="0" smtClean="0"/>
              <a:t> (</a:t>
            </a:r>
            <a:r>
              <a:rPr lang="en-US" dirty="0" err="1" smtClean="0"/>
              <a:t>lanjutan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006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dianggap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</a:t>
            </a:r>
            <a:r>
              <a:rPr lang="en-US" dirty="0" err="1" smtClean="0"/>
              <a:t>berkehendak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melangsungkan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sewa-menyewa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ketentuan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yang </a:t>
            </a:r>
            <a:r>
              <a:rPr lang="en-US" dirty="0" err="1" smtClean="0"/>
              <a:t>dimuat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pasal-pasal</a:t>
            </a:r>
            <a:r>
              <a:rPr lang="en-US" dirty="0" smtClean="0"/>
              <a:t> </a:t>
            </a:r>
            <a:r>
              <a:rPr lang="en-US" dirty="0" err="1" smtClean="0"/>
              <a:t>KUHPerdata</a:t>
            </a:r>
            <a:r>
              <a:rPr lang="en-US" dirty="0" smtClean="0"/>
              <a:t>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Pembahasan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r>
              <a:rPr lang="en-US" dirty="0" smtClean="0"/>
              <a:t> (</a:t>
            </a:r>
            <a:r>
              <a:rPr lang="en-US" dirty="0" err="1" smtClean="0"/>
              <a:t>lanjutan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 err="1" smtClean="0"/>
              <a:t>Walaupun</a:t>
            </a:r>
            <a:r>
              <a:rPr lang="en-US" dirty="0" smtClean="0"/>
              <a:t> </a:t>
            </a:r>
            <a:r>
              <a:rPr lang="en-US" dirty="0" err="1" smtClean="0"/>
              <a:t>pasal-pasal</a:t>
            </a:r>
            <a:r>
              <a:rPr lang="en-US" dirty="0" smtClean="0"/>
              <a:t> </a:t>
            </a:r>
            <a:r>
              <a:rPr lang="en-US" dirty="0" err="1" smtClean="0"/>
              <a:t>KUHPer</a:t>
            </a:r>
            <a:r>
              <a:rPr lang="en-US" dirty="0" smtClean="0"/>
              <a:t> yang </a:t>
            </a:r>
            <a:r>
              <a:rPr lang="en-US" dirty="0" err="1" smtClean="0"/>
              <a:t>mengatur</a:t>
            </a:r>
            <a:r>
              <a:rPr lang="en-US" dirty="0" smtClean="0"/>
              <a:t> </a:t>
            </a:r>
            <a:r>
              <a:rPr lang="en-US" dirty="0" err="1" smtClean="0"/>
              <a:t>sewa-menyewa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berlaku</a:t>
            </a:r>
            <a:r>
              <a:rPr lang="en-US" dirty="0" smtClean="0"/>
              <a:t> </a:t>
            </a:r>
            <a:r>
              <a:rPr lang="en-US" dirty="0" err="1" smtClean="0"/>
              <a:t>lagi</a:t>
            </a:r>
            <a:r>
              <a:rPr lang="en-US" dirty="0" smtClean="0"/>
              <a:t>.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pihak-pihak</a:t>
            </a:r>
            <a:r>
              <a:rPr lang="en-US" dirty="0" smtClean="0"/>
              <a:t> yang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perjanjian</a:t>
            </a:r>
            <a:r>
              <a:rPr lang="en-US" dirty="0" smtClean="0"/>
              <a:t> </a:t>
            </a:r>
            <a:r>
              <a:rPr lang="en-US" dirty="0" err="1" smtClean="0"/>
              <a:t>sewa-menyewa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asasnya</a:t>
            </a:r>
            <a:r>
              <a:rPr lang="en-US" dirty="0" smtClean="0"/>
              <a:t>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memperlakukan</a:t>
            </a:r>
            <a:r>
              <a:rPr lang="en-US" dirty="0" smtClean="0"/>
              <a:t> </a:t>
            </a:r>
            <a:r>
              <a:rPr lang="en-US" dirty="0" err="1" smtClean="0"/>
              <a:t>ketentuan-ketentuan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pasal-pasal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perjanjian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yang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adakan</a:t>
            </a:r>
            <a:r>
              <a:rPr lang="en-US" dirty="0" smtClean="0"/>
              <a:t>. </a:t>
            </a:r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Ketentuan-ketentuan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berlaku</a:t>
            </a:r>
            <a:r>
              <a:rPr lang="en-US" dirty="0" smtClean="0"/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kekuatan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, </a:t>
            </a:r>
            <a:r>
              <a:rPr lang="en-US" dirty="0" err="1" smtClean="0"/>
              <a:t>melainkan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yang </a:t>
            </a:r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pihak-pihak</a:t>
            </a:r>
            <a:r>
              <a:rPr lang="en-US" dirty="0" smtClean="0"/>
              <a:t> yang </a:t>
            </a:r>
            <a:r>
              <a:rPr lang="en-US" dirty="0" err="1" smtClean="0"/>
              <a:t>bersangkutan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r>
              <a:rPr lang="en-US" dirty="0" err="1" smtClean="0"/>
              <a:t>Pembahasan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r>
              <a:rPr lang="en-US" dirty="0" smtClean="0"/>
              <a:t> (</a:t>
            </a:r>
            <a:r>
              <a:rPr lang="en-US" dirty="0" err="1" smtClean="0"/>
              <a:t>lanjutan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 err="1" smtClean="0"/>
              <a:t>Pasal</a:t>
            </a:r>
            <a:r>
              <a:rPr lang="en-US" dirty="0" smtClean="0"/>
              <a:t> 1338 </a:t>
            </a:r>
            <a:r>
              <a:rPr lang="en-US" dirty="0" err="1" smtClean="0"/>
              <a:t>KUHPer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“</a:t>
            </a:r>
            <a:r>
              <a:rPr lang="en-US" dirty="0" err="1" smtClean="0"/>
              <a:t>asa</a:t>
            </a:r>
            <a:r>
              <a:rPr lang="en-US" dirty="0" smtClean="0"/>
              <a:t> </a:t>
            </a:r>
            <a:r>
              <a:rPr lang="en-US" dirty="0" err="1" smtClean="0"/>
              <a:t>kebebasan</a:t>
            </a:r>
            <a:r>
              <a:rPr lang="en-US" dirty="0" smtClean="0"/>
              <a:t> </a:t>
            </a:r>
            <a:r>
              <a:rPr lang="en-US" dirty="0" err="1" smtClean="0"/>
              <a:t>berkontrak</a:t>
            </a:r>
            <a:r>
              <a:rPr lang="en-US" dirty="0" smtClean="0"/>
              <a:t>”</a:t>
            </a:r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Kebebasan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hukumnya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,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menyimpang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peraturan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, </a:t>
            </a:r>
            <a:r>
              <a:rPr lang="en-US" dirty="0" err="1" smtClean="0"/>
              <a:t>dibatasi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UUPA, </a:t>
            </a:r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ketentuan</a:t>
            </a:r>
            <a:r>
              <a:rPr lang="en-US" dirty="0" smtClean="0"/>
              <a:t> </a:t>
            </a:r>
            <a:r>
              <a:rPr lang="en-US" dirty="0" err="1" smtClean="0"/>
              <a:t>Pasal</a:t>
            </a:r>
            <a:r>
              <a:rPr lang="en-US" dirty="0" smtClean="0"/>
              <a:t> 44 </a:t>
            </a:r>
            <a:r>
              <a:rPr lang="en-US" dirty="0" err="1" smtClean="0"/>
              <a:t>ayat</a:t>
            </a:r>
            <a:r>
              <a:rPr lang="en-US" dirty="0" smtClean="0"/>
              <a:t> (3):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i="1" dirty="0" smtClean="0"/>
              <a:t>“</a:t>
            </a:r>
            <a:r>
              <a:rPr lang="en-US" i="1" dirty="0" err="1" smtClean="0"/>
              <a:t>Perjanjian</a:t>
            </a:r>
            <a:r>
              <a:rPr lang="en-US" i="1" dirty="0" smtClean="0"/>
              <a:t> </a:t>
            </a:r>
            <a:r>
              <a:rPr lang="en-US" i="1" dirty="0" err="1" smtClean="0"/>
              <a:t>sewa</a:t>
            </a:r>
            <a:r>
              <a:rPr lang="en-US" i="1" dirty="0" smtClean="0"/>
              <a:t> </a:t>
            </a:r>
            <a:r>
              <a:rPr lang="en-US" i="1" dirty="0" err="1" smtClean="0"/>
              <a:t>tanah</a:t>
            </a:r>
            <a:r>
              <a:rPr lang="en-US" i="1" dirty="0" smtClean="0"/>
              <a:t>…..</a:t>
            </a:r>
            <a:r>
              <a:rPr lang="en-US" i="1" dirty="0" err="1" smtClean="0"/>
              <a:t>tidak</a:t>
            </a:r>
            <a:r>
              <a:rPr lang="en-US" i="1" dirty="0" smtClean="0"/>
              <a:t> </a:t>
            </a:r>
            <a:r>
              <a:rPr lang="en-US" i="1" dirty="0" err="1" smtClean="0"/>
              <a:t>boleh</a:t>
            </a:r>
            <a:r>
              <a:rPr lang="en-US" i="1" dirty="0" smtClean="0"/>
              <a:t> </a:t>
            </a:r>
            <a:r>
              <a:rPr lang="en-US" i="1" dirty="0" err="1" smtClean="0"/>
              <a:t>disertai</a:t>
            </a:r>
            <a:r>
              <a:rPr lang="en-US" i="1" dirty="0" smtClean="0"/>
              <a:t> </a:t>
            </a:r>
            <a:r>
              <a:rPr lang="en-US" i="1" dirty="0" err="1" smtClean="0"/>
              <a:t>syarat-syarat</a:t>
            </a:r>
            <a:r>
              <a:rPr lang="en-US" i="1" dirty="0" smtClean="0"/>
              <a:t> yang </a:t>
            </a:r>
            <a:r>
              <a:rPr lang="en-US" i="1" dirty="0" err="1" smtClean="0"/>
              <a:t>mengandung</a:t>
            </a:r>
            <a:r>
              <a:rPr lang="en-US" i="1" dirty="0" smtClean="0"/>
              <a:t> </a:t>
            </a:r>
            <a:r>
              <a:rPr lang="en-US" i="1" dirty="0" err="1" smtClean="0"/>
              <a:t>unsur</a:t>
            </a:r>
            <a:r>
              <a:rPr lang="en-US" i="1" dirty="0" smtClean="0"/>
              <a:t> </a:t>
            </a:r>
            <a:r>
              <a:rPr lang="en-US" i="1" dirty="0" err="1" smtClean="0"/>
              <a:t>pemerasan</a:t>
            </a:r>
            <a:r>
              <a:rPr lang="en-US" i="1" dirty="0" smtClean="0"/>
              <a:t>”</a:t>
            </a:r>
            <a:endParaRPr lang="en-US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/>
              <a:t>TUJUAN UUPA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>
            <a:normAutofit fontScale="85000" lnSpcReduction="1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dirty="0" err="1"/>
              <a:t>Menciptakan</a:t>
            </a:r>
            <a:r>
              <a:rPr lang="en-US" dirty="0"/>
              <a:t> </a:t>
            </a:r>
            <a:r>
              <a:rPr lang="en-US" dirty="0" err="1"/>
              <a:t>unifikasi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:</a:t>
            </a:r>
          </a:p>
          <a:p>
            <a:pPr marL="514350" lvl="0" indent="-169863"/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berlaku</a:t>
            </a:r>
            <a:r>
              <a:rPr lang="en-US" dirty="0"/>
              <a:t> </a:t>
            </a:r>
            <a:r>
              <a:rPr lang="en-US" dirty="0" err="1"/>
              <a:t>lagi</a:t>
            </a:r>
            <a:r>
              <a:rPr lang="en-US" dirty="0"/>
              <a:t> </a:t>
            </a:r>
            <a:r>
              <a:rPr lang="en-US" dirty="0" err="1"/>
              <a:t>peraturan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tanah</a:t>
            </a:r>
            <a:r>
              <a:rPr lang="en-US" dirty="0"/>
              <a:t> yang lama</a:t>
            </a:r>
          </a:p>
          <a:p>
            <a:pPr marL="514350" lvl="0" indent="-169863"/>
            <a:r>
              <a:rPr lang="en-US" dirty="0" err="1"/>
              <a:t>Berlakunya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Tanah </a:t>
            </a:r>
            <a:r>
              <a:rPr lang="en-US" dirty="0" err="1"/>
              <a:t>Nasional</a:t>
            </a:r>
            <a:r>
              <a:rPr lang="en-US" dirty="0"/>
              <a:t> </a:t>
            </a:r>
            <a:r>
              <a:rPr lang="en-US" dirty="0" err="1"/>
              <a:t>didasarkan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Tanah </a:t>
            </a:r>
            <a:r>
              <a:rPr lang="en-US" dirty="0" err="1"/>
              <a:t>Adat</a:t>
            </a:r>
            <a:r>
              <a:rPr lang="en-US" dirty="0"/>
              <a:t> </a:t>
            </a:r>
          </a:p>
          <a:p>
            <a:pPr marL="514350" lvl="0" indent="-514350">
              <a:buNone/>
            </a:pPr>
            <a:r>
              <a:rPr lang="en-US" dirty="0" smtClean="0"/>
              <a:t>2.   </a:t>
            </a:r>
            <a:r>
              <a:rPr lang="en-US" dirty="0" err="1" smtClean="0"/>
              <a:t>Menciptakan</a:t>
            </a:r>
            <a:r>
              <a:rPr lang="en-US" dirty="0" smtClean="0"/>
              <a:t> </a:t>
            </a:r>
            <a:r>
              <a:rPr lang="en-US" dirty="0" err="1"/>
              <a:t>unifikasi</a:t>
            </a:r>
            <a:r>
              <a:rPr lang="en-US" dirty="0"/>
              <a:t> </a:t>
            </a:r>
            <a:r>
              <a:rPr lang="en-US" dirty="0" err="1"/>
              <a:t>hak-hak</a:t>
            </a:r>
            <a:r>
              <a:rPr lang="en-US" dirty="0"/>
              <a:t> </a:t>
            </a:r>
            <a:r>
              <a:rPr lang="en-US" dirty="0" err="1"/>
              <a:t>penguasaan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tanah</a:t>
            </a:r>
            <a:r>
              <a:rPr lang="en-US" dirty="0"/>
              <a:t> (</a:t>
            </a:r>
            <a:r>
              <a:rPr lang="en-US" dirty="0" err="1"/>
              <a:t>hak-hak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tanah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jaminan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tanah</a:t>
            </a:r>
            <a:r>
              <a:rPr lang="en-US" dirty="0"/>
              <a:t>)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ketentuan</a:t>
            </a:r>
            <a:r>
              <a:rPr lang="en-US" dirty="0"/>
              <a:t> </a:t>
            </a:r>
            <a:r>
              <a:rPr lang="en-US" dirty="0" err="1"/>
              <a:t>konversi</a:t>
            </a:r>
            <a:endParaRPr lang="en-US" dirty="0"/>
          </a:p>
          <a:p>
            <a:pPr marL="514350" lvl="0" indent="-514350">
              <a:buNone/>
            </a:pPr>
            <a:r>
              <a:rPr lang="en-US" dirty="0" smtClean="0"/>
              <a:t>3.   Tanah-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/>
              <a:t>Hak</a:t>
            </a:r>
            <a:r>
              <a:rPr lang="en-US" dirty="0"/>
              <a:t> Barat, Tanah-</a:t>
            </a:r>
            <a:r>
              <a:rPr lang="en-US" dirty="0" err="1"/>
              <a:t>tanah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Indonesia, </a:t>
            </a:r>
            <a:r>
              <a:rPr lang="en-US" dirty="0" err="1"/>
              <a:t>dikonversi</a:t>
            </a:r>
            <a:r>
              <a:rPr lang="en-US" dirty="0"/>
              <a:t> (</a:t>
            </a:r>
            <a:r>
              <a:rPr lang="en-US" dirty="0" err="1"/>
              <a:t>diubah</a:t>
            </a:r>
            <a:r>
              <a:rPr lang="en-US" dirty="0"/>
              <a:t>)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serentak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demi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, </a:t>
            </a:r>
            <a:r>
              <a:rPr lang="en-US" dirty="0" err="1"/>
              <a:t>sejak</a:t>
            </a:r>
            <a:r>
              <a:rPr lang="en-US" dirty="0"/>
              <a:t> </a:t>
            </a:r>
            <a:r>
              <a:rPr lang="en-US" dirty="0" err="1"/>
              <a:t>tanggal</a:t>
            </a:r>
            <a:r>
              <a:rPr lang="en-US" dirty="0"/>
              <a:t> 24 September 1960</a:t>
            </a:r>
          </a:p>
          <a:p>
            <a:pPr marL="514350" indent="-514350">
              <a:buNone/>
            </a:pPr>
            <a:r>
              <a:rPr lang="en-US" dirty="0" smtClean="0"/>
              <a:t>4.   </a:t>
            </a:r>
            <a:r>
              <a:rPr lang="en-US" dirty="0" err="1" smtClean="0"/>
              <a:t>Hak</a:t>
            </a:r>
            <a:r>
              <a:rPr lang="en-US" dirty="0" smtClean="0"/>
              <a:t>-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/>
              <a:t>jaminan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tanah</a:t>
            </a:r>
            <a:r>
              <a:rPr lang="en-US" dirty="0"/>
              <a:t>, </a:t>
            </a:r>
            <a:r>
              <a:rPr lang="en-US" dirty="0" err="1"/>
              <a:t>hypotheek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credietverband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Tanggungan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51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UUPA </a:t>
            </a:r>
            <a:r>
              <a:rPr lang="en-US" b="1" dirty="0" err="1" smtClean="0"/>
              <a:t>menciptakan</a:t>
            </a:r>
            <a:r>
              <a:rPr lang="en-US" b="1" dirty="0" smtClean="0"/>
              <a:t> </a:t>
            </a:r>
            <a:br>
              <a:rPr lang="en-US" b="1" dirty="0" smtClean="0"/>
            </a:br>
            <a:r>
              <a:rPr lang="en-US" b="1" dirty="0" err="1" smtClean="0"/>
              <a:t>Unifikasi</a:t>
            </a:r>
            <a:r>
              <a:rPr lang="en-US" b="1" dirty="0" smtClean="0"/>
              <a:t> </a:t>
            </a:r>
            <a:r>
              <a:rPr lang="en-US" b="1" dirty="0" err="1" smtClean="0"/>
              <a:t>Hak-Hak</a:t>
            </a:r>
            <a:r>
              <a:rPr lang="en-US" b="1" dirty="0" smtClean="0"/>
              <a:t> </a:t>
            </a:r>
            <a:r>
              <a:rPr lang="en-US" b="1" dirty="0" err="1" smtClean="0"/>
              <a:t>Penguasaan</a:t>
            </a:r>
            <a:r>
              <a:rPr lang="en-US" b="1" dirty="0" smtClean="0"/>
              <a:t> </a:t>
            </a:r>
            <a:br>
              <a:rPr lang="en-US" b="1" dirty="0" smtClean="0"/>
            </a:br>
            <a:r>
              <a:rPr lang="en-US" b="1" dirty="0" err="1" smtClean="0"/>
              <a:t>atas</a:t>
            </a:r>
            <a:r>
              <a:rPr lang="en-US" b="1" dirty="0" smtClean="0"/>
              <a:t> Tanah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459163"/>
          </a:xfrm>
        </p:spPr>
        <p:txBody>
          <a:bodyPr/>
          <a:lstStyle/>
          <a:p>
            <a:pPr marL="344488" indent="-344488">
              <a:buFont typeface="Wingdings" pitchFamily="2" charset="2"/>
              <a:buChar char="Ø"/>
            </a:pPr>
            <a:r>
              <a:rPr lang="en-US" dirty="0" err="1" smtClean="0"/>
              <a:t>Sebelumnya</a:t>
            </a:r>
            <a:r>
              <a:rPr lang="en-US" dirty="0" smtClean="0"/>
              <a:t>,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dualisme</a:t>
            </a:r>
            <a:r>
              <a:rPr lang="en-US" dirty="0" smtClean="0"/>
              <a:t> </a:t>
            </a:r>
            <a:r>
              <a:rPr lang="en-US" dirty="0" err="1" smtClean="0"/>
              <a:t>hak-hak</a:t>
            </a:r>
            <a:r>
              <a:rPr lang="en-US" dirty="0" smtClean="0"/>
              <a:t> </a:t>
            </a:r>
            <a:r>
              <a:rPr lang="en-US" dirty="0" err="1" smtClean="0"/>
              <a:t>penguasaan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barat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Indonesia,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akibat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dualisme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yang </a:t>
            </a:r>
            <a:r>
              <a:rPr lang="en-US" dirty="0" err="1" smtClean="0"/>
              <a:t>berlaku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</a:t>
            </a:r>
          </a:p>
          <a:p>
            <a:pPr marL="344488" indent="-344488"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638800"/>
          </a:xfrm>
        </p:spPr>
        <p:txBody>
          <a:bodyPr>
            <a:normAutofit lnSpcReduction="10000"/>
          </a:bodyPr>
          <a:lstStyle/>
          <a:p>
            <a:pPr marL="344488" indent="-344488">
              <a:buFont typeface="Wingdings" pitchFamily="2" charset="2"/>
              <a:buChar char="Ø"/>
            </a:pPr>
            <a:r>
              <a:rPr lang="en-US" dirty="0" err="1" smtClean="0"/>
              <a:t>Unifikasi</a:t>
            </a:r>
            <a:r>
              <a:rPr lang="en-US" dirty="0" smtClean="0"/>
              <a:t> </a:t>
            </a:r>
            <a:r>
              <a:rPr lang="en-US" dirty="0" err="1" smtClean="0"/>
              <a:t>hak-hak</a:t>
            </a:r>
            <a:r>
              <a:rPr lang="en-US" dirty="0" smtClean="0"/>
              <a:t> </a:t>
            </a:r>
            <a:r>
              <a:rPr lang="en-US" dirty="0" err="1" smtClean="0"/>
              <a:t>penguaaan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Ketentuan</a:t>
            </a:r>
            <a:r>
              <a:rPr lang="en-US" dirty="0" smtClean="0"/>
              <a:t> </a:t>
            </a:r>
            <a:r>
              <a:rPr lang="en-US" dirty="0" err="1" smtClean="0"/>
              <a:t>Konversi</a:t>
            </a:r>
            <a:r>
              <a:rPr lang="en-US" dirty="0" smtClean="0"/>
              <a:t> UUPA.</a:t>
            </a:r>
          </a:p>
          <a:p>
            <a:pPr marL="344488" indent="-344488">
              <a:buFont typeface="Wingdings" pitchFamily="2" charset="2"/>
              <a:buChar char="Ø"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Yang </a:t>
            </a:r>
            <a:r>
              <a:rPr lang="en-US" dirty="0" err="1" smtClean="0"/>
              <a:t>turut</a:t>
            </a:r>
            <a:r>
              <a:rPr lang="en-US" dirty="0" smtClean="0"/>
              <a:t> </a:t>
            </a:r>
            <a:r>
              <a:rPr lang="en-US" dirty="0" err="1" smtClean="0"/>
              <a:t>dihapus</a:t>
            </a:r>
            <a:r>
              <a:rPr lang="en-US" dirty="0" smtClean="0"/>
              <a:t>: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eigendom</a:t>
            </a:r>
            <a:r>
              <a:rPr lang="en-US" dirty="0" smtClean="0"/>
              <a:t> </a:t>
            </a:r>
            <a:r>
              <a:rPr lang="en-US" dirty="0" err="1" smtClean="0"/>
              <a:t>biasa</a:t>
            </a:r>
            <a:r>
              <a:rPr lang="en-US" dirty="0" smtClean="0"/>
              <a:t> yang </a:t>
            </a:r>
            <a:r>
              <a:rPr lang="en-US" dirty="0" err="1" smtClean="0"/>
              <a:t>luasnya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10 </a:t>
            </a:r>
            <a:r>
              <a:rPr lang="en-US" dirty="0" err="1" smtClean="0"/>
              <a:t>bau</a:t>
            </a:r>
            <a:r>
              <a:rPr lang="en-US" dirty="0" smtClean="0"/>
              <a:t> (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akta</a:t>
            </a:r>
            <a:r>
              <a:rPr lang="en-US" dirty="0" smtClean="0"/>
              <a:t>, </a:t>
            </a:r>
            <a:r>
              <a:rPr lang="en-US" dirty="0" err="1" smtClean="0"/>
              <a:t>asal</a:t>
            </a:r>
            <a:r>
              <a:rPr lang="en-US" dirty="0" smtClean="0"/>
              <a:t> </a:t>
            </a:r>
            <a:r>
              <a:rPr lang="en-US" dirty="0" err="1" smtClean="0"/>
              <a:t>seluruhnya</a:t>
            </a:r>
            <a:r>
              <a:rPr lang="en-US" dirty="0" smtClean="0"/>
              <a:t> </a:t>
            </a:r>
            <a:r>
              <a:rPr lang="en-US" dirty="0" err="1" smtClean="0"/>
              <a:t>berada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kompleks</a:t>
            </a:r>
            <a:r>
              <a:rPr lang="en-US" dirty="0" smtClean="0"/>
              <a:t>)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Alasan</a:t>
            </a:r>
            <a:r>
              <a:rPr lang="en-US" dirty="0" smtClean="0"/>
              <a:t> </a:t>
            </a:r>
            <a:r>
              <a:rPr lang="en-US" dirty="0" err="1" smtClean="0"/>
              <a:t>turut</a:t>
            </a:r>
            <a:r>
              <a:rPr lang="en-US" dirty="0" smtClean="0"/>
              <a:t> </a:t>
            </a:r>
            <a:r>
              <a:rPr lang="en-US" dirty="0" err="1" smtClean="0"/>
              <a:t>dihapus</a:t>
            </a:r>
            <a:r>
              <a:rPr lang="en-US" dirty="0" smtClean="0"/>
              <a:t>: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mungkin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membuktikan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hak-hak</a:t>
            </a:r>
            <a:r>
              <a:rPr lang="en-US" dirty="0" smtClean="0"/>
              <a:t> </a:t>
            </a:r>
            <a:r>
              <a:rPr lang="en-US" dirty="0" err="1" smtClean="0"/>
              <a:t>Pertuanan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err="1"/>
              <a:t>Sejak</a:t>
            </a:r>
            <a:r>
              <a:rPr lang="en-US" dirty="0"/>
              <a:t> </a:t>
            </a:r>
            <a:r>
              <a:rPr lang="en-US" dirty="0" err="1"/>
              <a:t>mulai</a:t>
            </a:r>
            <a:r>
              <a:rPr lang="en-US" dirty="0"/>
              <a:t> </a:t>
            </a:r>
            <a:r>
              <a:rPr lang="en-US" dirty="0" err="1"/>
              <a:t>berlakunya</a:t>
            </a:r>
            <a:r>
              <a:rPr lang="en-US" dirty="0"/>
              <a:t> UUPA, </a:t>
            </a:r>
            <a:r>
              <a:rPr lang="en-US" dirty="0" err="1"/>
              <a:t>hak-hak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tanah</a:t>
            </a:r>
            <a:r>
              <a:rPr lang="en-US" dirty="0"/>
              <a:t> yang </a:t>
            </a:r>
            <a:r>
              <a:rPr lang="en-US" dirty="0" err="1"/>
              <a:t>bersumber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Tanah Barat,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lagi</a:t>
            </a:r>
            <a:r>
              <a:rPr lang="en-US" dirty="0"/>
              <a:t>. Hal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berlakunya</a:t>
            </a:r>
            <a:r>
              <a:rPr lang="en-US" dirty="0"/>
              <a:t> </a:t>
            </a:r>
            <a:r>
              <a:rPr lang="en-US" dirty="0" err="1"/>
              <a:t>lagi</a:t>
            </a:r>
            <a:r>
              <a:rPr lang="en-US" dirty="0"/>
              <a:t> </a:t>
            </a:r>
            <a:r>
              <a:rPr lang="en-US" dirty="0" err="1"/>
              <a:t>pasal-pasal</a:t>
            </a:r>
            <a:r>
              <a:rPr lang="en-US" dirty="0"/>
              <a:t> </a:t>
            </a:r>
            <a:r>
              <a:rPr lang="en-US" dirty="0" err="1"/>
              <a:t>KUHPerdata</a:t>
            </a:r>
            <a:r>
              <a:rPr lang="en-US" dirty="0"/>
              <a:t>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Ketentuan-ketentuan</a:t>
            </a:r>
            <a:r>
              <a:rPr lang="en-US" dirty="0"/>
              <a:t> </a:t>
            </a:r>
            <a:r>
              <a:rPr lang="en-US" dirty="0" err="1"/>
              <a:t>Konversi</a:t>
            </a:r>
            <a:r>
              <a:rPr lang="en-US" dirty="0"/>
              <a:t>, yang </a:t>
            </a:r>
            <a:r>
              <a:rPr lang="en-US" dirty="0" err="1"/>
              <a:t>mengubah</a:t>
            </a:r>
            <a:r>
              <a:rPr lang="en-US" dirty="0"/>
              <a:t> </a:t>
            </a:r>
            <a:r>
              <a:rPr lang="en-US" dirty="0" err="1"/>
              <a:t>hak-hak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salah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 </a:t>
            </a:r>
            <a:r>
              <a:rPr lang="en-US" dirty="0" err="1"/>
              <a:t>menurut</a:t>
            </a:r>
            <a:r>
              <a:rPr lang="en-US" dirty="0"/>
              <a:t> UUPA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menghapuskannya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sekali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87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/>
              <a:t>Yang </a:t>
            </a:r>
            <a:r>
              <a:rPr lang="en-US" dirty="0" err="1"/>
              <a:t>diubah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hak-hak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 </a:t>
            </a:r>
            <a:r>
              <a:rPr lang="en-US" dirty="0" err="1"/>
              <a:t>bukanlah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hak-hak</a:t>
            </a:r>
            <a:r>
              <a:rPr lang="en-US" dirty="0"/>
              <a:t> </a:t>
            </a:r>
            <a:r>
              <a:rPr lang="en-US" dirty="0" err="1"/>
              <a:t>Eropa</a:t>
            </a:r>
            <a:r>
              <a:rPr lang="en-US" dirty="0"/>
              <a:t>,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hak-hak</a:t>
            </a:r>
            <a:r>
              <a:rPr lang="en-US" dirty="0"/>
              <a:t> Indonesia.</a:t>
            </a:r>
          </a:p>
          <a:p>
            <a:pPr>
              <a:buFont typeface="Wingdings" pitchFamily="2" charset="2"/>
              <a:buChar char="Ø"/>
            </a:pP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demikian</a:t>
            </a:r>
            <a:r>
              <a:rPr lang="en-US" dirty="0"/>
              <a:t> UUPA 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 </a:t>
            </a:r>
            <a:r>
              <a:rPr lang="en-US" dirty="0" err="1"/>
              <a:t>menghasilkan</a:t>
            </a:r>
            <a:r>
              <a:rPr lang="en-US" dirty="0"/>
              <a:t> </a:t>
            </a:r>
            <a:r>
              <a:rPr lang="en-US" dirty="0" err="1"/>
              <a:t>unifikasi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agraria</a:t>
            </a:r>
            <a:r>
              <a:rPr lang="en-US" dirty="0"/>
              <a:t>,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unifikasi</a:t>
            </a:r>
            <a:r>
              <a:rPr lang="en-US" dirty="0"/>
              <a:t> </a:t>
            </a:r>
            <a:r>
              <a:rPr lang="en-US" dirty="0" err="1"/>
              <a:t>hak-hak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tanah</a:t>
            </a:r>
            <a:r>
              <a:rPr lang="en-US" dirty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selanjutnya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dijumpai</a:t>
            </a:r>
            <a:r>
              <a:rPr lang="en-US" dirty="0"/>
              <a:t> </a:t>
            </a:r>
            <a:r>
              <a:rPr lang="en-US" dirty="0" err="1"/>
              <a:t>lagi</a:t>
            </a:r>
            <a:r>
              <a:rPr lang="en-US" dirty="0"/>
              <a:t> </a:t>
            </a:r>
            <a:r>
              <a:rPr lang="en-US" dirty="0" err="1"/>
              <a:t>hak-hak</a:t>
            </a:r>
            <a:r>
              <a:rPr lang="en-US" dirty="0"/>
              <a:t> </a:t>
            </a:r>
            <a:r>
              <a:rPr lang="en-US" dirty="0" err="1"/>
              <a:t>Eropa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hak-hak</a:t>
            </a:r>
            <a:r>
              <a:rPr lang="en-US" dirty="0"/>
              <a:t> Indonesia, </a:t>
            </a:r>
            <a:r>
              <a:rPr lang="en-US" dirty="0" err="1"/>
              <a:t>melainkan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hak-hak</a:t>
            </a:r>
            <a:r>
              <a:rPr lang="en-US" dirty="0"/>
              <a:t> yang </a:t>
            </a:r>
            <a:r>
              <a:rPr lang="en-US" dirty="0" err="1"/>
              <a:t>bersumber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UUPA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969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UUPA </a:t>
            </a:r>
            <a:r>
              <a:rPr lang="en-US" b="1" dirty="0" err="1"/>
              <a:t>m</a:t>
            </a:r>
            <a:r>
              <a:rPr lang="en-US" b="1" dirty="0" err="1" smtClean="0"/>
              <a:t>enciptakan</a:t>
            </a:r>
            <a:r>
              <a:rPr lang="en-US" b="1" dirty="0" smtClean="0"/>
              <a:t> </a:t>
            </a:r>
            <a:r>
              <a:rPr lang="en-US" b="1" dirty="0" err="1" smtClean="0"/>
              <a:t>Unifikasi</a:t>
            </a:r>
            <a:r>
              <a:rPr lang="en-US" b="1" dirty="0" smtClean="0"/>
              <a:t> </a:t>
            </a:r>
            <a:r>
              <a:rPr lang="en-US" b="1" dirty="0" err="1" smtClean="0"/>
              <a:t>Hukum</a:t>
            </a:r>
            <a:r>
              <a:rPr lang="en-US" b="1" dirty="0" smtClean="0"/>
              <a:t> </a:t>
            </a:r>
            <a:br>
              <a:rPr lang="en-US" b="1" dirty="0" smtClean="0"/>
            </a:br>
            <a:r>
              <a:rPr lang="en-US" b="1" dirty="0" err="1" smtClean="0"/>
              <a:t>di</a:t>
            </a:r>
            <a:r>
              <a:rPr lang="en-US" b="1" dirty="0" smtClean="0"/>
              <a:t> </a:t>
            </a:r>
            <a:r>
              <a:rPr lang="en-US" b="1" dirty="0" err="1" smtClean="0"/>
              <a:t>bidang</a:t>
            </a:r>
            <a:r>
              <a:rPr lang="en-US" b="1" dirty="0" smtClean="0"/>
              <a:t> </a:t>
            </a:r>
            <a:r>
              <a:rPr lang="en-US" b="1" dirty="0" err="1" smtClean="0"/>
              <a:t>pertanahan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724400"/>
          </a:xfrm>
        </p:spPr>
        <p:txBody>
          <a:bodyPr>
            <a:normAutofit fontScale="92500" lnSpcReduction="20000"/>
          </a:bodyPr>
          <a:lstStyle/>
          <a:p>
            <a:pPr marL="344488" indent="-344488">
              <a:buFont typeface="Wingdings" pitchFamily="2" charset="2"/>
              <a:buChar char="Ø"/>
            </a:pP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berlakunya</a:t>
            </a:r>
            <a:r>
              <a:rPr lang="en-US" dirty="0" smtClean="0"/>
              <a:t> UUPA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berakhirlah</a:t>
            </a:r>
            <a:r>
              <a:rPr lang="en-US" dirty="0" smtClean="0"/>
              <a:t> </a:t>
            </a:r>
            <a:r>
              <a:rPr lang="en-US" dirty="0" err="1" smtClean="0"/>
              <a:t>dualisme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pertanahan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UUPA </a:t>
            </a:r>
            <a:r>
              <a:rPr lang="en-US" dirty="0" err="1" smtClean="0"/>
              <a:t>menciptakan</a:t>
            </a:r>
            <a:r>
              <a:rPr lang="en-US" dirty="0" smtClean="0"/>
              <a:t> </a:t>
            </a:r>
            <a:r>
              <a:rPr lang="en-US" dirty="0" err="1" smtClean="0"/>
              <a:t>Unifikasi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pertanahan</a:t>
            </a:r>
            <a:r>
              <a:rPr lang="en-US" dirty="0" smtClean="0"/>
              <a:t>, yang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: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Mengakhiri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yang lama yang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dualistik</a:t>
            </a:r>
            <a:r>
              <a:rPr lang="en-US" dirty="0" smtClean="0"/>
              <a:t>.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Menciptakan</a:t>
            </a:r>
            <a:r>
              <a:rPr lang="en-US" dirty="0" smtClean="0"/>
              <a:t> </a:t>
            </a:r>
            <a:r>
              <a:rPr lang="en-US" dirty="0" err="1" smtClean="0"/>
              <a:t>unifikasi</a:t>
            </a:r>
            <a:r>
              <a:rPr lang="en-US" dirty="0" smtClean="0"/>
              <a:t> </a:t>
            </a:r>
            <a:r>
              <a:rPr lang="en-US" dirty="0" err="1" smtClean="0"/>
              <a:t>hak-hak</a:t>
            </a:r>
            <a:r>
              <a:rPr lang="en-US" dirty="0" smtClean="0"/>
              <a:t> </a:t>
            </a:r>
            <a:r>
              <a:rPr lang="en-US" dirty="0" err="1" smtClean="0"/>
              <a:t>penguasaan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.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Menyatakan</a:t>
            </a:r>
            <a:r>
              <a:rPr lang="en-US" dirty="0" smtClean="0"/>
              <a:t> </a:t>
            </a:r>
            <a:r>
              <a:rPr lang="en-US" dirty="0" err="1" smtClean="0"/>
              <a:t>berlakunya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Tanah </a:t>
            </a:r>
            <a:r>
              <a:rPr lang="en-US" dirty="0" err="1" smtClean="0"/>
              <a:t>Nasional</a:t>
            </a:r>
            <a:r>
              <a:rPr lang="en-US" dirty="0" smtClean="0"/>
              <a:t> </a:t>
            </a:r>
            <a:r>
              <a:rPr lang="en-US" dirty="0" err="1" smtClean="0"/>
              <a:t>didasarkan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Adat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 fontScale="90000"/>
          </a:bodyPr>
          <a:lstStyle/>
          <a:p>
            <a:r>
              <a:rPr lang="en-US" dirty="0"/>
              <a:t>PERATURAN-PERATURAN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YANG </a:t>
            </a:r>
            <a:r>
              <a:rPr lang="en-US" dirty="0"/>
              <a:t>TEGAS DICABUT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/>
              <a:t>(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bertentangan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jiwa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ketentuan</a:t>
            </a:r>
            <a:r>
              <a:rPr lang="en-US" dirty="0"/>
              <a:t> UUPA):</a:t>
            </a:r>
          </a:p>
          <a:p>
            <a:pPr marL="465138" lvl="0" indent="-465138">
              <a:buNone/>
            </a:pPr>
            <a:r>
              <a:rPr lang="en-US" dirty="0" smtClean="0"/>
              <a:t>1.   </a:t>
            </a:r>
            <a:r>
              <a:rPr lang="en-US" dirty="0" err="1" smtClean="0"/>
              <a:t>Mencabut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Tanah Barat: </a:t>
            </a:r>
          </a:p>
          <a:p>
            <a:pPr marL="914400" lvl="0" indent="-449263">
              <a:buFont typeface="+mj-lt"/>
              <a:buAutoNum type="alphaLcPeriod"/>
            </a:pPr>
            <a:r>
              <a:rPr lang="en-US" dirty="0" err="1" smtClean="0"/>
              <a:t>Ketentuan</a:t>
            </a:r>
            <a:r>
              <a:rPr lang="en-US" dirty="0" smtClean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Tanah </a:t>
            </a:r>
            <a:r>
              <a:rPr lang="en-US" dirty="0" err="1"/>
              <a:t>Administratif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/>
              <a:t>Agrarische</a:t>
            </a:r>
            <a:r>
              <a:rPr lang="en-US" dirty="0"/>
              <a:t> </a:t>
            </a:r>
            <a:r>
              <a:rPr lang="en-US" dirty="0" smtClean="0"/>
              <a:t>Wet</a:t>
            </a:r>
          </a:p>
          <a:p>
            <a:pPr marL="914400" lvl="0" indent="-449263">
              <a:buFont typeface="+mj-lt"/>
              <a:buAutoNum type="alphaLcPeriod"/>
            </a:pP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/>
              <a:t>pernyataan</a:t>
            </a:r>
            <a:r>
              <a:rPr lang="en-US" dirty="0"/>
              <a:t> </a:t>
            </a:r>
            <a:r>
              <a:rPr lang="en-US" dirty="0" err="1"/>
              <a:t>Domein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 </a:t>
            </a:r>
            <a:r>
              <a:rPr lang="en-US" dirty="0" err="1"/>
              <a:t>Hindia</a:t>
            </a:r>
            <a:r>
              <a:rPr lang="en-US" dirty="0"/>
              <a:t> </a:t>
            </a:r>
            <a:r>
              <a:rPr lang="en-US" dirty="0" err="1" smtClean="0"/>
              <a:t>Belanda</a:t>
            </a:r>
            <a:endParaRPr lang="en-US" dirty="0" smtClean="0"/>
          </a:p>
          <a:p>
            <a:pPr marL="914400" lvl="0" indent="-449263">
              <a:buFont typeface="+mj-lt"/>
              <a:buAutoNum type="alphaLcPeriod"/>
            </a:pPr>
            <a:r>
              <a:rPr lang="en-US" dirty="0" err="1" smtClean="0"/>
              <a:t>Peraturan</a:t>
            </a:r>
            <a:r>
              <a:rPr lang="en-US" dirty="0" smtClean="0"/>
              <a:t>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Agrarisch</a:t>
            </a:r>
            <a:r>
              <a:rPr lang="en-US" dirty="0"/>
              <a:t> </a:t>
            </a:r>
            <a:r>
              <a:rPr lang="en-US" dirty="0" err="1"/>
              <a:t>E</a:t>
            </a:r>
            <a:r>
              <a:rPr lang="en-US" dirty="0" err="1" smtClean="0"/>
              <a:t>igendom</a:t>
            </a:r>
            <a:endParaRPr lang="en-US" dirty="0" smtClean="0"/>
          </a:p>
          <a:p>
            <a:pPr marL="914400" lvl="0" indent="-449263">
              <a:buFont typeface="+mj-lt"/>
              <a:buAutoNum type="alphaLcPeriod"/>
            </a:pPr>
            <a:r>
              <a:rPr lang="en-US" dirty="0" err="1" smtClean="0"/>
              <a:t>Pasal-Pasal</a:t>
            </a:r>
            <a:r>
              <a:rPr lang="en-US" dirty="0" smtClean="0"/>
              <a:t> </a:t>
            </a:r>
            <a:r>
              <a:rPr lang="en-US" dirty="0" err="1"/>
              <a:t>Buku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II </a:t>
            </a:r>
            <a:r>
              <a:rPr lang="en-US" dirty="0" err="1"/>
              <a:t>KUHPerdata</a:t>
            </a:r>
            <a:r>
              <a:rPr lang="en-US" dirty="0"/>
              <a:t> </a:t>
            </a:r>
            <a:r>
              <a:rPr lang="en-US" dirty="0" err="1"/>
              <a:t>sepanjang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bumi</a:t>
            </a:r>
            <a:r>
              <a:rPr lang="en-US" dirty="0"/>
              <a:t>, air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kekayaan</a:t>
            </a:r>
            <a:r>
              <a:rPr lang="en-US" dirty="0"/>
              <a:t> </a:t>
            </a:r>
            <a:r>
              <a:rPr lang="en-US" dirty="0" err="1"/>
              <a:t>alam</a:t>
            </a:r>
            <a:r>
              <a:rPr lang="en-US" dirty="0"/>
              <a:t> yang </a:t>
            </a:r>
            <a:r>
              <a:rPr lang="en-US" dirty="0" err="1"/>
              <a:t>terkandung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 smtClean="0"/>
              <a:t>dalamnya</a:t>
            </a:r>
            <a:endParaRPr lang="en-US" dirty="0" smtClean="0"/>
          </a:p>
          <a:p>
            <a:pPr marL="569913" lvl="0" indent="-569913">
              <a:buNone/>
            </a:pPr>
            <a:r>
              <a:rPr lang="en-US" dirty="0" smtClean="0"/>
              <a:t>2. </a:t>
            </a:r>
            <a:r>
              <a:rPr lang="en-US" dirty="0" err="1" smtClean="0"/>
              <a:t>Mencabut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Tanah </a:t>
            </a:r>
            <a:r>
              <a:rPr lang="en-US" dirty="0" err="1" smtClean="0"/>
              <a:t>Adat</a:t>
            </a:r>
            <a:r>
              <a:rPr lang="en-US" dirty="0" smtClean="0"/>
              <a:t> yang </a:t>
            </a:r>
            <a:r>
              <a:rPr lang="en-US" dirty="0" err="1" smtClean="0"/>
              <a:t>tertulis</a:t>
            </a:r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96962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ad.</a:t>
            </a:r>
            <a:r>
              <a:rPr lang="en-US" dirty="0"/>
              <a:t> </a:t>
            </a:r>
            <a:r>
              <a:rPr lang="en-US" dirty="0" err="1"/>
              <a:t>Ketentuan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Tanah </a:t>
            </a:r>
            <a:r>
              <a:rPr lang="en-US" dirty="0" err="1"/>
              <a:t>Administratif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Agrarische</a:t>
            </a:r>
            <a:r>
              <a:rPr lang="en-US" dirty="0"/>
              <a:t> Wet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err="1"/>
              <a:t>Termuat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Pasal</a:t>
            </a:r>
            <a:r>
              <a:rPr lang="en-US" dirty="0"/>
              <a:t> 51 IS (</a:t>
            </a:r>
            <a:r>
              <a:rPr lang="en-US" dirty="0" err="1"/>
              <a:t>Indische</a:t>
            </a:r>
            <a:r>
              <a:rPr lang="en-US" dirty="0"/>
              <a:t> </a:t>
            </a:r>
            <a:r>
              <a:rPr lang="en-US" dirty="0" err="1"/>
              <a:t>Staatsregeling</a:t>
            </a:r>
            <a:r>
              <a:rPr lang="en-US" dirty="0"/>
              <a:t>)</a:t>
            </a:r>
          </a:p>
          <a:p>
            <a:pPr>
              <a:buNone/>
            </a:pPr>
            <a:r>
              <a:rPr lang="en-US" i="1" dirty="0" err="1"/>
              <a:t>Terjemahannya</a:t>
            </a:r>
            <a:r>
              <a:rPr lang="en-US" i="1" dirty="0"/>
              <a:t>: 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en-US" i="1" dirty="0" err="1"/>
              <a:t>Gubernur</a:t>
            </a:r>
            <a:r>
              <a:rPr lang="en-US" i="1" dirty="0"/>
              <a:t> </a:t>
            </a:r>
            <a:r>
              <a:rPr lang="en-US" i="1" dirty="0" err="1"/>
              <a:t>Jenderal</a:t>
            </a:r>
            <a:r>
              <a:rPr lang="en-US" i="1" dirty="0"/>
              <a:t> </a:t>
            </a:r>
            <a:r>
              <a:rPr lang="en-US" i="1" dirty="0" err="1"/>
              <a:t>tidak</a:t>
            </a:r>
            <a:r>
              <a:rPr lang="en-US" i="1" dirty="0"/>
              <a:t> </a:t>
            </a:r>
            <a:r>
              <a:rPr lang="en-US" i="1" dirty="0" err="1"/>
              <a:t>boleh</a:t>
            </a:r>
            <a:r>
              <a:rPr lang="en-US" i="1" dirty="0"/>
              <a:t> </a:t>
            </a:r>
            <a:r>
              <a:rPr lang="en-US" i="1" dirty="0" err="1"/>
              <a:t>menjual</a:t>
            </a:r>
            <a:r>
              <a:rPr lang="en-US" i="1" dirty="0"/>
              <a:t> </a:t>
            </a:r>
            <a:r>
              <a:rPr lang="en-US" i="1" dirty="0" err="1"/>
              <a:t>tanah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en-US" i="1" dirty="0" err="1"/>
              <a:t>Dalam</a:t>
            </a:r>
            <a:r>
              <a:rPr lang="en-US" i="1" dirty="0"/>
              <a:t> </a:t>
            </a:r>
            <a:r>
              <a:rPr lang="en-US" i="1" dirty="0" err="1"/>
              <a:t>larangan</a:t>
            </a:r>
            <a:r>
              <a:rPr lang="en-US" i="1" dirty="0"/>
              <a:t> </a:t>
            </a:r>
            <a:r>
              <a:rPr lang="en-US" i="1" dirty="0" err="1"/>
              <a:t>di</a:t>
            </a:r>
            <a:r>
              <a:rPr lang="en-US" i="1" dirty="0"/>
              <a:t> </a:t>
            </a:r>
            <a:r>
              <a:rPr lang="en-US" i="1" dirty="0" err="1"/>
              <a:t>atas</a:t>
            </a:r>
            <a:r>
              <a:rPr lang="en-US" i="1" dirty="0"/>
              <a:t> </a:t>
            </a:r>
            <a:r>
              <a:rPr lang="en-US" i="1" dirty="0" err="1"/>
              <a:t>tidak</a:t>
            </a:r>
            <a:r>
              <a:rPr lang="en-US" i="1" dirty="0"/>
              <a:t> </a:t>
            </a:r>
            <a:r>
              <a:rPr lang="en-US" i="1" dirty="0" err="1"/>
              <a:t>termasuk</a:t>
            </a:r>
            <a:r>
              <a:rPr lang="en-US" i="1" dirty="0"/>
              <a:t> </a:t>
            </a:r>
            <a:r>
              <a:rPr lang="en-US" i="1" dirty="0" err="1"/>
              <a:t>tanah-tanah</a:t>
            </a:r>
            <a:r>
              <a:rPr lang="en-US" i="1" dirty="0"/>
              <a:t> yang </a:t>
            </a:r>
            <a:r>
              <a:rPr lang="en-US" i="1" dirty="0" err="1"/>
              <a:t>tidak</a:t>
            </a:r>
            <a:r>
              <a:rPr lang="en-US" i="1" dirty="0"/>
              <a:t> </a:t>
            </a:r>
            <a:r>
              <a:rPr lang="en-US" i="1" dirty="0" err="1"/>
              <a:t>luas</a:t>
            </a:r>
            <a:r>
              <a:rPr lang="en-US" i="1" dirty="0"/>
              <a:t>, yang </a:t>
            </a:r>
            <a:r>
              <a:rPr lang="en-US" i="1" dirty="0" err="1"/>
              <a:t>diperuntukkan</a:t>
            </a:r>
            <a:r>
              <a:rPr lang="en-US" i="1" dirty="0"/>
              <a:t> </a:t>
            </a:r>
            <a:r>
              <a:rPr lang="en-US" i="1" dirty="0" err="1"/>
              <a:t>bagi</a:t>
            </a:r>
            <a:r>
              <a:rPr lang="en-US" i="1" dirty="0"/>
              <a:t> </a:t>
            </a:r>
            <a:r>
              <a:rPr lang="en-US" i="1" dirty="0" err="1"/>
              <a:t>perluasan</a:t>
            </a:r>
            <a:r>
              <a:rPr lang="en-US" i="1" dirty="0"/>
              <a:t> </a:t>
            </a:r>
            <a:r>
              <a:rPr lang="en-US" i="1" dirty="0" err="1"/>
              <a:t>kota</a:t>
            </a:r>
            <a:r>
              <a:rPr lang="en-US" i="1" dirty="0"/>
              <a:t> </a:t>
            </a:r>
            <a:r>
              <a:rPr lang="en-US" i="1" dirty="0" err="1"/>
              <a:t>dan</a:t>
            </a:r>
            <a:r>
              <a:rPr lang="en-US" i="1" dirty="0"/>
              <a:t> </a:t>
            </a:r>
            <a:r>
              <a:rPr lang="en-US" i="1" dirty="0" err="1"/>
              <a:t>desa</a:t>
            </a:r>
            <a:r>
              <a:rPr lang="en-US" i="1" dirty="0"/>
              <a:t> </a:t>
            </a:r>
            <a:r>
              <a:rPr lang="en-US" i="1" dirty="0" err="1"/>
              <a:t>serta</a:t>
            </a:r>
            <a:r>
              <a:rPr lang="en-US" i="1" dirty="0"/>
              <a:t> </a:t>
            </a:r>
            <a:r>
              <a:rPr lang="en-US" i="1" dirty="0" err="1"/>
              <a:t>pembangunan</a:t>
            </a:r>
            <a:r>
              <a:rPr lang="en-US" i="1" dirty="0"/>
              <a:t> </a:t>
            </a:r>
            <a:r>
              <a:rPr lang="en-US" i="1" dirty="0" err="1"/>
              <a:t>kegiatan-kegiatan</a:t>
            </a:r>
            <a:r>
              <a:rPr lang="en-US" i="1" dirty="0"/>
              <a:t> </a:t>
            </a:r>
            <a:r>
              <a:rPr lang="en-US" i="1" dirty="0" err="1"/>
              <a:t>usaha</a:t>
            </a:r>
            <a:r>
              <a:rPr lang="en-US" i="1" dirty="0"/>
              <a:t> </a:t>
            </a:r>
            <a:r>
              <a:rPr lang="en-US" i="1" dirty="0" err="1"/>
              <a:t>kerajinan</a:t>
            </a:r>
            <a:r>
              <a:rPr lang="en-US" i="1" dirty="0"/>
              <a:t>.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i="1" dirty="0" err="1"/>
              <a:t>Gubernur</a:t>
            </a:r>
            <a:r>
              <a:rPr lang="en-US" i="1" dirty="0"/>
              <a:t> </a:t>
            </a:r>
            <a:r>
              <a:rPr lang="en-US" i="1" dirty="0" err="1"/>
              <a:t>Jenderal</a:t>
            </a:r>
            <a:r>
              <a:rPr lang="en-US" i="1" dirty="0"/>
              <a:t> </a:t>
            </a:r>
            <a:r>
              <a:rPr lang="en-US" i="1" dirty="0" err="1"/>
              <a:t>dapat</a:t>
            </a:r>
            <a:r>
              <a:rPr lang="en-US" i="1" dirty="0"/>
              <a:t> </a:t>
            </a:r>
            <a:r>
              <a:rPr lang="en-US" i="1" dirty="0" err="1"/>
              <a:t>menyewakan</a:t>
            </a:r>
            <a:r>
              <a:rPr lang="en-US" i="1" dirty="0"/>
              <a:t> </a:t>
            </a:r>
            <a:r>
              <a:rPr lang="en-US" i="1" dirty="0" err="1"/>
              <a:t>tanah</a:t>
            </a:r>
            <a:r>
              <a:rPr lang="en-US" i="1" dirty="0"/>
              <a:t> </a:t>
            </a:r>
            <a:r>
              <a:rPr lang="en-US" i="1" dirty="0" err="1"/>
              <a:t>menurut</a:t>
            </a:r>
            <a:r>
              <a:rPr lang="en-US" i="1" dirty="0"/>
              <a:t> </a:t>
            </a:r>
            <a:r>
              <a:rPr lang="en-US" i="1" dirty="0" err="1"/>
              <a:t>ketentuan-ketentuan</a:t>
            </a:r>
            <a:r>
              <a:rPr lang="en-US" i="1" dirty="0"/>
              <a:t> yang </a:t>
            </a:r>
            <a:r>
              <a:rPr lang="en-US" i="1" dirty="0" err="1"/>
              <a:t>ditetapkan</a:t>
            </a:r>
            <a:r>
              <a:rPr lang="en-US" i="1" dirty="0"/>
              <a:t> </a:t>
            </a:r>
            <a:r>
              <a:rPr lang="en-US" i="1" dirty="0" err="1"/>
              <a:t>dengan</a:t>
            </a:r>
            <a:r>
              <a:rPr lang="en-US" i="1" dirty="0"/>
              <a:t> </a:t>
            </a:r>
            <a:r>
              <a:rPr lang="en-US" i="1" dirty="0" err="1"/>
              <a:t>ordonansi</a:t>
            </a:r>
            <a:r>
              <a:rPr lang="en-US" i="1" dirty="0"/>
              <a:t>. </a:t>
            </a:r>
            <a:r>
              <a:rPr lang="en-US" i="1" dirty="0" err="1"/>
              <a:t>Tidak</a:t>
            </a:r>
            <a:r>
              <a:rPr lang="en-US" i="1" dirty="0"/>
              <a:t> </a:t>
            </a:r>
            <a:r>
              <a:rPr lang="en-US" i="1" dirty="0" err="1"/>
              <a:t>termasuk</a:t>
            </a:r>
            <a:r>
              <a:rPr lang="en-US" i="1" dirty="0"/>
              <a:t> yang </a:t>
            </a:r>
            <a:r>
              <a:rPr lang="en-US" i="1" dirty="0" err="1"/>
              <a:t>boleh</a:t>
            </a:r>
            <a:r>
              <a:rPr lang="en-US" i="1" dirty="0"/>
              <a:t> </a:t>
            </a:r>
            <a:r>
              <a:rPr lang="en-US" i="1" dirty="0" err="1"/>
              <a:t>disewakan</a:t>
            </a:r>
            <a:r>
              <a:rPr lang="en-US" i="1" dirty="0"/>
              <a:t> </a:t>
            </a:r>
            <a:r>
              <a:rPr lang="en-US" i="1" dirty="0" err="1"/>
              <a:t>adalah</a:t>
            </a:r>
            <a:r>
              <a:rPr lang="en-US" i="1" dirty="0"/>
              <a:t> </a:t>
            </a:r>
            <a:r>
              <a:rPr lang="en-US" i="1" dirty="0" err="1"/>
              <a:t>tanah-tanah</a:t>
            </a:r>
            <a:r>
              <a:rPr lang="en-US" i="1" dirty="0"/>
              <a:t> </a:t>
            </a:r>
            <a:r>
              <a:rPr lang="en-US" i="1" dirty="0" err="1"/>
              <a:t>kepunyaan</a:t>
            </a:r>
            <a:r>
              <a:rPr lang="en-US" i="1" dirty="0"/>
              <a:t> </a:t>
            </a:r>
            <a:r>
              <a:rPr lang="en-US" i="1" dirty="0" err="1"/>
              <a:t>orang-orang</a:t>
            </a:r>
            <a:r>
              <a:rPr lang="en-US" i="1" dirty="0"/>
              <a:t> </a:t>
            </a:r>
            <a:r>
              <a:rPr lang="en-US" i="1" dirty="0" err="1"/>
              <a:t>pribumi</a:t>
            </a:r>
            <a:r>
              <a:rPr lang="en-US" i="1" dirty="0"/>
              <a:t> </a:t>
            </a:r>
            <a:r>
              <a:rPr lang="en-US" i="1" dirty="0" err="1"/>
              <a:t>asal</a:t>
            </a:r>
            <a:r>
              <a:rPr lang="en-US" i="1" dirty="0"/>
              <a:t> </a:t>
            </a:r>
            <a:r>
              <a:rPr lang="en-US" i="1" dirty="0" err="1"/>
              <a:t>pembukaan</a:t>
            </a:r>
            <a:r>
              <a:rPr lang="en-US" i="1" dirty="0"/>
              <a:t> </a:t>
            </a:r>
            <a:r>
              <a:rPr lang="en-US" i="1" dirty="0" err="1"/>
              <a:t>hutan</a:t>
            </a:r>
            <a:r>
              <a:rPr lang="en-US" i="1" dirty="0"/>
              <a:t>, </a:t>
            </a:r>
            <a:r>
              <a:rPr lang="en-US" i="1" dirty="0" err="1"/>
              <a:t>tanah-tanah</a:t>
            </a:r>
            <a:r>
              <a:rPr lang="en-US" i="1" dirty="0"/>
              <a:t> </a:t>
            </a:r>
            <a:r>
              <a:rPr lang="en-US" i="1" dirty="0" err="1"/>
              <a:t>sebagai</a:t>
            </a:r>
            <a:r>
              <a:rPr lang="en-US" i="1" dirty="0"/>
              <a:t> </a:t>
            </a:r>
            <a:r>
              <a:rPr lang="en-US" i="1" dirty="0" err="1"/>
              <a:t>tempat</a:t>
            </a:r>
            <a:r>
              <a:rPr lang="en-US" i="1" dirty="0"/>
              <a:t> </a:t>
            </a:r>
            <a:r>
              <a:rPr lang="en-US" i="1" dirty="0" err="1"/>
              <a:t>penggembalaan</a:t>
            </a:r>
            <a:r>
              <a:rPr lang="en-US" i="1" dirty="0"/>
              <a:t> </a:t>
            </a:r>
            <a:r>
              <a:rPr lang="en-US" i="1" dirty="0" err="1"/>
              <a:t>umum</a:t>
            </a:r>
            <a:r>
              <a:rPr lang="en-US" i="1" dirty="0"/>
              <a:t> </a:t>
            </a:r>
            <a:r>
              <a:rPr lang="en-US" i="1" dirty="0" err="1"/>
              <a:t>atau</a:t>
            </a:r>
            <a:r>
              <a:rPr lang="en-US" i="1" dirty="0"/>
              <a:t> </a:t>
            </a:r>
            <a:r>
              <a:rPr lang="en-US" i="1" dirty="0" err="1"/>
              <a:t>merupakan</a:t>
            </a:r>
            <a:r>
              <a:rPr lang="en-US" i="1" dirty="0"/>
              <a:t> </a:t>
            </a:r>
            <a:r>
              <a:rPr lang="en-US" i="1" dirty="0" err="1"/>
              <a:t>kepunyaan</a:t>
            </a:r>
            <a:r>
              <a:rPr lang="en-US" i="1" dirty="0"/>
              <a:t> </a:t>
            </a:r>
            <a:r>
              <a:rPr lang="en-US" i="1" dirty="0" err="1"/>
              <a:t>desa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05400"/>
          </a:xfrm>
        </p:spPr>
        <p:txBody>
          <a:bodyPr/>
          <a:lstStyle/>
          <a:p>
            <a:pPr lvl="0">
              <a:buFont typeface="Wingdings" pitchFamily="2" charset="2"/>
              <a:buChar char="Ø"/>
            </a:pP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ketentuan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Tanah </a:t>
            </a:r>
            <a:r>
              <a:rPr lang="en-US" dirty="0" err="1"/>
              <a:t>Administratif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 </a:t>
            </a:r>
            <a:r>
              <a:rPr lang="en-US" dirty="0" err="1"/>
              <a:t>Hindia</a:t>
            </a:r>
            <a:r>
              <a:rPr lang="en-US" dirty="0"/>
              <a:t> </a:t>
            </a:r>
            <a:r>
              <a:rPr lang="en-US" dirty="0" err="1"/>
              <a:t>Belanda</a:t>
            </a:r>
            <a:r>
              <a:rPr lang="en-US" dirty="0"/>
              <a:t> </a:t>
            </a:r>
            <a:r>
              <a:rPr lang="en-US" dirty="0" err="1"/>
              <a:t>merugikan</a:t>
            </a:r>
            <a:r>
              <a:rPr lang="en-US" dirty="0"/>
              <a:t> </a:t>
            </a:r>
            <a:r>
              <a:rPr lang="en-US" dirty="0" err="1"/>
              <a:t>rakyat</a:t>
            </a:r>
            <a:r>
              <a:rPr lang="en-US" dirty="0"/>
              <a:t> </a:t>
            </a:r>
            <a:r>
              <a:rPr lang="en-US" dirty="0" err="1"/>
              <a:t>pribumi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diadakan</a:t>
            </a:r>
            <a:r>
              <a:rPr lang="en-US" dirty="0"/>
              <a:t> </a:t>
            </a:r>
            <a:r>
              <a:rPr lang="en-US" dirty="0" err="1"/>
              <a:t>semata-mata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kepentingan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pengusaha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Belanda</a:t>
            </a:r>
            <a:r>
              <a:rPr lang="en-US" dirty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dirty="0" err="1"/>
              <a:t>Namun</a:t>
            </a:r>
            <a:r>
              <a:rPr lang="en-US" dirty="0"/>
              <a:t> </a:t>
            </a:r>
            <a:r>
              <a:rPr lang="en-US" dirty="0" err="1"/>
              <a:t>demikian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utamanya</a:t>
            </a:r>
            <a:r>
              <a:rPr lang="en-US" dirty="0"/>
              <a:t> </a:t>
            </a:r>
            <a:r>
              <a:rPr lang="en-US" dirty="0" err="1"/>
              <a:t>memang</a:t>
            </a:r>
            <a:r>
              <a:rPr lang="en-US" dirty="0"/>
              <a:t> 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menyejahterakan</a:t>
            </a:r>
            <a:r>
              <a:rPr lang="en-US" dirty="0"/>
              <a:t> </a:t>
            </a:r>
            <a:r>
              <a:rPr lang="en-US" dirty="0" err="1"/>
              <a:t>rakyat</a:t>
            </a:r>
            <a:r>
              <a:rPr lang="en-US" dirty="0"/>
              <a:t> </a:t>
            </a:r>
            <a:r>
              <a:rPr lang="en-US" dirty="0" err="1"/>
              <a:t>pribumi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08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867400"/>
          </a:xfrm>
        </p:spPr>
        <p:txBody>
          <a:bodyPr>
            <a:normAutofit fontScale="92500" lnSpcReduction="20000"/>
          </a:bodyPr>
          <a:lstStyle/>
          <a:p>
            <a:pPr lvl="0">
              <a:buFont typeface="Wingdings" pitchFamily="2" charset="2"/>
              <a:buChar char="Ø"/>
            </a:pP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bandingkan</a:t>
            </a:r>
            <a:r>
              <a:rPr lang="en-US" dirty="0"/>
              <a:t> </a:t>
            </a:r>
          </a:p>
          <a:p>
            <a:pPr lvl="0">
              <a:buNone/>
            </a:pPr>
            <a:r>
              <a:rPr lang="en-US" dirty="0" smtClean="0"/>
              <a:t>	</a:t>
            </a:r>
            <a:r>
              <a:rPr lang="en-US" b="1" u="sng" dirty="0" err="1" smtClean="0"/>
              <a:t>Tujuan</a:t>
            </a:r>
            <a:r>
              <a:rPr lang="en-US" b="1" u="sng" dirty="0" smtClean="0"/>
              <a:t> </a:t>
            </a:r>
            <a:r>
              <a:rPr lang="en-US" b="1" u="sng" dirty="0" err="1"/>
              <a:t>utama</a:t>
            </a:r>
            <a:r>
              <a:rPr lang="en-US" b="1" u="sng" dirty="0"/>
              <a:t> </a:t>
            </a:r>
            <a:r>
              <a:rPr lang="en-US" b="1" u="sng" dirty="0" err="1"/>
              <a:t>Agrarische</a:t>
            </a:r>
            <a:r>
              <a:rPr lang="en-US" b="1" u="sng" dirty="0"/>
              <a:t> Wet </a:t>
            </a:r>
            <a:r>
              <a:rPr lang="en-US" dirty="0"/>
              <a:t>:</a:t>
            </a:r>
          </a:p>
          <a:p>
            <a:pPr>
              <a:buNone/>
            </a:pPr>
            <a:r>
              <a:rPr lang="en-US" dirty="0" smtClean="0"/>
              <a:t>	“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membuka</a:t>
            </a:r>
            <a:r>
              <a:rPr lang="en-US" dirty="0"/>
              <a:t> </a:t>
            </a:r>
            <a:r>
              <a:rPr lang="en-US" dirty="0" err="1"/>
              <a:t>kemungkinan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jaminan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pengusaha</a:t>
            </a:r>
            <a:r>
              <a:rPr lang="en-US" dirty="0"/>
              <a:t> </a:t>
            </a:r>
            <a:r>
              <a:rPr lang="en-US" dirty="0" err="1"/>
              <a:t>swasta</a:t>
            </a:r>
            <a:r>
              <a:rPr lang="en-US" dirty="0"/>
              <a:t> agar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berkembang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 smtClean="0"/>
              <a:t>Hindia</a:t>
            </a:r>
            <a:r>
              <a:rPr lang="en-US" dirty="0" smtClean="0"/>
              <a:t> </a:t>
            </a:r>
            <a:r>
              <a:rPr lang="en-US" dirty="0" err="1" smtClean="0"/>
              <a:t>Belanda</a:t>
            </a:r>
            <a:r>
              <a:rPr lang="en-US" dirty="0" smtClean="0"/>
              <a:t>”</a:t>
            </a:r>
            <a:endParaRPr lang="en-US" dirty="0"/>
          </a:p>
          <a:p>
            <a:pPr lvl="0">
              <a:buNone/>
            </a:pPr>
            <a:r>
              <a:rPr lang="en-US" dirty="0" smtClean="0"/>
              <a:t>	</a:t>
            </a:r>
          </a:p>
          <a:p>
            <a:pPr lvl="0">
              <a:buNone/>
            </a:pPr>
            <a:r>
              <a:rPr lang="en-US" b="1" dirty="0"/>
              <a:t>	</a:t>
            </a:r>
            <a:r>
              <a:rPr lang="en-US" b="1" u="sng" dirty="0" err="1" smtClean="0"/>
              <a:t>Tujuan</a:t>
            </a:r>
            <a:r>
              <a:rPr lang="en-US" b="1" u="sng" dirty="0" smtClean="0"/>
              <a:t> </a:t>
            </a:r>
            <a:r>
              <a:rPr lang="en-US" b="1" u="sng" dirty="0" err="1"/>
              <a:t>dan</a:t>
            </a:r>
            <a:r>
              <a:rPr lang="en-US" b="1" u="sng" dirty="0"/>
              <a:t> </a:t>
            </a:r>
            <a:r>
              <a:rPr lang="en-US" b="1" u="sng" dirty="0" err="1"/>
              <a:t>rumusan</a:t>
            </a:r>
            <a:r>
              <a:rPr lang="en-US" b="1" u="sng" dirty="0"/>
              <a:t> </a:t>
            </a:r>
            <a:r>
              <a:rPr lang="en-US" b="1" u="sng" dirty="0" err="1"/>
              <a:t>pokok</a:t>
            </a:r>
            <a:r>
              <a:rPr lang="en-US" b="1" u="sng" dirty="0"/>
              <a:t> </a:t>
            </a:r>
            <a:r>
              <a:rPr lang="en-US" b="1" u="sng" dirty="0" err="1"/>
              <a:t>Politik</a:t>
            </a:r>
            <a:r>
              <a:rPr lang="en-US" b="1" u="sng" dirty="0"/>
              <a:t> </a:t>
            </a:r>
            <a:r>
              <a:rPr lang="en-US" b="1" u="sng" dirty="0" err="1"/>
              <a:t>Pertanahan</a:t>
            </a:r>
            <a:r>
              <a:rPr lang="en-US" b="1" u="sng" dirty="0"/>
              <a:t> </a:t>
            </a:r>
            <a:r>
              <a:rPr lang="en-US" b="1" u="sng" dirty="0" err="1"/>
              <a:t>Nasional</a:t>
            </a:r>
            <a:r>
              <a:rPr lang="en-US" dirty="0"/>
              <a:t>: </a:t>
            </a:r>
          </a:p>
          <a:p>
            <a:pPr>
              <a:buNone/>
            </a:pPr>
            <a:r>
              <a:rPr lang="en-US" dirty="0" smtClean="0"/>
              <a:t>	(</a:t>
            </a:r>
            <a:r>
              <a:rPr lang="en-US" dirty="0" err="1"/>
              <a:t>tertuang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Pasal</a:t>
            </a:r>
            <a:r>
              <a:rPr lang="en-US" dirty="0"/>
              <a:t> 33 </a:t>
            </a:r>
            <a:r>
              <a:rPr lang="en-US" dirty="0" err="1"/>
              <a:t>ayat</a:t>
            </a:r>
            <a:r>
              <a:rPr lang="en-US" dirty="0"/>
              <a:t> 3 UUD 1945)</a:t>
            </a:r>
          </a:p>
          <a:p>
            <a:pPr>
              <a:buNone/>
            </a:pPr>
            <a:r>
              <a:rPr lang="en-US" dirty="0" smtClean="0"/>
              <a:t>	“</a:t>
            </a:r>
            <a:r>
              <a:rPr lang="en-US" dirty="0" err="1" smtClean="0"/>
              <a:t>Bumi</a:t>
            </a:r>
            <a:r>
              <a:rPr lang="en-US" dirty="0" smtClean="0"/>
              <a:t> </a:t>
            </a:r>
            <a:r>
              <a:rPr lang="en-US" dirty="0" err="1"/>
              <a:t>dan</a:t>
            </a:r>
            <a:r>
              <a:rPr lang="en-US" dirty="0"/>
              <a:t> air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kekayaan</a:t>
            </a:r>
            <a:r>
              <a:rPr lang="en-US" dirty="0"/>
              <a:t> </a:t>
            </a:r>
            <a:r>
              <a:rPr lang="en-US" dirty="0" err="1"/>
              <a:t>alam</a:t>
            </a:r>
            <a:r>
              <a:rPr lang="en-US" dirty="0"/>
              <a:t> yang </a:t>
            </a:r>
            <a:r>
              <a:rPr lang="en-US" dirty="0" err="1"/>
              <a:t>terkandung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dalamnya</a:t>
            </a:r>
            <a:r>
              <a:rPr lang="en-US" dirty="0"/>
              <a:t> </a:t>
            </a:r>
            <a:r>
              <a:rPr lang="en-US" dirty="0" err="1"/>
              <a:t>dikuasai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Negara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dipergunakan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sebesar-besarnya</a:t>
            </a:r>
            <a:r>
              <a:rPr lang="en-US" dirty="0"/>
              <a:t> </a:t>
            </a:r>
            <a:r>
              <a:rPr lang="en-US" dirty="0" err="1"/>
              <a:t>kemakmuran</a:t>
            </a:r>
            <a:r>
              <a:rPr lang="en-US" dirty="0"/>
              <a:t> </a:t>
            </a:r>
            <a:r>
              <a:rPr lang="en-US" dirty="0" err="1" smtClean="0"/>
              <a:t>rakyat</a:t>
            </a:r>
            <a:r>
              <a:rPr lang="en-US" dirty="0" smtClean="0"/>
              <a:t>”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err="1"/>
              <a:t>Dilihat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tujuannya</a:t>
            </a:r>
            <a:r>
              <a:rPr lang="en-US" dirty="0"/>
              <a:t>, </a:t>
            </a:r>
            <a:r>
              <a:rPr lang="en-US" dirty="0" err="1"/>
              <a:t>Hukum</a:t>
            </a:r>
            <a:r>
              <a:rPr lang="en-US" dirty="0"/>
              <a:t> Tanah </a:t>
            </a:r>
            <a:r>
              <a:rPr lang="en-US" dirty="0" err="1"/>
              <a:t>Administratif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 </a:t>
            </a:r>
            <a:r>
              <a:rPr lang="en-US" dirty="0" err="1"/>
              <a:t>Hindia</a:t>
            </a:r>
            <a:r>
              <a:rPr lang="en-US" dirty="0"/>
              <a:t> </a:t>
            </a:r>
            <a:r>
              <a:rPr lang="en-US" dirty="0" err="1"/>
              <a:t>Belanda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dipertahankan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diganti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Tanah </a:t>
            </a:r>
            <a:r>
              <a:rPr lang="en-US" dirty="0" err="1"/>
              <a:t>Administratif</a:t>
            </a:r>
            <a:r>
              <a:rPr lang="en-US" dirty="0"/>
              <a:t> </a:t>
            </a:r>
            <a:r>
              <a:rPr lang="en-US" dirty="0" err="1"/>
              <a:t>Nasional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1196</Words>
  <Application>Microsoft Office PowerPoint</Application>
  <PresentationFormat>On-screen Show (4:3)</PresentationFormat>
  <Paragraphs>117</Paragraphs>
  <Slides>33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Office Theme</vt:lpstr>
      <vt:lpstr>    Pertemuan ke-3 Pembentukkan UUPA dan Pembangunan Hukum Tanah Nasional     </vt:lpstr>
      <vt:lpstr>FUNGSI UUPA</vt:lpstr>
      <vt:lpstr>TUJUAN UUPA</vt:lpstr>
      <vt:lpstr>UUPA menciptakan Unifikasi Hukum  di bidang pertanahan</vt:lpstr>
      <vt:lpstr>PERATURAN-PERATURAN  YANG TEGAS DICABUT</vt:lpstr>
      <vt:lpstr>ad. Ketentuan tentang Hukum Tanah Administratif dan Agrarische Wet</vt:lpstr>
      <vt:lpstr>PowerPoint Presentation</vt:lpstr>
      <vt:lpstr>PowerPoint Presentation</vt:lpstr>
      <vt:lpstr>PowerPoint Presentation</vt:lpstr>
      <vt:lpstr>ad. Pernyataan-Pernyataan Domein</vt:lpstr>
      <vt:lpstr>PowerPoint Presentation</vt:lpstr>
      <vt:lpstr>PowerPoint Presentation</vt:lpstr>
      <vt:lpstr>ad. Hak Agrarische Eigendom</vt:lpstr>
      <vt:lpstr>PowerPoint Presentation</vt:lpstr>
      <vt:lpstr>PowerPoint Presentation</vt:lpstr>
      <vt:lpstr>ad. Pasal-Pasal Buku ke II KUHPer sepanjang mengenai bumi, air serta kekayaan alam yang terkandung di dalamnya</vt:lpstr>
      <vt:lpstr>PowerPoint Presentation</vt:lpstr>
      <vt:lpstr>Tidak turut dicabut  Pasal-Pasal Buku II KUHPer </vt:lpstr>
      <vt:lpstr>PASAL-PASAL AGRARIA  DALAM KUHPERDATA</vt:lpstr>
      <vt:lpstr>1. dalam Buku III KUHPerdata</vt:lpstr>
      <vt:lpstr>2. dalam Buku IV KUHPerdata</vt:lpstr>
      <vt:lpstr>Apakah sesudah mulai berlakunya UUPA, pasal-pasal tersebut masih terus berlaku ?</vt:lpstr>
      <vt:lpstr>Pembahasan Kasus</vt:lpstr>
      <vt:lpstr>Pembahasan Kasus (lanjutan)</vt:lpstr>
      <vt:lpstr>Pembahasan Kasus (lanjutan)</vt:lpstr>
      <vt:lpstr>Pembahasan Kasus (lanjutan)</vt:lpstr>
      <vt:lpstr>Pembahasan Kasus (lanjutan</vt:lpstr>
      <vt:lpstr>Pembahasan Kasus (lanjutan)</vt:lpstr>
      <vt:lpstr>Pembahasan Kasus (lanjutan)</vt:lpstr>
      <vt:lpstr>UUPA menciptakan  Unifikasi Hak-Hak Penguasaan  atas Tanah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Pertemuan ke-3 Pembentukkan UUPA dan Pembangunan Hukum Tanah Nasional</dc:title>
  <dc:creator>user</dc:creator>
  <cp:lastModifiedBy>May</cp:lastModifiedBy>
  <cp:revision>14</cp:revision>
  <dcterms:created xsi:type="dcterms:W3CDTF">2013-03-06T03:08:13Z</dcterms:created>
  <dcterms:modified xsi:type="dcterms:W3CDTF">2015-04-24T09:31:10Z</dcterms:modified>
</cp:coreProperties>
</file>