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2" r:id="rId1"/>
  </p:sldMasterIdLst>
  <p:notesMasterIdLst>
    <p:notesMasterId r:id="rId75"/>
  </p:notesMasterIdLst>
  <p:sldIdLst>
    <p:sldId id="256"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1" r:id="rId21"/>
    <p:sldId id="257" r:id="rId22"/>
    <p:sldId id="330" r:id="rId23"/>
    <p:sldId id="332" r:id="rId24"/>
    <p:sldId id="333" r:id="rId25"/>
    <p:sldId id="337" r:id="rId26"/>
    <p:sldId id="344" r:id="rId27"/>
    <p:sldId id="334" r:id="rId28"/>
    <p:sldId id="258" r:id="rId29"/>
    <p:sldId id="260" r:id="rId30"/>
    <p:sldId id="261" r:id="rId31"/>
    <p:sldId id="263" r:id="rId32"/>
    <p:sldId id="265" r:id="rId33"/>
    <p:sldId id="266" r:id="rId34"/>
    <p:sldId id="336" r:id="rId35"/>
    <p:sldId id="268" r:id="rId36"/>
    <p:sldId id="269" r:id="rId37"/>
    <p:sldId id="270" r:id="rId38"/>
    <p:sldId id="271" r:id="rId39"/>
    <p:sldId id="273" r:id="rId40"/>
    <p:sldId id="339" r:id="rId41"/>
    <p:sldId id="341" r:id="rId42"/>
    <p:sldId id="343" r:id="rId43"/>
    <p:sldId id="274" r:id="rId44"/>
    <p:sldId id="275" r:id="rId45"/>
    <p:sldId id="276" r:id="rId46"/>
    <p:sldId id="277" r:id="rId47"/>
    <p:sldId id="346" r:id="rId48"/>
    <p:sldId id="348" r:id="rId49"/>
    <p:sldId id="350" r:id="rId50"/>
    <p:sldId id="352" r:id="rId51"/>
    <p:sldId id="354" r:id="rId52"/>
    <p:sldId id="356" r:id="rId53"/>
    <p:sldId id="358" r:id="rId54"/>
    <p:sldId id="361" r:id="rId55"/>
    <p:sldId id="289" r:id="rId56"/>
    <p:sldId id="290" r:id="rId57"/>
    <p:sldId id="291" r:id="rId58"/>
    <p:sldId id="292" r:id="rId59"/>
    <p:sldId id="293" r:id="rId60"/>
    <p:sldId id="294" r:id="rId61"/>
    <p:sldId id="295" r:id="rId62"/>
    <p:sldId id="296" r:id="rId63"/>
    <p:sldId id="297" r:id="rId64"/>
    <p:sldId id="298" r:id="rId65"/>
    <p:sldId id="299" r:id="rId66"/>
    <p:sldId id="300" r:id="rId67"/>
    <p:sldId id="301" r:id="rId68"/>
    <p:sldId id="302" r:id="rId69"/>
    <p:sldId id="303" r:id="rId70"/>
    <p:sldId id="304" r:id="rId71"/>
    <p:sldId id="362" r:id="rId72"/>
    <p:sldId id="307" r:id="rId73"/>
    <p:sldId id="308"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96" autoAdjust="0"/>
  </p:normalViewPr>
  <p:slideViewPr>
    <p:cSldViewPr>
      <p:cViewPr>
        <p:scale>
          <a:sx n="77" d="100"/>
          <a:sy n="77" d="100"/>
        </p:scale>
        <p:origin x="-306" y="-42"/>
      </p:cViewPr>
      <p:guideLst>
        <p:guide orient="horz" pos="2160"/>
        <p:guide pos="2880"/>
      </p:guideLst>
    </p:cSldViewPr>
  </p:slideViewPr>
  <p:outlineViewPr>
    <p:cViewPr>
      <p:scale>
        <a:sx n="33" d="100"/>
        <a:sy n="33" d="100"/>
      </p:scale>
      <p:origin x="0" y="252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B946D3-D48A-46F1-A479-0CC799470FEE}" type="datetimeFigureOut">
              <a:rPr lang="en-US" smtClean="0"/>
              <a:pPr/>
              <a:t>4/24/2015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8CFBF1-92F0-41FF-B0CA-838591926ECF}" type="slidenum">
              <a:rPr lang="en-US" smtClean="0"/>
              <a:pPr/>
              <a:t>‹#›</a:t>
            </a:fld>
            <a:endParaRPr lang="en-US"/>
          </a:p>
        </p:txBody>
      </p:sp>
    </p:spTree>
    <p:extLst>
      <p:ext uri="{BB962C8B-B14F-4D97-AF65-F5344CB8AC3E}">
        <p14:creationId xmlns:p14="http://schemas.microsoft.com/office/powerpoint/2010/main" val="2721280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8CFBF1-92F0-41FF-B0CA-838591926ECF}" type="slidenum">
              <a:rPr lang="en-US" smtClean="0"/>
              <a:pPr/>
              <a:t>70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4/24/2015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4/24/2015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4/24/2015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4/24/2015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743200"/>
          </a:xfrm>
        </p:spPr>
        <p:txBody>
          <a:bodyPr>
            <a:normAutofit/>
          </a:bodyPr>
          <a:lstStyle/>
          <a:p>
            <a:r>
              <a:rPr lang="en-US" u="sng" dirty="0" err="1" smtClean="0"/>
              <a:t>Pertemuan</a:t>
            </a:r>
            <a:r>
              <a:rPr lang="en-US" u="sng" dirty="0" smtClean="0"/>
              <a:t> ke-5</a:t>
            </a:r>
            <a:r>
              <a:rPr lang="en-US" dirty="0" smtClean="0"/>
              <a:t/>
            </a:r>
            <a:br>
              <a:rPr lang="en-US" dirty="0" smtClean="0"/>
            </a:br>
            <a:r>
              <a:rPr lang="en-US" dirty="0" smtClean="0"/>
              <a:t>HAK-HAK PENGUASAAN </a:t>
            </a:r>
            <a:br>
              <a:rPr lang="en-US" dirty="0" smtClean="0"/>
            </a:br>
            <a:r>
              <a:rPr lang="en-US" dirty="0" smtClean="0"/>
              <a:t>ATAS TANAH </a:t>
            </a:r>
            <a:br>
              <a:rPr lang="en-US" dirty="0" smtClean="0"/>
            </a:br>
            <a:endParaRPr lang="en-US" sz="3200" dirty="0">
              <a:solidFill>
                <a:srgbClr val="FF0000"/>
              </a:solidFill>
            </a:endParaRPr>
          </a:p>
        </p:txBody>
      </p:sp>
      <p:sp>
        <p:nvSpPr>
          <p:cNvPr id="3" name="Subtitle 2"/>
          <p:cNvSpPr>
            <a:spLocks noGrp="1"/>
          </p:cNvSpPr>
          <p:nvPr>
            <p:ph type="subTitle" idx="1"/>
          </p:nvPr>
        </p:nvSpPr>
        <p:spPr>
          <a:xfrm>
            <a:off x="1371600" y="4419600"/>
            <a:ext cx="6400800" cy="1524000"/>
          </a:xfrm>
        </p:spPr>
        <p:txBody>
          <a:bodyPr>
            <a:normAutofit/>
          </a:bodyPr>
          <a:lstStyle/>
          <a:p>
            <a:r>
              <a:rPr lang="en-US" sz="3200" dirty="0" err="1" smtClean="0">
                <a:solidFill>
                  <a:schemeClr val="tx1"/>
                </a:solidFill>
              </a:rPr>
              <a:t>Dosen</a:t>
            </a:r>
            <a:r>
              <a:rPr lang="en-US" sz="3200" dirty="0" smtClean="0">
                <a:solidFill>
                  <a:schemeClr val="tx1"/>
                </a:solidFill>
              </a:rPr>
              <a:t>:</a:t>
            </a:r>
          </a:p>
          <a:p>
            <a:r>
              <a:rPr lang="en-US" sz="3200" dirty="0" smtClean="0">
                <a:solidFill>
                  <a:schemeClr val="tx1"/>
                </a:solidFill>
              </a:rPr>
              <a:t>Dr. </a:t>
            </a:r>
            <a:r>
              <a:rPr lang="en-US" sz="3200" dirty="0" err="1" smtClean="0">
                <a:solidFill>
                  <a:schemeClr val="tx1"/>
                </a:solidFill>
              </a:rPr>
              <a:t>Suryanti</a:t>
            </a:r>
            <a:r>
              <a:rPr lang="en-US" sz="3200" dirty="0" smtClean="0">
                <a:solidFill>
                  <a:schemeClr val="tx1"/>
                </a:solidFill>
              </a:rPr>
              <a:t> T. </a:t>
            </a:r>
            <a:r>
              <a:rPr lang="en-US" sz="3200" dirty="0" err="1" smtClean="0">
                <a:solidFill>
                  <a:schemeClr val="tx1"/>
                </a:solidFill>
              </a:rPr>
              <a:t>Arief</a:t>
            </a:r>
            <a:r>
              <a:rPr lang="en-US" sz="3200" dirty="0" smtClean="0">
                <a:solidFill>
                  <a:schemeClr val="tx1"/>
                </a:solidFill>
              </a:rPr>
              <a:t>, SH., </a:t>
            </a:r>
            <a:r>
              <a:rPr lang="en-US" sz="3200" dirty="0" err="1" smtClean="0">
                <a:solidFill>
                  <a:schemeClr val="tx1"/>
                </a:solidFill>
              </a:rPr>
              <a:t>MKn</a:t>
            </a:r>
            <a:r>
              <a:rPr lang="en-US" sz="3200" dirty="0" smtClean="0">
                <a:solidFill>
                  <a:schemeClr val="tx1"/>
                </a:solidFill>
              </a:rPr>
              <a:t>., MBA</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fontScale="90000"/>
          </a:bodyPr>
          <a:lstStyle/>
          <a:p>
            <a:r>
              <a:rPr lang="en-US" dirty="0" smtClean="0"/>
              <a:t>ad.</a:t>
            </a:r>
            <a:r>
              <a:rPr lang="en-US" dirty="0"/>
              <a:t>2</a:t>
            </a:r>
            <a:r>
              <a:rPr lang="en-US" dirty="0" smtClean="0"/>
              <a:t>. HAK MENGUASAI NEGARA</a:t>
            </a:r>
            <a:br>
              <a:rPr lang="en-US" dirty="0" smtClean="0"/>
            </a:br>
            <a:r>
              <a:rPr lang="en-US" dirty="0" smtClean="0"/>
              <a:t>(</a:t>
            </a:r>
            <a:r>
              <a:rPr lang="en-US" dirty="0" err="1" smtClean="0"/>
              <a:t>lanjutan</a:t>
            </a:r>
            <a:r>
              <a:rPr lang="en-US" dirty="0" smtClean="0"/>
              <a:t>)</a:t>
            </a:r>
            <a:endParaRPr lang="en-US" dirty="0"/>
          </a:p>
        </p:txBody>
      </p:sp>
      <p:sp>
        <p:nvSpPr>
          <p:cNvPr id="3" name="Content Placeholder 2"/>
          <p:cNvSpPr>
            <a:spLocks noGrp="1"/>
          </p:cNvSpPr>
          <p:nvPr>
            <p:ph idx="1"/>
          </p:nvPr>
        </p:nvSpPr>
        <p:spPr>
          <a:xfrm>
            <a:off x="990600" y="2286000"/>
            <a:ext cx="7696200" cy="3840163"/>
          </a:xfrm>
        </p:spPr>
        <p:txBody>
          <a:bodyPr>
            <a:normAutofit/>
          </a:bodyPr>
          <a:lstStyle/>
          <a:p>
            <a:pPr marL="0" indent="0">
              <a:buNone/>
            </a:pPr>
            <a:r>
              <a:rPr lang="en-US" dirty="0" err="1" smtClean="0"/>
              <a:t>Hubungan</a:t>
            </a:r>
            <a:r>
              <a:rPr lang="en-US" dirty="0" smtClean="0"/>
              <a:t> </a:t>
            </a:r>
            <a:r>
              <a:rPr lang="en-US" dirty="0" err="1" smtClean="0"/>
              <a:t>hukum</a:t>
            </a:r>
            <a:r>
              <a:rPr lang="en-US" dirty="0" smtClean="0"/>
              <a:t> Negara </a:t>
            </a:r>
            <a:r>
              <a:rPr lang="en-US" dirty="0" err="1" smtClean="0"/>
              <a:t>dengan</a:t>
            </a:r>
            <a:r>
              <a:rPr lang="en-US" dirty="0" smtClean="0"/>
              <a:t> </a:t>
            </a:r>
            <a:r>
              <a:rPr lang="en-US" dirty="0" err="1" smtClean="0"/>
              <a:t>Bumi</a:t>
            </a:r>
            <a:r>
              <a:rPr lang="en-US" dirty="0" smtClean="0"/>
              <a:t>,  Air </a:t>
            </a:r>
            <a:r>
              <a:rPr lang="en-US" dirty="0" err="1" smtClean="0"/>
              <a:t>dan</a:t>
            </a:r>
            <a:r>
              <a:rPr lang="en-US" dirty="0" smtClean="0"/>
              <a:t> </a:t>
            </a:r>
            <a:r>
              <a:rPr lang="en-US" dirty="0" err="1" smtClean="0"/>
              <a:t>Ruang</a:t>
            </a:r>
            <a:r>
              <a:rPr lang="en-US" dirty="0" smtClean="0"/>
              <a:t> </a:t>
            </a:r>
            <a:r>
              <a:rPr lang="en-US" dirty="0" err="1" smtClean="0"/>
              <a:t>Angkasa</a:t>
            </a:r>
            <a:r>
              <a:rPr lang="en-US" dirty="0" smtClean="0"/>
              <a:t> </a:t>
            </a:r>
            <a:r>
              <a:rPr lang="en-US" dirty="0" err="1" smtClean="0"/>
              <a:t>termasuk</a:t>
            </a:r>
            <a:r>
              <a:rPr lang="en-US" dirty="0" smtClean="0"/>
              <a:t> </a:t>
            </a:r>
            <a:r>
              <a:rPr lang="en-US" dirty="0" err="1" smtClean="0"/>
              <a:t>kekayaan</a:t>
            </a:r>
            <a:r>
              <a:rPr lang="en-US" dirty="0" smtClean="0"/>
              <a:t> yang </a:t>
            </a:r>
            <a:r>
              <a:rPr lang="en-US" dirty="0" err="1" smtClean="0"/>
              <a:t>terkandung</a:t>
            </a:r>
            <a:r>
              <a:rPr lang="en-US" dirty="0" smtClean="0"/>
              <a:t> </a:t>
            </a:r>
            <a:r>
              <a:rPr lang="en-US" dirty="0" err="1" smtClean="0"/>
              <a:t>di</a:t>
            </a:r>
            <a:r>
              <a:rPr lang="en-US" dirty="0" smtClean="0"/>
              <a:t> </a:t>
            </a:r>
            <a:r>
              <a:rPr lang="en-US" dirty="0" err="1" smtClean="0"/>
              <a:t>dalamnya</a:t>
            </a:r>
            <a:r>
              <a:rPr lang="en-US" dirty="0" smtClean="0"/>
              <a:t>, </a:t>
            </a:r>
            <a:r>
              <a:rPr lang="en-US" dirty="0" err="1" smtClean="0"/>
              <a:t>didasarkan</a:t>
            </a:r>
            <a:r>
              <a:rPr lang="en-US" dirty="0" smtClean="0"/>
              <a:t> </a:t>
            </a:r>
            <a:r>
              <a:rPr lang="en-US" dirty="0" err="1" smtClean="0"/>
              <a:t>pada</a:t>
            </a:r>
            <a:r>
              <a:rPr lang="en-US" dirty="0" smtClean="0"/>
              <a:t> </a:t>
            </a:r>
            <a:r>
              <a:rPr lang="en-US" dirty="0" err="1" smtClean="0"/>
              <a:t>ketentuan</a:t>
            </a:r>
            <a:r>
              <a:rPr lang="en-US" dirty="0" smtClean="0"/>
              <a:t> </a:t>
            </a:r>
            <a:r>
              <a:rPr lang="en-US" dirty="0" err="1" smtClean="0"/>
              <a:t>Pasal</a:t>
            </a:r>
            <a:r>
              <a:rPr lang="en-US" dirty="0" smtClean="0"/>
              <a:t> 33 (3) UUD 1945 yang </a:t>
            </a:r>
            <a:r>
              <a:rPr lang="en-US" dirty="0" err="1" smtClean="0"/>
              <a:t>dirumuskan</a:t>
            </a:r>
            <a:r>
              <a:rPr lang="en-US" dirty="0" smtClean="0"/>
              <a:t> </a:t>
            </a:r>
            <a:r>
              <a:rPr lang="en-US" dirty="0" err="1" smtClean="0"/>
              <a:t>dengan</a:t>
            </a:r>
            <a:r>
              <a:rPr lang="en-US" dirty="0" smtClean="0"/>
              <a:t> </a:t>
            </a:r>
            <a:r>
              <a:rPr lang="en-US" dirty="0" err="1" smtClean="0"/>
              <a:t>istilah</a:t>
            </a:r>
            <a:endParaRPr lang="en-US" dirty="0" smtClean="0"/>
          </a:p>
          <a:p>
            <a:pPr marL="0" indent="0">
              <a:buNone/>
            </a:pPr>
            <a:r>
              <a:rPr lang="en-US" b="1" dirty="0" smtClean="0"/>
              <a:t>“</a:t>
            </a:r>
            <a:r>
              <a:rPr lang="en-US" b="1" dirty="0" err="1" smtClean="0"/>
              <a:t>dikuasai</a:t>
            </a:r>
            <a:r>
              <a:rPr lang="en-US" b="1" dirty="0" smtClean="0"/>
              <a:t>”</a:t>
            </a:r>
            <a:r>
              <a:rPr lang="en-US" dirty="0" smtClean="0"/>
              <a:t>,</a:t>
            </a:r>
            <a:r>
              <a:rPr lang="en-US" b="1" dirty="0" smtClean="0"/>
              <a:t> </a:t>
            </a:r>
            <a:r>
              <a:rPr lang="en-US" dirty="0" smtClean="0"/>
              <a:t>yang </a:t>
            </a:r>
            <a:r>
              <a:rPr lang="en-US" dirty="0" err="1" smtClean="0"/>
              <a:t>bukan</a:t>
            </a:r>
            <a:r>
              <a:rPr lang="en-US" dirty="0" smtClean="0"/>
              <a:t> </a:t>
            </a:r>
            <a:r>
              <a:rPr lang="en-US" dirty="0" err="1" smtClean="0"/>
              <a:t>berarti</a:t>
            </a:r>
            <a:r>
              <a:rPr lang="en-US" dirty="0" smtClean="0"/>
              <a:t> </a:t>
            </a:r>
            <a:r>
              <a:rPr lang="en-US" b="1" dirty="0" smtClean="0"/>
              <a:t>“</a:t>
            </a:r>
            <a:r>
              <a:rPr lang="en-US" b="1" dirty="0" err="1" smtClean="0"/>
              <a:t>dimiliki</a:t>
            </a:r>
            <a:r>
              <a:rPr lang="en-US" b="1" dirty="0" smtClean="0"/>
              <a:t>”</a:t>
            </a:r>
            <a:r>
              <a:rPr lang="en-US"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fontScale="90000"/>
          </a:bodyPr>
          <a:lstStyle/>
          <a:p>
            <a:r>
              <a:rPr lang="en-US" dirty="0" smtClean="0"/>
              <a:t>ad.2. HAK MENGUASAI NEGARA</a:t>
            </a:r>
            <a:br>
              <a:rPr lang="en-US" dirty="0" smtClean="0"/>
            </a:br>
            <a:r>
              <a:rPr lang="en-US" dirty="0" smtClean="0"/>
              <a:t>(</a:t>
            </a:r>
            <a:r>
              <a:rPr lang="en-US" dirty="0" err="1" smtClean="0"/>
              <a:t>lanjutan</a:t>
            </a:r>
            <a:r>
              <a:rPr lang="en-US" dirty="0" smtClean="0"/>
              <a:t>)</a:t>
            </a:r>
            <a:endParaRPr lang="en-US" dirty="0"/>
          </a:p>
        </p:txBody>
      </p:sp>
      <p:sp>
        <p:nvSpPr>
          <p:cNvPr id="3" name="Content Placeholder 2"/>
          <p:cNvSpPr>
            <a:spLocks noGrp="1"/>
          </p:cNvSpPr>
          <p:nvPr>
            <p:ph idx="1"/>
          </p:nvPr>
        </p:nvSpPr>
        <p:spPr>
          <a:xfrm>
            <a:off x="990600" y="1828800"/>
            <a:ext cx="7696200" cy="4648200"/>
          </a:xfrm>
        </p:spPr>
        <p:txBody>
          <a:bodyPr>
            <a:normAutofit fontScale="77500" lnSpcReduction="20000"/>
          </a:bodyPr>
          <a:lstStyle/>
          <a:p>
            <a:pPr marL="0" indent="0">
              <a:buNone/>
            </a:pPr>
            <a:r>
              <a:rPr lang="en-US" dirty="0" err="1" smtClean="0"/>
              <a:t>Pengertiannya</a:t>
            </a:r>
            <a:r>
              <a:rPr lang="en-US" dirty="0" smtClean="0"/>
              <a:t> </a:t>
            </a:r>
            <a:r>
              <a:rPr lang="en-US" dirty="0" err="1" smtClean="0"/>
              <a:t>adalah</a:t>
            </a:r>
            <a:r>
              <a:rPr lang="en-US" dirty="0" smtClean="0"/>
              <a:t>: </a:t>
            </a:r>
          </a:p>
          <a:p>
            <a:pPr marL="0" indent="0">
              <a:buNone/>
            </a:pPr>
            <a:r>
              <a:rPr lang="en-US" dirty="0" err="1" smtClean="0"/>
              <a:t>memberi</a:t>
            </a:r>
            <a:r>
              <a:rPr lang="en-US" dirty="0" smtClean="0"/>
              <a:t> </a:t>
            </a:r>
            <a:r>
              <a:rPr lang="en-US" dirty="0" err="1" smtClean="0"/>
              <a:t>wewenang</a:t>
            </a:r>
            <a:r>
              <a:rPr lang="en-US" dirty="0" smtClean="0"/>
              <a:t> </a:t>
            </a:r>
            <a:r>
              <a:rPr lang="en-US" dirty="0" err="1" smtClean="0"/>
              <a:t>kepada</a:t>
            </a:r>
            <a:r>
              <a:rPr lang="en-US" dirty="0" smtClean="0"/>
              <a:t> Negara </a:t>
            </a:r>
            <a:r>
              <a:rPr lang="en-US" dirty="0" err="1" smtClean="0"/>
              <a:t>sebagai</a:t>
            </a:r>
            <a:r>
              <a:rPr lang="en-US" dirty="0" smtClean="0"/>
              <a:t> </a:t>
            </a:r>
            <a:r>
              <a:rPr lang="en-US" dirty="0" err="1" smtClean="0"/>
              <a:t>organisasi</a:t>
            </a:r>
            <a:r>
              <a:rPr lang="en-US" dirty="0" smtClean="0"/>
              <a:t> </a:t>
            </a:r>
            <a:r>
              <a:rPr lang="en-US" dirty="0" err="1" smtClean="0"/>
              <a:t>kekuasaan</a:t>
            </a:r>
            <a:r>
              <a:rPr lang="en-US" dirty="0" smtClean="0"/>
              <a:t> </a:t>
            </a:r>
            <a:r>
              <a:rPr lang="en-US" dirty="0" err="1" smtClean="0"/>
              <a:t>dari</a:t>
            </a:r>
            <a:r>
              <a:rPr lang="en-US" dirty="0" smtClean="0"/>
              <a:t> </a:t>
            </a:r>
            <a:r>
              <a:rPr lang="en-US" dirty="0" err="1" smtClean="0"/>
              <a:t>Bangsa</a:t>
            </a:r>
            <a:r>
              <a:rPr lang="en-US" dirty="0" smtClean="0"/>
              <a:t> Indonesia (</a:t>
            </a:r>
            <a:r>
              <a:rPr lang="en-US" dirty="0" err="1" smtClean="0"/>
              <a:t>seluruh</a:t>
            </a:r>
            <a:r>
              <a:rPr lang="en-US" dirty="0" smtClean="0"/>
              <a:t> </a:t>
            </a:r>
            <a:r>
              <a:rPr lang="en-US" dirty="0" err="1" smtClean="0"/>
              <a:t>rakyat</a:t>
            </a:r>
            <a:r>
              <a:rPr lang="en-US" dirty="0" smtClean="0"/>
              <a:t> Indonesia) </a:t>
            </a:r>
            <a:r>
              <a:rPr lang="en-US" dirty="0" err="1" smtClean="0"/>
              <a:t>atau</a:t>
            </a:r>
            <a:r>
              <a:rPr lang="en-US" dirty="0" smtClean="0"/>
              <a:t> </a:t>
            </a:r>
            <a:r>
              <a:rPr lang="en-US" dirty="0" err="1" smtClean="0"/>
              <a:t>sebagai</a:t>
            </a:r>
            <a:r>
              <a:rPr lang="en-US" dirty="0" smtClean="0"/>
              <a:t> </a:t>
            </a:r>
            <a:r>
              <a:rPr lang="en-US" dirty="0" err="1" smtClean="0"/>
              <a:t>Badan</a:t>
            </a:r>
            <a:r>
              <a:rPr lang="en-US" dirty="0" smtClean="0"/>
              <a:t> </a:t>
            </a:r>
            <a:r>
              <a:rPr lang="en-US" dirty="0" err="1" smtClean="0"/>
              <a:t>Penguasa</a:t>
            </a:r>
            <a:r>
              <a:rPr lang="en-US" dirty="0" smtClean="0"/>
              <a:t>, </a:t>
            </a:r>
            <a:r>
              <a:rPr lang="en-US" dirty="0" err="1" smtClean="0"/>
              <a:t>untuk</a:t>
            </a:r>
            <a:r>
              <a:rPr lang="en-US" dirty="0" smtClean="0"/>
              <a:t> (</a:t>
            </a:r>
            <a:r>
              <a:rPr lang="en-US" dirty="0" err="1" smtClean="0"/>
              <a:t>pada</a:t>
            </a:r>
            <a:r>
              <a:rPr lang="en-US" dirty="0" smtClean="0"/>
              <a:t> </a:t>
            </a:r>
            <a:r>
              <a:rPr lang="en-US" dirty="0" err="1" smtClean="0"/>
              <a:t>tingkatan</a:t>
            </a:r>
            <a:r>
              <a:rPr lang="en-US" dirty="0" smtClean="0"/>
              <a:t> </a:t>
            </a:r>
            <a:r>
              <a:rPr lang="en-US" dirty="0" err="1" smtClean="0"/>
              <a:t>tertinggi</a:t>
            </a:r>
            <a:r>
              <a:rPr lang="en-US" dirty="0" smtClean="0"/>
              <a:t>):</a:t>
            </a:r>
          </a:p>
          <a:p>
            <a:pPr marL="514350" indent="-514350">
              <a:buAutoNum type="arabicPeriod"/>
            </a:pPr>
            <a:r>
              <a:rPr lang="en-US" dirty="0" err="1" smtClean="0"/>
              <a:t>Mengatur</a:t>
            </a:r>
            <a:r>
              <a:rPr lang="en-US" dirty="0" smtClean="0"/>
              <a:t> </a:t>
            </a:r>
            <a:r>
              <a:rPr lang="en-US" dirty="0" err="1" smtClean="0"/>
              <a:t>dan</a:t>
            </a:r>
            <a:r>
              <a:rPr lang="en-US" dirty="0" smtClean="0"/>
              <a:t> </a:t>
            </a:r>
            <a:r>
              <a:rPr lang="en-US" dirty="0" err="1" smtClean="0"/>
              <a:t>menyelenggarakan</a:t>
            </a:r>
            <a:r>
              <a:rPr lang="en-US" dirty="0" smtClean="0"/>
              <a:t> </a:t>
            </a:r>
            <a:r>
              <a:rPr lang="en-US" dirty="0" err="1" smtClean="0"/>
              <a:t>peruntukkan</a:t>
            </a:r>
            <a:r>
              <a:rPr lang="en-US" dirty="0" smtClean="0"/>
              <a:t>, </a:t>
            </a:r>
            <a:r>
              <a:rPr lang="en-US" dirty="0" err="1" smtClean="0"/>
              <a:t>penggunaan</a:t>
            </a:r>
            <a:r>
              <a:rPr lang="en-US" dirty="0" smtClean="0"/>
              <a:t>, </a:t>
            </a:r>
            <a:r>
              <a:rPr lang="en-US" dirty="0" err="1" smtClean="0"/>
              <a:t>persediaan</a:t>
            </a:r>
            <a:r>
              <a:rPr lang="en-US" dirty="0" smtClean="0"/>
              <a:t> </a:t>
            </a:r>
            <a:r>
              <a:rPr lang="en-US" dirty="0" err="1" smtClean="0"/>
              <a:t>dan</a:t>
            </a:r>
            <a:r>
              <a:rPr lang="en-US" dirty="0" smtClean="0"/>
              <a:t> </a:t>
            </a:r>
            <a:r>
              <a:rPr lang="en-US" dirty="0" err="1" smtClean="0"/>
              <a:t>pemeliharaannya</a:t>
            </a:r>
            <a:endParaRPr lang="en-US" dirty="0" smtClean="0"/>
          </a:p>
          <a:p>
            <a:pPr marL="514350" indent="-514350">
              <a:buAutoNum type="arabicPeriod"/>
            </a:pPr>
            <a:r>
              <a:rPr lang="en-US" dirty="0" err="1" smtClean="0"/>
              <a:t>Menentukan</a:t>
            </a:r>
            <a:r>
              <a:rPr lang="en-US" dirty="0" smtClean="0"/>
              <a:t> </a:t>
            </a:r>
            <a:r>
              <a:rPr lang="en-US" dirty="0" err="1" smtClean="0"/>
              <a:t>dan</a:t>
            </a:r>
            <a:r>
              <a:rPr lang="en-US" dirty="0" smtClean="0"/>
              <a:t> </a:t>
            </a:r>
            <a:r>
              <a:rPr lang="en-US" dirty="0" err="1" smtClean="0"/>
              <a:t>mengatur</a:t>
            </a:r>
            <a:r>
              <a:rPr lang="en-US" dirty="0" smtClean="0"/>
              <a:t> </a:t>
            </a:r>
            <a:r>
              <a:rPr lang="en-US" dirty="0" err="1" smtClean="0"/>
              <a:t>hak-hak</a:t>
            </a:r>
            <a:r>
              <a:rPr lang="en-US" dirty="0" smtClean="0"/>
              <a:t> yang </a:t>
            </a:r>
            <a:r>
              <a:rPr lang="en-US" dirty="0" err="1" smtClean="0"/>
              <a:t>dapat</a:t>
            </a:r>
            <a:r>
              <a:rPr lang="en-US" dirty="0" smtClean="0"/>
              <a:t> </a:t>
            </a:r>
            <a:r>
              <a:rPr lang="en-US" dirty="0" err="1" smtClean="0"/>
              <a:t>dipunyai</a:t>
            </a:r>
            <a:r>
              <a:rPr lang="en-US" dirty="0" smtClean="0"/>
              <a:t> </a:t>
            </a:r>
            <a:r>
              <a:rPr lang="en-US" dirty="0" err="1" smtClean="0"/>
              <a:t>atas</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bumi</a:t>
            </a:r>
            <a:r>
              <a:rPr lang="en-US" dirty="0" smtClean="0"/>
              <a:t>, air </a:t>
            </a:r>
            <a:r>
              <a:rPr lang="en-US" dirty="0" err="1" smtClean="0"/>
              <a:t>dan</a:t>
            </a:r>
            <a:r>
              <a:rPr lang="en-US" dirty="0" smtClean="0"/>
              <a:t> </a:t>
            </a:r>
            <a:r>
              <a:rPr lang="en-US" dirty="0" err="1" smtClean="0"/>
              <a:t>ruang</a:t>
            </a:r>
            <a:r>
              <a:rPr lang="en-US" dirty="0" smtClean="0"/>
              <a:t> </a:t>
            </a:r>
            <a:r>
              <a:rPr lang="en-US" dirty="0" err="1" smtClean="0"/>
              <a:t>angkasa</a:t>
            </a:r>
            <a:endParaRPr lang="en-US" dirty="0" smtClean="0"/>
          </a:p>
          <a:p>
            <a:pPr marL="514350" indent="-514350">
              <a:buAutoNum type="arabicPeriod"/>
            </a:pPr>
            <a:r>
              <a:rPr lang="en-US" dirty="0" err="1" smtClean="0"/>
              <a:t>Menentukan</a:t>
            </a:r>
            <a:r>
              <a:rPr lang="en-US" dirty="0" smtClean="0"/>
              <a:t> </a:t>
            </a:r>
            <a:r>
              <a:rPr lang="en-US" dirty="0" err="1" smtClean="0"/>
              <a:t>dan</a:t>
            </a:r>
            <a:r>
              <a:rPr lang="en-US" dirty="0" smtClean="0"/>
              <a:t> </a:t>
            </a:r>
            <a:r>
              <a:rPr lang="en-US" dirty="0" err="1" smtClean="0"/>
              <a:t>mengatur</a:t>
            </a:r>
            <a:r>
              <a:rPr lang="en-US" dirty="0" smtClean="0"/>
              <a:t> </a:t>
            </a:r>
            <a:r>
              <a:rPr lang="en-US" dirty="0" err="1" smtClean="0"/>
              <a:t>hubungan-hubungan</a:t>
            </a:r>
            <a:r>
              <a:rPr lang="en-US" dirty="0" smtClean="0"/>
              <a:t> </a:t>
            </a:r>
            <a:r>
              <a:rPr lang="en-US" dirty="0" err="1" smtClean="0"/>
              <a:t>hukum</a:t>
            </a:r>
            <a:r>
              <a:rPr lang="en-US" dirty="0" smtClean="0"/>
              <a:t> </a:t>
            </a:r>
            <a:r>
              <a:rPr lang="en-US" dirty="0" err="1" smtClean="0"/>
              <a:t>antara</a:t>
            </a:r>
            <a:r>
              <a:rPr lang="en-US" dirty="0" smtClean="0"/>
              <a:t> </a:t>
            </a:r>
            <a:r>
              <a:rPr lang="en-US" dirty="0" err="1" smtClean="0"/>
              <a:t>orang-orang</a:t>
            </a:r>
            <a:r>
              <a:rPr lang="en-US" dirty="0" smtClean="0"/>
              <a:t> </a:t>
            </a:r>
            <a:r>
              <a:rPr lang="en-US" dirty="0" err="1" smtClean="0"/>
              <a:t>dan</a:t>
            </a:r>
            <a:r>
              <a:rPr lang="en-US" dirty="0" smtClean="0"/>
              <a:t> </a:t>
            </a:r>
            <a:r>
              <a:rPr lang="en-US" dirty="0" err="1" smtClean="0"/>
              <a:t>perbuatan-perbuatan</a:t>
            </a:r>
            <a:r>
              <a:rPr lang="en-US" dirty="0" smtClean="0"/>
              <a:t> </a:t>
            </a:r>
            <a:r>
              <a:rPr lang="en-US" dirty="0" err="1" smtClean="0"/>
              <a:t>hukum</a:t>
            </a:r>
            <a:r>
              <a:rPr lang="en-US" dirty="0" smtClean="0"/>
              <a:t> </a:t>
            </a:r>
            <a:r>
              <a:rPr lang="en-US" dirty="0" err="1" smtClean="0"/>
              <a:t>mengenai</a:t>
            </a:r>
            <a:r>
              <a:rPr lang="en-US" dirty="0" smtClean="0"/>
              <a:t> </a:t>
            </a:r>
            <a:r>
              <a:rPr lang="en-US" dirty="0" err="1" smtClean="0"/>
              <a:t>bumi</a:t>
            </a:r>
            <a:r>
              <a:rPr lang="en-US" dirty="0" smtClean="0"/>
              <a:t>, air </a:t>
            </a:r>
            <a:r>
              <a:rPr lang="en-US" dirty="0" err="1" smtClean="0"/>
              <a:t>dan</a:t>
            </a:r>
            <a:r>
              <a:rPr lang="en-US" dirty="0" smtClean="0"/>
              <a:t> </a:t>
            </a:r>
            <a:r>
              <a:rPr lang="en-US" dirty="0" err="1" smtClean="0"/>
              <a:t>ruang</a:t>
            </a:r>
            <a:r>
              <a:rPr lang="en-US" dirty="0" smtClean="0"/>
              <a:t>  </a:t>
            </a:r>
            <a:r>
              <a:rPr lang="en-US" dirty="0" err="1" smtClean="0"/>
              <a:t>angkasa</a:t>
            </a:r>
            <a:endParaRPr lang="en-US" dirty="0" smtClean="0"/>
          </a:p>
          <a:p>
            <a:pPr marL="514350" indent="-514350">
              <a:buNone/>
            </a:pPr>
            <a:r>
              <a:rPr lang="en-US" dirty="0" smtClean="0"/>
              <a:t>(</a:t>
            </a:r>
            <a:r>
              <a:rPr lang="en-US" dirty="0" err="1" smtClean="0"/>
              <a:t>Pasal</a:t>
            </a:r>
            <a:r>
              <a:rPr lang="en-US" dirty="0" smtClean="0"/>
              <a:t> 2 UUPA)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171688" cy="1036638"/>
          </a:xfrm>
        </p:spPr>
        <p:txBody>
          <a:bodyPr>
            <a:normAutofit fontScale="90000"/>
          </a:bodyPr>
          <a:lstStyle/>
          <a:p>
            <a:r>
              <a:rPr lang="en-US" dirty="0" smtClean="0"/>
              <a:t>ad.2. HAK MENGUASAI NEGARA</a:t>
            </a:r>
            <a:br>
              <a:rPr lang="en-US" dirty="0" smtClean="0"/>
            </a:br>
            <a:r>
              <a:rPr lang="en-US" dirty="0" smtClean="0"/>
              <a:t>(</a:t>
            </a:r>
            <a:r>
              <a:rPr lang="en-US" dirty="0" err="1" smtClean="0"/>
              <a:t>lanjutan</a:t>
            </a:r>
            <a:r>
              <a:rPr lang="en-US" dirty="0" smtClean="0"/>
              <a:t>)</a:t>
            </a:r>
            <a:endParaRPr lang="en-US" dirty="0"/>
          </a:p>
        </p:txBody>
      </p:sp>
      <p:sp>
        <p:nvSpPr>
          <p:cNvPr id="3" name="Content Placeholder 2"/>
          <p:cNvSpPr>
            <a:spLocks noGrp="1"/>
          </p:cNvSpPr>
          <p:nvPr>
            <p:ph idx="1"/>
          </p:nvPr>
        </p:nvSpPr>
        <p:spPr>
          <a:xfrm>
            <a:off x="990600" y="1752600"/>
            <a:ext cx="7943088" cy="4495800"/>
          </a:xfrm>
        </p:spPr>
        <p:txBody>
          <a:bodyPr/>
          <a:lstStyle/>
          <a:p>
            <a:pPr marL="365125" indent="-365125">
              <a:buNone/>
            </a:pPr>
            <a:r>
              <a:rPr lang="en-US" dirty="0" err="1" smtClean="0"/>
              <a:t>Hubungan</a:t>
            </a:r>
            <a:r>
              <a:rPr lang="en-US" dirty="0" smtClean="0"/>
              <a:t> </a:t>
            </a:r>
            <a:r>
              <a:rPr lang="en-US" dirty="0" err="1" smtClean="0"/>
              <a:t>hukum</a:t>
            </a:r>
            <a:r>
              <a:rPr lang="en-US" dirty="0" smtClean="0"/>
              <a:t> </a:t>
            </a:r>
            <a:r>
              <a:rPr lang="en-US" dirty="0" err="1" smtClean="0"/>
              <a:t>tersebut</a:t>
            </a:r>
            <a:r>
              <a:rPr lang="en-US" dirty="0" smtClean="0"/>
              <a:t> </a:t>
            </a:r>
            <a:r>
              <a:rPr lang="en-US" dirty="0" err="1" smtClean="0"/>
              <a:t>disebut</a:t>
            </a:r>
            <a:r>
              <a:rPr lang="en-US" dirty="0" smtClean="0"/>
              <a:t>:</a:t>
            </a:r>
          </a:p>
          <a:p>
            <a:pPr marL="0" indent="0">
              <a:buNone/>
            </a:pPr>
            <a:r>
              <a:rPr lang="en-US" b="1" i="1" dirty="0" err="1" smtClean="0"/>
              <a:t>Hak</a:t>
            </a:r>
            <a:r>
              <a:rPr lang="en-US" b="1" i="1" dirty="0" smtClean="0"/>
              <a:t> </a:t>
            </a:r>
            <a:r>
              <a:rPr lang="en-US" b="1" i="1" dirty="0" err="1" smtClean="0"/>
              <a:t>Menguasai</a:t>
            </a:r>
            <a:r>
              <a:rPr lang="en-US" b="1" i="1" dirty="0" smtClean="0"/>
              <a:t> Negara</a:t>
            </a:r>
            <a:r>
              <a:rPr lang="en-US" dirty="0" smtClean="0"/>
              <a:t>,                                    yang </a:t>
            </a:r>
            <a:r>
              <a:rPr lang="en-US" dirty="0" err="1" smtClean="0"/>
              <a:t>hanya</a:t>
            </a:r>
            <a:r>
              <a:rPr lang="en-US" dirty="0" smtClean="0"/>
              <a:t> </a:t>
            </a:r>
            <a:r>
              <a:rPr lang="en-US" dirty="0" err="1" smtClean="0"/>
              <a:t>bersifat</a:t>
            </a:r>
            <a:r>
              <a:rPr lang="en-US" dirty="0" smtClean="0"/>
              <a:t> </a:t>
            </a:r>
            <a:r>
              <a:rPr lang="en-US" dirty="0" err="1" smtClean="0"/>
              <a:t>publik</a:t>
            </a:r>
            <a:r>
              <a:rPr lang="en-US" dirty="0" smtClean="0"/>
              <a:t> </a:t>
            </a:r>
            <a:r>
              <a:rPr lang="en-US" dirty="0" err="1" smtClean="0"/>
              <a:t>semata-mata</a:t>
            </a:r>
            <a:r>
              <a:rPr lang="en-US" dirty="0" smtClean="0"/>
              <a:t>, </a:t>
            </a:r>
            <a:r>
              <a:rPr lang="en-US" dirty="0" err="1" smtClean="0"/>
              <a:t>tidak</a:t>
            </a:r>
            <a:r>
              <a:rPr lang="en-US" dirty="0" smtClean="0"/>
              <a:t> </a:t>
            </a:r>
            <a:r>
              <a:rPr lang="en-US" dirty="0" err="1" smtClean="0"/>
              <a:t>meliputi</a:t>
            </a:r>
            <a:r>
              <a:rPr lang="en-US" dirty="0" smtClean="0"/>
              <a:t> </a:t>
            </a:r>
            <a:r>
              <a:rPr lang="en-US" dirty="0" err="1" smtClean="0"/>
              <a:t>dan</a:t>
            </a:r>
            <a:r>
              <a:rPr lang="en-US" dirty="0" smtClean="0"/>
              <a:t> </a:t>
            </a:r>
            <a:r>
              <a:rPr lang="en-US" dirty="0" err="1" smtClean="0"/>
              <a:t>tidak</a:t>
            </a:r>
            <a:r>
              <a:rPr lang="en-US" dirty="0" smtClean="0"/>
              <a:t> </a:t>
            </a:r>
            <a:r>
              <a:rPr lang="en-US" dirty="0" err="1" smtClean="0"/>
              <a:t>mempengaruhi</a:t>
            </a:r>
            <a:r>
              <a:rPr lang="en-US" dirty="0" smtClean="0"/>
              <a:t> yang </a:t>
            </a:r>
            <a:r>
              <a:rPr lang="en-US" dirty="0" err="1" smtClean="0"/>
              <a:t>beraspek</a:t>
            </a:r>
            <a:r>
              <a:rPr lang="en-US" dirty="0" smtClean="0"/>
              <a:t> </a:t>
            </a:r>
            <a:r>
              <a:rPr lang="en-US" dirty="0" err="1" smtClean="0"/>
              <a:t>keperdataan</a:t>
            </a:r>
            <a:r>
              <a:rPr lang="en-US" dirty="0" smtClean="0"/>
              <a:t>, </a:t>
            </a:r>
            <a:r>
              <a:rPr lang="en-US" dirty="0" err="1" smtClean="0"/>
              <a:t>yaitu</a:t>
            </a:r>
            <a:r>
              <a:rPr lang="en-US" dirty="0" smtClean="0"/>
              <a:t> </a:t>
            </a:r>
            <a:r>
              <a:rPr lang="en-US" dirty="0" err="1" smtClean="0"/>
              <a:t>hak</a:t>
            </a:r>
            <a:r>
              <a:rPr lang="en-US" dirty="0" smtClean="0"/>
              <a:t> </a:t>
            </a:r>
            <a:r>
              <a:rPr lang="en-US" dirty="0" err="1" smtClean="0"/>
              <a:t>kepunyaan</a:t>
            </a:r>
            <a:r>
              <a:rPr lang="en-US" dirty="0" smtClean="0"/>
              <a:t> yang </a:t>
            </a:r>
            <a:r>
              <a:rPr lang="en-US" dirty="0" err="1" smtClean="0"/>
              <a:t>tetap</a:t>
            </a:r>
            <a:r>
              <a:rPr lang="en-US" dirty="0" smtClean="0"/>
              <a:t> </a:t>
            </a:r>
            <a:r>
              <a:rPr lang="en-US" dirty="0" err="1" smtClean="0"/>
              <a:t>berada</a:t>
            </a:r>
            <a:r>
              <a:rPr lang="en-US" dirty="0" smtClean="0"/>
              <a:t> </a:t>
            </a:r>
            <a:r>
              <a:rPr lang="en-US" dirty="0" err="1" smtClean="0"/>
              <a:t>pada</a:t>
            </a:r>
            <a:r>
              <a:rPr lang="en-US" dirty="0" smtClean="0"/>
              <a:t> </a:t>
            </a:r>
            <a:r>
              <a:rPr lang="en-US" dirty="0" err="1" smtClean="0"/>
              <a:t>Bangsa</a:t>
            </a:r>
            <a:r>
              <a:rPr lang="en-US" dirty="0" smtClean="0"/>
              <a:t> Indonesia.</a:t>
            </a:r>
          </a:p>
          <a:p>
            <a:pPr marL="457200" indent="-457200">
              <a:buFont typeface="Wingdings" pitchFamily="2" charset="2"/>
              <a:buChar char="Ø"/>
              <a:tabLst>
                <a:tab pos="457200" algn="l"/>
              </a:tabLst>
            </a:pPr>
            <a:r>
              <a:rPr lang="en-US" dirty="0" err="1" smtClean="0"/>
              <a:t>Itulah</a:t>
            </a:r>
            <a:r>
              <a:rPr lang="en-US" dirty="0" smtClean="0"/>
              <a:t> yang </a:t>
            </a:r>
            <a:r>
              <a:rPr lang="en-US" dirty="0" err="1" smtClean="0"/>
              <a:t>merupakan</a:t>
            </a:r>
            <a:r>
              <a:rPr lang="en-US" dirty="0" smtClean="0"/>
              <a:t> </a:t>
            </a:r>
            <a:r>
              <a:rPr lang="en-US" dirty="0" err="1" smtClean="0"/>
              <a:t>kewenangan</a:t>
            </a:r>
            <a:r>
              <a:rPr lang="en-US" dirty="0" smtClean="0"/>
              <a:t> </a:t>
            </a:r>
            <a:r>
              <a:rPr lang="en-US" dirty="0" err="1" smtClean="0"/>
              <a:t>mengatur</a:t>
            </a:r>
            <a:r>
              <a:rPr lang="en-US" dirty="0" smtClean="0"/>
              <a:t> </a:t>
            </a:r>
            <a:r>
              <a:rPr lang="en-US" dirty="0" err="1" smtClean="0"/>
              <a:t>dari</a:t>
            </a:r>
            <a:r>
              <a:rPr lang="en-US" dirty="0" smtClean="0"/>
              <a:t> Negara</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943088" cy="1143000"/>
          </a:xfrm>
        </p:spPr>
        <p:txBody>
          <a:bodyPr/>
          <a:lstStyle/>
          <a:p>
            <a:r>
              <a:rPr lang="en-US" dirty="0" smtClean="0"/>
              <a:t>TANAH NEGARA</a:t>
            </a:r>
            <a:endParaRPr lang="en-US" dirty="0"/>
          </a:p>
        </p:txBody>
      </p:sp>
      <p:sp>
        <p:nvSpPr>
          <p:cNvPr id="3" name="Content Placeholder 2"/>
          <p:cNvSpPr>
            <a:spLocks noGrp="1"/>
          </p:cNvSpPr>
          <p:nvPr>
            <p:ph idx="1"/>
          </p:nvPr>
        </p:nvSpPr>
        <p:spPr>
          <a:xfrm>
            <a:off x="990600" y="2057400"/>
            <a:ext cx="7943088" cy="4191000"/>
          </a:xfrm>
        </p:spPr>
        <p:txBody>
          <a:bodyPr>
            <a:normAutofit/>
          </a:bodyPr>
          <a:lstStyle/>
          <a:p>
            <a:pPr marL="365125" indent="-365125">
              <a:buNone/>
            </a:pPr>
            <a:r>
              <a:rPr lang="en-US" dirty="0" err="1" smtClean="0"/>
              <a:t>Pengertian</a:t>
            </a:r>
            <a:r>
              <a:rPr lang="en-US" dirty="0" smtClean="0"/>
              <a:t> Tanah Negara </a:t>
            </a:r>
            <a:r>
              <a:rPr lang="en-US" dirty="0" err="1" smtClean="0"/>
              <a:t>sekarang</a:t>
            </a:r>
            <a:r>
              <a:rPr lang="en-US" dirty="0" smtClean="0"/>
              <a:t> </a:t>
            </a:r>
            <a:r>
              <a:rPr lang="en-US" dirty="0" err="1" smtClean="0"/>
              <a:t>ini</a:t>
            </a:r>
            <a:r>
              <a:rPr lang="en-US" dirty="0" smtClean="0"/>
              <a:t> </a:t>
            </a:r>
            <a:r>
              <a:rPr lang="en-US" dirty="0" err="1" smtClean="0"/>
              <a:t>adalah</a:t>
            </a:r>
            <a:r>
              <a:rPr lang="en-US" dirty="0" smtClean="0"/>
              <a:t>:</a:t>
            </a:r>
          </a:p>
          <a:p>
            <a:pPr marL="0" indent="0">
              <a:buNone/>
            </a:pPr>
            <a:r>
              <a:rPr lang="en-US" dirty="0" smtClean="0"/>
              <a:t>Tanah yang </a:t>
            </a:r>
            <a:r>
              <a:rPr lang="en-US" dirty="0" err="1" smtClean="0"/>
              <a:t>langsung</a:t>
            </a:r>
            <a:r>
              <a:rPr lang="en-US" dirty="0" smtClean="0"/>
              <a:t> </a:t>
            </a:r>
            <a:r>
              <a:rPr lang="en-US" dirty="0" err="1" smtClean="0"/>
              <a:t>dikuasai</a:t>
            </a:r>
            <a:r>
              <a:rPr lang="en-US" dirty="0" smtClean="0"/>
              <a:t> </a:t>
            </a:r>
            <a:r>
              <a:rPr lang="en-US" dirty="0" err="1" smtClean="0"/>
              <a:t>oleh</a:t>
            </a:r>
            <a:r>
              <a:rPr lang="en-US" dirty="0" smtClean="0"/>
              <a:t> Negara, </a:t>
            </a:r>
            <a:r>
              <a:rPr lang="en-US" dirty="0" err="1" smtClean="0"/>
              <a:t>yaitu</a:t>
            </a:r>
            <a:r>
              <a:rPr lang="en-US" dirty="0" smtClean="0"/>
              <a:t> </a:t>
            </a:r>
            <a:r>
              <a:rPr lang="en-US" dirty="0" err="1" smtClean="0"/>
              <a:t>tanah-tanah</a:t>
            </a:r>
            <a:r>
              <a:rPr lang="en-US" dirty="0" smtClean="0"/>
              <a:t> yang </a:t>
            </a:r>
            <a:r>
              <a:rPr lang="en-US" dirty="0" err="1" smtClean="0"/>
              <a:t>diatasnya</a:t>
            </a:r>
            <a:r>
              <a:rPr lang="en-US" dirty="0" smtClean="0"/>
              <a:t> </a:t>
            </a:r>
            <a:r>
              <a:rPr lang="en-US" dirty="0" err="1" smtClean="0"/>
              <a:t>tidak</a:t>
            </a:r>
            <a:r>
              <a:rPr lang="en-US" dirty="0" smtClean="0"/>
              <a:t> </a:t>
            </a:r>
            <a:r>
              <a:rPr lang="en-US" dirty="0" err="1" smtClean="0"/>
              <a:t>dikuasai</a:t>
            </a:r>
            <a:r>
              <a:rPr lang="en-US" dirty="0" smtClean="0"/>
              <a:t> </a:t>
            </a:r>
            <a:r>
              <a:rPr lang="en-US" dirty="0" err="1" smtClean="0"/>
              <a:t>dengan</a:t>
            </a:r>
            <a:r>
              <a:rPr lang="en-US" dirty="0" smtClean="0"/>
              <a:t> </a:t>
            </a:r>
            <a:r>
              <a:rPr lang="en-US" dirty="0" err="1" smtClean="0"/>
              <a:t>suatu</a:t>
            </a:r>
            <a:r>
              <a:rPr lang="en-US" dirty="0" smtClean="0"/>
              <a:t> </a:t>
            </a:r>
            <a:r>
              <a:rPr lang="en-US" dirty="0" err="1" smtClean="0"/>
              <a:t>hak</a:t>
            </a:r>
            <a:r>
              <a:rPr lang="en-US" dirty="0" smtClean="0"/>
              <a:t> </a:t>
            </a:r>
            <a:r>
              <a:rPr lang="en-US" dirty="0" err="1" smtClean="0"/>
              <a:t>atas</a:t>
            </a:r>
            <a:r>
              <a:rPr lang="en-US" dirty="0" smtClean="0"/>
              <a:t> </a:t>
            </a:r>
            <a:r>
              <a:rPr lang="en-US" dirty="0" err="1" smtClean="0"/>
              <a:t>tanah</a:t>
            </a:r>
            <a:r>
              <a:rPr lang="en-US" dirty="0" smtClean="0"/>
              <a:t>                          (Tanah Negara </a:t>
            </a:r>
            <a:r>
              <a:rPr lang="en-US" dirty="0" err="1" smtClean="0"/>
              <a:t>dalam</a:t>
            </a:r>
            <a:r>
              <a:rPr lang="en-US" dirty="0" smtClean="0"/>
              <a:t> </a:t>
            </a:r>
            <a:r>
              <a:rPr lang="en-US" dirty="0" err="1" smtClean="0"/>
              <a:t>arti</a:t>
            </a:r>
            <a:r>
              <a:rPr lang="en-US" dirty="0" smtClean="0"/>
              <a:t> </a:t>
            </a:r>
            <a:r>
              <a:rPr lang="en-US" dirty="0" err="1" smtClean="0"/>
              <a:t>sempit</a:t>
            </a:r>
            <a:r>
              <a:rPr lang="en-US"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866888" cy="914400"/>
          </a:xfrm>
        </p:spPr>
        <p:txBody>
          <a:bodyPr/>
          <a:lstStyle/>
          <a:p>
            <a:r>
              <a:rPr lang="en-US" dirty="0" smtClean="0"/>
              <a:t>TANAH NEGARA</a:t>
            </a:r>
            <a:endParaRPr lang="en-US" dirty="0"/>
          </a:p>
        </p:txBody>
      </p:sp>
      <p:sp>
        <p:nvSpPr>
          <p:cNvPr id="3" name="Content Placeholder 2"/>
          <p:cNvSpPr>
            <a:spLocks noGrp="1"/>
          </p:cNvSpPr>
          <p:nvPr>
            <p:ph idx="1"/>
          </p:nvPr>
        </p:nvSpPr>
        <p:spPr>
          <a:xfrm>
            <a:off x="990600" y="1371600"/>
            <a:ext cx="7943088" cy="5029200"/>
          </a:xfrm>
        </p:spPr>
        <p:txBody>
          <a:bodyPr>
            <a:normAutofit fontScale="77500" lnSpcReduction="20000"/>
          </a:bodyPr>
          <a:lstStyle/>
          <a:p>
            <a:pPr marL="0" indent="0">
              <a:buNone/>
            </a:pPr>
            <a:r>
              <a:rPr lang="en-US" dirty="0" smtClean="0"/>
              <a:t>Tanah Negara </a:t>
            </a:r>
            <a:r>
              <a:rPr lang="en-US" dirty="0" err="1" smtClean="0"/>
              <a:t>tidak</a:t>
            </a:r>
            <a:r>
              <a:rPr lang="en-US" dirty="0" smtClean="0"/>
              <a:t> </a:t>
            </a:r>
            <a:r>
              <a:rPr lang="en-US" dirty="0" err="1" smtClean="0"/>
              <a:t>dapat</a:t>
            </a:r>
            <a:r>
              <a:rPr lang="en-US" dirty="0" smtClean="0"/>
              <a:t> </a:t>
            </a:r>
            <a:r>
              <a:rPr lang="en-US" dirty="0" err="1" smtClean="0"/>
              <a:t>dipindahtangankan</a:t>
            </a:r>
            <a:r>
              <a:rPr lang="en-US" dirty="0" smtClean="0"/>
              <a:t>.</a:t>
            </a:r>
          </a:p>
          <a:p>
            <a:pPr marL="457200" indent="-457200">
              <a:buFont typeface="Wingdings" pitchFamily="2" charset="2"/>
              <a:buChar char="Ø"/>
            </a:pPr>
            <a:r>
              <a:rPr lang="en-US" dirty="0" smtClean="0"/>
              <a:t>Tanah Negara </a:t>
            </a:r>
            <a:r>
              <a:rPr lang="en-US" dirty="0" err="1" smtClean="0"/>
              <a:t>adalah</a:t>
            </a:r>
            <a:r>
              <a:rPr lang="en-US" dirty="0" smtClean="0"/>
              <a:t> </a:t>
            </a:r>
            <a:r>
              <a:rPr lang="en-US" dirty="0" err="1" smtClean="0"/>
              <a:t>tanah</a:t>
            </a:r>
            <a:r>
              <a:rPr lang="en-US" dirty="0" smtClean="0"/>
              <a:t> yang </a:t>
            </a:r>
            <a:r>
              <a:rPr lang="en-US" dirty="0" err="1" smtClean="0"/>
              <a:t>langsung</a:t>
            </a:r>
            <a:r>
              <a:rPr lang="en-US" dirty="0" smtClean="0"/>
              <a:t> </a:t>
            </a:r>
            <a:r>
              <a:rPr lang="en-US" dirty="0" err="1" smtClean="0"/>
              <a:t>dikuasai</a:t>
            </a:r>
            <a:r>
              <a:rPr lang="en-US" dirty="0" smtClean="0"/>
              <a:t> </a:t>
            </a:r>
            <a:r>
              <a:rPr lang="en-US" dirty="0" err="1" smtClean="0"/>
              <a:t>oleh</a:t>
            </a:r>
            <a:r>
              <a:rPr lang="en-US" dirty="0" smtClean="0"/>
              <a:t> Negara. </a:t>
            </a:r>
          </a:p>
          <a:p>
            <a:pPr marL="457200" indent="-457200">
              <a:buFont typeface="Wingdings" pitchFamily="2" charset="2"/>
              <a:buChar char="Ø"/>
            </a:pPr>
            <a:r>
              <a:rPr lang="en-US" dirty="0" err="1" smtClean="0"/>
              <a:t>Penguasaan</a:t>
            </a:r>
            <a:r>
              <a:rPr lang="en-US" dirty="0" smtClean="0"/>
              <a:t> </a:t>
            </a:r>
            <a:r>
              <a:rPr lang="en-US" dirty="0" err="1" smtClean="0"/>
              <a:t>bersifat</a:t>
            </a:r>
            <a:r>
              <a:rPr lang="en-US" dirty="0" smtClean="0"/>
              <a:t> </a:t>
            </a:r>
            <a:r>
              <a:rPr lang="en-US" dirty="0" err="1" smtClean="0"/>
              <a:t>publik</a:t>
            </a:r>
            <a:r>
              <a:rPr lang="en-US" dirty="0" smtClean="0"/>
              <a:t>, yang </a:t>
            </a:r>
            <a:r>
              <a:rPr lang="en-US" dirty="0" err="1" smtClean="0"/>
              <a:t>memberikan</a:t>
            </a:r>
            <a:r>
              <a:rPr lang="en-US" dirty="0" smtClean="0"/>
              <a:t> </a:t>
            </a:r>
            <a:r>
              <a:rPr lang="en-US" dirty="0" err="1" smtClean="0"/>
              <a:t>kewenangan</a:t>
            </a:r>
            <a:r>
              <a:rPr lang="en-US" dirty="0" smtClean="0"/>
              <a:t> </a:t>
            </a:r>
            <a:r>
              <a:rPr lang="en-US" dirty="0" err="1" smtClean="0"/>
              <a:t>kepada</a:t>
            </a:r>
            <a:r>
              <a:rPr lang="en-US" dirty="0" smtClean="0"/>
              <a:t> Negara </a:t>
            </a:r>
            <a:r>
              <a:rPr lang="en-US" dirty="0" err="1" smtClean="0"/>
              <a:t>untuk</a:t>
            </a:r>
            <a:r>
              <a:rPr lang="en-US" dirty="0" smtClean="0"/>
              <a:t> </a:t>
            </a:r>
            <a:r>
              <a:rPr lang="en-US" dirty="0" err="1" smtClean="0"/>
              <a:t>mengelola</a:t>
            </a:r>
            <a:r>
              <a:rPr lang="en-US" dirty="0" smtClean="0"/>
              <a:t> </a:t>
            </a:r>
            <a:r>
              <a:rPr lang="en-US" dirty="0" err="1" smtClean="0"/>
              <a:t>tanah</a:t>
            </a:r>
            <a:r>
              <a:rPr lang="en-US" dirty="0" smtClean="0"/>
              <a:t>.</a:t>
            </a:r>
          </a:p>
          <a:p>
            <a:pPr marL="457200" indent="-457200">
              <a:buFont typeface="Wingdings" pitchFamily="2" charset="2"/>
              <a:buChar char="Ø"/>
            </a:pPr>
            <a:r>
              <a:rPr lang="en-US" dirty="0" err="1" smtClean="0"/>
              <a:t>Sehingga</a:t>
            </a:r>
            <a:r>
              <a:rPr lang="en-US" dirty="0" smtClean="0"/>
              <a:t> </a:t>
            </a:r>
            <a:r>
              <a:rPr lang="en-US" dirty="0" err="1" smtClean="0"/>
              <a:t>pemberian</a:t>
            </a:r>
            <a:r>
              <a:rPr lang="en-US" dirty="0" smtClean="0"/>
              <a:t> </a:t>
            </a:r>
            <a:r>
              <a:rPr lang="en-US" dirty="0" err="1" smtClean="0"/>
              <a:t>tanah</a:t>
            </a:r>
            <a:r>
              <a:rPr lang="en-US" dirty="0" smtClean="0"/>
              <a:t> </a:t>
            </a:r>
            <a:r>
              <a:rPr lang="en-US" dirty="0" err="1" smtClean="0"/>
              <a:t>tsb</a:t>
            </a:r>
            <a:r>
              <a:rPr lang="en-US" dirty="0" smtClean="0"/>
              <a:t> </a:t>
            </a:r>
            <a:r>
              <a:rPr lang="en-US" dirty="0" err="1" smtClean="0"/>
              <a:t>kepada</a:t>
            </a:r>
            <a:r>
              <a:rPr lang="en-US" dirty="0" smtClean="0"/>
              <a:t> </a:t>
            </a:r>
            <a:r>
              <a:rPr lang="en-US" dirty="0" err="1" smtClean="0"/>
              <a:t>seseorang</a:t>
            </a:r>
            <a:r>
              <a:rPr lang="en-US" dirty="0" smtClean="0"/>
              <a:t> </a:t>
            </a:r>
            <a:r>
              <a:rPr lang="en-US" dirty="0" err="1" smtClean="0"/>
              <a:t>atau</a:t>
            </a:r>
            <a:r>
              <a:rPr lang="en-US" dirty="0" smtClean="0"/>
              <a:t> </a:t>
            </a:r>
            <a:r>
              <a:rPr lang="en-US" dirty="0" err="1" smtClean="0"/>
              <a:t>pihak</a:t>
            </a:r>
            <a:r>
              <a:rPr lang="en-US" dirty="0" smtClean="0"/>
              <a:t> lain </a:t>
            </a:r>
            <a:r>
              <a:rPr lang="en-US" dirty="0" err="1" smtClean="0"/>
              <a:t>hanya</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dalam</a:t>
            </a:r>
            <a:r>
              <a:rPr lang="en-US" dirty="0" smtClean="0"/>
              <a:t> </a:t>
            </a:r>
            <a:r>
              <a:rPr lang="en-US" dirty="0" err="1" smtClean="0"/>
              <a:t>rangka</a:t>
            </a:r>
            <a:r>
              <a:rPr lang="en-US" dirty="0" smtClean="0"/>
              <a:t> </a:t>
            </a:r>
            <a:r>
              <a:rPr lang="en-US" dirty="0" err="1" smtClean="0"/>
              <a:t>menjalankan</a:t>
            </a:r>
            <a:r>
              <a:rPr lang="en-US" dirty="0" smtClean="0"/>
              <a:t> </a:t>
            </a:r>
            <a:r>
              <a:rPr lang="en-US" dirty="0" err="1" smtClean="0"/>
              <a:t>kewenangan</a:t>
            </a:r>
            <a:r>
              <a:rPr lang="en-US" dirty="0" smtClean="0"/>
              <a:t> Negara yang </a:t>
            </a:r>
            <a:r>
              <a:rPr lang="en-US" dirty="0" err="1" smtClean="0"/>
              <a:t>bersifat</a:t>
            </a:r>
            <a:r>
              <a:rPr lang="en-US" dirty="0" smtClean="0"/>
              <a:t> </a:t>
            </a:r>
            <a:r>
              <a:rPr lang="en-US" dirty="0" err="1" smtClean="0"/>
              <a:t>hukum</a:t>
            </a:r>
            <a:r>
              <a:rPr lang="en-US" dirty="0" smtClean="0"/>
              <a:t> </a:t>
            </a:r>
            <a:r>
              <a:rPr lang="en-US" dirty="0" err="1" smtClean="0"/>
              <a:t>publik</a:t>
            </a:r>
            <a:r>
              <a:rPr lang="en-US" dirty="0" smtClean="0"/>
              <a:t>.</a:t>
            </a:r>
          </a:p>
          <a:p>
            <a:pPr marL="457200" indent="-457200">
              <a:buFont typeface="Wingdings" pitchFamily="2" charset="2"/>
              <a:buChar char="Ø"/>
            </a:pPr>
            <a:r>
              <a:rPr lang="en-US" dirty="0" err="1" smtClean="0"/>
              <a:t>Sedangkan</a:t>
            </a:r>
            <a:r>
              <a:rPr lang="en-US" dirty="0" smtClean="0"/>
              <a:t> </a:t>
            </a:r>
            <a:r>
              <a:rPr lang="en-US" dirty="0" err="1" smtClean="0"/>
              <a:t>Jual-Beli</a:t>
            </a:r>
            <a:r>
              <a:rPr lang="en-US" dirty="0" smtClean="0"/>
              <a:t> </a:t>
            </a:r>
            <a:r>
              <a:rPr lang="en-US" dirty="0" err="1" smtClean="0"/>
              <a:t>merupakan</a:t>
            </a:r>
            <a:r>
              <a:rPr lang="en-US" dirty="0" smtClean="0"/>
              <a:t> </a:t>
            </a:r>
            <a:r>
              <a:rPr lang="en-US" dirty="0" err="1" smtClean="0"/>
              <a:t>perbuatan</a:t>
            </a:r>
            <a:r>
              <a:rPr lang="en-US" dirty="0" smtClean="0"/>
              <a:t> </a:t>
            </a:r>
            <a:r>
              <a:rPr lang="en-US" dirty="0" err="1" smtClean="0"/>
              <a:t>hukum</a:t>
            </a:r>
            <a:r>
              <a:rPr lang="en-US" dirty="0" smtClean="0"/>
              <a:t> </a:t>
            </a:r>
            <a:r>
              <a:rPr lang="en-US" dirty="0" err="1" smtClean="0"/>
              <a:t>perdata</a:t>
            </a:r>
            <a:r>
              <a:rPr lang="en-US" dirty="0" smtClean="0"/>
              <a:t> </a:t>
            </a:r>
            <a:r>
              <a:rPr lang="en-US" dirty="0" err="1" smtClean="0"/>
              <a:t>dan</a:t>
            </a:r>
            <a:r>
              <a:rPr lang="en-US" dirty="0" smtClean="0"/>
              <a:t> </a:t>
            </a:r>
            <a:r>
              <a:rPr lang="en-US" dirty="0" err="1" smtClean="0"/>
              <a:t>karenanya</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terhadap</a:t>
            </a:r>
            <a:r>
              <a:rPr lang="en-US" dirty="0" smtClean="0"/>
              <a:t> Tanah Negara, </a:t>
            </a:r>
            <a:r>
              <a:rPr lang="en-US" dirty="0" err="1" smtClean="0"/>
              <a:t>baik</a:t>
            </a:r>
            <a:r>
              <a:rPr lang="en-US" dirty="0" smtClean="0"/>
              <a:t> </a:t>
            </a:r>
            <a:r>
              <a:rPr lang="en-US" dirty="0" err="1" smtClean="0"/>
              <a:t>dilakukan</a:t>
            </a:r>
            <a:r>
              <a:rPr lang="en-US" dirty="0" smtClean="0"/>
              <a:t> </a:t>
            </a:r>
            <a:r>
              <a:rPr lang="en-US" dirty="0" err="1" smtClean="0"/>
              <a:t>oleh</a:t>
            </a:r>
            <a:r>
              <a:rPr lang="en-US" dirty="0" smtClean="0"/>
              <a:t> Negara (</a:t>
            </a:r>
            <a:r>
              <a:rPr lang="en-US" dirty="0" err="1" smtClean="0"/>
              <a:t>karena</a:t>
            </a:r>
            <a:r>
              <a:rPr lang="en-US" dirty="0" smtClean="0"/>
              <a:t> Negara </a:t>
            </a:r>
            <a:r>
              <a:rPr lang="en-US" dirty="0" err="1" smtClean="0"/>
              <a:t>bukan</a:t>
            </a:r>
            <a:r>
              <a:rPr lang="en-US" dirty="0" smtClean="0"/>
              <a:t> </a:t>
            </a:r>
            <a:r>
              <a:rPr lang="en-US" dirty="0" err="1" smtClean="0"/>
              <a:t>merupakan</a:t>
            </a:r>
            <a:r>
              <a:rPr lang="en-US" dirty="0" smtClean="0"/>
              <a:t> </a:t>
            </a:r>
            <a:r>
              <a:rPr lang="en-US" dirty="0" err="1" smtClean="0"/>
              <a:t>pemilik</a:t>
            </a:r>
            <a:r>
              <a:rPr lang="en-US" dirty="0" smtClean="0"/>
              <a:t> </a:t>
            </a:r>
            <a:r>
              <a:rPr lang="en-US" dirty="0" err="1" smtClean="0"/>
              <a:t>tanah</a:t>
            </a:r>
            <a:r>
              <a:rPr lang="en-US" dirty="0" smtClean="0"/>
              <a:t> </a:t>
            </a:r>
            <a:r>
              <a:rPr lang="en-US" dirty="0" err="1" smtClean="0"/>
              <a:t>tsb</a:t>
            </a:r>
            <a:r>
              <a:rPr lang="en-US" dirty="0" smtClean="0"/>
              <a:t>) </a:t>
            </a:r>
            <a:r>
              <a:rPr lang="en-US" dirty="0" err="1" smtClean="0"/>
              <a:t>maupun</a:t>
            </a:r>
            <a:r>
              <a:rPr lang="en-US" dirty="0" smtClean="0"/>
              <a:t> </a:t>
            </a:r>
            <a:r>
              <a:rPr lang="en-US" dirty="0" err="1" smtClean="0"/>
              <a:t>pihak</a:t>
            </a:r>
            <a:r>
              <a:rPr lang="en-US" dirty="0" smtClean="0"/>
              <a:t> lain yang </a:t>
            </a:r>
            <a:r>
              <a:rPr lang="en-US" dirty="0" err="1" smtClean="0"/>
              <a:t>mengusai</a:t>
            </a:r>
            <a:r>
              <a:rPr lang="en-US" dirty="0" smtClean="0"/>
              <a:t> </a:t>
            </a:r>
            <a:r>
              <a:rPr lang="en-US" dirty="0" err="1" smtClean="0"/>
              <a:t>tanah</a:t>
            </a:r>
            <a:r>
              <a:rPr lang="en-US" dirty="0" smtClean="0"/>
              <a:t> </a:t>
            </a:r>
            <a:r>
              <a:rPr lang="en-US" dirty="0" err="1" smtClean="0"/>
              <a:t>tsb</a:t>
            </a:r>
            <a:r>
              <a:rPr lang="en-US" dirty="0" smtClean="0"/>
              <a:t> </a:t>
            </a:r>
            <a:r>
              <a:rPr lang="en-US" dirty="0" err="1" smtClean="0"/>
              <a:t>secara</a:t>
            </a:r>
            <a:r>
              <a:rPr lang="en-US" dirty="0" smtClean="0"/>
              <a:t> </a:t>
            </a:r>
            <a:r>
              <a:rPr lang="en-US" dirty="0" err="1" smtClean="0"/>
              <a:t>fisik</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600200"/>
          </a:xfrm>
        </p:spPr>
        <p:txBody>
          <a:bodyPr>
            <a:normAutofit/>
          </a:bodyPr>
          <a:lstStyle/>
          <a:p>
            <a:r>
              <a:rPr lang="en-US" dirty="0" smtClean="0"/>
              <a:t>ad.3. HAK ULAYAT </a:t>
            </a:r>
            <a:br>
              <a:rPr lang="en-US" dirty="0" smtClean="0"/>
            </a:br>
            <a:r>
              <a:rPr lang="en-US" dirty="0" smtClean="0"/>
              <a:t>MASYARAKAT HUKUM ADAT</a:t>
            </a:r>
            <a:endParaRPr lang="en-US" dirty="0"/>
          </a:p>
        </p:txBody>
      </p:sp>
      <p:sp>
        <p:nvSpPr>
          <p:cNvPr id="3" name="Content Placeholder 2"/>
          <p:cNvSpPr>
            <a:spLocks noGrp="1"/>
          </p:cNvSpPr>
          <p:nvPr>
            <p:ph idx="1"/>
          </p:nvPr>
        </p:nvSpPr>
        <p:spPr>
          <a:xfrm>
            <a:off x="457200" y="6248400"/>
            <a:ext cx="8229600" cy="76200"/>
          </a:xfrm>
        </p:spPr>
        <p:txBody>
          <a:bodyPr>
            <a:normAutofit fontScale="25000" lnSpcReduction="20000"/>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14400"/>
          </a:xfrm>
        </p:spPr>
        <p:txBody>
          <a:bodyPr>
            <a:noAutofit/>
          </a:bodyPr>
          <a:lstStyle/>
          <a:p>
            <a:r>
              <a:rPr lang="en-US" sz="3800" dirty="0" smtClean="0"/>
              <a:t>ad.4.  HAK-HAK INDIVIDU</a:t>
            </a:r>
            <a:br>
              <a:rPr lang="en-US" sz="3800" dirty="0" smtClean="0"/>
            </a:br>
            <a:r>
              <a:rPr lang="en-US" sz="3800" dirty="0" smtClean="0"/>
              <a:t>(</a:t>
            </a:r>
            <a:r>
              <a:rPr lang="en-US" sz="3800" dirty="0" err="1" smtClean="0"/>
              <a:t>Hak-hak</a:t>
            </a:r>
            <a:r>
              <a:rPr lang="en-US" sz="3800" dirty="0" smtClean="0"/>
              <a:t> </a:t>
            </a:r>
            <a:r>
              <a:rPr lang="en-US" sz="3800" dirty="0" err="1" smtClean="0"/>
              <a:t>Perorangan</a:t>
            </a:r>
            <a:r>
              <a:rPr lang="en-US" sz="3800" dirty="0" smtClean="0"/>
              <a:t> </a:t>
            </a:r>
            <a:r>
              <a:rPr lang="en-US" sz="3800" dirty="0" err="1" smtClean="0"/>
              <a:t>Atas</a:t>
            </a:r>
            <a:r>
              <a:rPr lang="en-US" sz="3800" dirty="0" smtClean="0"/>
              <a:t> Tanah)</a:t>
            </a:r>
            <a:endParaRPr lang="en-US" sz="3800" dirty="0"/>
          </a:p>
        </p:txBody>
      </p:sp>
      <p:sp>
        <p:nvSpPr>
          <p:cNvPr id="3" name="Content Placeholder 2"/>
          <p:cNvSpPr>
            <a:spLocks noGrp="1"/>
          </p:cNvSpPr>
          <p:nvPr>
            <p:ph idx="1"/>
          </p:nvPr>
        </p:nvSpPr>
        <p:spPr>
          <a:xfrm>
            <a:off x="990600" y="1600200"/>
            <a:ext cx="7696200" cy="5029200"/>
          </a:xfrm>
        </p:spPr>
        <p:txBody>
          <a:bodyPr>
            <a:normAutofit fontScale="55000" lnSpcReduction="20000"/>
          </a:bodyPr>
          <a:lstStyle/>
          <a:p>
            <a:pPr marL="457200" indent="-457200">
              <a:buNone/>
            </a:pPr>
            <a:r>
              <a:rPr lang="en-US" dirty="0" err="1" smtClean="0"/>
              <a:t>Terdiri</a:t>
            </a:r>
            <a:r>
              <a:rPr lang="en-US" dirty="0" smtClean="0"/>
              <a:t> </a:t>
            </a:r>
            <a:r>
              <a:rPr lang="en-US" dirty="0" err="1" smtClean="0"/>
              <a:t>dari</a:t>
            </a:r>
            <a:r>
              <a:rPr lang="en-US" dirty="0" smtClean="0"/>
              <a:t>:</a:t>
            </a:r>
          </a:p>
          <a:p>
            <a:pPr marL="457200" indent="-457200">
              <a:buNone/>
            </a:pPr>
            <a:r>
              <a:rPr lang="en-US" dirty="0" smtClean="0"/>
              <a:t>1.   </a:t>
            </a:r>
            <a:r>
              <a:rPr lang="en-US" dirty="0" err="1" smtClean="0"/>
              <a:t>Hak</a:t>
            </a:r>
            <a:r>
              <a:rPr lang="en-US" dirty="0" smtClean="0"/>
              <a:t> </a:t>
            </a:r>
            <a:r>
              <a:rPr lang="en-US" dirty="0" err="1" smtClean="0"/>
              <a:t>Atas</a:t>
            </a:r>
            <a:r>
              <a:rPr lang="en-US" dirty="0" smtClean="0"/>
              <a:t> Tanah</a:t>
            </a:r>
          </a:p>
          <a:p>
            <a:pPr marL="514350" indent="-233363">
              <a:buNone/>
            </a:pPr>
            <a:r>
              <a:rPr lang="en-US" dirty="0" smtClean="0"/>
              <a:t>a.    </a:t>
            </a:r>
            <a:r>
              <a:rPr lang="en-US" dirty="0" err="1" smtClean="0"/>
              <a:t>Hak</a:t>
            </a:r>
            <a:r>
              <a:rPr lang="en-US" dirty="0" smtClean="0"/>
              <a:t> </a:t>
            </a:r>
            <a:r>
              <a:rPr lang="en-US" dirty="0" err="1" smtClean="0"/>
              <a:t>Atas</a:t>
            </a:r>
            <a:r>
              <a:rPr lang="en-US" dirty="0" smtClean="0"/>
              <a:t> Tanah yang Primer, </a:t>
            </a:r>
            <a:r>
              <a:rPr lang="en-US" dirty="0" err="1" smtClean="0"/>
              <a:t>terdiri</a:t>
            </a:r>
            <a:r>
              <a:rPr lang="en-US" dirty="0" smtClean="0"/>
              <a:t> </a:t>
            </a:r>
            <a:r>
              <a:rPr lang="en-US" dirty="0" err="1" smtClean="0"/>
              <a:t>dari</a:t>
            </a:r>
            <a:r>
              <a:rPr lang="en-US" dirty="0" smtClean="0"/>
              <a:t>:</a:t>
            </a:r>
          </a:p>
          <a:p>
            <a:pPr marL="574675" indent="0">
              <a:buFontTx/>
              <a:buChar char="-"/>
            </a:pPr>
            <a:r>
              <a:rPr lang="en-US" dirty="0" smtClean="0"/>
              <a:t>  </a:t>
            </a:r>
            <a:r>
              <a:rPr lang="en-US" dirty="0" err="1" smtClean="0"/>
              <a:t>Hak</a:t>
            </a:r>
            <a:r>
              <a:rPr lang="en-US" dirty="0" smtClean="0"/>
              <a:t> </a:t>
            </a:r>
            <a:r>
              <a:rPr lang="en-US" dirty="0" err="1" smtClean="0"/>
              <a:t>Milik</a:t>
            </a:r>
            <a:endParaRPr lang="en-US" dirty="0" smtClean="0"/>
          </a:p>
          <a:p>
            <a:pPr marL="574675" indent="0">
              <a:buFontTx/>
              <a:buChar char="-"/>
            </a:pPr>
            <a:r>
              <a:rPr lang="en-US" dirty="0" smtClean="0"/>
              <a:t>  HGU</a:t>
            </a:r>
          </a:p>
          <a:p>
            <a:pPr marL="574675" indent="0">
              <a:buFontTx/>
              <a:buChar char="-"/>
            </a:pPr>
            <a:r>
              <a:rPr lang="en-US" dirty="0"/>
              <a:t> </a:t>
            </a:r>
            <a:r>
              <a:rPr lang="en-US" dirty="0" smtClean="0"/>
              <a:t> HGB</a:t>
            </a:r>
          </a:p>
          <a:p>
            <a:pPr marL="574675" indent="0">
              <a:buFontTx/>
              <a:buChar char="-"/>
            </a:pPr>
            <a:r>
              <a:rPr lang="en-US" dirty="0"/>
              <a:t> </a:t>
            </a:r>
            <a:r>
              <a:rPr lang="en-US" dirty="0" smtClean="0"/>
              <a:t> </a:t>
            </a:r>
            <a:r>
              <a:rPr lang="en-US" dirty="0" err="1" smtClean="0"/>
              <a:t>Hak</a:t>
            </a:r>
            <a:r>
              <a:rPr lang="en-US" dirty="0" smtClean="0"/>
              <a:t> </a:t>
            </a:r>
            <a:r>
              <a:rPr lang="en-US" dirty="0" err="1" smtClean="0"/>
              <a:t>Pakai</a:t>
            </a:r>
            <a:endParaRPr lang="en-US" dirty="0" smtClean="0"/>
          </a:p>
          <a:p>
            <a:pPr marL="514350" indent="-233363">
              <a:buNone/>
            </a:pPr>
            <a:r>
              <a:rPr lang="en-US" dirty="0" smtClean="0"/>
              <a:t>b.    </a:t>
            </a:r>
            <a:r>
              <a:rPr lang="en-US" dirty="0" err="1" smtClean="0"/>
              <a:t>Hak</a:t>
            </a:r>
            <a:r>
              <a:rPr lang="en-US" dirty="0" smtClean="0"/>
              <a:t> </a:t>
            </a:r>
            <a:r>
              <a:rPr lang="en-US" dirty="0" err="1" smtClean="0"/>
              <a:t>Atas</a:t>
            </a:r>
            <a:r>
              <a:rPr lang="en-US" dirty="0" smtClean="0"/>
              <a:t> Tanah yang </a:t>
            </a:r>
            <a:r>
              <a:rPr lang="en-US" dirty="0" err="1" smtClean="0"/>
              <a:t>Sekunder</a:t>
            </a:r>
            <a:r>
              <a:rPr lang="en-US" dirty="0" smtClean="0"/>
              <a:t>, </a:t>
            </a:r>
            <a:r>
              <a:rPr lang="en-US" dirty="0" err="1" smtClean="0"/>
              <a:t>terdiri</a:t>
            </a:r>
            <a:r>
              <a:rPr lang="en-US" dirty="0" smtClean="0"/>
              <a:t> </a:t>
            </a:r>
            <a:r>
              <a:rPr lang="en-US" dirty="0" err="1" smtClean="0"/>
              <a:t>dari</a:t>
            </a:r>
            <a:r>
              <a:rPr lang="en-US" dirty="0" smtClean="0"/>
              <a:t>:</a:t>
            </a:r>
          </a:p>
          <a:p>
            <a:pPr marL="574675" indent="0">
              <a:buFontTx/>
              <a:buChar char="-"/>
            </a:pPr>
            <a:r>
              <a:rPr lang="en-US" dirty="0" smtClean="0"/>
              <a:t>  HGB</a:t>
            </a:r>
          </a:p>
          <a:p>
            <a:pPr marL="574675" indent="0">
              <a:buFontTx/>
              <a:buChar char="-"/>
            </a:pPr>
            <a:r>
              <a:rPr lang="en-US" dirty="0"/>
              <a:t> </a:t>
            </a:r>
            <a:r>
              <a:rPr lang="en-US" dirty="0" smtClean="0"/>
              <a:t> </a:t>
            </a:r>
            <a:r>
              <a:rPr lang="en-US" dirty="0" err="1" smtClean="0"/>
              <a:t>Hak</a:t>
            </a:r>
            <a:r>
              <a:rPr lang="en-US" dirty="0" smtClean="0"/>
              <a:t> </a:t>
            </a:r>
            <a:r>
              <a:rPr lang="en-US" dirty="0" err="1" smtClean="0"/>
              <a:t>Pakai</a:t>
            </a:r>
            <a:endParaRPr lang="en-US" dirty="0" smtClean="0"/>
          </a:p>
          <a:p>
            <a:pPr marL="574675" indent="0">
              <a:buFontTx/>
              <a:buChar char="-"/>
            </a:pPr>
            <a:r>
              <a:rPr lang="en-US" dirty="0"/>
              <a:t> </a:t>
            </a:r>
            <a:r>
              <a:rPr lang="en-US" dirty="0" smtClean="0"/>
              <a:t> </a:t>
            </a:r>
            <a:r>
              <a:rPr lang="en-US" dirty="0" err="1" smtClean="0"/>
              <a:t>Hak</a:t>
            </a:r>
            <a:r>
              <a:rPr lang="en-US" dirty="0" smtClean="0"/>
              <a:t> </a:t>
            </a:r>
            <a:r>
              <a:rPr lang="en-US" dirty="0" err="1" smtClean="0"/>
              <a:t>Gadai</a:t>
            </a:r>
            <a:endParaRPr lang="en-US" dirty="0" smtClean="0"/>
          </a:p>
          <a:p>
            <a:pPr marL="574675" indent="0">
              <a:buFontTx/>
              <a:buChar char="-"/>
            </a:pPr>
            <a:r>
              <a:rPr lang="en-US" dirty="0"/>
              <a:t> </a:t>
            </a:r>
            <a:r>
              <a:rPr lang="en-US" dirty="0" smtClean="0"/>
              <a:t> </a:t>
            </a:r>
            <a:r>
              <a:rPr lang="en-US" dirty="0" err="1" smtClean="0"/>
              <a:t>Hak</a:t>
            </a:r>
            <a:r>
              <a:rPr lang="en-US" dirty="0" smtClean="0"/>
              <a:t> </a:t>
            </a:r>
            <a:r>
              <a:rPr lang="en-US" dirty="0" err="1" smtClean="0"/>
              <a:t>Sewa</a:t>
            </a:r>
            <a:endParaRPr lang="en-US" dirty="0" smtClean="0"/>
          </a:p>
          <a:p>
            <a:pPr marL="574675" indent="0">
              <a:buFontTx/>
              <a:buChar char="-"/>
            </a:pPr>
            <a:r>
              <a:rPr lang="en-US" dirty="0"/>
              <a:t> </a:t>
            </a:r>
            <a:r>
              <a:rPr lang="en-US" dirty="0" smtClean="0"/>
              <a:t> </a:t>
            </a:r>
            <a:r>
              <a:rPr lang="en-US" dirty="0" err="1" smtClean="0"/>
              <a:t>Hak</a:t>
            </a:r>
            <a:r>
              <a:rPr lang="en-US" dirty="0" smtClean="0"/>
              <a:t> Usaha </a:t>
            </a:r>
            <a:r>
              <a:rPr lang="en-US" dirty="0" err="1" smtClean="0"/>
              <a:t>Bagi</a:t>
            </a:r>
            <a:r>
              <a:rPr lang="en-US" dirty="0" smtClean="0"/>
              <a:t> </a:t>
            </a:r>
            <a:r>
              <a:rPr lang="en-US" dirty="0" err="1" smtClean="0"/>
              <a:t>Hasil</a:t>
            </a:r>
            <a:endParaRPr lang="en-US" dirty="0" smtClean="0"/>
          </a:p>
          <a:p>
            <a:pPr marL="574675" indent="0">
              <a:buFontTx/>
              <a:buChar char="-"/>
            </a:pPr>
            <a:r>
              <a:rPr lang="en-US" dirty="0"/>
              <a:t> </a:t>
            </a:r>
            <a:r>
              <a:rPr lang="en-US" dirty="0" smtClean="0"/>
              <a:t> </a:t>
            </a:r>
            <a:r>
              <a:rPr lang="en-US" dirty="0" err="1" smtClean="0"/>
              <a:t>Hak</a:t>
            </a:r>
            <a:r>
              <a:rPr lang="en-US" dirty="0" smtClean="0"/>
              <a:t> </a:t>
            </a:r>
            <a:r>
              <a:rPr lang="en-US" dirty="0" err="1" smtClean="0"/>
              <a:t>Menumpang</a:t>
            </a:r>
            <a:r>
              <a:rPr lang="en-US" dirty="0" smtClean="0"/>
              <a:t>,  </a:t>
            </a:r>
            <a:r>
              <a:rPr lang="en-US" dirty="0" err="1" smtClean="0"/>
              <a:t>dll</a:t>
            </a:r>
            <a:endParaRPr lang="en-US" dirty="0" smtClean="0"/>
          </a:p>
          <a:p>
            <a:pPr marL="514350" indent="-514350">
              <a:buNone/>
            </a:pPr>
            <a:r>
              <a:rPr lang="en-US" dirty="0" smtClean="0"/>
              <a:t>2.    </a:t>
            </a:r>
            <a:r>
              <a:rPr lang="en-US" dirty="0" err="1" smtClean="0"/>
              <a:t>Wakaf</a:t>
            </a:r>
            <a:endParaRPr lang="en-US" dirty="0" smtClean="0"/>
          </a:p>
          <a:p>
            <a:pPr marL="514350" indent="-514350">
              <a:buNone/>
            </a:pPr>
            <a:r>
              <a:rPr lang="en-US" dirty="0" smtClean="0"/>
              <a:t>3.    </a:t>
            </a:r>
            <a:r>
              <a:rPr lang="en-US" dirty="0" err="1" smtClean="0"/>
              <a:t>Hak</a:t>
            </a:r>
            <a:r>
              <a:rPr lang="en-US" dirty="0" smtClean="0"/>
              <a:t> </a:t>
            </a:r>
            <a:r>
              <a:rPr lang="en-US" dirty="0" err="1" smtClean="0"/>
              <a:t>Jaminan</a:t>
            </a:r>
            <a:r>
              <a:rPr lang="en-US" dirty="0" smtClean="0"/>
              <a:t> </a:t>
            </a:r>
            <a:r>
              <a:rPr lang="en-US" dirty="0" err="1" smtClean="0"/>
              <a:t>Atas</a:t>
            </a:r>
            <a:r>
              <a:rPr lang="en-US" dirty="0" smtClean="0"/>
              <a:t> Tanah: </a:t>
            </a:r>
            <a:r>
              <a:rPr lang="en-US" dirty="0" err="1" smtClean="0"/>
              <a:t>Hak</a:t>
            </a:r>
            <a:r>
              <a:rPr lang="en-US" dirty="0" smtClean="0"/>
              <a:t> </a:t>
            </a:r>
            <a:r>
              <a:rPr lang="en-US" dirty="0" err="1" smtClean="0"/>
              <a:t>Tanggungan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838200"/>
          </a:xfrm>
        </p:spPr>
        <p:txBody>
          <a:bodyPr>
            <a:normAutofit fontScale="90000"/>
          </a:bodyPr>
          <a:lstStyle/>
          <a:p>
            <a:r>
              <a:rPr lang="en-US" dirty="0"/>
              <a:t>a</a:t>
            </a:r>
            <a:r>
              <a:rPr lang="en-US" dirty="0" smtClean="0"/>
              <a:t>d. HAK ATAS TANAH YANG PRIMER</a:t>
            </a:r>
            <a:endParaRPr lang="en-US" dirty="0"/>
          </a:p>
        </p:txBody>
      </p:sp>
      <p:sp>
        <p:nvSpPr>
          <p:cNvPr id="3" name="Content Placeholder 2"/>
          <p:cNvSpPr>
            <a:spLocks noGrp="1"/>
          </p:cNvSpPr>
          <p:nvPr>
            <p:ph idx="1"/>
          </p:nvPr>
        </p:nvSpPr>
        <p:spPr>
          <a:xfrm>
            <a:off x="914400" y="1447800"/>
            <a:ext cx="8019288" cy="4800600"/>
          </a:xfrm>
        </p:spPr>
        <p:txBody>
          <a:bodyPr>
            <a:normAutofit fontScale="85000" lnSpcReduction="20000"/>
          </a:bodyPr>
          <a:lstStyle/>
          <a:p>
            <a:pPr marL="457200" indent="-457200">
              <a:buFont typeface="Wingdings" pitchFamily="2" charset="2"/>
              <a:buChar char="Ø"/>
            </a:pPr>
            <a:r>
              <a:rPr lang="en-US" dirty="0" err="1" smtClean="0"/>
              <a:t>Hak</a:t>
            </a:r>
            <a:r>
              <a:rPr lang="en-US" dirty="0" smtClean="0"/>
              <a:t> </a:t>
            </a:r>
            <a:r>
              <a:rPr lang="en-US" dirty="0" err="1" smtClean="0"/>
              <a:t>atas</a:t>
            </a:r>
            <a:r>
              <a:rPr lang="en-US" dirty="0" smtClean="0"/>
              <a:t> </a:t>
            </a:r>
            <a:r>
              <a:rPr lang="en-US" dirty="0" err="1" smtClean="0"/>
              <a:t>tanah</a:t>
            </a:r>
            <a:r>
              <a:rPr lang="en-US" dirty="0" smtClean="0"/>
              <a:t> yang </a:t>
            </a:r>
            <a:r>
              <a:rPr lang="en-US" dirty="0" err="1" smtClean="0"/>
              <a:t>bersumber</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dari</a:t>
            </a:r>
            <a:r>
              <a:rPr lang="en-US" dirty="0" smtClean="0"/>
              <a:t> </a:t>
            </a:r>
            <a:r>
              <a:rPr lang="en-US" dirty="0" err="1" smtClean="0"/>
              <a:t>Hak</a:t>
            </a:r>
            <a:r>
              <a:rPr lang="en-US" dirty="0" smtClean="0"/>
              <a:t> </a:t>
            </a:r>
            <a:r>
              <a:rPr lang="en-US" dirty="0" err="1" smtClean="0"/>
              <a:t>Bangsa</a:t>
            </a:r>
            <a:r>
              <a:rPr lang="en-US" dirty="0" smtClean="0"/>
              <a:t>, yang </a:t>
            </a:r>
            <a:r>
              <a:rPr lang="en-US" dirty="0" err="1" smtClean="0"/>
              <a:t>diperoleh</a:t>
            </a:r>
            <a:r>
              <a:rPr lang="en-US" dirty="0" smtClean="0"/>
              <a:t> </a:t>
            </a:r>
            <a:r>
              <a:rPr lang="en-US" dirty="0" err="1" smtClean="0"/>
              <a:t>berdasarkan</a:t>
            </a:r>
            <a:r>
              <a:rPr lang="en-US" dirty="0" smtClean="0"/>
              <a:t> </a:t>
            </a:r>
            <a:r>
              <a:rPr lang="en-US" b="1" i="1" dirty="0" smtClean="0"/>
              <a:t>PEMBERIAN HAK </a:t>
            </a:r>
            <a:r>
              <a:rPr lang="en-US" b="1" i="1" dirty="0" err="1" smtClean="0"/>
              <a:t>oleh</a:t>
            </a:r>
            <a:r>
              <a:rPr lang="en-US" b="1" i="1" dirty="0" smtClean="0"/>
              <a:t> Negara</a:t>
            </a:r>
          </a:p>
          <a:p>
            <a:pPr marL="457200" indent="-457200">
              <a:buFont typeface="Wingdings" pitchFamily="2" charset="2"/>
              <a:buChar char="Ø"/>
            </a:pPr>
            <a:r>
              <a:rPr lang="en-US" dirty="0" err="1" smtClean="0"/>
              <a:t>Pihak</a:t>
            </a:r>
            <a:r>
              <a:rPr lang="en-US" dirty="0" smtClean="0"/>
              <a:t> yang </a:t>
            </a:r>
            <a:r>
              <a:rPr lang="en-US" dirty="0" err="1" smtClean="0"/>
              <a:t>membutuhkan</a:t>
            </a:r>
            <a:r>
              <a:rPr lang="en-US" dirty="0" smtClean="0"/>
              <a:t> </a:t>
            </a:r>
            <a:r>
              <a:rPr lang="en-US" dirty="0" err="1" smtClean="0"/>
              <a:t>tanah</a:t>
            </a:r>
            <a:r>
              <a:rPr lang="en-US" dirty="0" smtClean="0"/>
              <a:t> </a:t>
            </a:r>
            <a:r>
              <a:rPr lang="en-US" dirty="0" err="1" smtClean="0"/>
              <a:t>mengajukan</a:t>
            </a:r>
            <a:r>
              <a:rPr lang="en-US" dirty="0" smtClean="0"/>
              <a:t> </a:t>
            </a:r>
            <a:r>
              <a:rPr lang="en-US" dirty="0" err="1" smtClean="0"/>
              <a:t>Permohonan</a:t>
            </a:r>
            <a:r>
              <a:rPr lang="en-US" dirty="0" smtClean="0"/>
              <a:t> </a:t>
            </a:r>
            <a:r>
              <a:rPr lang="en-US" dirty="0" err="1" smtClean="0"/>
              <a:t>Hak</a:t>
            </a:r>
            <a:r>
              <a:rPr lang="en-US" dirty="0" smtClean="0"/>
              <a:t> </a:t>
            </a:r>
            <a:r>
              <a:rPr lang="en-US" dirty="0" err="1" smtClean="0"/>
              <a:t>kepada</a:t>
            </a:r>
            <a:r>
              <a:rPr lang="en-US" dirty="0" smtClean="0"/>
              <a:t> </a:t>
            </a:r>
            <a:r>
              <a:rPr lang="en-US" dirty="0" err="1" smtClean="0"/>
              <a:t>Kepala</a:t>
            </a:r>
            <a:r>
              <a:rPr lang="en-US" dirty="0" smtClean="0"/>
              <a:t> BPN </a:t>
            </a:r>
            <a:r>
              <a:rPr lang="en-US" dirty="0" err="1" smtClean="0"/>
              <a:t>melalui</a:t>
            </a:r>
            <a:r>
              <a:rPr lang="en-US" dirty="0" smtClean="0"/>
              <a:t> Kantor </a:t>
            </a:r>
            <a:r>
              <a:rPr lang="en-US" dirty="0" err="1" smtClean="0"/>
              <a:t>Pertanahan</a:t>
            </a:r>
            <a:r>
              <a:rPr lang="en-US" dirty="0" smtClean="0"/>
              <a:t> </a:t>
            </a:r>
            <a:r>
              <a:rPr lang="en-US" dirty="0" err="1" smtClean="0"/>
              <a:t>setempat</a:t>
            </a:r>
            <a:r>
              <a:rPr lang="en-US" dirty="0" smtClean="0"/>
              <a:t>. </a:t>
            </a:r>
          </a:p>
          <a:p>
            <a:pPr marL="457200" indent="-457200">
              <a:buFont typeface="Wingdings" pitchFamily="2" charset="2"/>
              <a:buChar char="Ø"/>
            </a:pPr>
            <a:r>
              <a:rPr lang="en-US" dirty="0" err="1" smtClean="0"/>
              <a:t>Bukti</a:t>
            </a:r>
            <a:r>
              <a:rPr lang="en-US" dirty="0" smtClean="0"/>
              <a:t> </a:t>
            </a:r>
            <a:r>
              <a:rPr lang="en-US" dirty="0" err="1" smtClean="0"/>
              <a:t>pemberian</a:t>
            </a:r>
            <a:r>
              <a:rPr lang="en-US" dirty="0" smtClean="0"/>
              <a:t> </a:t>
            </a:r>
            <a:r>
              <a:rPr lang="en-US" dirty="0" err="1" smtClean="0"/>
              <a:t>hak</a:t>
            </a:r>
            <a:r>
              <a:rPr lang="en-US" dirty="0" smtClean="0"/>
              <a:t> </a:t>
            </a:r>
            <a:r>
              <a:rPr lang="en-US" dirty="0" err="1" smtClean="0"/>
              <a:t>adalah</a:t>
            </a:r>
            <a:r>
              <a:rPr lang="en-US" dirty="0" smtClean="0"/>
              <a:t> </a:t>
            </a:r>
            <a:r>
              <a:rPr lang="en-US" dirty="0" err="1" smtClean="0"/>
              <a:t>Surat</a:t>
            </a:r>
            <a:r>
              <a:rPr lang="en-US" dirty="0" smtClean="0"/>
              <a:t> </a:t>
            </a:r>
            <a:r>
              <a:rPr lang="en-US" dirty="0" err="1" smtClean="0"/>
              <a:t>Keputusan</a:t>
            </a:r>
            <a:r>
              <a:rPr lang="en-US" dirty="0" smtClean="0"/>
              <a:t> </a:t>
            </a:r>
            <a:r>
              <a:rPr lang="en-US" dirty="0" err="1" smtClean="0"/>
              <a:t>Pemberian</a:t>
            </a:r>
            <a:r>
              <a:rPr lang="en-US" dirty="0" smtClean="0"/>
              <a:t> </a:t>
            </a:r>
            <a:r>
              <a:rPr lang="en-US" dirty="0" err="1" smtClean="0"/>
              <a:t>Hak</a:t>
            </a:r>
            <a:r>
              <a:rPr lang="en-US" dirty="0" smtClean="0"/>
              <a:t> (SKPH) yang </a:t>
            </a:r>
            <a:r>
              <a:rPr lang="en-US" dirty="0" err="1" smtClean="0"/>
              <a:t>ditandatangani</a:t>
            </a:r>
            <a:r>
              <a:rPr lang="en-US" dirty="0" smtClean="0"/>
              <a:t> </a:t>
            </a:r>
            <a:r>
              <a:rPr lang="en-US" dirty="0" err="1" smtClean="0"/>
              <a:t>oleh</a:t>
            </a:r>
            <a:r>
              <a:rPr lang="en-US" dirty="0" smtClean="0"/>
              <a:t> </a:t>
            </a:r>
            <a:r>
              <a:rPr lang="en-US" dirty="0" err="1" smtClean="0"/>
              <a:t>Kepala</a:t>
            </a:r>
            <a:r>
              <a:rPr lang="en-US" dirty="0" smtClean="0"/>
              <a:t> BPN </a:t>
            </a:r>
            <a:r>
              <a:rPr lang="en-US" dirty="0" err="1" smtClean="0"/>
              <a:t>atau</a:t>
            </a:r>
            <a:r>
              <a:rPr lang="en-US" dirty="0" smtClean="0"/>
              <a:t> </a:t>
            </a:r>
            <a:r>
              <a:rPr lang="en-US" dirty="0" err="1" smtClean="0"/>
              <a:t>Ka.Kanwil</a:t>
            </a:r>
            <a:r>
              <a:rPr lang="en-US" dirty="0" smtClean="0"/>
              <a:t> BPN </a:t>
            </a:r>
            <a:r>
              <a:rPr lang="en-US" dirty="0" err="1" smtClean="0"/>
              <a:t>atau</a:t>
            </a:r>
            <a:r>
              <a:rPr lang="en-US" dirty="0" smtClean="0"/>
              <a:t> </a:t>
            </a:r>
            <a:r>
              <a:rPr lang="en-US" dirty="0" err="1" smtClean="0"/>
              <a:t>Kepala</a:t>
            </a:r>
            <a:r>
              <a:rPr lang="en-US" dirty="0" smtClean="0"/>
              <a:t> Kantor </a:t>
            </a:r>
            <a:r>
              <a:rPr lang="en-US" dirty="0" err="1" smtClean="0"/>
              <a:t>Pertanahan</a:t>
            </a:r>
            <a:r>
              <a:rPr lang="en-US" dirty="0" smtClean="0"/>
              <a:t>.</a:t>
            </a:r>
          </a:p>
          <a:p>
            <a:pPr marL="457200" indent="-457200">
              <a:buFont typeface="Wingdings" pitchFamily="2" charset="2"/>
              <a:buChar char="Ø"/>
            </a:pPr>
            <a:r>
              <a:rPr lang="en-US" dirty="0" err="1" smtClean="0"/>
              <a:t>Hak</a:t>
            </a:r>
            <a:r>
              <a:rPr lang="en-US" dirty="0" smtClean="0"/>
              <a:t> </a:t>
            </a:r>
            <a:r>
              <a:rPr lang="en-US" dirty="0" err="1" smtClean="0"/>
              <a:t>tsb</a:t>
            </a:r>
            <a:r>
              <a:rPr lang="en-US" dirty="0" smtClean="0"/>
              <a:t> </a:t>
            </a:r>
            <a:r>
              <a:rPr lang="en-US" dirty="0" err="1" smtClean="0"/>
              <a:t>terjadi</a:t>
            </a:r>
            <a:r>
              <a:rPr lang="en-US" dirty="0" smtClean="0"/>
              <a:t>/</a:t>
            </a:r>
            <a:r>
              <a:rPr lang="en-US" dirty="0" err="1" smtClean="0"/>
              <a:t>lahir</a:t>
            </a:r>
            <a:r>
              <a:rPr lang="en-US" dirty="0" smtClean="0"/>
              <a:t> </a:t>
            </a:r>
            <a:r>
              <a:rPr lang="en-US" dirty="0" err="1" smtClean="0"/>
              <a:t>pada</a:t>
            </a:r>
            <a:r>
              <a:rPr lang="en-US" dirty="0" smtClean="0"/>
              <a:t> </a:t>
            </a:r>
            <a:r>
              <a:rPr lang="en-US" dirty="0" err="1" smtClean="0"/>
              <a:t>saat</a:t>
            </a:r>
            <a:r>
              <a:rPr lang="en-US" dirty="0" smtClean="0"/>
              <a:t> </a:t>
            </a:r>
            <a:r>
              <a:rPr lang="en-US" dirty="0" err="1" smtClean="0"/>
              <a:t>didaftar</a:t>
            </a:r>
            <a:r>
              <a:rPr lang="en-US" dirty="0" smtClean="0"/>
              <a:t> </a:t>
            </a:r>
            <a:r>
              <a:rPr lang="en-US" dirty="0" err="1" smtClean="0"/>
              <a:t>dalam</a:t>
            </a:r>
            <a:r>
              <a:rPr lang="en-US" dirty="0" smtClean="0"/>
              <a:t> </a:t>
            </a:r>
            <a:r>
              <a:rPr lang="en-US" dirty="0" err="1" smtClean="0"/>
              <a:t>Buku</a:t>
            </a:r>
            <a:r>
              <a:rPr lang="en-US" dirty="0" smtClean="0"/>
              <a:t> Tanah </a:t>
            </a:r>
            <a:r>
              <a:rPr lang="en-US" dirty="0" err="1" smtClean="0"/>
              <a:t>hak</a:t>
            </a:r>
            <a:r>
              <a:rPr lang="en-US" dirty="0" smtClean="0"/>
              <a:t> </a:t>
            </a:r>
            <a:r>
              <a:rPr lang="en-US" dirty="0" err="1" smtClean="0"/>
              <a:t>atas</a:t>
            </a:r>
            <a:r>
              <a:rPr lang="en-US" dirty="0" smtClean="0"/>
              <a:t> </a:t>
            </a:r>
            <a:r>
              <a:rPr lang="en-US" dirty="0" err="1" smtClean="0"/>
              <a:t>tanah</a:t>
            </a:r>
            <a:r>
              <a:rPr lang="en-US" dirty="0" smtClean="0"/>
              <a:t> </a:t>
            </a:r>
            <a:r>
              <a:rPr lang="en-US" dirty="0" err="1" smtClean="0"/>
              <a:t>ybs</a:t>
            </a:r>
            <a:r>
              <a:rPr lang="en-US" dirty="0" smtClean="0"/>
              <a:t> </a:t>
            </a:r>
            <a:r>
              <a:rPr lang="en-US" dirty="0" err="1" smtClean="0"/>
              <a:t>oleh</a:t>
            </a:r>
            <a:r>
              <a:rPr lang="en-US" dirty="0" smtClean="0"/>
              <a:t> Kantor </a:t>
            </a:r>
            <a:r>
              <a:rPr lang="en-US" dirty="0" err="1" smtClean="0"/>
              <a:t>Pertanahan</a:t>
            </a:r>
            <a:endParaRPr lang="en-US" dirty="0" smtClean="0"/>
          </a:p>
          <a:p>
            <a:pPr marL="457200" indent="-457200">
              <a:buFont typeface="Wingdings" pitchFamily="2" charset="2"/>
              <a:buChar char="Ø"/>
            </a:pPr>
            <a:r>
              <a:rPr lang="en-US" dirty="0" err="1" smtClean="0"/>
              <a:t>Macamnya</a:t>
            </a:r>
            <a:r>
              <a:rPr lang="en-US" dirty="0" smtClean="0"/>
              <a:t>: </a:t>
            </a:r>
            <a:r>
              <a:rPr lang="en-US" dirty="0" err="1" smtClean="0"/>
              <a:t>Hak</a:t>
            </a:r>
            <a:r>
              <a:rPr lang="en-US" dirty="0" smtClean="0"/>
              <a:t> </a:t>
            </a:r>
            <a:r>
              <a:rPr lang="en-US" dirty="0" err="1" smtClean="0"/>
              <a:t>Milik</a:t>
            </a:r>
            <a:r>
              <a:rPr lang="en-US" dirty="0" smtClean="0"/>
              <a:t>, HGU, HGB, </a:t>
            </a:r>
            <a:r>
              <a:rPr lang="en-US" dirty="0" err="1" smtClean="0"/>
              <a:t>Hak</a:t>
            </a:r>
            <a:r>
              <a:rPr lang="en-US" dirty="0" smtClean="0"/>
              <a:t> </a:t>
            </a:r>
            <a:r>
              <a:rPr lang="en-US" dirty="0" err="1" smtClean="0"/>
              <a:t>Pakai</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066800"/>
          </a:xfrm>
        </p:spPr>
        <p:txBody>
          <a:bodyPr>
            <a:normAutofit fontScale="90000"/>
          </a:bodyPr>
          <a:lstStyle/>
          <a:p>
            <a:pPr marL="717550" indent="-717550"/>
            <a:r>
              <a:rPr lang="en-US" dirty="0"/>
              <a:t>a</a:t>
            </a:r>
            <a:r>
              <a:rPr lang="en-US" dirty="0" smtClean="0"/>
              <a:t>d. HAK ATAS TANAH YANG   SEKUNDER</a:t>
            </a:r>
            <a:endParaRPr lang="en-US" dirty="0"/>
          </a:p>
        </p:txBody>
      </p:sp>
      <p:sp>
        <p:nvSpPr>
          <p:cNvPr id="3" name="Content Placeholder 2"/>
          <p:cNvSpPr>
            <a:spLocks noGrp="1"/>
          </p:cNvSpPr>
          <p:nvPr>
            <p:ph idx="1"/>
          </p:nvPr>
        </p:nvSpPr>
        <p:spPr>
          <a:xfrm>
            <a:off x="838200" y="1752600"/>
            <a:ext cx="7848600" cy="4724400"/>
          </a:xfrm>
        </p:spPr>
        <p:txBody>
          <a:bodyPr>
            <a:normAutofit fontScale="85000" lnSpcReduction="10000"/>
          </a:bodyPr>
          <a:lstStyle/>
          <a:p>
            <a:pPr marL="457200" indent="-374650">
              <a:buFont typeface="Wingdings" pitchFamily="2" charset="2"/>
              <a:buChar char="Ø"/>
            </a:pPr>
            <a:r>
              <a:rPr lang="en-US" dirty="0" err="1" smtClean="0"/>
              <a:t>Hak</a:t>
            </a:r>
            <a:r>
              <a:rPr lang="en-US" dirty="0" smtClean="0"/>
              <a:t> </a:t>
            </a:r>
            <a:r>
              <a:rPr lang="en-US" dirty="0" err="1" smtClean="0"/>
              <a:t>atas</a:t>
            </a:r>
            <a:r>
              <a:rPr lang="en-US" dirty="0" smtClean="0"/>
              <a:t> </a:t>
            </a:r>
            <a:r>
              <a:rPr lang="en-US" dirty="0" err="1" smtClean="0"/>
              <a:t>tanah</a:t>
            </a:r>
            <a:r>
              <a:rPr lang="en-US" dirty="0" smtClean="0"/>
              <a:t> yang </a:t>
            </a:r>
            <a:r>
              <a:rPr lang="en-US" dirty="0" err="1" smtClean="0"/>
              <a:t>bersumber</a:t>
            </a:r>
            <a:r>
              <a:rPr lang="en-US" dirty="0" smtClean="0"/>
              <a:t> </a:t>
            </a:r>
            <a:r>
              <a:rPr lang="en-US" dirty="0" err="1" smtClean="0"/>
              <a:t>dari</a:t>
            </a:r>
            <a:r>
              <a:rPr lang="en-US" dirty="0" smtClean="0"/>
              <a:t> </a:t>
            </a:r>
            <a:r>
              <a:rPr lang="en-US" b="1" i="1" dirty="0" smtClean="0"/>
              <a:t>PEMBERIAN HAK </a:t>
            </a:r>
            <a:r>
              <a:rPr lang="en-US" b="1" i="1" dirty="0" err="1" smtClean="0"/>
              <a:t>oleh</a:t>
            </a:r>
            <a:r>
              <a:rPr lang="en-US" b="1" i="1" dirty="0" smtClean="0"/>
              <a:t> </a:t>
            </a:r>
            <a:r>
              <a:rPr lang="en-US" b="1" i="1" dirty="0" err="1" smtClean="0"/>
              <a:t>Pemilik</a:t>
            </a:r>
            <a:r>
              <a:rPr lang="en-US" b="1" i="1" dirty="0" smtClean="0"/>
              <a:t> Tanah </a:t>
            </a:r>
            <a:r>
              <a:rPr lang="en-US" b="1" i="1" dirty="0" err="1" smtClean="0"/>
              <a:t>berdasarkan</a:t>
            </a:r>
            <a:r>
              <a:rPr lang="en-US" b="1" i="1" dirty="0" smtClean="0"/>
              <a:t> </a:t>
            </a:r>
            <a:r>
              <a:rPr lang="en-US" b="1" i="1" dirty="0" err="1" smtClean="0"/>
              <a:t>Perjanjian</a:t>
            </a:r>
            <a:endParaRPr lang="en-US" b="1" i="1" dirty="0" smtClean="0"/>
          </a:p>
          <a:p>
            <a:pPr marL="457200" indent="-374650">
              <a:buFont typeface="Wingdings" pitchFamily="2" charset="2"/>
              <a:buChar char="Ø"/>
            </a:pPr>
            <a:r>
              <a:rPr lang="en-US" dirty="0" err="1" smtClean="0"/>
              <a:t>Untuk</a:t>
            </a:r>
            <a:r>
              <a:rPr lang="en-US" dirty="0" smtClean="0"/>
              <a:t> HGB </a:t>
            </a:r>
            <a:r>
              <a:rPr lang="en-US" dirty="0" err="1" smtClean="0"/>
              <a:t>dan</a:t>
            </a:r>
            <a:r>
              <a:rPr lang="en-US" dirty="0" smtClean="0"/>
              <a:t> </a:t>
            </a:r>
            <a:r>
              <a:rPr lang="en-US" dirty="0" err="1" smtClean="0"/>
              <a:t>Hak</a:t>
            </a:r>
            <a:r>
              <a:rPr lang="en-US" dirty="0" smtClean="0"/>
              <a:t> </a:t>
            </a:r>
            <a:r>
              <a:rPr lang="en-US" dirty="0" err="1" smtClean="0"/>
              <a:t>Pakai</a:t>
            </a:r>
            <a:r>
              <a:rPr lang="en-US" dirty="0" smtClean="0"/>
              <a:t> </a:t>
            </a:r>
            <a:r>
              <a:rPr lang="en-US" dirty="0" err="1" smtClean="0"/>
              <a:t>atas</a:t>
            </a:r>
            <a:r>
              <a:rPr lang="en-US" dirty="0" smtClean="0"/>
              <a:t> Tanah </a:t>
            </a:r>
            <a:r>
              <a:rPr lang="en-US" dirty="0" err="1" smtClean="0"/>
              <a:t>Hak</a:t>
            </a:r>
            <a:r>
              <a:rPr lang="en-US" dirty="0" smtClean="0"/>
              <a:t> </a:t>
            </a:r>
            <a:r>
              <a:rPr lang="en-US" dirty="0" err="1" smtClean="0"/>
              <a:t>Milik</a:t>
            </a:r>
            <a:r>
              <a:rPr lang="en-US" dirty="0" smtClean="0"/>
              <a:t>, </a:t>
            </a:r>
            <a:r>
              <a:rPr lang="en-US" dirty="0" err="1" smtClean="0"/>
              <a:t>bersumber</a:t>
            </a:r>
            <a:r>
              <a:rPr lang="en-US" dirty="0" smtClean="0"/>
              <a:t> </a:t>
            </a:r>
            <a:r>
              <a:rPr lang="en-US" dirty="0" err="1" smtClean="0"/>
              <a:t>dari</a:t>
            </a:r>
            <a:r>
              <a:rPr lang="en-US" dirty="0" smtClean="0"/>
              <a:t> </a:t>
            </a:r>
            <a:r>
              <a:rPr lang="en-US" dirty="0" err="1" smtClean="0"/>
              <a:t>Pemberian</a:t>
            </a:r>
            <a:r>
              <a:rPr lang="en-US" dirty="0" smtClean="0"/>
              <a:t> </a:t>
            </a:r>
            <a:r>
              <a:rPr lang="en-US" dirty="0" err="1" smtClean="0"/>
              <a:t>Hak</a:t>
            </a:r>
            <a:r>
              <a:rPr lang="en-US" dirty="0" smtClean="0"/>
              <a:t> </a:t>
            </a:r>
            <a:r>
              <a:rPr lang="en-US" dirty="0" err="1" smtClean="0"/>
              <a:t>oleh</a:t>
            </a:r>
            <a:r>
              <a:rPr lang="en-US" dirty="0" smtClean="0"/>
              <a:t> </a:t>
            </a:r>
            <a:r>
              <a:rPr lang="en-US" dirty="0" err="1" smtClean="0"/>
              <a:t>Pemegang</a:t>
            </a:r>
            <a:r>
              <a:rPr lang="en-US" dirty="0" smtClean="0"/>
              <a:t> </a:t>
            </a:r>
            <a:r>
              <a:rPr lang="en-US" dirty="0" err="1" smtClean="0"/>
              <a:t>Hak</a:t>
            </a:r>
            <a:r>
              <a:rPr lang="en-US" dirty="0" smtClean="0"/>
              <a:t> </a:t>
            </a:r>
            <a:r>
              <a:rPr lang="en-US" dirty="0" err="1" smtClean="0"/>
              <a:t>Milik</a:t>
            </a:r>
            <a:r>
              <a:rPr lang="en-US" dirty="0" smtClean="0"/>
              <a:t>, </a:t>
            </a:r>
            <a:r>
              <a:rPr lang="en-US" dirty="0" err="1" smtClean="0"/>
              <a:t>berdasarkan</a:t>
            </a:r>
            <a:r>
              <a:rPr lang="en-US" dirty="0" smtClean="0"/>
              <a:t> </a:t>
            </a:r>
            <a:r>
              <a:rPr lang="en-US" dirty="0" err="1" smtClean="0"/>
              <a:t>Perjanjian</a:t>
            </a:r>
            <a:r>
              <a:rPr lang="en-US" dirty="0" smtClean="0"/>
              <a:t> </a:t>
            </a:r>
            <a:r>
              <a:rPr lang="en-US" dirty="0" err="1" smtClean="0"/>
              <a:t>Pemberian</a:t>
            </a:r>
            <a:r>
              <a:rPr lang="en-US" dirty="0" smtClean="0"/>
              <a:t> </a:t>
            </a:r>
            <a:r>
              <a:rPr lang="en-US" dirty="0" err="1" smtClean="0"/>
              <a:t>Hak</a:t>
            </a:r>
            <a:r>
              <a:rPr lang="en-US" dirty="0" smtClean="0"/>
              <a:t> yang </a:t>
            </a:r>
            <a:r>
              <a:rPr lang="en-US" dirty="0" err="1" smtClean="0"/>
              <a:t>dilakukan</a:t>
            </a:r>
            <a:r>
              <a:rPr lang="en-US" dirty="0" smtClean="0"/>
              <a:t> </a:t>
            </a:r>
            <a:r>
              <a:rPr lang="en-US" dirty="0" err="1" smtClean="0"/>
              <a:t>dihadapan</a:t>
            </a:r>
            <a:r>
              <a:rPr lang="en-US" dirty="0" smtClean="0"/>
              <a:t> PPAT.</a:t>
            </a:r>
          </a:p>
          <a:p>
            <a:pPr marL="457200" indent="-374650">
              <a:buFont typeface="Wingdings" pitchFamily="2" charset="2"/>
              <a:buChar char="Ø"/>
            </a:pPr>
            <a:r>
              <a:rPr lang="en-US" dirty="0" err="1" smtClean="0"/>
              <a:t>Bukti</a:t>
            </a:r>
            <a:r>
              <a:rPr lang="en-US" dirty="0" smtClean="0"/>
              <a:t> </a:t>
            </a:r>
            <a:r>
              <a:rPr lang="en-US" dirty="0" err="1" smtClean="0"/>
              <a:t>pemberian</a:t>
            </a:r>
            <a:r>
              <a:rPr lang="en-US" dirty="0" smtClean="0"/>
              <a:t> </a:t>
            </a:r>
            <a:r>
              <a:rPr lang="en-US" dirty="0" err="1" smtClean="0"/>
              <a:t>haknya</a:t>
            </a:r>
            <a:r>
              <a:rPr lang="en-US" dirty="0" smtClean="0"/>
              <a:t> </a:t>
            </a:r>
            <a:r>
              <a:rPr lang="en-US" dirty="0" err="1" smtClean="0"/>
              <a:t>adalah</a:t>
            </a:r>
            <a:r>
              <a:rPr lang="en-US" dirty="0" smtClean="0"/>
              <a:t> </a:t>
            </a:r>
            <a:r>
              <a:rPr lang="en-US" dirty="0" err="1" smtClean="0"/>
              <a:t>Akta</a:t>
            </a:r>
            <a:r>
              <a:rPr lang="en-US" dirty="0" smtClean="0"/>
              <a:t> </a:t>
            </a:r>
            <a:r>
              <a:rPr lang="en-US" dirty="0" err="1" smtClean="0"/>
              <a:t>Pemberian</a:t>
            </a:r>
            <a:r>
              <a:rPr lang="en-US" dirty="0" smtClean="0"/>
              <a:t> </a:t>
            </a:r>
            <a:r>
              <a:rPr lang="en-US" dirty="0" err="1" smtClean="0"/>
              <a:t>Hak</a:t>
            </a:r>
            <a:r>
              <a:rPr lang="en-US" dirty="0" smtClean="0"/>
              <a:t> (</a:t>
            </a:r>
            <a:r>
              <a:rPr lang="en-US" dirty="0" err="1" smtClean="0"/>
              <a:t>Akta</a:t>
            </a:r>
            <a:r>
              <a:rPr lang="en-US" dirty="0" smtClean="0"/>
              <a:t> </a:t>
            </a:r>
            <a:r>
              <a:rPr lang="en-US" dirty="0" err="1" smtClean="0"/>
              <a:t>Pemberian</a:t>
            </a:r>
            <a:r>
              <a:rPr lang="en-US" dirty="0" smtClean="0"/>
              <a:t> HGB/</a:t>
            </a:r>
            <a:r>
              <a:rPr lang="en-US" dirty="0" err="1" smtClean="0"/>
              <a:t>Hak</a:t>
            </a:r>
            <a:r>
              <a:rPr lang="en-US" dirty="0" smtClean="0"/>
              <a:t> </a:t>
            </a:r>
            <a:r>
              <a:rPr lang="en-US" dirty="0" err="1" smtClean="0"/>
              <a:t>Pakai</a:t>
            </a:r>
            <a:r>
              <a:rPr lang="en-US" dirty="0" smtClean="0"/>
              <a:t> </a:t>
            </a:r>
            <a:r>
              <a:rPr lang="en-US" dirty="0" err="1" smtClean="0"/>
              <a:t>atas</a:t>
            </a:r>
            <a:r>
              <a:rPr lang="en-US" dirty="0" smtClean="0"/>
              <a:t> Tanah </a:t>
            </a:r>
            <a:r>
              <a:rPr lang="en-US" dirty="0" err="1" smtClean="0"/>
              <a:t>Hak</a:t>
            </a:r>
            <a:r>
              <a:rPr lang="en-US" dirty="0" smtClean="0"/>
              <a:t> </a:t>
            </a:r>
            <a:r>
              <a:rPr lang="en-US" dirty="0" err="1" smtClean="0"/>
              <a:t>Milik</a:t>
            </a:r>
            <a:r>
              <a:rPr lang="en-US" dirty="0" smtClean="0"/>
              <a:t>) yang </a:t>
            </a:r>
            <a:r>
              <a:rPr lang="en-US" dirty="0" err="1" smtClean="0"/>
              <a:t>dibuat</a:t>
            </a:r>
            <a:r>
              <a:rPr lang="en-US" dirty="0" smtClean="0"/>
              <a:t> </a:t>
            </a:r>
            <a:r>
              <a:rPr lang="en-US" dirty="0" err="1" smtClean="0"/>
              <a:t>dihadapan</a:t>
            </a:r>
            <a:r>
              <a:rPr lang="en-US" dirty="0" smtClean="0"/>
              <a:t> PPAT.</a:t>
            </a:r>
          </a:p>
          <a:p>
            <a:pPr marL="457200" indent="-374650">
              <a:buFont typeface="Wingdings" pitchFamily="2" charset="2"/>
              <a:buChar char="Ø"/>
            </a:pPr>
            <a:r>
              <a:rPr lang="en-US" dirty="0" err="1" smtClean="0"/>
              <a:t>Terjadi</a:t>
            </a:r>
            <a:r>
              <a:rPr lang="en-US" dirty="0" smtClean="0"/>
              <a:t>/</a:t>
            </a:r>
            <a:r>
              <a:rPr lang="en-US" dirty="0" err="1" smtClean="0"/>
              <a:t>lahirnya</a:t>
            </a:r>
            <a:r>
              <a:rPr lang="en-US" dirty="0" smtClean="0"/>
              <a:t> </a:t>
            </a:r>
            <a:r>
              <a:rPr lang="en-US" dirty="0" err="1" smtClean="0"/>
              <a:t>hak</a:t>
            </a:r>
            <a:r>
              <a:rPr lang="en-US" dirty="0" smtClean="0"/>
              <a:t> </a:t>
            </a:r>
            <a:r>
              <a:rPr lang="en-US" dirty="0" err="1" smtClean="0"/>
              <a:t>tsb</a:t>
            </a:r>
            <a:r>
              <a:rPr lang="en-US" dirty="0" smtClean="0"/>
              <a:t> </a:t>
            </a:r>
            <a:r>
              <a:rPr lang="en-US" dirty="0" err="1" smtClean="0"/>
              <a:t>adalah</a:t>
            </a:r>
            <a:r>
              <a:rPr lang="en-US" dirty="0" smtClean="0"/>
              <a:t> </a:t>
            </a:r>
            <a:r>
              <a:rPr lang="en-US" dirty="0" err="1" smtClean="0"/>
              <a:t>pada</a:t>
            </a:r>
            <a:r>
              <a:rPr lang="en-US" dirty="0" smtClean="0"/>
              <a:t> </a:t>
            </a:r>
            <a:r>
              <a:rPr lang="en-US" dirty="0" err="1" smtClean="0"/>
              <a:t>saat</a:t>
            </a:r>
            <a:r>
              <a:rPr lang="en-US" dirty="0" smtClean="0"/>
              <a:t> </a:t>
            </a:r>
            <a:r>
              <a:rPr lang="en-US" dirty="0" err="1" smtClean="0"/>
              <a:t>dibuatnya</a:t>
            </a:r>
            <a:r>
              <a:rPr lang="en-US" dirty="0" smtClean="0"/>
              <a:t> </a:t>
            </a:r>
            <a:r>
              <a:rPr lang="en-US" dirty="0" err="1" smtClean="0"/>
              <a:t>Akta</a:t>
            </a:r>
            <a:r>
              <a:rPr lang="en-US" dirty="0" smtClean="0"/>
              <a:t> </a:t>
            </a:r>
            <a:r>
              <a:rPr lang="en-US" dirty="0" err="1" smtClean="0"/>
              <a:t>Pemberian</a:t>
            </a:r>
            <a:r>
              <a:rPr lang="en-US" dirty="0" smtClean="0"/>
              <a:t> </a:t>
            </a:r>
            <a:r>
              <a:rPr lang="en-US" dirty="0" err="1" smtClean="0"/>
              <a:t>Hak</a:t>
            </a:r>
            <a:r>
              <a:rPr lang="en-US" dirty="0" smtClean="0"/>
              <a:t> </a:t>
            </a:r>
            <a:r>
              <a:rPr lang="en-US" dirty="0" err="1" smtClean="0"/>
              <a:t>tsb</a:t>
            </a:r>
            <a:r>
              <a:rPr lang="en-US" dirty="0" smtClean="0"/>
              <a:t>.</a:t>
            </a:r>
          </a:p>
          <a:p>
            <a:pPr>
              <a:buFont typeface="Wingdings" pitchFamily="2" charset="2"/>
              <a:buChar char="Ø"/>
            </a:pPr>
            <a:endParaRPr lang="en-US"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295400"/>
          </a:xfrm>
        </p:spPr>
        <p:txBody>
          <a:bodyPr>
            <a:normAutofit fontScale="90000"/>
          </a:bodyPr>
          <a:lstStyle/>
          <a:p>
            <a:pPr marL="717550" indent="-717550"/>
            <a:r>
              <a:rPr lang="en-US" dirty="0"/>
              <a:t>a</a:t>
            </a:r>
            <a:r>
              <a:rPr lang="en-US" dirty="0" smtClean="0"/>
              <a:t>d. HAK ATAS TANAH YANG SEKUNDER (</a:t>
            </a:r>
            <a:r>
              <a:rPr lang="en-US" dirty="0" err="1" smtClean="0"/>
              <a:t>lanjutan</a:t>
            </a:r>
            <a:r>
              <a:rPr lang="en-US" dirty="0" smtClean="0"/>
              <a:t>)</a:t>
            </a:r>
            <a:endParaRPr lang="en-US" dirty="0"/>
          </a:p>
        </p:txBody>
      </p:sp>
      <p:sp>
        <p:nvSpPr>
          <p:cNvPr id="3" name="Content Placeholder 2"/>
          <p:cNvSpPr>
            <a:spLocks noGrp="1"/>
          </p:cNvSpPr>
          <p:nvPr>
            <p:ph idx="1"/>
          </p:nvPr>
        </p:nvSpPr>
        <p:spPr>
          <a:xfrm>
            <a:off x="838200" y="2057400"/>
            <a:ext cx="7924800" cy="4343400"/>
          </a:xfrm>
        </p:spPr>
        <p:txBody>
          <a:bodyPr>
            <a:normAutofit fontScale="92500"/>
          </a:bodyPr>
          <a:lstStyle/>
          <a:p>
            <a:pPr marL="457200" indent="-374650">
              <a:buFont typeface="Wingdings" pitchFamily="2" charset="2"/>
              <a:buChar char="Ø"/>
            </a:pPr>
            <a:r>
              <a:rPr lang="en-US" dirty="0" err="1"/>
              <a:t>W</a:t>
            </a:r>
            <a:r>
              <a:rPr lang="en-US" dirty="0" err="1" smtClean="0"/>
              <a:t>ajib</a:t>
            </a:r>
            <a:r>
              <a:rPr lang="en-US" dirty="0" smtClean="0"/>
              <a:t> </a:t>
            </a:r>
            <a:r>
              <a:rPr lang="en-US" dirty="0" err="1" smtClean="0"/>
              <a:t>didaftar</a:t>
            </a:r>
            <a:r>
              <a:rPr lang="en-US" dirty="0" smtClean="0"/>
              <a:t> di Kantor </a:t>
            </a:r>
            <a:r>
              <a:rPr lang="en-US" dirty="0" err="1" smtClean="0"/>
              <a:t>Pertanahan</a:t>
            </a:r>
            <a:r>
              <a:rPr lang="en-US" dirty="0"/>
              <a:t> </a:t>
            </a:r>
            <a:r>
              <a:rPr lang="en-US" dirty="0" err="1" smtClean="0"/>
              <a:t>dalam</a:t>
            </a:r>
            <a:r>
              <a:rPr lang="en-US" dirty="0" smtClean="0"/>
              <a:t> </a:t>
            </a:r>
            <a:r>
              <a:rPr lang="en-US" dirty="0" err="1" smtClean="0"/>
              <a:t>Buku</a:t>
            </a:r>
            <a:r>
              <a:rPr lang="en-US" dirty="0" smtClean="0"/>
              <a:t> Tanah.                                               </a:t>
            </a:r>
            <a:r>
              <a:rPr lang="en-US" dirty="0" err="1" smtClean="0"/>
              <a:t>Maka</a:t>
            </a:r>
            <a:r>
              <a:rPr lang="en-US" dirty="0" smtClean="0"/>
              <a:t> </a:t>
            </a:r>
            <a:r>
              <a:rPr lang="en-US" dirty="0" err="1" smtClean="0"/>
              <a:t>hak</a:t>
            </a:r>
            <a:r>
              <a:rPr lang="en-US" dirty="0" smtClean="0"/>
              <a:t> </a:t>
            </a:r>
            <a:r>
              <a:rPr lang="en-US" dirty="0" err="1" smtClean="0"/>
              <a:t>tsb</a:t>
            </a:r>
            <a:r>
              <a:rPr lang="en-US" dirty="0" smtClean="0"/>
              <a:t> </a:t>
            </a:r>
            <a:r>
              <a:rPr lang="en-US" dirty="0" err="1" smtClean="0"/>
              <a:t>mengikat</a:t>
            </a:r>
            <a:r>
              <a:rPr lang="en-US" dirty="0" smtClean="0"/>
              <a:t> </a:t>
            </a:r>
            <a:r>
              <a:rPr lang="en-US" dirty="0" err="1" smtClean="0"/>
              <a:t>pihak</a:t>
            </a:r>
            <a:r>
              <a:rPr lang="en-US" dirty="0" smtClean="0"/>
              <a:t> </a:t>
            </a:r>
            <a:r>
              <a:rPr lang="en-US" dirty="0" err="1" smtClean="0"/>
              <a:t>ketiga</a:t>
            </a:r>
            <a:r>
              <a:rPr lang="en-US" dirty="0" smtClean="0"/>
              <a:t>.</a:t>
            </a:r>
          </a:p>
          <a:p>
            <a:pPr marL="447675" indent="-365125">
              <a:buFont typeface="Wingdings" pitchFamily="2" charset="2"/>
              <a:buChar char="Ø"/>
            </a:pPr>
            <a:r>
              <a:rPr lang="en-US" dirty="0" err="1" smtClean="0"/>
              <a:t>Selanjutnya</a:t>
            </a:r>
            <a:r>
              <a:rPr lang="en-US" dirty="0" smtClean="0"/>
              <a:t>, </a:t>
            </a:r>
            <a:r>
              <a:rPr lang="en-US" dirty="0" err="1" smtClean="0"/>
              <a:t>untuk</a:t>
            </a:r>
            <a:r>
              <a:rPr lang="en-US" dirty="0" smtClean="0"/>
              <a:t> HGB/</a:t>
            </a:r>
            <a:r>
              <a:rPr lang="en-US" dirty="0" err="1" smtClean="0"/>
              <a:t>Hak</a:t>
            </a:r>
            <a:r>
              <a:rPr lang="en-US" dirty="0" smtClean="0"/>
              <a:t> </a:t>
            </a:r>
            <a:r>
              <a:rPr lang="en-US" dirty="0" err="1" smtClean="0"/>
              <a:t>Pakai</a:t>
            </a:r>
            <a:r>
              <a:rPr lang="en-US" dirty="0" smtClean="0"/>
              <a:t> </a:t>
            </a:r>
            <a:r>
              <a:rPr lang="en-US" dirty="0" err="1" smtClean="0"/>
              <a:t>atas</a:t>
            </a:r>
            <a:r>
              <a:rPr lang="en-US" dirty="0" smtClean="0"/>
              <a:t> </a:t>
            </a:r>
            <a:r>
              <a:rPr lang="en-US" dirty="0" err="1" smtClean="0"/>
              <a:t>tanah</a:t>
            </a:r>
            <a:r>
              <a:rPr lang="en-US" dirty="0" smtClean="0"/>
              <a:t> </a:t>
            </a:r>
            <a:r>
              <a:rPr lang="en-US" dirty="0" err="1" smtClean="0"/>
              <a:t>hak</a:t>
            </a:r>
            <a:r>
              <a:rPr lang="en-US" dirty="0" smtClean="0"/>
              <a:t> </a:t>
            </a:r>
            <a:r>
              <a:rPr lang="en-US" dirty="0" err="1" smtClean="0"/>
              <a:t>Milik</a:t>
            </a:r>
            <a:r>
              <a:rPr lang="en-US" dirty="0" smtClean="0"/>
              <a:t> </a:t>
            </a:r>
            <a:r>
              <a:rPr lang="en-US" dirty="0" err="1" smtClean="0"/>
              <a:t>tsb</a:t>
            </a:r>
            <a:r>
              <a:rPr lang="en-US" dirty="0" smtClean="0"/>
              <a:t> </a:t>
            </a:r>
            <a:r>
              <a:rPr lang="en-US" dirty="0" err="1" smtClean="0"/>
              <a:t>dibuat</a:t>
            </a:r>
            <a:r>
              <a:rPr lang="en-US" dirty="0" smtClean="0"/>
              <a:t> </a:t>
            </a:r>
            <a:r>
              <a:rPr lang="en-US" dirty="0" err="1" smtClean="0"/>
              <a:t>Buku</a:t>
            </a:r>
            <a:r>
              <a:rPr lang="en-US" dirty="0" smtClean="0"/>
              <a:t> Tanah </a:t>
            </a:r>
            <a:r>
              <a:rPr lang="en-US" dirty="0" err="1" smtClean="0"/>
              <a:t>dan</a:t>
            </a:r>
            <a:r>
              <a:rPr lang="en-US" dirty="0" smtClean="0"/>
              <a:t> </a:t>
            </a:r>
            <a:r>
              <a:rPr lang="en-US" dirty="0" err="1" smtClean="0"/>
              <a:t>Surat</a:t>
            </a:r>
            <a:r>
              <a:rPr lang="en-US" dirty="0" smtClean="0"/>
              <a:t> </a:t>
            </a:r>
            <a:r>
              <a:rPr lang="en-US" dirty="0" err="1" smtClean="0"/>
              <a:t>Ukur</a:t>
            </a:r>
            <a:r>
              <a:rPr lang="en-US" dirty="0" smtClean="0"/>
              <a:t> </a:t>
            </a:r>
            <a:r>
              <a:rPr lang="en-US" dirty="0" err="1" smtClean="0"/>
              <a:t>dan</a:t>
            </a:r>
            <a:r>
              <a:rPr lang="en-US" dirty="0" smtClean="0"/>
              <a:t> </a:t>
            </a:r>
            <a:r>
              <a:rPr lang="en-US" dirty="0" err="1" smtClean="0"/>
              <a:t>diterbitkan</a:t>
            </a:r>
            <a:r>
              <a:rPr lang="en-US" dirty="0" smtClean="0"/>
              <a:t> </a:t>
            </a:r>
            <a:r>
              <a:rPr lang="en-US" dirty="0" err="1" smtClean="0"/>
              <a:t>Sertipikat</a:t>
            </a:r>
            <a:r>
              <a:rPr lang="en-US" dirty="0" smtClean="0"/>
              <a:t> </a:t>
            </a:r>
            <a:r>
              <a:rPr lang="en-US" dirty="0" err="1" smtClean="0"/>
              <a:t>hak</a:t>
            </a:r>
            <a:r>
              <a:rPr lang="en-US" dirty="0" smtClean="0"/>
              <a:t> </a:t>
            </a:r>
            <a:r>
              <a:rPr lang="en-US" dirty="0" err="1" smtClean="0"/>
              <a:t>atas</a:t>
            </a:r>
            <a:r>
              <a:rPr lang="en-US" dirty="0" smtClean="0"/>
              <a:t> </a:t>
            </a:r>
            <a:r>
              <a:rPr lang="en-US" dirty="0" err="1" smtClean="0"/>
              <a:t>tanahnya</a:t>
            </a:r>
            <a:r>
              <a:rPr lang="en-US" dirty="0" smtClean="0"/>
              <a:t>.</a:t>
            </a:r>
          </a:p>
          <a:p>
            <a:pPr marL="457200" indent="-374650">
              <a:buFont typeface="Wingdings" pitchFamily="2" charset="2"/>
              <a:buChar char="Ø"/>
            </a:pPr>
            <a:r>
              <a:rPr lang="en-US" dirty="0" err="1" smtClean="0"/>
              <a:t>Macamnya</a:t>
            </a:r>
            <a:r>
              <a:rPr lang="en-US" dirty="0" smtClean="0"/>
              <a:t> :  HGB, </a:t>
            </a:r>
            <a:r>
              <a:rPr lang="en-US" dirty="0" err="1" smtClean="0"/>
              <a:t>Hak</a:t>
            </a:r>
            <a:r>
              <a:rPr lang="en-US" dirty="0" smtClean="0"/>
              <a:t> </a:t>
            </a:r>
            <a:r>
              <a:rPr lang="en-US" dirty="0" err="1" smtClean="0"/>
              <a:t>Pakai</a:t>
            </a:r>
            <a:r>
              <a:rPr lang="en-US" dirty="0" smtClean="0"/>
              <a:t>, </a:t>
            </a:r>
            <a:r>
              <a:rPr lang="en-US" dirty="0" err="1" smtClean="0"/>
              <a:t>Hak</a:t>
            </a:r>
            <a:r>
              <a:rPr lang="en-US" dirty="0" smtClean="0"/>
              <a:t> </a:t>
            </a:r>
            <a:r>
              <a:rPr lang="en-US" dirty="0" err="1" smtClean="0"/>
              <a:t>Gadai</a:t>
            </a:r>
            <a:r>
              <a:rPr lang="en-US" dirty="0" smtClean="0"/>
              <a:t>, </a:t>
            </a:r>
            <a:r>
              <a:rPr lang="en-US" dirty="0" err="1" smtClean="0"/>
              <a:t>Hak</a:t>
            </a:r>
            <a:r>
              <a:rPr lang="en-US" dirty="0" smtClean="0"/>
              <a:t> Usaha </a:t>
            </a:r>
            <a:r>
              <a:rPr lang="en-US" dirty="0" err="1" smtClean="0"/>
              <a:t>Bagi</a:t>
            </a:r>
            <a:r>
              <a:rPr lang="en-US" dirty="0" smtClean="0"/>
              <a:t> </a:t>
            </a:r>
            <a:r>
              <a:rPr lang="en-US" dirty="0" err="1" smtClean="0"/>
              <a:t>Hasil</a:t>
            </a:r>
            <a:r>
              <a:rPr lang="en-US" dirty="0" smtClean="0"/>
              <a:t>, </a:t>
            </a:r>
            <a:r>
              <a:rPr lang="en-US" dirty="0" err="1" smtClean="0"/>
              <a:t>Hak</a:t>
            </a:r>
            <a:r>
              <a:rPr lang="en-US" dirty="0" smtClean="0"/>
              <a:t> </a:t>
            </a:r>
            <a:r>
              <a:rPr lang="en-US" dirty="0" err="1" smtClean="0"/>
              <a:t>Sewa</a:t>
            </a:r>
            <a:r>
              <a:rPr lang="en-US" dirty="0" smtClean="0"/>
              <a:t>, </a:t>
            </a:r>
            <a:r>
              <a:rPr lang="en-US" dirty="0" err="1" smtClean="0"/>
              <a:t>Hak</a:t>
            </a:r>
            <a:r>
              <a:rPr lang="en-US" dirty="0" smtClean="0"/>
              <a:t> </a:t>
            </a:r>
            <a:r>
              <a:rPr lang="en-US" dirty="0" err="1" smtClean="0"/>
              <a:t>Menumpang</a:t>
            </a:r>
            <a:r>
              <a:rPr lang="en-US" dirty="0" smtClean="0"/>
              <a: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rmAutofit/>
          </a:bodyPr>
          <a:lstStyle/>
          <a:p>
            <a:r>
              <a:rPr lang="en-US" dirty="0" smtClean="0"/>
              <a:t>PENGERTIAN </a:t>
            </a:r>
            <a:br>
              <a:rPr lang="en-US" dirty="0" smtClean="0"/>
            </a:br>
            <a:r>
              <a:rPr lang="en-US" dirty="0" smtClean="0"/>
              <a:t>HAK PENGUASAAN ATAS TANAH</a:t>
            </a:r>
            <a:endParaRPr lang="en-US" dirty="0"/>
          </a:p>
        </p:txBody>
      </p:sp>
      <p:sp>
        <p:nvSpPr>
          <p:cNvPr id="3" name="Content Placeholder 2"/>
          <p:cNvSpPr>
            <a:spLocks noGrp="1"/>
          </p:cNvSpPr>
          <p:nvPr>
            <p:ph idx="1"/>
          </p:nvPr>
        </p:nvSpPr>
        <p:spPr>
          <a:xfrm>
            <a:off x="457200" y="2438400"/>
            <a:ext cx="8229600" cy="3886200"/>
          </a:xfrm>
        </p:spPr>
        <p:txBody>
          <a:bodyPr>
            <a:normAutofit/>
          </a:bodyPr>
          <a:lstStyle/>
          <a:p>
            <a:pPr marL="457200" indent="-457200">
              <a:buFont typeface="Wingdings" pitchFamily="2" charset="2"/>
              <a:buChar char="Ø"/>
            </a:pPr>
            <a:r>
              <a:rPr lang="en-US" dirty="0" err="1" smtClean="0"/>
              <a:t>Hak</a:t>
            </a:r>
            <a:r>
              <a:rPr lang="en-US" dirty="0" smtClean="0"/>
              <a:t> </a:t>
            </a:r>
            <a:r>
              <a:rPr lang="en-US" dirty="0" err="1" smtClean="0"/>
              <a:t>penguasaan</a:t>
            </a:r>
            <a:r>
              <a:rPr lang="en-US" dirty="0" smtClean="0"/>
              <a:t> </a:t>
            </a:r>
            <a:r>
              <a:rPr lang="en-US" dirty="0" err="1" smtClean="0"/>
              <a:t>atas</a:t>
            </a:r>
            <a:r>
              <a:rPr lang="en-US" dirty="0" smtClean="0"/>
              <a:t> </a:t>
            </a:r>
            <a:r>
              <a:rPr lang="en-US" dirty="0" err="1" smtClean="0"/>
              <a:t>tanah</a:t>
            </a:r>
            <a:r>
              <a:rPr lang="en-US" dirty="0" smtClean="0"/>
              <a:t> </a:t>
            </a:r>
            <a:r>
              <a:rPr lang="en-US" dirty="0" err="1" smtClean="0"/>
              <a:t>memberikan</a:t>
            </a:r>
            <a:r>
              <a:rPr lang="en-US" dirty="0" smtClean="0"/>
              <a:t> </a:t>
            </a:r>
            <a:r>
              <a:rPr lang="en-US" dirty="0" err="1" smtClean="0"/>
              <a:t>kewenangan</a:t>
            </a:r>
            <a:r>
              <a:rPr lang="en-US" dirty="0" smtClean="0"/>
              <a:t> </a:t>
            </a:r>
            <a:r>
              <a:rPr lang="en-US" dirty="0" err="1" smtClean="0"/>
              <a:t>kepada</a:t>
            </a:r>
            <a:r>
              <a:rPr lang="en-US" dirty="0" smtClean="0"/>
              <a:t> </a:t>
            </a:r>
            <a:r>
              <a:rPr lang="en-US" dirty="0" err="1" smtClean="0"/>
              <a:t>pemegang</a:t>
            </a:r>
            <a:r>
              <a:rPr lang="en-US" dirty="0" smtClean="0"/>
              <a:t> </a:t>
            </a:r>
            <a:r>
              <a:rPr lang="en-US" dirty="0" err="1" smtClean="0"/>
              <a:t>haknya</a:t>
            </a:r>
            <a:r>
              <a:rPr lang="en-US" dirty="0" smtClean="0"/>
              <a:t> </a:t>
            </a:r>
            <a:r>
              <a:rPr lang="en-US" dirty="0" err="1" smtClean="0"/>
              <a:t>untuk</a:t>
            </a:r>
            <a:r>
              <a:rPr lang="en-US" dirty="0" smtClean="0"/>
              <a:t> </a:t>
            </a:r>
            <a:r>
              <a:rPr lang="en-US" dirty="0" err="1" smtClean="0"/>
              <a:t>menggunakan</a:t>
            </a:r>
            <a:r>
              <a:rPr lang="en-US" dirty="0" smtClean="0"/>
              <a:t> </a:t>
            </a:r>
            <a:r>
              <a:rPr lang="en-US" dirty="0" err="1" smtClean="0"/>
              <a:t>tanah</a:t>
            </a:r>
            <a:r>
              <a:rPr lang="en-US" dirty="0" smtClean="0"/>
              <a:t> yang </a:t>
            </a:r>
            <a:r>
              <a:rPr lang="en-US" dirty="0" err="1" smtClean="0"/>
              <a:t>dikuasainya</a:t>
            </a:r>
            <a:endParaRPr lang="en-US" dirty="0" smtClean="0"/>
          </a:p>
          <a:p>
            <a:pPr marL="457200" indent="-457200">
              <a:buFont typeface="Wingdings" pitchFamily="2" charset="2"/>
              <a:buChar char="Ø"/>
            </a:pPr>
            <a:r>
              <a:rPr lang="en-US" dirty="0" err="1" smtClean="0"/>
              <a:t>Hak</a:t>
            </a:r>
            <a:r>
              <a:rPr lang="en-US" dirty="0" smtClean="0"/>
              <a:t> </a:t>
            </a:r>
            <a:r>
              <a:rPr lang="en-US" dirty="0" err="1" smtClean="0"/>
              <a:t>penguasaan</a:t>
            </a:r>
            <a:r>
              <a:rPr lang="en-US" dirty="0" smtClean="0"/>
              <a:t> </a:t>
            </a:r>
            <a:r>
              <a:rPr lang="en-US" dirty="0" err="1" smtClean="0"/>
              <a:t>atas</a:t>
            </a:r>
            <a:r>
              <a:rPr lang="en-US" dirty="0" smtClean="0"/>
              <a:t> </a:t>
            </a:r>
            <a:r>
              <a:rPr lang="en-US" dirty="0" err="1" smtClean="0"/>
              <a:t>tanah</a:t>
            </a:r>
            <a:r>
              <a:rPr lang="en-US" dirty="0" smtClean="0"/>
              <a:t> </a:t>
            </a:r>
            <a:r>
              <a:rPr lang="en-US" dirty="0" err="1" smtClean="0"/>
              <a:t>berisikan</a:t>
            </a:r>
            <a:r>
              <a:rPr lang="en-US" dirty="0" smtClean="0"/>
              <a:t> </a:t>
            </a:r>
            <a:r>
              <a:rPr lang="en-US" dirty="0" err="1" smtClean="0"/>
              <a:t>serangkaian</a:t>
            </a:r>
            <a:r>
              <a:rPr lang="en-US" dirty="0" smtClean="0"/>
              <a:t> </a:t>
            </a:r>
            <a:r>
              <a:rPr lang="en-US" dirty="0" err="1" smtClean="0"/>
              <a:t>wewenang</a:t>
            </a:r>
            <a:r>
              <a:rPr lang="en-US" dirty="0" smtClean="0"/>
              <a:t>, </a:t>
            </a:r>
            <a:r>
              <a:rPr lang="en-US" dirty="0" err="1" smtClean="0"/>
              <a:t>kewajiban</a:t>
            </a:r>
            <a:r>
              <a:rPr lang="en-US" dirty="0" smtClean="0"/>
              <a:t>, </a:t>
            </a:r>
            <a:r>
              <a:rPr lang="en-US" dirty="0" err="1" smtClean="0"/>
              <a:t>larangan</a:t>
            </a:r>
            <a:r>
              <a:rPr lang="en-US" dirty="0" smtClean="0"/>
              <a:t> </a:t>
            </a:r>
            <a:r>
              <a:rPr lang="en-US" dirty="0" err="1" smtClean="0"/>
              <a:t>bagi</a:t>
            </a:r>
            <a:r>
              <a:rPr lang="en-US" dirty="0" smtClean="0"/>
              <a:t> </a:t>
            </a:r>
            <a:r>
              <a:rPr lang="en-US" dirty="0" err="1" smtClean="0"/>
              <a:t>pemegang</a:t>
            </a:r>
            <a:r>
              <a:rPr lang="en-US" dirty="0" smtClean="0"/>
              <a:t> </a:t>
            </a:r>
            <a:r>
              <a:rPr lang="en-US" dirty="0" err="1" smtClean="0"/>
              <a:t>haknya</a:t>
            </a:r>
            <a:r>
              <a:rPr lang="en-US" dirty="0" smtClean="0"/>
              <a:t> </a:t>
            </a:r>
            <a:r>
              <a:rPr lang="en-US" dirty="0" err="1" smtClean="0"/>
              <a:t>untuk</a:t>
            </a:r>
            <a:r>
              <a:rPr lang="en-US" dirty="0" smtClean="0"/>
              <a:t> </a:t>
            </a:r>
            <a:r>
              <a:rPr lang="en-US" dirty="0" err="1" smtClean="0"/>
              <a:t>berbuat</a:t>
            </a:r>
            <a:r>
              <a:rPr lang="en-US" dirty="0" smtClean="0"/>
              <a:t> </a:t>
            </a:r>
            <a:r>
              <a:rPr lang="en-US" dirty="0" err="1" smtClean="0"/>
              <a:t>sesuatu</a:t>
            </a:r>
            <a:r>
              <a:rPr lang="en-US" dirty="0" smtClean="0"/>
              <a:t> </a:t>
            </a:r>
            <a:r>
              <a:rPr lang="en-US" dirty="0" err="1" smtClean="0"/>
              <a:t>dengan</a:t>
            </a:r>
            <a:r>
              <a:rPr lang="en-US" dirty="0" smtClean="0"/>
              <a:t> </a:t>
            </a:r>
            <a:r>
              <a:rPr lang="en-US" dirty="0" err="1" smtClean="0"/>
              <a:t>tanah</a:t>
            </a:r>
            <a:r>
              <a:rPr lang="en-US" dirty="0" smtClean="0"/>
              <a:t> yang </a:t>
            </a:r>
            <a:r>
              <a:rPr lang="en-US" dirty="0" err="1" smtClean="0"/>
              <a:t>dimilikinya</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400288" cy="762000"/>
          </a:xfrm>
        </p:spPr>
        <p:txBody>
          <a:bodyPr>
            <a:normAutofit/>
          </a:bodyPr>
          <a:lstStyle/>
          <a:p>
            <a:r>
              <a:rPr lang="en-US" b="1" dirty="0" smtClean="0"/>
              <a:t>HAK MILIK</a:t>
            </a:r>
            <a:endParaRPr lang="en-US" dirty="0"/>
          </a:p>
        </p:txBody>
      </p:sp>
      <p:sp>
        <p:nvSpPr>
          <p:cNvPr id="3" name="Content Placeholder 2"/>
          <p:cNvSpPr>
            <a:spLocks noGrp="1"/>
          </p:cNvSpPr>
          <p:nvPr>
            <p:ph idx="1"/>
          </p:nvPr>
        </p:nvSpPr>
        <p:spPr>
          <a:xfrm>
            <a:off x="990600" y="1066800"/>
            <a:ext cx="7943088" cy="5562600"/>
          </a:xfrm>
        </p:spPr>
        <p:txBody>
          <a:bodyPr>
            <a:normAutofit fontScale="77500" lnSpcReduction="20000"/>
          </a:bodyPr>
          <a:lstStyle/>
          <a:p>
            <a:pPr marL="365125" indent="-365125">
              <a:buNone/>
            </a:pPr>
            <a:r>
              <a:rPr lang="en-US" dirty="0" err="1" smtClean="0"/>
              <a:t>adalah</a:t>
            </a:r>
            <a:r>
              <a:rPr lang="en-US" dirty="0" smtClean="0"/>
              <a:t>:</a:t>
            </a:r>
          </a:p>
          <a:p>
            <a:pPr marL="0" indent="0">
              <a:buNone/>
            </a:pPr>
            <a:r>
              <a:rPr lang="en-US" dirty="0" err="1" smtClean="0"/>
              <a:t>Hak</a:t>
            </a:r>
            <a:r>
              <a:rPr lang="en-US" dirty="0" smtClean="0"/>
              <a:t> </a:t>
            </a:r>
            <a:r>
              <a:rPr lang="en-US" dirty="0" err="1" smtClean="0"/>
              <a:t>turun</a:t>
            </a:r>
            <a:r>
              <a:rPr lang="en-US" dirty="0" smtClean="0"/>
              <a:t> </a:t>
            </a:r>
            <a:r>
              <a:rPr lang="en-US" dirty="0" err="1" smtClean="0"/>
              <a:t>termurun</a:t>
            </a:r>
            <a:r>
              <a:rPr lang="en-US" dirty="0" smtClean="0"/>
              <a:t>,  </a:t>
            </a:r>
            <a:r>
              <a:rPr lang="en-US" dirty="0" err="1" smtClean="0"/>
              <a:t>terkuat</a:t>
            </a:r>
            <a:r>
              <a:rPr lang="en-US" dirty="0" smtClean="0"/>
              <a:t> </a:t>
            </a:r>
            <a:r>
              <a:rPr lang="en-US" dirty="0" err="1" smtClean="0"/>
              <a:t>dan</a:t>
            </a:r>
            <a:r>
              <a:rPr lang="en-US" dirty="0" smtClean="0"/>
              <a:t> </a:t>
            </a:r>
            <a:r>
              <a:rPr lang="en-US" dirty="0" err="1" smtClean="0"/>
              <a:t>terpenuh</a:t>
            </a:r>
            <a:r>
              <a:rPr lang="en-US" dirty="0" smtClean="0"/>
              <a:t> yang </a:t>
            </a:r>
            <a:r>
              <a:rPr lang="en-US" dirty="0" err="1" smtClean="0"/>
              <a:t>dapat</a:t>
            </a:r>
            <a:r>
              <a:rPr lang="en-US" dirty="0" smtClean="0"/>
              <a:t> </a:t>
            </a:r>
            <a:r>
              <a:rPr lang="en-US" dirty="0" err="1" smtClean="0"/>
              <a:t>dipunyai</a:t>
            </a:r>
            <a:r>
              <a:rPr lang="en-US" dirty="0" smtClean="0"/>
              <a:t> </a:t>
            </a:r>
            <a:r>
              <a:rPr lang="en-US" dirty="0" err="1" smtClean="0"/>
              <a:t>orang</a:t>
            </a:r>
            <a:r>
              <a:rPr lang="en-US" dirty="0" smtClean="0"/>
              <a:t> </a:t>
            </a:r>
            <a:r>
              <a:rPr lang="en-US" dirty="0" err="1" smtClean="0"/>
              <a:t>atas</a:t>
            </a:r>
            <a:r>
              <a:rPr lang="en-US" dirty="0" smtClean="0"/>
              <a:t> </a:t>
            </a:r>
            <a:r>
              <a:rPr lang="en-US" dirty="0" err="1" smtClean="0"/>
              <a:t>tanah</a:t>
            </a:r>
            <a:endParaRPr lang="en-US" dirty="0" smtClean="0"/>
          </a:p>
          <a:p>
            <a:pPr marL="365125" indent="-365125">
              <a:buNone/>
            </a:pPr>
            <a:r>
              <a:rPr lang="en-US" dirty="0" smtClean="0"/>
              <a:t>(</a:t>
            </a:r>
            <a:r>
              <a:rPr lang="en-US" dirty="0" err="1" smtClean="0"/>
              <a:t>Pasal</a:t>
            </a:r>
            <a:r>
              <a:rPr lang="en-US" dirty="0" smtClean="0"/>
              <a:t> 20 </a:t>
            </a:r>
            <a:r>
              <a:rPr lang="en-US" dirty="0" err="1" smtClean="0"/>
              <a:t>ayat</a:t>
            </a:r>
            <a:r>
              <a:rPr lang="en-US" dirty="0" smtClean="0"/>
              <a:t> 1 UUPA)</a:t>
            </a:r>
          </a:p>
          <a:p>
            <a:pPr marL="365125" indent="-365125">
              <a:buFont typeface="Wingdings" pitchFamily="2" charset="2"/>
              <a:buChar char="Ø"/>
            </a:pPr>
            <a:r>
              <a:rPr lang="en-US" dirty="0" err="1" smtClean="0"/>
              <a:t>Pemberian</a:t>
            </a:r>
            <a:r>
              <a:rPr lang="en-US" dirty="0" smtClean="0"/>
              <a:t> </a:t>
            </a:r>
            <a:r>
              <a:rPr lang="en-US" dirty="0" err="1" smtClean="0"/>
              <a:t>sifat</a:t>
            </a:r>
            <a:r>
              <a:rPr lang="en-US" dirty="0" smtClean="0"/>
              <a:t> </a:t>
            </a:r>
            <a:r>
              <a:rPr lang="en-US" dirty="0" err="1" smtClean="0"/>
              <a:t>terkuat</a:t>
            </a:r>
            <a:r>
              <a:rPr lang="en-US" dirty="0" smtClean="0"/>
              <a:t> </a:t>
            </a:r>
            <a:r>
              <a:rPr lang="en-US" dirty="0" err="1" smtClean="0"/>
              <a:t>dan</a:t>
            </a:r>
            <a:r>
              <a:rPr lang="en-US" dirty="0" smtClean="0"/>
              <a:t> </a:t>
            </a:r>
            <a:r>
              <a:rPr lang="en-US" dirty="0" err="1" smtClean="0"/>
              <a:t>terpenuh</a:t>
            </a:r>
            <a:r>
              <a:rPr lang="en-US" dirty="0" smtClean="0"/>
              <a:t> </a:t>
            </a:r>
            <a:r>
              <a:rPr lang="en-US" b="1" i="1" dirty="0" err="1" smtClean="0"/>
              <a:t>tidak</a:t>
            </a:r>
            <a:r>
              <a:rPr lang="en-US" b="1" i="1" dirty="0" smtClean="0"/>
              <a:t> </a:t>
            </a:r>
            <a:r>
              <a:rPr lang="en-US" b="1" i="1" dirty="0" err="1" smtClean="0"/>
              <a:t>berarti</a:t>
            </a:r>
            <a:r>
              <a:rPr lang="en-US" b="1" i="1" dirty="0" smtClean="0"/>
              <a:t> </a:t>
            </a:r>
            <a:r>
              <a:rPr lang="en-US" dirty="0" err="1" smtClean="0"/>
              <a:t>bahwa</a:t>
            </a:r>
            <a:r>
              <a:rPr lang="en-US" dirty="0" smtClean="0"/>
              <a:t> </a:t>
            </a:r>
            <a:r>
              <a:rPr lang="en-US" dirty="0" err="1" smtClean="0"/>
              <a:t>hak</a:t>
            </a:r>
            <a:r>
              <a:rPr lang="en-US" dirty="0" smtClean="0"/>
              <a:t> </a:t>
            </a:r>
            <a:r>
              <a:rPr lang="en-US" dirty="0" err="1" smtClean="0"/>
              <a:t>tsb</a:t>
            </a:r>
            <a:r>
              <a:rPr lang="en-US" dirty="0" smtClean="0"/>
              <a:t> </a:t>
            </a:r>
            <a:r>
              <a:rPr lang="en-US" dirty="0" err="1" smtClean="0"/>
              <a:t>merupakan</a:t>
            </a:r>
            <a:r>
              <a:rPr lang="en-US" dirty="0" smtClean="0"/>
              <a:t> </a:t>
            </a:r>
            <a:r>
              <a:rPr lang="en-US" dirty="0" err="1" smtClean="0"/>
              <a:t>hak</a:t>
            </a:r>
            <a:r>
              <a:rPr lang="en-US" dirty="0" smtClean="0"/>
              <a:t> yang “</a:t>
            </a:r>
            <a:r>
              <a:rPr lang="en-US" b="1" i="1" dirty="0" err="1" smtClean="0"/>
              <a:t>mutlak</a:t>
            </a:r>
            <a:r>
              <a:rPr lang="en-US" b="1" i="1" dirty="0" smtClean="0"/>
              <a:t>, </a:t>
            </a:r>
            <a:r>
              <a:rPr lang="en-US" b="1" i="1" dirty="0" err="1" smtClean="0"/>
              <a:t>tak</a:t>
            </a:r>
            <a:r>
              <a:rPr lang="en-US" b="1" i="1" dirty="0" smtClean="0"/>
              <a:t> </a:t>
            </a:r>
            <a:r>
              <a:rPr lang="en-US" b="1" i="1" dirty="0" err="1" smtClean="0"/>
              <a:t>terbatas</a:t>
            </a:r>
            <a:r>
              <a:rPr lang="en-US" b="1" i="1" dirty="0" smtClean="0"/>
              <a:t> </a:t>
            </a:r>
            <a:r>
              <a:rPr lang="en-US" b="1" i="1" dirty="0" err="1" smtClean="0"/>
              <a:t>dan</a:t>
            </a:r>
            <a:r>
              <a:rPr lang="en-US" b="1" i="1" dirty="0" smtClean="0"/>
              <a:t> </a:t>
            </a:r>
            <a:r>
              <a:rPr lang="en-US" b="1" i="1" dirty="0" err="1" smtClean="0"/>
              <a:t>tidak</a:t>
            </a:r>
            <a:r>
              <a:rPr lang="en-US" b="1" i="1" dirty="0" smtClean="0"/>
              <a:t> </a:t>
            </a:r>
            <a:r>
              <a:rPr lang="en-US" b="1" i="1" dirty="0" err="1" smtClean="0"/>
              <a:t>dapat</a:t>
            </a:r>
            <a:r>
              <a:rPr lang="en-US" b="1" i="1" dirty="0" smtClean="0"/>
              <a:t> </a:t>
            </a:r>
            <a:r>
              <a:rPr lang="en-US" b="1" i="1" dirty="0" err="1" smtClean="0"/>
              <a:t>diganggu</a:t>
            </a:r>
            <a:r>
              <a:rPr lang="en-US" b="1" i="1" dirty="0" smtClean="0"/>
              <a:t> </a:t>
            </a:r>
            <a:r>
              <a:rPr lang="en-US" b="1" i="1" dirty="0" err="1" smtClean="0"/>
              <a:t>gugat</a:t>
            </a:r>
            <a:r>
              <a:rPr lang="en-US" dirty="0" smtClean="0"/>
              <a:t>” </a:t>
            </a:r>
            <a:r>
              <a:rPr lang="en-US" dirty="0" err="1" smtClean="0"/>
              <a:t>seperti</a:t>
            </a:r>
            <a:r>
              <a:rPr lang="en-US" dirty="0" smtClean="0"/>
              <a:t> </a:t>
            </a:r>
            <a:r>
              <a:rPr lang="en-US" dirty="0" err="1" smtClean="0"/>
              <a:t>pengertian</a:t>
            </a:r>
            <a:r>
              <a:rPr lang="en-US" dirty="0" smtClean="0"/>
              <a:t> </a:t>
            </a:r>
            <a:r>
              <a:rPr lang="en-US" dirty="0" err="1" smtClean="0"/>
              <a:t>asli</a:t>
            </a:r>
            <a:r>
              <a:rPr lang="en-US" dirty="0" smtClean="0"/>
              <a:t> </a:t>
            </a:r>
            <a:r>
              <a:rPr lang="en-US" dirty="0" err="1" smtClean="0"/>
              <a:t>dari</a:t>
            </a:r>
            <a:r>
              <a:rPr lang="en-US" dirty="0" smtClean="0"/>
              <a:t> </a:t>
            </a:r>
            <a:r>
              <a:rPr lang="en-US" dirty="0" err="1" smtClean="0"/>
              <a:t>Hak</a:t>
            </a:r>
            <a:r>
              <a:rPr lang="en-US" dirty="0" smtClean="0"/>
              <a:t> </a:t>
            </a:r>
            <a:r>
              <a:rPr lang="en-US" dirty="0" err="1" smtClean="0"/>
              <a:t>Eigendom</a:t>
            </a:r>
            <a:r>
              <a:rPr lang="en-US" dirty="0" smtClean="0"/>
              <a:t>,</a:t>
            </a:r>
          </a:p>
          <a:p>
            <a:pPr marL="365125" indent="-365125">
              <a:buFont typeface="Wingdings" pitchFamily="2" charset="2"/>
              <a:buChar char="Ø"/>
            </a:pPr>
            <a:r>
              <a:rPr lang="en-US" dirty="0" err="1" smtClean="0"/>
              <a:t>Sifat</a:t>
            </a:r>
            <a:r>
              <a:rPr lang="en-US" dirty="0" smtClean="0"/>
              <a:t> yang </a:t>
            </a:r>
            <a:r>
              <a:rPr lang="en-US" dirty="0" err="1" smtClean="0"/>
              <a:t>demikian</a:t>
            </a:r>
            <a:r>
              <a:rPr lang="en-US" dirty="0" smtClean="0"/>
              <a:t> </a:t>
            </a:r>
            <a:r>
              <a:rPr lang="en-US" dirty="0" err="1" smtClean="0"/>
              <a:t>bertentangan</a:t>
            </a:r>
            <a:r>
              <a:rPr lang="en-US" dirty="0" smtClean="0"/>
              <a:t> </a:t>
            </a:r>
            <a:r>
              <a:rPr lang="en-US" dirty="0" err="1" smtClean="0"/>
              <a:t>dengan</a:t>
            </a:r>
            <a:r>
              <a:rPr lang="en-US" dirty="0" smtClean="0"/>
              <a:t> </a:t>
            </a:r>
            <a:r>
              <a:rPr lang="en-US" dirty="0" err="1" smtClean="0"/>
              <a:t>hukum</a:t>
            </a:r>
            <a:r>
              <a:rPr lang="en-US" dirty="0" smtClean="0"/>
              <a:t> </a:t>
            </a:r>
            <a:r>
              <a:rPr lang="en-US" dirty="0" err="1" smtClean="0"/>
              <a:t>adat</a:t>
            </a:r>
            <a:r>
              <a:rPr lang="en-US" dirty="0" smtClean="0"/>
              <a:t> </a:t>
            </a:r>
            <a:r>
              <a:rPr lang="en-US" dirty="0" err="1" smtClean="0"/>
              <a:t>dan</a:t>
            </a:r>
            <a:r>
              <a:rPr lang="en-US" dirty="0" smtClean="0"/>
              <a:t> </a:t>
            </a:r>
            <a:r>
              <a:rPr lang="en-US" dirty="0" err="1" smtClean="0"/>
              <a:t>fungsi</a:t>
            </a:r>
            <a:r>
              <a:rPr lang="en-US" dirty="0" smtClean="0"/>
              <a:t> </a:t>
            </a:r>
            <a:r>
              <a:rPr lang="en-US" dirty="0" err="1" smtClean="0"/>
              <a:t>sosial</a:t>
            </a:r>
            <a:r>
              <a:rPr lang="en-US" dirty="0" smtClean="0"/>
              <a:t> </a:t>
            </a:r>
            <a:r>
              <a:rPr lang="en-US" dirty="0" err="1" smtClean="0"/>
              <a:t>dari</a:t>
            </a:r>
            <a:r>
              <a:rPr lang="en-US" dirty="0" smtClean="0"/>
              <a:t> </a:t>
            </a:r>
            <a:r>
              <a:rPr lang="en-US" dirty="0" err="1" smtClean="0"/>
              <a:t>tiap-tiap</a:t>
            </a:r>
            <a:r>
              <a:rPr lang="en-US" dirty="0" smtClean="0"/>
              <a:t> </a:t>
            </a:r>
            <a:r>
              <a:rPr lang="en-US" dirty="0" err="1" smtClean="0"/>
              <a:t>hak</a:t>
            </a:r>
            <a:r>
              <a:rPr lang="en-US" dirty="0" smtClean="0"/>
              <a:t> </a:t>
            </a:r>
            <a:r>
              <a:rPr lang="en-US" dirty="0" err="1" smtClean="0"/>
              <a:t>atas</a:t>
            </a:r>
            <a:r>
              <a:rPr lang="en-US" dirty="0" smtClean="0"/>
              <a:t> </a:t>
            </a:r>
            <a:r>
              <a:rPr lang="en-US" dirty="0" err="1" smtClean="0"/>
              <a:t>tanah</a:t>
            </a:r>
            <a:r>
              <a:rPr lang="en-US" dirty="0" smtClean="0"/>
              <a:t>.</a:t>
            </a:r>
          </a:p>
          <a:p>
            <a:pPr marL="365125" indent="-365125">
              <a:buFont typeface="Wingdings" pitchFamily="2" charset="2"/>
              <a:buChar char="Ø"/>
            </a:pPr>
            <a:r>
              <a:rPr lang="en-US" dirty="0" err="1" smtClean="0"/>
              <a:t>Kata-kata</a:t>
            </a:r>
            <a:r>
              <a:rPr lang="en-US" dirty="0" smtClean="0"/>
              <a:t> “</a:t>
            </a:r>
            <a:r>
              <a:rPr lang="en-US" dirty="0" err="1" smtClean="0"/>
              <a:t>terkuat</a:t>
            </a:r>
            <a:r>
              <a:rPr lang="en-US" dirty="0" smtClean="0"/>
              <a:t> </a:t>
            </a:r>
            <a:r>
              <a:rPr lang="en-US" dirty="0" err="1" smtClean="0"/>
              <a:t>dan</a:t>
            </a:r>
            <a:r>
              <a:rPr lang="en-US" dirty="0" smtClean="0"/>
              <a:t> </a:t>
            </a:r>
            <a:r>
              <a:rPr lang="en-US" dirty="0" err="1" smtClean="0"/>
              <a:t>terpenuh</a:t>
            </a:r>
            <a:r>
              <a:rPr lang="en-US" dirty="0" smtClean="0"/>
              <a:t>” </a:t>
            </a:r>
            <a:r>
              <a:rPr lang="en-US" dirty="0" err="1" smtClean="0"/>
              <a:t>bermaksud</a:t>
            </a:r>
            <a:r>
              <a:rPr lang="en-US" dirty="0" smtClean="0"/>
              <a:t> </a:t>
            </a:r>
            <a:r>
              <a:rPr lang="en-US" dirty="0" err="1" smtClean="0"/>
              <a:t>untuk</a:t>
            </a:r>
            <a:r>
              <a:rPr lang="en-US" dirty="0" smtClean="0"/>
              <a:t> </a:t>
            </a:r>
            <a:r>
              <a:rPr lang="en-US" dirty="0" err="1" smtClean="0"/>
              <a:t>membedakan</a:t>
            </a:r>
            <a:r>
              <a:rPr lang="en-US" dirty="0" smtClean="0"/>
              <a:t> </a:t>
            </a:r>
            <a:r>
              <a:rPr lang="en-US" dirty="0" err="1" smtClean="0"/>
              <a:t>dengan</a:t>
            </a:r>
            <a:r>
              <a:rPr lang="en-US" dirty="0" smtClean="0"/>
              <a:t> HGU, HGB, </a:t>
            </a:r>
            <a:r>
              <a:rPr lang="en-US" dirty="0" err="1" smtClean="0"/>
              <a:t>Hak</a:t>
            </a:r>
            <a:r>
              <a:rPr lang="en-US" dirty="0" smtClean="0"/>
              <a:t> </a:t>
            </a:r>
            <a:r>
              <a:rPr lang="en-US" dirty="0" err="1" smtClean="0"/>
              <a:t>Pakai</a:t>
            </a:r>
            <a:r>
              <a:rPr lang="en-US" dirty="0" smtClean="0"/>
              <a:t>, </a:t>
            </a:r>
            <a:r>
              <a:rPr lang="en-US" dirty="0" err="1" smtClean="0"/>
              <a:t>dllnya</a:t>
            </a:r>
            <a:r>
              <a:rPr lang="en-US" dirty="0" smtClean="0"/>
              <a:t>, </a:t>
            </a:r>
            <a:r>
              <a:rPr lang="en-US" dirty="0" err="1" smtClean="0"/>
              <a:t>yaitu</a:t>
            </a:r>
            <a:r>
              <a:rPr lang="en-US" dirty="0" smtClean="0"/>
              <a:t> </a:t>
            </a:r>
            <a:r>
              <a:rPr lang="en-US" dirty="0" err="1" smtClean="0"/>
              <a:t>untuk</a:t>
            </a:r>
            <a:r>
              <a:rPr lang="en-US" dirty="0" smtClean="0"/>
              <a:t> </a:t>
            </a:r>
            <a:r>
              <a:rPr lang="en-US" dirty="0" err="1" smtClean="0"/>
              <a:t>menunjukkan</a:t>
            </a:r>
            <a:r>
              <a:rPr lang="en-US" dirty="0" smtClean="0"/>
              <a:t> </a:t>
            </a:r>
            <a:r>
              <a:rPr lang="en-US" dirty="0" err="1" smtClean="0"/>
              <a:t>bahwa</a:t>
            </a:r>
            <a:r>
              <a:rPr lang="en-US" dirty="0" smtClean="0"/>
              <a:t> </a:t>
            </a:r>
            <a:r>
              <a:rPr lang="en-US" dirty="0" err="1" smtClean="0"/>
              <a:t>diantara</a:t>
            </a:r>
            <a:r>
              <a:rPr lang="en-US" dirty="0" smtClean="0"/>
              <a:t> </a:t>
            </a:r>
            <a:r>
              <a:rPr lang="en-US" dirty="0" err="1" smtClean="0"/>
              <a:t>hak-hak</a:t>
            </a:r>
            <a:r>
              <a:rPr lang="en-US" dirty="0" smtClean="0"/>
              <a:t> </a:t>
            </a:r>
            <a:r>
              <a:rPr lang="en-US" dirty="0" err="1" smtClean="0"/>
              <a:t>atas</a:t>
            </a:r>
            <a:r>
              <a:rPr lang="en-US" dirty="0" smtClean="0"/>
              <a:t> </a:t>
            </a:r>
            <a:r>
              <a:rPr lang="en-US" dirty="0" err="1" smtClean="0"/>
              <a:t>tanah</a:t>
            </a:r>
            <a:r>
              <a:rPr lang="en-US" dirty="0" smtClean="0"/>
              <a:t> yang </a:t>
            </a:r>
            <a:r>
              <a:rPr lang="en-US" dirty="0" err="1" smtClean="0"/>
              <a:t>dapat</a:t>
            </a:r>
            <a:r>
              <a:rPr lang="en-US" dirty="0" smtClean="0"/>
              <a:t> </a:t>
            </a:r>
            <a:r>
              <a:rPr lang="en-US" dirty="0" err="1" smtClean="0"/>
              <a:t>dipunyai</a:t>
            </a:r>
            <a:r>
              <a:rPr lang="en-US" dirty="0" smtClean="0"/>
              <a:t> </a:t>
            </a:r>
            <a:r>
              <a:rPr lang="en-US" dirty="0" err="1" smtClean="0"/>
              <a:t>orang</a:t>
            </a:r>
            <a:r>
              <a:rPr lang="en-US" dirty="0" smtClean="0"/>
              <a:t>, </a:t>
            </a:r>
            <a:r>
              <a:rPr lang="en-US" dirty="0" err="1" smtClean="0"/>
              <a:t>Hak</a:t>
            </a:r>
            <a:r>
              <a:rPr lang="en-US" dirty="0" smtClean="0"/>
              <a:t> </a:t>
            </a:r>
            <a:r>
              <a:rPr lang="en-US" dirty="0" err="1" smtClean="0"/>
              <a:t>Miliklah</a:t>
            </a:r>
            <a:r>
              <a:rPr lang="en-US" dirty="0" smtClean="0"/>
              <a:t> yang “</a:t>
            </a:r>
            <a:r>
              <a:rPr lang="en-US" dirty="0" err="1" smtClean="0"/>
              <a:t>ter</a:t>
            </a:r>
            <a:r>
              <a:rPr lang="en-US" dirty="0" smtClean="0"/>
              <a:t>” (</a:t>
            </a:r>
            <a:r>
              <a:rPr lang="en-US" dirty="0" err="1" smtClean="0"/>
              <a:t>artinya</a:t>
            </a:r>
            <a:r>
              <a:rPr lang="en-US" dirty="0" smtClean="0"/>
              <a:t>: paling) </a:t>
            </a:r>
            <a:r>
              <a:rPr lang="en-US" dirty="0" err="1" smtClean="0"/>
              <a:t>kuat</a:t>
            </a:r>
            <a:r>
              <a:rPr lang="en-US" dirty="0" smtClean="0"/>
              <a:t> </a:t>
            </a:r>
            <a:r>
              <a:rPr lang="en-US" dirty="0" err="1" smtClean="0"/>
              <a:t>dan</a:t>
            </a:r>
            <a:r>
              <a:rPr lang="en-US" dirty="0" smtClean="0"/>
              <a:t> </a:t>
            </a:r>
            <a:r>
              <a:rPr lang="en-US" dirty="0" err="1" smtClean="0"/>
              <a:t>terpenuh</a:t>
            </a:r>
            <a:r>
              <a:rPr lang="en-US" dirty="0" smtClean="0"/>
              <a:t>.</a:t>
            </a:r>
          </a:p>
          <a:p>
            <a:pPr marL="365125" indent="-365125">
              <a:buNone/>
            </a:pPr>
            <a:r>
              <a:rPr lang="en-US" dirty="0" smtClean="0"/>
              <a:t>	(</a:t>
            </a:r>
            <a:r>
              <a:rPr lang="en-US" dirty="0" err="1" smtClean="0"/>
              <a:t>Penjelasan</a:t>
            </a:r>
            <a:r>
              <a:rPr lang="en-US" dirty="0" smtClean="0"/>
              <a:t> </a:t>
            </a:r>
            <a:r>
              <a:rPr lang="en-US" dirty="0" err="1" smtClean="0"/>
              <a:t>Pasal</a:t>
            </a:r>
            <a:r>
              <a:rPr lang="en-US" dirty="0" smtClean="0"/>
              <a:t> 20 UUPA).</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838200"/>
          </a:xfrm>
        </p:spPr>
        <p:txBody>
          <a:bodyPr>
            <a:normAutofit/>
          </a:bodyPr>
          <a:lstStyle/>
          <a:p>
            <a:r>
              <a:rPr lang="en-US" b="1" dirty="0" err="1" smtClean="0"/>
              <a:t>Hak</a:t>
            </a:r>
            <a:r>
              <a:rPr lang="en-US" b="1" dirty="0" smtClean="0"/>
              <a:t> </a:t>
            </a:r>
            <a:r>
              <a:rPr lang="en-US" b="1" dirty="0" err="1" smtClean="0"/>
              <a:t>Milik</a:t>
            </a:r>
            <a:r>
              <a:rPr lang="en-US" b="1" dirty="0" smtClean="0"/>
              <a:t> (</a:t>
            </a:r>
            <a:r>
              <a:rPr lang="en-US" b="1" dirty="0" err="1" smtClean="0"/>
              <a:t>lanjutan</a:t>
            </a:r>
            <a:r>
              <a:rPr lang="en-US" b="1" dirty="0" smtClean="0"/>
              <a:t>)</a:t>
            </a:r>
            <a:endParaRPr lang="en-US" b="1" dirty="0"/>
          </a:p>
        </p:txBody>
      </p:sp>
      <p:sp>
        <p:nvSpPr>
          <p:cNvPr id="3" name="Content Placeholder 2"/>
          <p:cNvSpPr>
            <a:spLocks noGrp="1"/>
          </p:cNvSpPr>
          <p:nvPr>
            <p:ph idx="1"/>
          </p:nvPr>
        </p:nvSpPr>
        <p:spPr>
          <a:xfrm>
            <a:off x="914400" y="1295400"/>
            <a:ext cx="7772400" cy="5105400"/>
          </a:xfrm>
        </p:spPr>
        <p:txBody>
          <a:bodyPr>
            <a:normAutofit fontScale="92500" lnSpcReduction="10000"/>
          </a:bodyPr>
          <a:lstStyle/>
          <a:p>
            <a:pPr marL="365125" indent="-365125">
              <a:buNone/>
            </a:pPr>
            <a:r>
              <a:rPr lang="en-US" b="1" dirty="0" smtClean="0"/>
              <a:t>SUBYEK:</a:t>
            </a:r>
          </a:p>
          <a:p>
            <a:pPr marL="514350" lvl="0" indent="-514350">
              <a:buFont typeface="+mj-lt"/>
              <a:buAutoNum type="arabicPeriod"/>
            </a:pPr>
            <a:r>
              <a:rPr lang="en-US" dirty="0" smtClean="0"/>
              <a:t>WNI</a:t>
            </a:r>
          </a:p>
          <a:p>
            <a:pPr marL="514350" lvl="0" indent="-514350">
              <a:buFont typeface="+mj-lt"/>
              <a:buAutoNum type="arabicPeriod"/>
            </a:pPr>
            <a:r>
              <a:rPr lang="en-US" dirty="0" err="1" smtClean="0"/>
              <a:t>Badan</a:t>
            </a:r>
            <a:r>
              <a:rPr lang="en-US" dirty="0" smtClean="0"/>
              <a:t> </a:t>
            </a:r>
            <a:r>
              <a:rPr lang="en-US" dirty="0" err="1" smtClean="0"/>
              <a:t>Hukum</a:t>
            </a:r>
            <a:r>
              <a:rPr lang="en-US" dirty="0" smtClean="0"/>
              <a:t> </a:t>
            </a:r>
            <a:r>
              <a:rPr lang="en-US" dirty="0" err="1" smtClean="0"/>
              <a:t>Tertentu</a:t>
            </a:r>
            <a:r>
              <a:rPr lang="en-US" dirty="0" smtClean="0"/>
              <a:t>                             (PP No. 38 </a:t>
            </a:r>
            <a:r>
              <a:rPr lang="en-US" dirty="0" err="1" smtClean="0"/>
              <a:t>Tahun</a:t>
            </a:r>
            <a:r>
              <a:rPr lang="en-US" dirty="0" smtClean="0"/>
              <a:t> 1963 </a:t>
            </a:r>
            <a:r>
              <a:rPr lang="en-US" dirty="0" err="1" smtClean="0"/>
              <a:t>tentang</a:t>
            </a:r>
            <a:r>
              <a:rPr lang="en-US" dirty="0" smtClean="0"/>
              <a:t> </a:t>
            </a:r>
            <a:r>
              <a:rPr lang="en-US" dirty="0" err="1" smtClean="0"/>
              <a:t>Penunjukkan</a:t>
            </a:r>
            <a:r>
              <a:rPr lang="en-US" dirty="0" smtClean="0"/>
              <a:t> </a:t>
            </a:r>
            <a:r>
              <a:rPr lang="en-US" dirty="0" err="1" smtClean="0"/>
              <a:t>Badan-Badan</a:t>
            </a:r>
            <a:r>
              <a:rPr lang="en-US" dirty="0" smtClean="0"/>
              <a:t> </a:t>
            </a:r>
            <a:r>
              <a:rPr lang="en-US" dirty="0" err="1" smtClean="0"/>
              <a:t>Hukum</a:t>
            </a:r>
            <a:r>
              <a:rPr lang="en-US" dirty="0" smtClean="0"/>
              <a:t> yang </a:t>
            </a:r>
            <a:r>
              <a:rPr lang="en-US" dirty="0" err="1" smtClean="0"/>
              <a:t>dapat</a:t>
            </a:r>
            <a:r>
              <a:rPr lang="en-US" dirty="0" smtClean="0"/>
              <a:t> </a:t>
            </a:r>
            <a:r>
              <a:rPr lang="en-US" dirty="0" err="1" smtClean="0"/>
              <a:t>mempunyai</a:t>
            </a:r>
            <a:r>
              <a:rPr lang="en-US" dirty="0" smtClean="0"/>
              <a:t> </a:t>
            </a:r>
            <a:r>
              <a:rPr lang="en-US" dirty="0" err="1" smtClean="0"/>
              <a:t>Hak</a:t>
            </a:r>
            <a:r>
              <a:rPr lang="en-US" dirty="0" smtClean="0"/>
              <a:t> </a:t>
            </a:r>
            <a:r>
              <a:rPr lang="en-US" dirty="0" err="1" smtClean="0"/>
              <a:t>Milik</a:t>
            </a:r>
            <a:r>
              <a:rPr lang="en-US" dirty="0" smtClean="0"/>
              <a:t> </a:t>
            </a:r>
            <a:r>
              <a:rPr lang="en-US" dirty="0" err="1" smtClean="0"/>
              <a:t>atas</a:t>
            </a:r>
            <a:r>
              <a:rPr lang="en-US" dirty="0" smtClean="0"/>
              <a:t> Tanah):</a:t>
            </a:r>
          </a:p>
          <a:p>
            <a:pPr marL="1028700" lvl="0" indent="-514350">
              <a:buFont typeface="+mj-lt"/>
              <a:buAutoNum type="alphaLcPeriod"/>
            </a:pPr>
            <a:r>
              <a:rPr lang="en-US" dirty="0" smtClean="0"/>
              <a:t>Bank-Bank yang </a:t>
            </a:r>
            <a:r>
              <a:rPr lang="en-US" dirty="0" err="1" smtClean="0"/>
              <a:t>didirikan</a:t>
            </a:r>
            <a:r>
              <a:rPr lang="en-US" dirty="0" smtClean="0"/>
              <a:t> </a:t>
            </a:r>
            <a:r>
              <a:rPr lang="en-US" dirty="0" err="1" smtClean="0"/>
              <a:t>oleh</a:t>
            </a:r>
            <a:r>
              <a:rPr lang="en-US" dirty="0" smtClean="0"/>
              <a:t> Negara</a:t>
            </a:r>
          </a:p>
          <a:p>
            <a:pPr marL="1028700" lvl="0" indent="-514350">
              <a:buFont typeface="+mj-lt"/>
              <a:buAutoNum type="alphaLcPeriod"/>
            </a:pPr>
            <a:r>
              <a:rPr lang="en-US" dirty="0" err="1" smtClean="0"/>
              <a:t>Perkumpulan-Perkumpulan</a:t>
            </a:r>
            <a:r>
              <a:rPr lang="en-US" dirty="0" smtClean="0"/>
              <a:t> </a:t>
            </a:r>
            <a:r>
              <a:rPr lang="en-US" dirty="0" err="1" smtClean="0"/>
              <a:t>Koperasi</a:t>
            </a:r>
            <a:r>
              <a:rPr lang="en-US" dirty="0" smtClean="0"/>
              <a:t> </a:t>
            </a:r>
            <a:r>
              <a:rPr lang="en-US" dirty="0" err="1" smtClean="0"/>
              <a:t>Pertanian</a:t>
            </a:r>
            <a:endParaRPr lang="en-US" dirty="0" smtClean="0"/>
          </a:p>
          <a:p>
            <a:pPr marL="1028700" lvl="0" indent="-514350">
              <a:buFont typeface="+mj-lt"/>
              <a:buAutoNum type="alphaLcPeriod"/>
            </a:pPr>
            <a:r>
              <a:rPr lang="en-US" dirty="0" err="1" smtClean="0"/>
              <a:t>Badan-Badan</a:t>
            </a:r>
            <a:r>
              <a:rPr lang="en-US" dirty="0" smtClean="0"/>
              <a:t> </a:t>
            </a:r>
            <a:r>
              <a:rPr lang="en-US" dirty="0" err="1" smtClean="0"/>
              <a:t>Keagamaan</a:t>
            </a:r>
            <a:endParaRPr lang="en-US" dirty="0" smtClean="0"/>
          </a:p>
          <a:p>
            <a:pPr marL="1028700" indent="-514350">
              <a:buFont typeface="+mj-lt"/>
              <a:buAutoNum type="alphaLcPeriod"/>
            </a:pPr>
            <a:r>
              <a:rPr lang="en-US" dirty="0" err="1" smtClean="0"/>
              <a:t>Badan-Badan</a:t>
            </a:r>
            <a:r>
              <a:rPr lang="en-US" dirty="0" smtClean="0"/>
              <a:t> </a:t>
            </a:r>
            <a:r>
              <a:rPr lang="en-US" dirty="0" err="1" smtClean="0"/>
              <a:t>Sosial</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400288" cy="838200"/>
          </a:xfrm>
        </p:spPr>
        <p:txBody>
          <a:bodyPr/>
          <a:lstStyle/>
          <a:p>
            <a:r>
              <a:rPr lang="en-US" b="1" dirty="0" err="1" smtClean="0"/>
              <a:t>Hak</a:t>
            </a:r>
            <a:r>
              <a:rPr lang="en-US" b="1" dirty="0" smtClean="0"/>
              <a:t> </a:t>
            </a:r>
            <a:r>
              <a:rPr lang="en-US" b="1" dirty="0" err="1" smtClean="0"/>
              <a:t>Milik</a:t>
            </a:r>
            <a:r>
              <a:rPr lang="en-US" b="1" dirty="0" smtClean="0"/>
              <a:t>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838200" y="1143000"/>
            <a:ext cx="8095488" cy="5562600"/>
          </a:xfrm>
        </p:spPr>
        <p:txBody>
          <a:bodyPr>
            <a:normAutofit fontScale="85000" lnSpcReduction="10000"/>
          </a:bodyPr>
          <a:lstStyle/>
          <a:p>
            <a:pPr>
              <a:buNone/>
            </a:pPr>
            <a:r>
              <a:rPr lang="en-US" dirty="0" err="1" smtClean="0"/>
              <a:t>Syaratnya</a:t>
            </a:r>
            <a:r>
              <a:rPr lang="en-US" dirty="0" smtClean="0"/>
              <a:t>:</a:t>
            </a:r>
          </a:p>
          <a:p>
            <a:pPr marL="541338" indent="-514350">
              <a:buNone/>
            </a:pPr>
            <a:r>
              <a:rPr lang="en-US" dirty="0" smtClean="0"/>
              <a:t>1.   Bank Negara </a:t>
            </a:r>
            <a:r>
              <a:rPr lang="en-US" dirty="0" err="1" smtClean="0"/>
              <a:t>hanya</a:t>
            </a:r>
            <a:r>
              <a:rPr lang="en-US" dirty="0" smtClean="0"/>
              <a:t> </a:t>
            </a:r>
            <a:r>
              <a:rPr lang="en-US" dirty="0" err="1" smtClean="0"/>
              <a:t>boleh</a:t>
            </a:r>
            <a:r>
              <a:rPr lang="en-US" dirty="0" smtClean="0"/>
              <a:t> </a:t>
            </a:r>
            <a:r>
              <a:rPr lang="en-US" dirty="0" err="1" smtClean="0"/>
              <a:t>mempunyai</a:t>
            </a:r>
            <a:r>
              <a:rPr lang="en-US" dirty="0" smtClean="0"/>
              <a:t> </a:t>
            </a:r>
            <a:r>
              <a:rPr lang="en-US" dirty="0" err="1" smtClean="0"/>
              <a:t>Hak</a:t>
            </a:r>
            <a:r>
              <a:rPr lang="en-US" dirty="0" smtClean="0"/>
              <a:t> </a:t>
            </a:r>
            <a:r>
              <a:rPr lang="en-US" dirty="0" err="1" smtClean="0"/>
              <a:t>Milik</a:t>
            </a:r>
            <a:r>
              <a:rPr lang="en-US" dirty="0" smtClean="0"/>
              <a:t> </a:t>
            </a:r>
            <a:r>
              <a:rPr lang="en-US" dirty="0" err="1" smtClean="0"/>
              <a:t>atas</a:t>
            </a:r>
            <a:r>
              <a:rPr lang="en-US" dirty="0"/>
              <a:t> </a:t>
            </a:r>
            <a:r>
              <a:rPr lang="en-US" dirty="0" err="1" smtClean="0"/>
              <a:t>tanah</a:t>
            </a:r>
            <a:r>
              <a:rPr lang="en-US" dirty="0" smtClean="0"/>
              <a:t>:</a:t>
            </a:r>
            <a:br>
              <a:rPr lang="en-US" dirty="0" smtClean="0"/>
            </a:br>
            <a:r>
              <a:rPr lang="en-US" dirty="0" smtClean="0"/>
              <a:t>a.  </a:t>
            </a:r>
            <a:r>
              <a:rPr lang="en-US" dirty="0" err="1" smtClean="0"/>
              <a:t>Untuk</a:t>
            </a:r>
            <a:r>
              <a:rPr lang="en-US" dirty="0" smtClean="0"/>
              <a:t> </a:t>
            </a:r>
            <a:r>
              <a:rPr lang="en-US" dirty="0" err="1" smtClean="0"/>
              <a:t>tempat</a:t>
            </a:r>
            <a:r>
              <a:rPr lang="en-US" dirty="0" smtClean="0"/>
              <a:t> </a:t>
            </a:r>
            <a:r>
              <a:rPr lang="en-US" dirty="0" err="1" smtClean="0"/>
              <a:t>bangunan-bangunan</a:t>
            </a:r>
            <a:r>
              <a:rPr lang="en-US" dirty="0" smtClean="0"/>
              <a:t> </a:t>
            </a:r>
            <a:r>
              <a:rPr lang="en-US" dirty="0" err="1" smtClean="0"/>
              <a:t>guna</a:t>
            </a:r>
            <a:r>
              <a:rPr lang="en-US" dirty="0" smtClean="0"/>
              <a:t>      	</a:t>
            </a:r>
            <a:r>
              <a:rPr lang="en-US" dirty="0" err="1" smtClean="0"/>
              <a:t>menunai</a:t>
            </a:r>
            <a:r>
              <a:rPr lang="en-US" dirty="0" smtClean="0"/>
              <a:t> </a:t>
            </a:r>
            <a:r>
              <a:rPr lang="en-US" dirty="0" err="1" smtClean="0"/>
              <a:t>kan</a:t>
            </a:r>
            <a:r>
              <a:rPr lang="en-US" dirty="0" smtClean="0"/>
              <a:t> </a:t>
            </a:r>
            <a:r>
              <a:rPr lang="en-US" dirty="0" err="1" smtClean="0"/>
              <a:t>tugasnya</a:t>
            </a:r>
            <a:r>
              <a:rPr lang="en-US" dirty="0" smtClean="0"/>
              <a:t> </a:t>
            </a:r>
            <a:r>
              <a:rPr lang="en-US" dirty="0" err="1" smtClean="0"/>
              <a:t>serta</a:t>
            </a:r>
            <a:r>
              <a:rPr lang="en-US" dirty="0" smtClean="0"/>
              <a:t> </a:t>
            </a:r>
            <a:r>
              <a:rPr lang="en-US" dirty="0" err="1" smtClean="0"/>
              <a:t>untuk</a:t>
            </a:r>
            <a:r>
              <a:rPr lang="en-US" dirty="0" smtClean="0"/>
              <a:t> </a:t>
            </a:r>
            <a:r>
              <a:rPr lang="en-US" dirty="0" err="1" smtClean="0"/>
              <a:t>perumahan</a:t>
            </a:r>
            <a:r>
              <a:rPr lang="en-US" dirty="0" smtClean="0"/>
              <a:t> 	</a:t>
            </a:r>
            <a:r>
              <a:rPr lang="en-US" dirty="0" err="1" smtClean="0"/>
              <a:t>bagi</a:t>
            </a:r>
            <a:r>
              <a:rPr lang="en-US" dirty="0" smtClean="0"/>
              <a:t> </a:t>
            </a:r>
            <a:r>
              <a:rPr lang="en-US" dirty="0" err="1" smtClean="0"/>
              <a:t>pegawainya</a:t>
            </a:r>
            <a:endParaRPr lang="en-US" dirty="0" smtClean="0"/>
          </a:p>
          <a:p>
            <a:pPr marL="596646" indent="-514350">
              <a:buNone/>
            </a:pPr>
            <a:r>
              <a:rPr lang="en-US" dirty="0" smtClean="0"/>
              <a:t>	b.  Yang </a:t>
            </a:r>
            <a:r>
              <a:rPr lang="en-US" dirty="0" err="1" smtClean="0"/>
              <a:t>berasal</a:t>
            </a:r>
            <a:r>
              <a:rPr lang="en-US" dirty="0" smtClean="0"/>
              <a:t> </a:t>
            </a:r>
            <a:r>
              <a:rPr lang="en-US" dirty="0" err="1" smtClean="0"/>
              <a:t>dari</a:t>
            </a:r>
            <a:r>
              <a:rPr lang="en-US" dirty="0" smtClean="0"/>
              <a:t> </a:t>
            </a:r>
            <a:r>
              <a:rPr lang="en-US" dirty="0" err="1" smtClean="0"/>
              <a:t>pembelian</a:t>
            </a:r>
            <a:r>
              <a:rPr lang="en-US" dirty="0" smtClean="0"/>
              <a:t> </a:t>
            </a:r>
            <a:r>
              <a:rPr lang="en-US" dirty="0" err="1" smtClean="0"/>
              <a:t>dalam</a:t>
            </a:r>
            <a:r>
              <a:rPr lang="en-US" dirty="0" smtClean="0"/>
              <a:t> </a:t>
            </a:r>
            <a:r>
              <a:rPr lang="en-US" dirty="0" err="1" smtClean="0"/>
              <a:t>pelelangan</a:t>
            </a:r>
            <a:r>
              <a:rPr lang="en-US" dirty="0" smtClean="0"/>
              <a:t> 	</a:t>
            </a:r>
            <a:r>
              <a:rPr lang="en-US" dirty="0" err="1" smtClean="0"/>
              <a:t>umum</a:t>
            </a:r>
            <a:r>
              <a:rPr lang="en-US" dirty="0" smtClean="0"/>
              <a:t> </a:t>
            </a:r>
            <a:r>
              <a:rPr lang="en-US" dirty="0" err="1" smtClean="0"/>
              <a:t>sebagai</a:t>
            </a:r>
            <a:r>
              <a:rPr lang="en-US" dirty="0" smtClean="0"/>
              <a:t> </a:t>
            </a:r>
            <a:r>
              <a:rPr lang="en-US" dirty="0" err="1" smtClean="0"/>
              <a:t>eksekusi</a:t>
            </a:r>
            <a:r>
              <a:rPr lang="en-US" dirty="0" smtClean="0"/>
              <a:t> </a:t>
            </a:r>
            <a:r>
              <a:rPr lang="en-US" dirty="0" err="1" smtClean="0"/>
              <a:t>dari</a:t>
            </a:r>
            <a:r>
              <a:rPr lang="en-US" dirty="0" smtClean="0"/>
              <a:t> </a:t>
            </a:r>
            <a:r>
              <a:rPr lang="en-US" dirty="0" err="1" smtClean="0"/>
              <a:t>hak</a:t>
            </a:r>
            <a:r>
              <a:rPr lang="en-US" dirty="0" smtClean="0"/>
              <a:t> Bank </a:t>
            </a:r>
            <a:r>
              <a:rPr lang="en-US" dirty="0" err="1" smtClean="0"/>
              <a:t>ybs</a:t>
            </a:r>
            <a:r>
              <a:rPr lang="en-US" dirty="0" smtClean="0"/>
              <a:t>, </a:t>
            </a:r>
            <a:r>
              <a:rPr lang="en-US" dirty="0" err="1" smtClean="0"/>
              <a:t>dengan</a:t>
            </a:r>
            <a:r>
              <a:rPr lang="en-US" dirty="0" smtClean="0"/>
              <a:t> 	</a:t>
            </a:r>
            <a:r>
              <a:rPr lang="en-US" dirty="0" err="1" smtClean="0"/>
              <a:t>ketentuan</a:t>
            </a:r>
            <a:r>
              <a:rPr lang="en-US" dirty="0" smtClean="0"/>
              <a:t> </a:t>
            </a:r>
            <a:r>
              <a:rPr lang="en-US" dirty="0" err="1" smtClean="0"/>
              <a:t>bahwa</a:t>
            </a:r>
            <a:r>
              <a:rPr lang="en-US" dirty="0" smtClean="0"/>
              <a:t> </a:t>
            </a:r>
            <a:r>
              <a:rPr lang="en-US" dirty="0" err="1" smtClean="0"/>
              <a:t>jika</a:t>
            </a:r>
            <a:r>
              <a:rPr lang="en-US" dirty="0" smtClean="0"/>
              <a:t> Bank </a:t>
            </a:r>
            <a:r>
              <a:rPr lang="en-US" dirty="0" err="1" smtClean="0"/>
              <a:t>sendiri</a:t>
            </a:r>
            <a:r>
              <a:rPr lang="en-US" dirty="0" smtClean="0"/>
              <a:t> </a:t>
            </a:r>
            <a:r>
              <a:rPr lang="en-US" dirty="0" err="1" smtClean="0"/>
              <a:t>tidak</a:t>
            </a:r>
            <a:r>
              <a:rPr lang="en-US" dirty="0" smtClean="0"/>
              <a:t> 	</a:t>
            </a:r>
            <a:r>
              <a:rPr lang="en-US" dirty="0" err="1" smtClean="0"/>
              <a:t>memerlukannya</a:t>
            </a:r>
            <a:r>
              <a:rPr lang="en-US" dirty="0" smtClean="0"/>
              <a:t> </a:t>
            </a:r>
            <a:r>
              <a:rPr lang="en-US" dirty="0" err="1" smtClean="0"/>
              <a:t>untuk</a:t>
            </a:r>
            <a:r>
              <a:rPr lang="en-US" dirty="0" smtClean="0"/>
              <a:t> </a:t>
            </a:r>
            <a:r>
              <a:rPr lang="en-US" dirty="0" err="1" smtClean="0"/>
              <a:t>keperluan</a:t>
            </a:r>
            <a:r>
              <a:rPr lang="en-US" dirty="0" smtClean="0"/>
              <a:t> 1.a, </a:t>
            </a:r>
            <a:r>
              <a:rPr lang="en-US" dirty="0" err="1" smtClean="0"/>
              <a:t>di</a:t>
            </a:r>
            <a:r>
              <a:rPr lang="en-US" dirty="0" smtClean="0"/>
              <a:t> </a:t>
            </a:r>
            <a:r>
              <a:rPr lang="en-US" dirty="0" err="1" smtClean="0"/>
              <a:t>dalam</a:t>
            </a:r>
            <a:r>
              <a:rPr lang="en-US" dirty="0" smtClean="0"/>
              <a:t> 	</a:t>
            </a:r>
            <a:r>
              <a:rPr lang="en-US" dirty="0" err="1" smtClean="0"/>
              <a:t>waktu</a:t>
            </a:r>
            <a:r>
              <a:rPr lang="en-US" dirty="0" smtClean="0"/>
              <a:t> 1 </a:t>
            </a:r>
            <a:r>
              <a:rPr lang="en-US" dirty="0" err="1" smtClean="0"/>
              <a:t>tahun</a:t>
            </a:r>
            <a:r>
              <a:rPr lang="en-US" dirty="0" smtClean="0"/>
              <a:t> </a:t>
            </a:r>
            <a:r>
              <a:rPr lang="en-US" dirty="0" err="1" smtClean="0"/>
              <a:t>sejak</a:t>
            </a:r>
            <a:r>
              <a:rPr lang="en-US" dirty="0" smtClean="0"/>
              <a:t> </a:t>
            </a:r>
            <a:r>
              <a:rPr lang="en-US" dirty="0" err="1" smtClean="0"/>
              <a:t>diperolehnya</a:t>
            </a:r>
            <a:r>
              <a:rPr lang="en-US" dirty="0" smtClean="0"/>
              <a:t>, </a:t>
            </a:r>
            <a:r>
              <a:rPr lang="en-US" dirty="0" err="1" smtClean="0"/>
              <a:t>harus</a:t>
            </a:r>
            <a:r>
              <a:rPr lang="en-US" dirty="0" smtClean="0"/>
              <a:t> </a:t>
            </a:r>
            <a:r>
              <a:rPr lang="en-US" dirty="0" err="1" smtClean="0"/>
              <a:t>dialihkan</a:t>
            </a:r>
            <a:r>
              <a:rPr lang="en-US" dirty="0" smtClean="0"/>
              <a:t> 	</a:t>
            </a:r>
            <a:r>
              <a:rPr lang="en-US" dirty="0" err="1" smtClean="0"/>
              <a:t>kepada</a:t>
            </a:r>
            <a:r>
              <a:rPr lang="en-US" dirty="0" smtClean="0"/>
              <a:t> </a:t>
            </a:r>
            <a:r>
              <a:rPr lang="en-US" dirty="0" err="1" smtClean="0"/>
              <a:t>pihak</a:t>
            </a:r>
            <a:r>
              <a:rPr lang="en-US" dirty="0" smtClean="0"/>
              <a:t> lain yang </a:t>
            </a:r>
            <a:r>
              <a:rPr lang="en-US" dirty="0" err="1" smtClean="0"/>
              <a:t>memenuhi</a:t>
            </a:r>
            <a:r>
              <a:rPr lang="en-US" dirty="0" smtClean="0"/>
              <a:t> </a:t>
            </a:r>
            <a:r>
              <a:rPr lang="en-US" dirty="0" err="1" smtClean="0"/>
              <a:t>syarat</a:t>
            </a:r>
            <a:r>
              <a:rPr lang="en-US" dirty="0" smtClean="0"/>
              <a:t>.</a:t>
            </a:r>
          </a:p>
          <a:p>
            <a:pPr marL="398463" indent="-398463">
              <a:buFont typeface="Wingdings" pitchFamily="2" charset="2"/>
              <a:buChar char="Ø"/>
            </a:pPr>
            <a:r>
              <a:rPr lang="en-US" dirty="0" err="1" smtClean="0"/>
              <a:t>Untuk</a:t>
            </a:r>
            <a:r>
              <a:rPr lang="en-US" dirty="0" smtClean="0"/>
              <a:t> </a:t>
            </a:r>
            <a:r>
              <a:rPr lang="en-US" dirty="0" err="1" smtClean="0"/>
              <a:t>dapat</a:t>
            </a:r>
            <a:r>
              <a:rPr lang="en-US" dirty="0" smtClean="0"/>
              <a:t> </a:t>
            </a:r>
            <a:r>
              <a:rPr lang="en-US" dirty="0" err="1" smtClean="0"/>
              <a:t>tetap</a:t>
            </a:r>
            <a:r>
              <a:rPr lang="en-US" dirty="0" smtClean="0"/>
              <a:t> </a:t>
            </a:r>
            <a:r>
              <a:rPr lang="en-US" dirty="0" err="1" smtClean="0"/>
              <a:t>mempunyai</a:t>
            </a:r>
            <a:r>
              <a:rPr lang="en-US" dirty="0" smtClean="0"/>
              <a:t> </a:t>
            </a:r>
            <a:r>
              <a:rPr lang="en-US" dirty="0" err="1" smtClean="0"/>
              <a:t>tanahnya</a:t>
            </a:r>
            <a:r>
              <a:rPr lang="en-US" dirty="0" smtClean="0"/>
              <a:t> </a:t>
            </a:r>
            <a:r>
              <a:rPr lang="en-US" dirty="0" err="1" smtClean="0"/>
              <a:t>guna</a:t>
            </a:r>
            <a:r>
              <a:rPr lang="en-US" dirty="0" smtClean="0"/>
              <a:t> </a:t>
            </a:r>
            <a:r>
              <a:rPr lang="en-US" dirty="0" err="1" smtClean="0"/>
              <a:t>keperluan</a:t>
            </a:r>
            <a:r>
              <a:rPr lang="en-US" dirty="0" smtClean="0"/>
              <a:t> 1.a, </a:t>
            </a:r>
            <a:r>
              <a:rPr lang="en-US" dirty="0" err="1" smtClean="0"/>
              <a:t>harus</a:t>
            </a:r>
            <a:r>
              <a:rPr lang="en-US" dirty="0" smtClean="0"/>
              <a:t> </a:t>
            </a:r>
            <a:r>
              <a:rPr lang="en-US" dirty="0" err="1" smtClean="0"/>
              <a:t>ada</a:t>
            </a:r>
            <a:r>
              <a:rPr lang="en-US" dirty="0" smtClean="0"/>
              <a:t> </a:t>
            </a:r>
            <a:r>
              <a:rPr lang="en-US" dirty="0" err="1" smtClean="0"/>
              <a:t>izin</a:t>
            </a:r>
            <a:r>
              <a:rPr lang="en-US" dirty="0" smtClean="0"/>
              <a:t> </a:t>
            </a:r>
            <a:r>
              <a:rPr lang="en-US" dirty="0" err="1" smtClean="0"/>
              <a:t>dari</a:t>
            </a:r>
            <a:r>
              <a:rPr lang="en-US" dirty="0" smtClean="0"/>
              <a:t> </a:t>
            </a:r>
            <a:r>
              <a:rPr lang="en-US" dirty="0" err="1" smtClean="0"/>
              <a:t>Kepala</a:t>
            </a:r>
            <a:r>
              <a:rPr lang="en-US" dirty="0" smtClean="0"/>
              <a:t> BPN.</a:t>
            </a:r>
          </a:p>
          <a:p>
            <a:pPr marL="596646" indent="-514350">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400288" cy="838200"/>
          </a:xfrm>
        </p:spPr>
        <p:txBody>
          <a:bodyPr/>
          <a:lstStyle/>
          <a:p>
            <a:r>
              <a:rPr lang="en-US" b="1" dirty="0" err="1" smtClean="0"/>
              <a:t>Hak</a:t>
            </a:r>
            <a:r>
              <a:rPr lang="en-US" b="1" dirty="0" smtClean="0"/>
              <a:t> </a:t>
            </a:r>
            <a:r>
              <a:rPr lang="en-US" b="1" dirty="0" err="1" smtClean="0"/>
              <a:t>Milik</a:t>
            </a:r>
            <a:r>
              <a:rPr lang="en-US" b="1" dirty="0" smtClean="0"/>
              <a:t>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1600200"/>
            <a:ext cx="7943088" cy="4648200"/>
          </a:xfrm>
        </p:spPr>
        <p:txBody>
          <a:bodyPr/>
          <a:lstStyle/>
          <a:p>
            <a:pPr marL="514350" indent="-514350">
              <a:buNone/>
            </a:pPr>
            <a:r>
              <a:rPr lang="en-US" dirty="0" smtClean="0"/>
              <a:t>2.  </a:t>
            </a:r>
            <a:r>
              <a:rPr lang="en-US" dirty="0" err="1" smtClean="0"/>
              <a:t>Badan</a:t>
            </a:r>
            <a:r>
              <a:rPr lang="en-US" dirty="0" smtClean="0"/>
              <a:t> </a:t>
            </a:r>
            <a:r>
              <a:rPr lang="en-US" dirty="0" err="1" smtClean="0"/>
              <a:t>Sosial</a:t>
            </a:r>
            <a:r>
              <a:rPr lang="en-US" dirty="0" smtClean="0"/>
              <a:t>/</a:t>
            </a:r>
            <a:r>
              <a:rPr lang="en-US" dirty="0" err="1" smtClean="0"/>
              <a:t>Badan</a:t>
            </a:r>
            <a:r>
              <a:rPr lang="en-US" dirty="0" smtClean="0"/>
              <a:t> </a:t>
            </a:r>
            <a:r>
              <a:rPr lang="en-US" dirty="0" err="1" smtClean="0"/>
              <a:t>Keagamaan</a:t>
            </a:r>
            <a:r>
              <a:rPr lang="en-US" dirty="0" smtClean="0"/>
              <a:t> </a:t>
            </a:r>
            <a:r>
              <a:rPr lang="en-US" dirty="0" err="1" smtClean="0"/>
              <a:t>harus</a:t>
            </a:r>
            <a:r>
              <a:rPr lang="en-US" dirty="0" smtClean="0"/>
              <a:t> </a:t>
            </a:r>
            <a:r>
              <a:rPr lang="en-US" dirty="0" err="1" smtClean="0"/>
              <a:t>ditunjuk</a:t>
            </a:r>
            <a:r>
              <a:rPr lang="en-US" dirty="0" smtClean="0"/>
              <a:t> </a:t>
            </a:r>
            <a:r>
              <a:rPr lang="en-US" dirty="0" err="1" smtClean="0"/>
              <a:t>oleh</a:t>
            </a:r>
            <a:r>
              <a:rPr lang="en-US" dirty="0" smtClean="0"/>
              <a:t> </a:t>
            </a:r>
            <a:r>
              <a:rPr lang="en-US" dirty="0" err="1" smtClean="0"/>
              <a:t>Kepala</a:t>
            </a:r>
            <a:r>
              <a:rPr lang="en-US" dirty="0" smtClean="0"/>
              <a:t> BPN </a:t>
            </a:r>
            <a:r>
              <a:rPr lang="en-US" dirty="0" err="1" smtClean="0"/>
              <a:t>setelah</a:t>
            </a:r>
            <a:r>
              <a:rPr lang="en-US" dirty="0" smtClean="0"/>
              <a:t> </a:t>
            </a:r>
            <a:r>
              <a:rPr lang="en-US" dirty="0" err="1" smtClean="0"/>
              <a:t>mendengar</a:t>
            </a:r>
            <a:r>
              <a:rPr lang="en-US" dirty="0" smtClean="0"/>
              <a:t> </a:t>
            </a:r>
            <a:r>
              <a:rPr lang="en-US" dirty="0" err="1" smtClean="0"/>
              <a:t>pendapat</a:t>
            </a:r>
            <a:r>
              <a:rPr lang="en-US" dirty="0" smtClean="0"/>
              <a:t> </a:t>
            </a:r>
            <a:r>
              <a:rPr lang="en-US" dirty="0" err="1" smtClean="0"/>
              <a:t>Menteri</a:t>
            </a:r>
            <a:r>
              <a:rPr lang="en-US" dirty="0" smtClean="0"/>
              <a:t> </a:t>
            </a:r>
            <a:r>
              <a:rPr lang="en-US" dirty="0" err="1" smtClean="0"/>
              <a:t>Sosial</a:t>
            </a:r>
            <a:r>
              <a:rPr lang="en-US" dirty="0" smtClean="0"/>
              <a:t>/</a:t>
            </a:r>
            <a:r>
              <a:rPr lang="en-US" dirty="0" err="1" smtClean="0"/>
              <a:t>Menteri</a:t>
            </a:r>
            <a:r>
              <a:rPr lang="en-US" dirty="0" smtClean="0"/>
              <a:t> Agama </a:t>
            </a:r>
            <a:r>
              <a:rPr lang="en-US" dirty="0" err="1" smtClean="0"/>
              <a:t>dan</a:t>
            </a:r>
            <a:r>
              <a:rPr lang="en-US" dirty="0" smtClean="0"/>
              <a:t> </a:t>
            </a:r>
            <a:r>
              <a:rPr lang="en-US" dirty="0" err="1" smtClean="0"/>
              <a:t>tanahnya</a:t>
            </a:r>
            <a:r>
              <a:rPr lang="en-US" dirty="0" smtClean="0"/>
              <a:t> </a:t>
            </a:r>
            <a:r>
              <a:rPr lang="en-US" dirty="0" err="1" smtClean="0"/>
              <a:t>harus</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keperluan</a:t>
            </a:r>
            <a:r>
              <a:rPr lang="en-US" dirty="0" smtClean="0"/>
              <a:t> yang </a:t>
            </a:r>
            <a:r>
              <a:rPr lang="en-US" dirty="0" err="1" smtClean="0"/>
              <a:t>langsung</a:t>
            </a:r>
            <a:r>
              <a:rPr lang="en-US" dirty="0" smtClean="0"/>
              <a:t> </a:t>
            </a:r>
            <a:r>
              <a:rPr lang="en-US" dirty="0" err="1" smtClean="0"/>
              <a:t>berhubungan</a:t>
            </a:r>
            <a:r>
              <a:rPr lang="en-US" dirty="0" smtClean="0"/>
              <a:t> </a:t>
            </a:r>
            <a:r>
              <a:rPr lang="en-US" dirty="0" err="1" smtClean="0"/>
              <a:t>dengan</a:t>
            </a:r>
            <a:r>
              <a:rPr lang="en-US" dirty="0" smtClean="0"/>
              <a:t> </a:t>
            </a:r>
            <a:r>
              <a:rPr lang="en-US" dirty="0" err="1" smtClean="0"/>
              <a:t>usaha</a:t>
            </a:r>
            <a:r>
              <a:rPr lang="en-US" dirty="0" smtClean="0"/>
              <a:t> </a:t>
            </a:r>
            <a:r>
              <a:rPr lang="en-US" dirty="0" err="1" smtClean="0"/>
              <a:t>sosial</a:t>
            </a:r>
            <a:r>
              <a:rPr lang="en-US" dirty="0" smtClean="0"/>
              <a:t>/</a:t>
            </a:r>
            <a:r>
              <a:rPr lang="en-US" dirty="0" err="1" smtClean="0"/>
              <a:t>keagamaan</a:t>
            </a:r>
            <a:r>
              <a:rPr lang="en-US" dirty="0" smtClean="0"/>
              <a:t>.</a:t>
            </a:r>
          </a:p>
          <a:p>
            <a:pPr marL="514350" indent="-514350">
              <a:buNone/>
            </a:pPr>
            <a:r>
              <a:rPr lang="en-US" dirty="0" smtClean="0"/>
              <a:t>3.  </a:t>
            </a:r>
            <a:r>
              <a:rPr lang="en-US" dirty="0" err="1" smtClean="0"/>
              <a:t>Koperasi</a:t>
            </a:r>
            <a:r>
              <a:rPr lang="en-US" dirty="0" smtClean="0"/>
              <a:t> </a:t>
            </a:r>
            <a:r>
              <a:rPr lang="en-US" dirty="0" err="1" smtClean="0"/>
              <a:t>Pertanian</a:t>
            </a:r>
            <a:r>
              <a:rPr lang="en-US" dirty="0" smtClean="0"/>
              <a:t>, </a:t>
            </a:r>
            <a:r>
              <a:rPr lang="en-US" dirty="0" err="1" smtClean="0"/>
              <a:t>luas</a:t>
            </a:r>
            <a:r>
              <a:rPr lang="en-US" dirty="0" smtClean="0"/>
              <a:t> </a:t>
            </a:r>
            <a:r>
              <a:rPr lang="en-US" dirty="0" err="1" smtClean="0"/>
              <a:t>tanahnya</a:t>
            </a:r>
            <a:r>
              <a:rPr lang="en-US" dirty="0" smtClean="0"/>
              <a:t> </a:t>
            </a:r>
            <a:r>
              <a:rPr lang="en-US" dirty="0" err="1" smtClean="0"/>
              <a:t>tidak</a:t>
            </a:r>
            <a:r>
              <a:rPr lang="en-US" dirty="0" smtClean="0"/>
              <a:t> </a:t>
            </a:r>
            <a:r>
              <a:rPr lang="en-US" dirty="0" err="1" smtClean="0"/>
              <a:t>melebihi</a:t>
            </a:r>
            <a:r>
              <a:rPr lang="en-US" dirty="0" smtClean="0"/>
              <a:t> </a:t>
            </a:r>
            <a:r>
              <a:rPr lang="en-US" dirty="0" err="1" smtClean="0"/>
              <a:t>ketentuan</a:t>
            </a:r>
            <a:r>
              <a:rPr lang="en-US" dirty="0" smtClean="0"/>
              <a:t> UU No. 56 </a:t>
            </a:r>
            <a:r>
              <a:rPr lang="en-US" dirty="0" err="1" smtClean="0"/>
              <a:t>tahun</a:t>
            </a:r>
            <a:r>
              <a:rPr lang="en-US" dirty="0" smtClean="0"/>
              <a:t> 1960.</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400288" cy="914400"/>
          </a:xfrm>
        </p:spPr>
        <p:txBody>
          <a:bodyPr/>
          <a:lstStyle/>
          <a:p>
            <a:r>
              <a:rPr lang="en-US" b="1" dirty="0" err="1" smtClean="0"/>
              <a:t>Hak</a:t>
            </a:r>
            <a:r>
              <a:rPr lang="en-US" b="1" dirty="0" smtClean="0"/>
              <a:t> </a:t>
            </a:r>
            <a:r>
              <a:rPr lang="en-US" b="1" dirty="0" err="1" smtClean="0"/>
              <a:t>Milik</a:t>
            </a:r>
            <a:r>
              <a:rPr lang="en-US" b="1" dirty="0" smtClean="0"/>
              <a:t>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14400" y="1447800"/>
            <a:ext cx="8019288" cy="4800600"/>
          </a:xfrm>
        </p:spPr>
        <p:txBody>
          <a:bodyPr>
            <a:normAutofit fontScale="92500" lnSpcReduction="10000"/>
          </a:bodyPr>
          <a:lstStyle/>
          <a:p>
            <a:pPr marL="365125" indent="-365125">
              <a:buNone/>
            </a:pPr>
            <a:r>
              <a:rPr lang="en-US" b="1" dirty="0" smtClean="0"/>
              <a:t>PENGGUNAAN:</a:t>
            </a:r>
          </a:p>
          <a:p>
            <a:r>
              <a:rPr lang="en-US" dirty="0" err="1" smtClean="0"/>
              <a:t>Tidak</a:t>
            </a:r>
            <a:r>
              <a:rPr lang="en-US" dirty="0" smtClean="0"/>
              <a:t> </a:t>
            </a:r>
            <a:r>
              <a:rPr lang="en-US" dirty="0" err="1" smtClean="0"/>
              <a:t>dibatasi</a:t>
            </a:r>
            <a:r>
              <a:rPr lang="en-US" dirty="0" smtClean="0"/>
              <a:t> </a:t>
            </a:r>
            <a:r>
              <a:rPr lang="en-US" dirty="0" err="1" smtClean="0"/>
              <a:t>untuk</a:t>
            </a:r>
            <a:r>
              <a:rPr lang="en-US" dirty="0" smtClean="0"/>
              <a:t> </a:t>
            </a:r>
            <a:r>
              <a:rPr lang="en-US" dirty="0" err="1" smtClean="0"/>
              <a:t>pertanian</a:t>
            </a:r>
            <a:r>
              <a:rPr lang="en-US" dirty="0" smtClean="0"/>
              <a:t> </a:t>
            </a:r>
            <a:r>
              <a:rPr lang="en-US" dirty="0" err="1" smtClean="0"/>
              <a:t>atau</a:t>
            </a:r>
            <a:r>
              <a:rPr lang="en-US" dirty="0" smtClean="0"/>
              <a:t> non-</a:t>
            </a:r>
            <a:r>
              <a:rPr lang="en-US" dirty="0" err="1" smtClean="0"/>
              <a:t>pertanian</a:t>
            </a:r>
            <a:r>
              <a:rPr lang="en-US" dirty="0" smtClean="0"/>
              <a:t> (</a:t>
            </a:r>
            <a:r>
              <a:rPr lang="en-US" dirty="0" err="1" smtClean="0"/>
              <a:t>perumahan</a:t>
            </a:r>
            <a:r>
              <a:rPr lang="en-US" dirty="0" smtClean="0"/>
              <a:t>)</a:t>
            </a:r>
          </a:p>
          <a:p>
            <a:pPr>
              <a:buNone/>
            </a:pPr>
            <a:endParaRPr lang="en-US" dirty="0" smtClean="0"/>
          </a:p>
          <a:p>
            <a:pPr marL="365125" indent="-365125">
              <a:buNone/>
            </a:pPr>
            <a:r>
              <a:rPr lang="en-US" b="1" dirty="0" smtClean="0"/>
              <a:t>JANGKA WAKTU:</a:t>
            </a:r>
          </a:p>
          <a:p>
            <a:r>
              <a:rPr lang="en-US" dirty="0" err="1" smtClean="0"/>
              <a:t>Tidak</a:t>
            </a:r>
            <a:r>
              <a:rPr lang="en-US" dirty="0" smtClean="0"/>
              <a:t> </a:t>
            </a:r>
            <a:r>
              <a:rPr lang="en-US" dirty="0" err="1" smtClean="0"/>
              <a:t>dibatasi</a:t>
            </a:r>
            <a:r>
              <a:rPr lang="en-US" dirty="0" smtClean="0"/>
              <a:t>, </a:t>
            </a:r>
            <a:r>
              <a:rPr lang="en-US" dirty="0" err="1" smtClean="0"/>
              <a:t>turun-temurun</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diwariskan</a:t>
            </a:r>
            <a:r>
              <a:rPr lang="en-US" dirty="0" smtClean="0"/>
              <a:t> </a:t>
            </a:r>
          </a:p>
          <a:p>
            <a:pPr>
              <a:buNone/>
            </a:pPr>
            <a:endParaRPr lang="en-US" dirty="0" smtClean="0"/>
          </a:p>
          <a:p>
            <a:pPr marL="0" indent="0">
              <a:buNone/>
            </a:pPr>
            <a:r>
              <a:rPr lang="en-US" dirty="0" smtClean="0"/>
              <a:t>DAPAT DIBEBANI HAK TANGGUNGAN, HGB </a:t>
            </a:r>
            <a:r>
              <a:rPr lang="en-US" dirty="0" err="1" smtClean="0"/>
              <a:t>dan</a:t>
            </a:r>
            <a:r>
              <a:rPr lang="en-US" dirty="0" smtClean="0"/>
              <a:t> HAK PAKAI</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943088" cy="990600"/>
          </a:xfrm>
        </p:spPr>
        <p:txBody>
          <a:bodyPr>
            <a:normAutofit fontScale="90000"/>
          </a:bodyPr>
          <a:lstStyle/>
          <a:p>
            <a:r>
              <a:rPr lang="en-US" dirty="0" err="1" smtClean="0"/>
              <a:t>Hak</a:t>
            </a:r>
            <a:r>
              <a:rPr lang="en-US" dirty="0" smtClean="0"/>
              <a:t> </a:t>
            </a:r>
            <a:r>
              <a:rPr lang="en-US" dirty="0" err="1" smtClean="0"/>
              <a:t>Milik</a:t>
            </a:r>
            <a:r>
              <a:rPr lang="en-US" dirty="0" smtClean="0"/>
              <a:t> yang </a:t>
            </a:r>
            <a:r>
              <a:rPr lang="en-US" dirty="0" err="1" smtClean="0"/>
              <a:t>dipunyai</a:t>
            </a:r>
            <a:r>
              <a:rPr lang="en-US" dirty="0" smtClean="0"/>
              <a:t> </a:t>
            </a:r>
            <a:r>
              <a:rPr lang="en-US" dirty="0" err="1" smtClean="0"/>
              <a:t>oleh</a:t>
            </a:r>
            <a:r>
              <a:rPr lang="en-US" dirty="0" smtClean="0"/>
              <a:t>        Orang </a:t>
            </a:r>
            <a:r>
              <a:rPr lang="en-US" dirty="0" err="1" smtClean="0"/>
              <a:t>Asing</a:t>
            </a:r>
            <a:endParaRPr lang="en-US" dirty="0"/>
          </a:p>
        </p:txBody>
      </p:sp>
      <p:sp>
        <p:nvSpPr>
          <p:cNvPr id="3" name="Content Placeholder 2"/>
          <p:cNvSpPr>
            <a:spLocks noGrp="1"/>
          </p:cNvSpPr>
          <p:nvPr>
            <p:ph idx="1"/>
          </p:nvPr>
        </p:nvSpPr>
        <p:spPr>
          <a:xfrm>
            <a:off x="914400" y="1981200"/>
            <a:ext cx="8019288" cy="4267200"/>
          </a:xfrm>
        </p:spPr>
        <p:txBody>
          <a:bodyPr>
            <a:normAutofit fontScale="77500" lnSpcReduction="20000"/>
          </a:bodyPr>
          <a:lstStyle/>
          <a:p>
            <a:pPr marL="82296" indent="0">
              <a:buNone/>
            </a:pPr>
            <a:r>
              <a:rPr lang="en-US" dirty="0" smtClean="0"/>
              <a:t>Orang </a:t>
            </a:r>
            <a:r>
              <a:rPr lang="en-US" dirty="0" err="1" smtClean="0"/>
              <a:t>Asing</a:t>
            </a:r>
            <a:r>
              <a:rPr lang="en-US" dirty="0" smtClean="0"/>
              <a:t> (WNA) </a:t>
            </a:r>
            <a:r>
              <a:rPr lang="en-US" dirty="0" err="1" smtClean="0"/>
              <a:t>dapat</a:t>
            </a:r>
            <a:r>
              <a:rPr lang="en-US" dirty="0" smtClean="0"/>
              <a:t> </a:t>
            </a:r>
            <a:r>
              <a:rPr lang="en-US" dirty="0" err="1" smtClean="0"/>
              <a:t>memiliki</a:t>
            </a:r>
            <a:r>
              <a:rPr lang="en-US" dirty="0" smtClean="0"/>
              <a:t> </a:t>
            </a:r>
            <a:r>
              <a:rPr lang="en-US" dirty="0" err="1" smtClean="0"/>
              <a:t>Hak</a:t>
            </a:r>
            <a:r>
              <a:rPr lang="en-US" dirty="0" smtClean="0"/>
              <a:t> </a:t>
            </a:r>
            <a:r>
              <a:rPr lang="en-US" dirty="0" err="1" smtClean="0"/>
              <a:t>Milik</a:t>
            </a:r>
            <a:r>
              <a:rPr lang="en-US" dirty="0" smtClean="0"/>
              <a:t> </a:t>
            </a:r>
            <a:r>
              <a:rPr lang="en-US" dirty="0" err="1" smtClean="0"/>
              <a:t>karena</a:t>
            </a:r>
            <a:r>
              <a:rPr lang="en-US" dirty="0" smtClean="0"/>
              <a:t>:</a:t>
            </a:r>
          </a:p>
          <a:p>
            <a:pPr marL="596646" indent="-514350">
              <a:buAutoNum type="alphaLcPeriod"/>
            </a:pPr>
            <a:r>
              <a:rPr lang="en-US" dirty="0" err="1" smtClean="0"/>
              <a:t>Pewarisan</a:t>
            </a:r>
            <a:r>
              <a:rPr lang="en-US" dirty="0" smtClean="0"/>
              <a:t> </a:t>
            </a:r>
            <a:r>
              <a:rPr lang="en-US" dirty="0" err="1" smtClean="0"/>
              <a:t>secara</a:t>
            </a:r>
            <a:r>
              <a:rPr lang="en-US" dirty="0" smtClean="0"/>
              <a:t> </a:t>
            </a:r>
            <a:r>
              <a:rPr lang="en-US" dirty="0" err="1" smtClean="0"/>
              <a:t>ab-intestato</a:t>
            </a:r>
            <a:r>
              <a:rPr lang="en-US" dirty="0" smtClean="0"/>
              <a:t> (</a:t>
            </a:r>
            <a:r>
              <a:rPr lang="en-US" dirty="0" err="1" smtClean="0"/>
              <a:t>menurut</a:t>
            </a:r>
            <a:r>
              <a:rPr lang="en-US" dirty="0" smtClean="0"/>
              <a:t> UU)</a:t>
            </a:r>
          </a:p>
          <a:p>
            <a:pPr marL="596646" indent="-514350">
              <a:buAutoNum type="alphaLcPeriod"/>
            </a:pPr>
            <a:r>
              <a:rPr lang="en-US" dirty="0" err="1" smtClean="0"/>
              <a:t>Perkawinan</a:t>
            </a:r>
            <a:r>
              <a:rPr lang="en-US" dirty="0" smtClean="0"/>
              <a:t> </a:t>
            </a:r>
            <a:r>
              <a:rPr lang="en-US" dirty="0" err="1" smtClean="0"/>
              <a:t>Campur</a:t>
            </a:r>
            <a:r>
              <a:rPr lang="en-US" dirty="0" smtClean="0"/>
              <a:t> </a:t>
            </a:r>
            <a:r>
              <a:rPr lang="en-US" dirty="0" err="1" smtClean="0"/>
              <a:t>dengan</a:t>
            </a:r>
            <a:r>
              <a:rPr lang="en-US" dirty="0" smtClean="0"/>
              <a:t> Persekutuan </a:t>
            </a:r>
            <a:r>
              <a:rPr lang="en-US" dirty="0" err="1" smtClean="0"/>
              <a:t>Harta</a:t>
            </a:r>
            <a:r>
              <a:rPr lang="en-US" dirty="0" smtClean="0"/>
              <a:t> </a:t>
            </a:r>
          </a:p>
          <a:p>
            <a:pPr marL="596646" indent="-514350">
              <a:buAutoNum type="alphaLcPeriod"/>
            </a:pPr>
            <a:r>
              <a:rPr lang="en-US" dirty="0" err="1" smtClean="0"/>
              <a:t>Peralihan</a:t>
            </a:r>
            <a:r>
              <a:rPr lang="en-US" dirty="0" smtClean="0"/>
              <a:t> </a:t>
            </a:r>
            <a:r>
              <a:rPr lang="en-US" dirty="0" err="1" smtClean="0"/>
              <a:t>Kewarganegaraan</a:t>
            </a:r>
            <a:r>
              <a:rPr lang="en-US" dirty="0" smtClean="0"/>
              <a:t> </a:t>
            </a:r>
            <a:r>
              <a:rPr lang="en-US" dirty="0" err="1" smtClean="0"/>
              <a:t>dari</a:t>
            </a:r>
            <a:r>
              <a:rPr lang="en-US" dirty="0" smtClean="0"/>
              <a:t> WNI </a:t>
            </a:r>
            <a:r>
              <a:rPr lang="en-US" dirty="0" err="1" smtClean="0"/>
              <a:t>menjadi</a:t>
            </a:r>
            <a:r>
              <a:rPr lang="en-US" dirty="0" smtClean="0"/>
              <a:t> WNA</a:t>
            </a:r>
          </a:p>
          <a:p>
            <a:pPr marL="82296" indent="0">
              <a:buNone/>
            </a:pPr>
            <a:endParaRPr lang="en-US" dirty="0" smtClean="0"/>
          </a:p>
          <a:p>
            <a:pPr>
              <a:buFont typeface="Wingdings" charset="2"/>
              <a:buChar char="Ø"/>
            </a:pPr>
            <a:r>
              <a:rPr lang="en-US" dirty="0" err="1" smtClean="0"/>
              <a:t>Jika</a:t>
            </a:r>
            <a:r>
              <a:rPr lang="en-US" dirty="0" smtClean="0"/>
              <a:t> </a:t>
            </a:r>
            <a:r>
              <a:rPr lang="en-US" dirty="0" err="1" smtClean="0"/>
              <a:t>hal</a:t>
            </a:r>
            <a:r>
              <a:rPr lang="en-US" dirty="0" smtClean="0"/>
              <a:t> </a:t>
            </a:r>
            <a:r>
              <a:rPr lang="en-US" dirty="0" err="1" smtClean="0"/>
              <a:t>tsb</a:t>
            </a:r>
            <a:r>
              <a:rPr lang="en-US" dirty="0" smtClean="0"/>
              <a:t> </a:t>
            </a:r>
            <a:r>
              <a:rPr lang="en-US" dirty="0" err="1" smtClean="0"/>
              <a:t>terjadi</a:t>
            </a:r>
            <a:r>
              <a:rPr lang="en-US" dirty="0" smtClean="0"/>
              <a:t> </a:t>
            </a:r>
            <a:r>
              <a:rPr lang="en-US" dirty="0" err="1" smtClean="0"/>
              <a:t>maka</a:t>
            </a:r>
            <a:r>
              <a:rPr lang="en-US" dirty="0" smtClean="0"/>
              <a:t> </a:t>
            </a:r>
            <a:r>
              <a:rPr lang="en-US" dirty="0" err="1" smtClean="0"/>
              <a:t>dalam</a:t>
            </a:r>
            <a:r>
              <a:rPr lang="en-US" dirty="0" smtClean="0"/>
              <a:t> </a:t>
            </a:r>
            <a:r>
              <a:rPr lang="en-US" dirty="0" err="1" smtClean="0"/>
              <a:t>waktu</a:t>
            </a:r>
            <a:r>
              <a:rPr lang="en-US" dirty="0" smtClean="0"/>
              <a:t> 1 (</a:t>
            </a:r>
            <a:r>
              <a:rPr lang="en-US" dirty="0" err="1" smtClean="0"/>
              <a:t>satu</a:t>
            </a:r>
            <a:r>
              <a:rPr lang="en-US" dirty="0" smtClean="0"/>
              <a:t>) </a:t>
            </a:r>
            <a:r>
              <a:rPr lang="en-US" dirty="0" err="1" smtClean="0"/>
              <a:t>tahun</a:t>
            </a:r>
            <a:r>
              <a:rPr lang="en-US" dirty="0" smtClean="0"/>
              <a:t> </a:t>
            </a:r>
            <a:r>
              <a:rPr lang="en-US" dirty="0" err="1" smtClean="0"/>
              <a:t>sejak</a:t>
            </a:r>
            <a:r>
              <a:rPr lang="en-US" dirty="0" smtClean="0"/>
              <a:t> </a:t>
            </a:r>
            <a:r>
              <a:rPr lang="en-US" dirty="0" err="1" smtClean="0"/>
              <a:t>diperolehnya</a:t>
            </a:r>
            <a:r>
              <a:rPr lang="en-US" dirty="0" smtClean="0"/>
              <a:t> </a:t>
            </a:r>
            <a:r>
              <a:rPr lang="en-US" dirty="0" err="1" smtClean="0"/>
              <a:t>tanah</a:t>
            </a:r>
            <a:r>
              <a:rPr lang="en-US" dirty="0" smtClean="0"/>
              <a:t> </a:t>
            </a:r>
            <a:r>
              <a:rPr lang="en-US" dirty="0" err="1" smtClean="0"/>
              <a:t>tsb</a:t>
            </a:r>
            <a:r>
              <a:rPr lang="en-US" dirty="0" smtClean="0"/>
              <a:t>, </a:t>
            </a:r>
            <a:r>
              <a:rPr lang="en-US" dirty="0" err="1" smtClean="0"/>
              <a:t>tanah</a:t>
            </a:r>
            <a:r>
              <a:rPr lang="en-US" dirty="0" smtClean="0"/>
              <a:t> </a:t>
            </a:r>
            <a:r>
              <a:rPr lang="en-US" dirty="0" err="1" smtClean="0"/>
              <a:t>Hak</a:t>
            </a:r>
            <a:r>
              <a:rPr lang="en-US" dirty="0" smtClean="0"/>
              <a:t> </a:t>
            </a:r>
            <a:r>
              <a:rPr lang="en-US" dirty="0" err="1" smtClean="0"/>
              <a:t>Milik</a:t>
            </a:r>
            <a:r>
              <a:rPr lang="en-US" dirty="0" smtClean="0"/>
              <a:t> </a:t>
            </a:r>
            <a:r>
              <a:rPr lang="en-US" dirty="0" err="1" smtClean="0"/>
              <a:t>tsb</a:t>
            </a:r>
            <a:r>
              <a:rPr lang="en-US" dirty="0" smtClean="0"/>
              <a:t> </a:t>
            </a:r>
            <a:r>
              <a:rPr lang="en-US" dirty="0" err="1" smtClean="0"/>
              <a:t>harus</a:t>
            </a:r>
            <a:r>
              <a:rPr lang="en-US" dirty="0" smtClean="0"/>
              <a:t> </a:t>
            </a:r>
            <a:r>
              <a:rPr lang="en-US" dirty="0" err="1" smtClean="0"/>
              <a:t>dialihkan</a:t>
            </a:r>
            <a:r>
              <a:rPr lang="en-US" dirty="0" smtClean="0"/>
              <a:t> </a:t>
            </a:r>
            <a:r>
              <a:rPr lang="en-US" dirty="0" err="1" smtClean="0"/>
              <a:t>kepada</a:t>
            </a:r>
            <a:r>
              <a:rPr lang="en-US" dirty="0" smtClean="0"/>
              <a:t> </a:t>
            </a:r>
            <a:r>
              <a:rPr lang="en-US" dirty="0" err="1" smtClean="0"/>
              <a:t>pihak</a:t>
            </a:r>
            <a:r>
              <a:rPr lang="en-US" dirty="0" smtClean="0"/>
              <a:t> lain yang </a:t>
            </a:r>
            <a:r>
              <a:rPr lang="en-US" dirty="0" err="1" smtClean="0"/>
              <a:t>memenuhi</a:t>
            </a:r>
            <a:r>
              <a:rPr lang="en-US" dirty="0" smtClean="0"/>
              <a:t> </a:t>
            </a:r>
            <a:r>
              <a:rPr lang="en-US" dirty="0" err="1" smtClean="0"/>
              <a:t>syarat</a:t>
            </a:r>
            <a:r>
              <a:rPr lang="en-US" dirty="0" smtClean="0"/>
              <a:t>.</a:t>
            </a:r>
          </a:p>
          <a:p>
            <a:pPr>
              <a:buFont typeface="Wingdings" charset="2"/>
              <a:buChar char="Ø"/>
            </a:pPr>
            <a:r>
              <a:rPr lang="en-US" dirty="0" err="1" smtClean="0"/>
              <a:t>Jika</a:t>
            </a:r>
            <a:r>
              <a:rPr lang="en-US" dirty="0" smtClean="0"/>
              <a:t> </a:t>
            </a:r>
            <a:r>
              <a:rPr lang="en-US" dirty="0" err="1" smtClean="0"/>
              <a:t>hal</a:t>
            </a:r>
            <a:r>
              <a:rPr lang="en-US" dirty="0" smtClean="0"/>
              <a:t> </a:t>
            </a:r>
            <a:r>
              <a:rPr lang="en-US" dirty="0" err="1" smtClean="0"/>
              <a:t>tsb</a:t>
            </a:r>
            <a:r>
              <a:rPr lang="en-US" dirty="0" smtClean="0"/>
              <a:t> </a:t>
            </a:r>
            <a:r>
              <a:rPr lang="en-US" dirty="0" err="1" smtClean="0"/>
              <a:t>tidak</a:t>
            </a:r>
            <a:r>
              <a:rPr lang="en-US" dirty="0" smtClean="0"/>
              <a:t> </a:t>
            </a:r>
            <a:r>
              <a:rPr lang="en-US" dirty="0" err="1" smtClean="0"/>
              <a:t>dilakukan</a:t>
            </a:r>
            <a:r>
              <a:rPr lang="en-US" dirty="0" smtClean="0"/>
              <a:t> </a:t>
            </a:r>
            <a:r>
              <a:rPr lang="en-US" dirty="0" err="1" smtClean="0"/>
              <a:t>maka</a:t>
            </a:r>
            <a:r>
              <a:rPr lang="en-US" dirty="0" smtClean="0"/>
              <a:t> </a:t>
            </a:r>
            <a:r>
              <a:rPr lang="en-US" dirty="0" err="1" smtClean="0"/>
              <a:t>haknya</a:t>
            </a:r>
            <a:r>
              <a:rPr lang="en-US" dirty="0" smtClean="0"/>
              <a:t> </a:t>
            </a:r>
            <a:r>
              <a:rPr lang="en-US" dirty="0" err="1" smtClean="0"/>
              <a:t>hapus</a:t>
            </a:r>
            <a:r>
              <a:rPr lang="en-US" dirty="0" smtClean="0"/>
              <a:t> </a:t>
            </a:r>
            <a:r>
              <a:rPr lang="en-US" dirty="0" err="1" smtClean="0"/>
              <a:t>dan</a:t>
            </a:r>
            <a:r>
              <a:rPr lang="en-US" dirty="0" smtClean="0"/>
              <a:t> </a:t>
            </a:r>
            <a:r>
              <a:rPr lang="en-US" dirty="0" err="1" smtClean="0"/>
              <a:t>tanahnya</a:t>
            </a:r>
            <a:r>
              <a:rPr lang="en-US" dirty="0" smtClean="0"/>
              <a:t> </a:t>
            </a:r>
            <a:r>
              <a:rPr lang="en-US" dirty="0" err="1" smtClean="0"/>
              <a:t>menjadi</a:t>
            </a:r>
            <a:r>
              <a:rPr lang="en-US" dirty="0" smtClean="0"/>
              <a:t> Tanah Negara </a:t>
            </a:r>
          </a:p>
          <a:p>
            <a:pPr marL="82296" indent="0">
              <a:buNone/>
            </a:pPr>
            <a:r>
              <a:rPr lang="en-US" dirty="0" smtClean="0"/>
              <a:t>   (</a:t>
            </a:r>
            <a:r>
              <a:rPr lang="en-US" dirty="0" err="1" smtClean="0"/>
              <a:t>Pasal</a:t>
            </a:r>
            <a:r>
              <a:rPr lang="en-US" dirty="0" smtClean="0"/>
              <a:t> 21 </a:t>
            </a:r>
            <a:r>
              <a:rPr lang="en-US" dirty="0" err="1" smtClean="0"/>
              <a:t>ayat</a:t>
            </a:r>
            <a:r>
              <a:rPr lang="en-US" dirty="0" smtClean="0"/>
              <a:t> 3 UUPA)</a:t>
            </a:r>
            <a:endParaRPr lang="en-US" dirty="0"/>
          </a:p>
        </p:txBody>
      </p:sp>
    </p:spTree>
    <p:extLst>
      <p:ext uri="{BB962C8B-B14F-4D97-AF65-F5344CB8AC3E}">
        <p14:creationId xmlns:p14="http://schemas.microsoft.com/office/powerpoint/2010/main" val="30637295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112838"/>
          </a:xfrm>
        </p:spPr>
        <p:txBody>
          <a:bodyPr>
            <a:normAutofit fontScale="90000"/>
          </a:bodyPr>
          <a:lstStyle/>
          <a:p>
            <a:r>
              <a:rPr lang="en-US" dirty="0" err="1" smtClean="0"/>
              <a:t>Pemilikan</a:t>
            </a:r>
            <a:r>
              <a:rPr lang="en-US" dirty="0" smtClean="0"/>
              <a:t> </a:t>
            </a:r>
            <a:r>
              <a:rPr lang="en-US" dirty="0" err="1" smtClean="0"/>
              <a:t>Rumah</a:t>
            </a:r>
            <a:r>
              <a:rPr lang="en-US" dirty="0" smtClean="0"/>
              <a:t> </a:t>
            </a:r>
            <a:r>
              <a:rPr lang="en-US" dirty="0" err="1" smtClean="0"/>
              <a:t>Tempat</a:t>
            </a:r>
            <a:r>
              <a:rPr lang="en-US" dirty="0" smtClean="0"/>
              <a:t> </a:t>
            </a:r>
            <a:r>
              <a:rPr lang="en-US" dirty="0" err="1" smtClean="0"/>
              <a:t>Tinggal</a:t>
            </a:r>
            <a:r>
              <a:rPr lang="en-US" dirty="0" smtClean="0"/>
              <a:t> (</a:t>
            </a:r>
            <a:r>
              <a:rPr lang="en-US" dirty="0" err="1" smtClean="0"/>
              <a:t>Hunian</a:t>
            </a:r>
            <a:r>
              <a:rPr lang="en-US" dirty="0" smtClean="0"/>
              <a:t>) </a:t>
            </a:r>
            <a:r>
              <a:rPr lang="en-US" dirty="0" err="1" smtClean="0"/>
              <a:t>oleh</a:t>
            </a:r>
            <a:r>
              <a:rPr lang="en-US" dirty="0" smtClean="0"/>
              <a:t> Orang </a:t>
            </a:r>
            <a:r>
              <a:rPr lang="en-US" dirty="0" err="1" smtClean="0"/>
              <a:t>Asing</a:t>
            </a:r>
            <a:endParaRPr lang="en-US" dirty="0"/>
          </a:p>
        </p:txBody>
      </p:sp>
      <p:sp>
        <p:nvSpPr>
          <p:cNvPr id="3" name="Content Placeholder 2"/>
          <p:cNvSpPr>
            <a:spLocks noGrp="1"/>
          </p:cNvSpPr>
          <p:nvPr>
            <p:ph idx="1"/>
          </p:nvPr>
        </p:nvSpPr>
        <p:spPr>
          <a:xfrm>
            <a:off x="838200" y="1752600"/>
            <a:ext cx="8095488" cy="4495800"/>
          </a:xfrm>
        </p:spPr>
        <p:txBody>
          <a:bodyPr>
            <a:normAutofit fontScale="85000" lnSpcReduction="20000"/>
          </a:bodyPr>
          <a:lstStyle/>
          <a:p>
            <a:pPr marL="82296" indent="0">
              <a:buNone/>
            </a:pPr>
            <a:r>
              <a:rPr lang="en-US" dirty="0" err="1" smtClean="0"/>
              <a:t>Syaratnya</a:t>
            </a:r>
            <a:r>
              <a:rPr lang="en-US" dirty="0" smtClean="0"/>
              <a:t>:</a:t>
            </a:r>
          </a:p>
          <a:p>
            <a:pPr marL="596646" indent="-514350">
              <a:buAutoNum type="alphaLcPeriod"/>
            </a:pPr>
            <a:r>
              <a:rPr lang="en-US" dirty="0" smtClean="0"/>
              <a:t>Orang </a:t>
            </a:r>
            <a:r>
              <a:rPr lang="en-US" dirty="0" err="1" smtClean="0"/>
              <a:t>Asing</a:t>
            </a:r>
            <a:r>
              <a:rPr lang="en-US" dirty="0" smtClean="0"/>
              <a:t> </a:t>
            </a:r>
            <a:r>
              <a:rPr lang="en-US" dirty="0" err="1" smtClean="0"/>
              <a:t>tsb</a:t>
            </a:r>
            <a:r>
              <a:rPr lang="en-US" dirty="0" smtClean="0"/>
              <a:t> </a:t>
            </a:r>
            <a:r>
              <a:rPr lang="en-US" dirty="0" err="1" smtClean="0"/>
              <a:t>berkedudukan</a:t>
            </a:r>
            <a:r>
              <a:rPr lang="en-US" dirty="0" smtClean="0"/>
              <a:t> di Indonesia, yang </a:t>
            </a:r>
            <a:r>
              <a:rPr lang="en-US" dirty="0" err="1" smtClean="0"/>
              <a:t>kehadirannya</a:t>
            </a:r>
            <a:r>
              <a:rPr lang="en-US" dirty="0" smtClean="0"/>
              <a:t> di Indonesia </a:t>
            </a:r>
            <a:r>
              <a:rPr lang="en-US" dirty="0" err="1" smtClean="0"/>
              <a:t>memberikan</a:t>
            </a:r>
            <a:r>
              <a:rPr lang="en-US" dirty="0" smtClean="0"/>
              <a:t> </a:t>
            </a:r>
            <a:r>
              <a:rPr lang="en-US" dirty="0" err="1" smtClean="0"/>
              <a:t>manfaat</a:t>
            </a:r>
            <a:r>
              <a:rPr lang="en-US" dirty="0" smtClean="0"/>
              <a:t> </a:t>
            </a:r>
            <a:r>
              <a:rPr lang="en-US" dirty="0" err="1" smtClean="0"/>
              <a:t>bagi</a:t>
            </a:r>
            <a:r>
              <a:rPr lang="en-US" dirty="0" smtClean="0"/>
              <a:t> </a:t>
            </a:r>
            <a:r>
              <a:rPr lang="en-US" dirty="0" err="1" smtClean="0"/>
              <a:t>pembangunan</a:t>
            </a:r>
            <a:r>
              <a:rPr lang="en-US" dirty="0" smtClean="0"/>
              <a:t> di Indonesia.</a:t>
            </a:r>
          </a:p>
          <a:p>
            <a:pPr marL="596646" indent="-514350">
              <a:buAutoNum type="alphaLcPeriod"/>
            </a:pPr>
            <a:r>
              <a:rPr lang="en-US" dirty="0" err="1" smtClean="0"/>
              <a:t>Rumah</a:t>
            </a:r>
            <a:r>
              <a:rPr lang="en-US" dirty="0" smtClean="0"/>
              <a:t> </a:t>
            </a:r>
            <a:r>
              <a:rPr lang="en-US" dirty="0" err="1" smtClean="0"/>
              <a:t>tinggal</a:t>
            </a:r>
            <a:r>
              <a:rPr lang="en-US" dirty="0" smtClean="0"/>
              <a:t> yang </a:t>
            </a:r>
            <a:r>
              <a:rPr lang="en-US" dirty="0" err="1" smtClean="0"/>
              <a:t>dimiliki</a:t>
            </a:r>
            <a:r>
              <a:rPr lang="en-US" dirty="0" smtClean="0"/>
              <a:t> </a:t>
            </a:r>
            <a:r>
              <a:rPr lang="en-US" dirty="0" err="1" smtClean="0"/>
              <a:t>hanya</a:t>
            </a:r>
            <a:r>
              <a:rPr lang="en-US" dirty="0" smtClean="0"/>
              <a:t> </a:t>
            </a:r>
            <a:r>
              <a:rPr lang="en-US" dirty="0" err="1" smtClean="0"/>
              <a:t>satu</a:t>
            </a:r>
            <a:r>
              <a:rPr lang="en-US" dirty="0" smtClean="0"/>
              <a:t> </a:t>
            </a:r>
            <a:r>
              <a:rPr lang="en-US" dirty="0" err="1" smtClean="0"/>
              <a:t>buah</a:t>
            </a:r>
            <a:r>
              <a:rPr lang="en-US" dirty="0" smtClean="0"/>
              <a:t> </a:t>
            </a:r>
            <a:r>
              <a:rPr lang="en-US" dirty="0" err="1" smtClean="0"/>
              <a:t>rumah</a:t>
            </a:r>
            <a:r>
              <a:rPr lang="en-US" dirty="0" smtClean="0"/>
              <a:t> </a:t>
            </a:r>
            <a:r>
              <a:rPr lang="en-US" dirty="0" err="1" smtClean="0"/>
              <a:t>tinggal</a:t>
            </a:r>
            <a:r>
              <a:rPr lang="en-US" dirty="0" smtClean="0"/>
              <a:t>.</a:t>
            </a:r>
          </a:p>
          <a:p>
            <a:pPr marL="82296" indent="0">
              <a:buNone/>
            </a:pPr>
            <a:endParaRPr lang="en-US" dirty="0" smtClean="0"/>
          </a:p>
          <a:p>
            <a:pPr>
              <a:buFont typeface="Wingdings" charset="2"/>
              <a:buChar char="Ø"/>
            </a:pPr>
            <a:r>
              <a:rPr lang="en-US" dirty="0" err="1" smtClean="0"/>
              <a:t>adalah</a:t>
            </a:r>
            <a:r>
              <a:rPr lang="en-US" dirty="0" smtClean="0"/>
              <a:t> orang </a:t>
            </a:r>
            <a:r>
              <a:rPr lang="en-US" dirty="0" err="1" smtClean="0"/>
              <a:t>asing</a:t>
            </a:r>
            <a:r>
              <a:rPr lang="en-US" dirty="0" smtClean="0"/>
              <a:t> yang </a:t>
            </a:r>
            <a:r>
              <a:rPr lang="en-US" dirty="0" err="1" smtClean="0"/>
              <a:t>memiliki</a:t>
            </a:r>
            <a:r>
              <a:rPr lang="en-US" dirty="0" smtClean="0"/>
              <a:t> </a:t>
            </a:r>
            <a:r>
              <a:rPr lang="en-US" dirty="0" err="1" smtClean="0"/>
              <a:t>dan</a:t>
            </a:r>
            <a:r>
              <a:rPr lang="en-US" dirty="0" smtClean="0"/>
              <a:t> </a:t>
            </a:r>
            <a:r>
              <a:rPr lang="en-US" dirty="0" err="1" smtClean="0"/>
              <a:t>memelihara</a:t>
            </a:r>
            <a:r>
              <a:rPr lang="en-US" dirty="0" smtClean="0"/>
              <a:t> </a:t>
            </a:r>
            <a:r>
              <a:rPr lang="en-US" dirty="0" err="1" smtClean="0"/>
              <a:t>kepentingan</a:t>
            </a:r>
            <a:r>
              <a:rPr lang="en-US" dirty="0" smtClean="0"/>
              <a:t> </a:t>
            </a:r>
            <a:r>
              <a:rPr lang="en-US" dirty="0" err="1" smtClean="0"/>
              <a:t>ekonomi</a:t>
            </a:r>
            <a:r>
              <a:rPr lang="en-US" dirty="0" smtClean="0"/>
              <a:t> di Indonesia, </a:t>
            </a:r>
            <a:r>
              <a:rPr lang="en-US" dirty="0" err="1" smtClean="0"/>
              <a:t>dengan</a:t>
            </a:r>
            <a:r>
              <a:rPr lang="en-US" dirty="0" smtClean="0"/>
              <a:t> </a:t>
            </a:r>
            <a:r>
              <a:rPr lang="en-US" dirty="0" err="1" smtClean="0"/>
              <a:t>investasinya</a:t>
            </a:r>
            <a:r>
              <a:rPr lang="en-US" dirty="0" smtClean="0"/>
              <a:t> </a:t>
            </a:r>
            <a:r>
              <a:rPr lang="en-US" dirty="0" err="1" smtClean="0"/>
              <a:t>untuk</a:t>
            </a:r>
            <a:r>
              <a:rPr lang="en-US" dirty="0" smtClean="0"/>
              <a:t> </a:t>
            </a:r>
            <a:r>
              <a:rPr lang="en-US" dirty="0" err="1" smtClean="0"/>
              <a:t>memiliki</a:t>
            </a:r>
            <a:r>
              <a:rPr lang="en-US" dirty="0" smtClean="0"/>
              <a:t> </a:t>
            </a:r>
            <a:r>
              <a:rPr lang="en-US" dirty="0" err="1" smtClean="0"/>
              <a:t>rumah</a:t>
            </a:r>
            <a:r>
              <a:rPr lang="en-US" dirty="0" smtClean="0"/>
              <a:t> </a:t>
            </a:r>
            <a:r>
              <a:rPr lang="en-US" dirty="0" err="1" smtClean="0"/>
              <a:t>tempat</a:t>
            </a:r>
            <a:r>
              <a:rPr lang="en-US" dirty="0" smtClean="0"/>
              <a:t> </a:t>
            </a:r>
            <a:r>
              <a:rPr lang="en-US" dirty="0" err="1" smtClean="0"/>
              <a:t>tinggal</a:t>
            </a:r>
            <a:r>
              <a:rPr lang="en-US" dirty="0" smtClean="0"/>
              <a:t> </a:t>
            </a:r>
            <a:r>
              <a:rPr lang="en-US" dirty="0" err="1" smtClean="0"/>
              <a:t>atau</a:t>
            </a:r>
            <a:r>
              <a:rPr lang="en-US" dirty="0" smtClean="0"/>
              <a:t> </a:t>
            </a:r>
            <a:r>
              <a:rPr lang="en-US" dirty="0" err="1" smtClean="0"/>
              <a:t>hunian</a:t>
            </a:r>
            <a:r>
              <a:rPr lang="en-US" dirty="0" smtClean="0"/>
              <a:t> di Indonesia</a:t>
            </a:r>
          </a:p>
          <a:p>
            <a:pPr marL="82296" indent="0">
              <a:buNone/>
            </a:pPr>
            <a:r>
              <a:rPr lang="en-US" dirty="0"/>
              <a:t> </a:t>
            </a:r>
            <a:r>
              <a:rPr lang="en-US" dirty="0" smtClean="0"/>
              <a:t> (</a:t>
            </a:r>
            <a:r>
              <a:rPr lang="en-US" dirty="0" err="1" smtClean="0"/>
              <a:t>Pasal</a:t>
            </a:r>
            <a:r>
              <a:rPr lang="en-US" dirty="0" smtClean="0"/>
              <a:t> 1 </a:t>
            </a:r>
            <a:r>
              <a:rPr lang="en-US" dirty="0" err="1" smtClean="0"/>
              <a:t>ayat</a:t>
            </a:r>
            <a:r>
              <a:rPr lang="en-US" dirty="0" smtClean="0"/>
              <a:t> 2 </a:t>
            </a:r>
            <a:r>
              <a:rPr lang="en-US" dirty="0" err="1" smtClean="0"/>
              <a:t>Permen</a:t>
            </a:r>
            <a:r>
              <a:rPr lang="en-US" dirty="0" smtClean="0"/>
              <a:t> 7/1996)</a:t>
            </a:r>
            <a:endParaRPr lang="en-US" dirty="0"/>
          </a:p>
        </p:txBody>
      </p:sp>
    </p:spTree>
    <p:extLst>
      <p:ext uri="{BB962C8B-B14F-4D97-AF65-F5344CB8AC3E}">
        <p14:creationId xmlns:p14="http://schemas.microsoft.com/office/powerpoint/2010/main" val="40371194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400288" cy="990600"/>
          </a:xfrm>
        </p:spPr>
        <p:txBody>
          <a:bodyPr/>
          <a:lstStyle/>
          <a:p>
            <a:r>
              <a:rPr lang="en-US" b="1" dirty="0" smtClean="0"/>
              <a:t>HAK GUNA USAHA</a:t>
            </a:r>
            <a:endParaRPr lang="en-US" dirty="0"/>
          </a:p>
        </p:txBody>
      </p:sp>
      <p:sp>
        <p:nvSpPr>
          <p:cNvPr id="3" name="Content Placeholder 2"/>
          <p:cNvSpPr>
            <a:spLocks noGrp="1"/>
          </p:cNvSpPr>
          <p:nvPr>
            <p:ph idx="1"/>
          </p:nvPr>
        </p:nvSpPr>
        <p:spPr>
          <a:xfrm>
            <a:off x="990600" y="1524000"/>
            <a:ext cx="7943088" cy="4800600"/>
          </a:xfrm>
        </p:spPr>
        <p:txBody>
          <a:bodyPr>
            <a:normAutofit fontScale="85000" lnSpcReduction="10000"/>
          </a:bodyPr>
          <a:lstStyle/>
          <a:p>
            <a:pPr marL="365125" indent="-365125">
              <a:buNone/>
            </a:pPr>
            <a:r>
              <a:rPr lang="en-US" dirty="0" err="1" smtClean="0"/>
              <a:t>adalah</a:t>
            </a:r>
            <a:r>
              <a:rPr lang="en-US" dirty="0" smtClean="0"/>
              <a:t>:</a:t>
            </a:r>
          </a:p>
          <a:p>
            <a:pPr marL="0" indent="0">
              <a:buNone/>
            </a:pPr>
            <a:r>
              <a:rPr lang="en-US" dirty="0" err="1" smtClean="0"/>
              <a:t>Hak</a:t>
            </a:r>
            <a:r>
              <a:rPr lang="en-US" dirty="0" smtClean="0"/>
              <a:t> </a:t>
            </a:r>
            <a:r>
              <a:rPr lang="en-US" dirty="0" err="1" smtClean="0"/>
              <a:t>untuk</a:t>
            </a:r>
            <a:r>
              <a:rPr lang="en-US" dirty="0" smtClean="0"/>
              <a:t> </a:t>
            </a:r>
            <a:r>
              <a:rPr lang="en-US" dirty="0" err="1" smtClean="0"/>
              <a:t>mengusahakan</a:t>
            </a:r>
            <a:r>
              <a:rPr lang="en-US" dirty="0" smtClean="0"/>
              <a:t> </a:t>
            </a:r>
            <a:r>
              <a:rPr lang="en-US" dirty="0" err="1" smtClean="0"/>
              <a:t>tanah</a:t>
            </a:r>
            <a:r>
              <a:rPr lang="en-US" dirty="0" smtClean="0"/>
              <a:t> yang </a:t>
            </a:r>
            <a:r>
              <a:rPr lang="en-US" dirty="0" err="1" smtClean="0"/>
              <a:t>dikuasai</a:t>
            </a:r>
            <a:r>
              <a:rPr lang="en-US" dirty="0" smtClean="0"/>
              <a:t> </a:t>
            </a:r>
            <a:r>
              <a:rPr lang="en-US" dirty="0" err="1" smtClean="0"/>
              <a:t>langsung</a:t>
            </a:r>
            <a:r>
              <a:rPr lang="en-US" dirty="0" smtClean="0"/>
              <a:t> </a:t>
            </a:r>
            <a:r>
              <a:rPr lang="en-US" dirty="0" err="1" smtClean="0"/>
              <a:t>oleh</a:t>
            </a:r>
            <a:r>
              <a:rPr lang="en-US" dirty="0" smtClean="0"/>
              <a:t> Negara, </a:t>
            </a:r>
            <a:r>
              <a:rPr lang="en-US" dirty="0" err="1" smtClean="0"/>
              <a:t>dalam</a:t>
            </a:r>
            <a:r>
              <a:rPr lang="en-US" dirty="0" smtClean="0"/>
              <a:t> </a:t>
            </a:r>
            <a:r>
              <a:rPr lang="en-US" dirty="0" err="1" smtClean="0"/>
              <a:t>jangka</a:t>
            </a:r>
            <a:r>
              <a:rPr lang="en-US" dirty="0" smtClean="0"/>
              <a:t> </a:t>
            </a:r>
            <a:r>
              <a:rPr lang="en-US" dirty="0" err="1" smtClean="0"/>
              <a:t>waktu</a:t>
            </a:r>
            <a:r>
              <a:rPr lang="en-US" dirty="0" smtClean="0"/>
              <a:t> </a:t>
            </a:r>
            <a:r>
              <a:rPr lang="en-US" dirty="0" err="1" smtClean="0"/>
              <a:t>tertentu</a:t>
            </a:r>
            <a:r>
              <a:rPr lang="en-US" dirty="0" smtClean="0"/>
              <a:t>, </a:t>
            </a:r>
            <a:r>
              <a:rPr lang="en-US" dirty="0" err="1" smtClean="0"/>
              <a:t>guna</a:t>
            </a:r>
            <a:r>
              <a:rPr lang="en-US" dirty="0" smtClean="0"/>
              <a:t> </a:t>
            </a:r>
            <a:r>
              <a:rPr lang="en-US" dirty="0" err="1" smtClean="0"/>
              <a:t>perusahaan</a:t>
            </a:r>
            <a:r>
              <a:rPr lang="en-US" dirty="0" smtClean="0"/>
              <a:t> </a:t>
            </a:r>
            <a:r>
              <a:rPr lang="en-US" dirty="0" err="1" smtClean="0"/>
              <a:t>pertanian</a:t>
            </a:r>
            <a:r>
              <a:rPr lang="en-US" dirty="0" smtClean="0"/>
              <a:t>, </a:t>
            </a:r>
            <a:r>
              <a:rPr lang="en-US" dirty="0" err="1" smtClean="0"/>
              <a:t>perikanan</a:t>
            </a:r>
            <a:r>
              <a:rPr lang="en-US" dirty="0" smtClean="0"/>
              <a:t> </a:t>
            </a:r>
            <a:r>
              <a:rPr lang="en-US" dirty="0" err="1" smtClean="0"/>
              <a:t>dan</a:t>
            </a:r>
            <a:r>
              <a:rPr lang="en-US" dirty="0" smtClean="0"/>
              <a:t> </a:t>
            </a:r>
            <a:r>
              <a:rPr lang="en-US" dirty="0" err="1" smtClean="0"/>
              <a:t>peternakan</a:t>
            </a:r>
            <a:endParaRPr lang="en-US" dirty="0" smtClean="0"/>
          </a:p>
          <a:p>
            <a:pPr marL="0" indent="0">
              <a:buNone/>
            </a:pPr>
            <a:r>
              <a:rPr lang="en-US" dirty="0" smtClean="0"/>
              <a:t>(</a:t>
            </a:r>
            <a:r>
              <a:rPr lang="en-US" dirty="0" err="1" smtClean="0"/>
              <a:t>Pasal</a:t>
            </a:r>
            <a:r>
              <a:rPr lang="en-US" dirty="0" smtClean="0"/>
              <a:t> 28 </a:t>
            </a:r>
            <a:r>
              <a:rPr lang="en-US" dirty="0" err="1" smtClean="0"/>
              <a:t>ayat</a:t>
            </a:r>
            <a:r>
              <a:rPr lang="en-US" dirty="0" smtClean="0"/>
              <a:t> 1 UUPA)</a:t>
            </a:r>
          </a:p>
          <a:p>
            <a:pPr marL="398463" indent="-398463">
              <a:buFont typeface="Wingdings" pitchFamily="2" charset="2"/>
              <a:buChar char="Ø"/>
            </a:pPr>
            <a:r>
              <a:rPr lang="en-US" dirty="0" err="1" smtClean="0"/>
              <a:t>Karena</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keperluan</a:t>
            </a:r>
            <a:r>
              <a:rPr lang="en-US" dirty="0" smtClean="0"/>
              <a:t> </a:t>
            </a:r>
            <a:r>
              <a:rPr lang="en-US" dirty="0" err="1" smtClean="0"/>
              <a:t>pertanian</a:t>
            </a:r>
            <a:r>
              <a:rPr lang="en-US" dirty="0" smtClean="0"/>
              <a:t>, </a:t>
            </a:r>
            <a:r>
              <a:rPr lang="en-US" dirty="0" err="1" smtClean="0"/>
              <a:t>maka</a:t>
            </a:r>
            <a:r>
              <a:rPr lang="en-US" dirty="0" smtClean="0"/>
              <a:t> </a:t>
            </a:r>
            <a:r>
              <a:rPr lang="en-US" dirty="0" err="1" smtClean="0"/>
              <a:t>hanya</a:t>
            </a:r>
            <a:r>
              <a:rPr lang="en-US" dirty="0" smtClean="0"/>
              <a:t> </a:t>
            </a:r>
            <a:r>
              <a:rPr lang="en-US" dirty="0" err="1" smtClean="0"/>
              <a:t>dapat</a:t>
            </a:r>
            <a:r>
              <a:rPr lang="en-US" dirty="0" smtClean="0"/>
              <a:t> </a:t>
            </a:r>
            <a:r>
              <a:rPr lang="en-US" dirty="0" err="1" smtClean="0"/>
              <a:t>diberikan</a:t>
            </a:r>
            <a:r>
              <a:rPr lang="en-US" dirty="0" smtClean="0"/>
              <a:t> </a:t>
            </a:r>
            <a:r>
              <a:rPr lang="en-US" dirty="0" err="1" smtClean="0"/>
              <a:t>diatas</a:t>
            </a:r>
            <a:r>
              <a:rPr lang="en-US" dirty="0" smtClean="0"/>
              <a:t> Tanah Negara, </a:t>
            </a:r>
            <a:r>
              <a:rPr lang="en-US" dirty="0" err="1" smtClean="0"/>
              <a:t>tidak</a:t>
            </a:r>
            <a:r>
              <a:rPr lang="en-US" dirty="0" smtClean="0"/>
              <a:t> </a:t>
            </a:r>
            <a:r>
              <a:rPr lang="en-US" dirty="0" err="1" smtClean="0"/>
              <a:t>dapat</a:t>
            </a:r>
            <a:r>
              <a:rPr lang="en-US" dirty="0" smtClean="0"/>
              <a:t> </a:t>
            </a:r>
            <a:r>
              <a:rPr lang="en-US" dirty="0" err="1" smtClean="0"/>
              <a:t>diberikan</a:t>
            </a:r>
            <a:r>
              <a:rPr lang="en-US" dirty="0" smtClean="0"/>
              <a:t> </a:t>
            </a:r>
            <a:r>
              <a:rPr lang="en-US" dirty="0" err="1" smtClean="0"/>
              <a:t>diatas</a:t>
            </a:r>
            <a:r>
              <a:rPr lang="en-US" dirty="0" smtClean="0"/>
              <a:t> </a:t>
            </a:r>
            <a:r>
              <a:rPr lang="en-US" dirty="0" err="1" smtClean="0"/>
              <a:t>tanah</a:t>
            </a:r>
            <a:r>
              <a:rPr lang="en-US" dirty="0" smtClean="0"/>
              <a:t> </a:t>
            </a:r>
            <a:r>
              <a:rPr lang="en-US" dirty="0" err="1" smtClean="0"/>
              <a:t>milik</a:t>
            </a:r>
            <a:r>
              <a:rPr lang="en-US" dirty="0" smtClean="0"/>
              <a:t> </a:t>
            </a:r>
            <a:r>
              <a:rPr lang="en-US" dirty="0" err="1" smtClean="0"/>
              <a:t>pihak</a:t>
            </a:r>
            <a:r>
              <a:rPr lang="en-US" dirty="0" smtClean="0"/>
              <a:t> lain, </a:t>
            </a:r>
            <a:r>
              <a:rPr lang="en-US" dirty="0" err="1" smtClean="0"/>
              <a:t>karena</a:t>
            </a:r>
            <a:r>
              <a:rPr lang="en-US" dirty="0" smtClean="0"/>
              <a:t> </a:t>
            </a:r>
            <a:r>
              <a:rPr lang="en-US" dirty="0" err="1" smtClean="0"/>
              <a:t>pada</a:t>
            </a:r>
            <a:r>
              <a:rPr lang="en-US" dirty="0" smtClean="0"/>
              <a:t> </a:t>
            </a:r>
            <a:r>
              <a:rPr lang="en-US" dirty="0" err="1" smtClean="0"/>
              <a:t>prinsipnya</a:t>
            </a:r>
            <a:r>
              <a:rPr lang="en-US" dirty="0" smtClean="0"/>
              <a:t> </a:t>
            </a:r>
            <a:r>
              <a:rPr lang="en-US" dirty="0" err="1" smtClean="0"/>
              <a:t>sesuai</a:t>
            </a:r>
            <a:r>
              <a:rPr lang="en-US" dirty="0" smtClean="0"/>
              <a:t> </a:t>
            </a:r>
            <a:r>
              <a:rPr lang="en-US" dirty="0" err="1" smtClean="0"/>
              <a:t>ketentuan</a:t>
            </a:r>
            <a:r>
              <a:rPr lang="en-US" dirty="0" smtClean="0"/>
              <a:t> UUPA, </a:t>
            </a:r>
            <a:r>
              <a:rPr lang="en-US" dirty="0" err="1" smtClean="0"/>
              <a:t>tanah</a:t>
            </a:r>
            <a:r>
              <a:rPr lang="en-US" dirty="0" smtClean="0"/>
              <a:t> </a:t>
            </a:r>
            <a:r>
              <a:rPr lang="en-US" dirty="0" err="1" smtClean="0"/>
              <a:t>pertanian</a:t>
            </a:r>
            <a:r>
              <a:rPr lang="en-US" dirty="0" smtClean="0"/>
              <a:t> </a:t>
            </a:r>
            <a:r>
              <a:rPr lang="en-US" dirty="0" err="1" smtClean="0"/>
              <a:t>harus</a:t>
            </a:r>
            <a:r>
              <a:rPr lang="en-US" dirty="0" smtClean="0"/>
              <a:t> </a:t>
            </a:r>
            <a:r>
              <a:rPr lang="en-US" dirty="0" err="1" smtClean="0"/>
              <a:t>dikerjakan</a:t>
            </a:r>
            <a:r>
              <a:rPr lang="en-US" dirty="0" smtClean="0"/>
              <a:t> </a:t>
            </a:r>
            <a:r>
              <a:rPr lang="en-US" dirty="0" err="1" smtClean="0"/>
              <a:t>sendiri</a:t>
            </a:r>
            <a:r>
              <a:rPr lang="en-US" dirty="0" smtClean="0"/>
              <a:t> </a:t>
            </a:r>
            <a:r>
              <a:rPr lang="en-US" dirty="0" err="1" smtClean="0"/>
              <a:t>oleh</a:t>
            </a:r>
            <a:r>
              <a:rPr lang="en-US" dirty="0" smtClean="0"/>
              <a:t> </a:t>
            </a:r>
            <a:r>
              <a:rPr lang="en-US" dirty="0" err="1" smtClean="0"/>
              <a:t>pemiliknya</a:t>
            </a:r>
            <a:r>
              <a:rPr lang="en-US" dirty="0" smtClean="0"/>
              <a:t>.</a:t>
            </a:r>
          </a:p>
          <a:p>
            <a:pPr marL="0" indent="0">
              <a:buNone/>
            </a:pPr>
            <a:r>
              <a:rPr lang="en-US" dirty="0" smtClean="0"/>
              <a:t>    (</a:t>
            </a:r>
            <a:r>
              <a:rPr lang="en-US" dirty="0" err="1" smtClean="0"/>
              <a:t>Pasal</a:t>
            </a:r>
            <a:r>
              <a:rPr lang="en-US" dirty="0" smtClean="0"/>
              <a:t> 10 UUPA) </a:t>
            </a:r>
          </a:p>
          <a:p>
            <a:pPr marL="0" indent="0">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rmAutofit/>
          </a:bodyPr>
          <a:lstStyle/>
          <a:p>
            <a:r>
              <a:rPr lang="en-US" b="1" dirty="0" err="1" smtClean="0"/>
              <a:t>Hak</a:t>
            </a:r>
            <a:r>
              <a:rPr lang="en-US" b="1" dirty="0" smtClean="0"/>
              <a:t> </a:t>
            </a:r>
            <a:r>
              <a:rPr lang="en-US" b="1" dirty="0" err="1" smtClean="0"/>
              <a:t>Guna</a:t>
            </a:r>
            <a:r>
              <a:rPr lang="en-US" b="1" dirty="0" smtClean="0"/>
              <a:t> Usaha (</a:t>
            </a:r>
            <a:r>
              <a:rPr lang="en-US" b="1" dirty="0" err="1" smtClean="0"/>
              <a:t>lanjutan</a:t>
            </a:r>
            <a:r>
              <a:rPr lang="en-US" b="1" dirty="0" smtClean="0"/>
              <a:t>)</a:t>
            </a:r>
            <a:endParaRPr lang="en-US" b="1" dirty="0"/>
          </a:p>
        </p:txBody>
      </p:sp>
      <p:sp>
        <p:nvSpPr>
          <p:cNvPr id="3" name="Content Placeholder 2"/>
          <p:cNvSpPr>
            <a:spLocks noGrp="1"/>
          </p:cNvSpPr>
          <p:nvPr>
            <p:ph idx="1"/>
          </p:nvPr>
        </p:nvSpPr>
        <p:spPr>
          <a:xfrm>
            <a:off x="914400" y="1371600"/>
            <a:ext cx="7772400" cy="5029200"/>
          </a:xfrm>
        </p:spPr>
        <p:txBody>
          <a:bodyPr>
            <a:normAutofit/>
          </a:bodyPr>
          <a:lstStyle/>
          <a:p>
            <a:pPr>
              <a:buNone/>
            </a:pPr>
            <a:r>
              <a:rPr lang="en-US" b="1" dirty="0" smtClean="0"/>
              <a:t>SUBYEK:</a:t>
            </a:r>
          </a:p>
          <a:p>
            <a:pPr marL="514350" lvl="0" indent="-514350">
              <a:buFont typeface="+mj-lt"/>
              <a:buAutoNum type="arabicPeriod"/>
            </a:pPr>
            <a:r>
              <a:rPr lang="en-US" dirty="0" smtClean="0"/>
              <a:t>WNI</a:t>
            </a:r>
          </a:p>
          <a:p>
            <a:pPr marL="514350" lvl="0" indent="-514350">
              <a:buFont typeface="+mj-lt"/>
              <a:buAutoNum type="arabicPeriod"/>
            </a:pPr>
            <a:r>
              <a:rPr lang="en-US" dirty="0" err="1" smtClean="0"/>
              <a:t>Badan</a:t>
            </a:r>
            <a:r>
              <a:rPr lang="en-US" dirty="0" smtClean="0"/>
              <a:t> </a:t>
            </a:r>
            <a:r>
              <a:rPr lang="en-US" dirty="0" err="1" smtClean="0"/>
              <a:t>Hukum</a:t>
            </a:r>
            <a:r>
              <a:rPr lang="en-US" dirty="0" smtClean="0"/>
              <a:t> </a:t>
            </a:r>
            <a:r>
              <a:rPr lang="en-US" dirty="0" err="1" smtClean="0"/>
              <a:t>didirikan</a:t>
            </a:r>
            <a:r>
              <a:rPr lang="en-US" dirty="0" smtClean="0"/>
              <a:t> </a:t>
            </a:r>
            <a:r>
              <a:rPr lang="en-US" dirty="0" err="1" smtClean="0"/>
              <a:t>menurut</a:t>
            </a:r>
            <a:r>
              <a:rPr lang="en-US" dirty="0" smtClean="0"/>
              <a:t> </a:t>
            </a:r>
            <a:r>
              <a:rPr lang="en-US" dirty="0" err="1" smtClean="0"/>
              <a:t>hukum</a:t>
            </a:r>
            <a:r>
              <a:rPr lang="en-US" dirty="0" smtClean="0"/>
              <a:t> Indonesia </a:t>
            </a:r>
            <a:r>
              <a:rPr lang="en-US" dirty="0" err="1" smtClean="0"/>
              <a:t>dan</a:t>
            </a:r>
            <a:r>
              <a:rPr lang="en-US" dirty="0" smtClean="0"/>
              <a:t> </a:t>
            </a:r>
            <a:r>
              <a:rPr lang="en-US" dirty="0" err="1" smtClean="0"/>
              <a:t>berkedudukan</a:t>
            </a:r>
            <a:r>
              <a:rPr lang="en-US" dirty="0" smtClean="0"/>
              <a:t> </a:t>
            </a:r>
            <a:r>
              <a:rPr lang="en-US" dirty="0" err="1" smtClean="0"/>
              <a:t>di</a:t>
            </a:r>
            <a:r>
              <a:rPr lang="en-US" dirty="0" smtClean="0"/>
              <a:t> Indonesia </a:t>
            </a:r>
          </a:p>
          <a:p>
            <a:pPr>
              <a:buNone/>
            </a:pPr>
            <a:r>
              <a:rPr lang="en-US" dirty="0" smtClean="0"/>
              <a:t> </a:t>
            </a:r>
          </a:p>
          <a:p>
            <a:pPr>
              <a:buNone/>
            </a:pPr>
            <a:r>
              <a:rPr lang="en-US" b="1" dirty="0" smtClean="0"/>
              <a:t>PENGGUNAAN:</a:t>
            </a:r>
          </a:p>
          <a:p>
            <a:pPr marL="514350" lvl="0" indent="-514350">
              <a:buFont typeface="+mj-lt"/>
              <a:buAutoNum type="arabicPeriod"/>
            </a:pPr>
            <a:r>
              <a:rPr lang="en-US" dirty="0" err="1" smtClean="0"/>
              <a:t>Pertanian</a:t>
            </a:r>
            <a:r>
              <a:rPr lang="en-US" dirty="0" smtClean="0"/>
              <a:t> / Perkebunan</a:t>
            </a:r>
          </a:p>
          <a:p>
            <a:pPr marL="514350" lvl="0" indent="-514350">
              <a:buFont typeface="+mj-lt"/>
              <a:buAutoNum type="arabicPeriod"/>
            </a:pPr>
            <a:r>
              <a:rPr lang="en-US" dirty="0" err="1" smtClean="0"/>
              <a:t>Perikanan</a:t>
            </a:r>
            <a:endParaRPr lang="en-US" dirty="0" smtClean="0"/>
          </a:p>
          <a:p>
            <a:pPr marL="514350" indent="-514350">
              <a:buFont typeface="+mj-lt"/>
              <a:buAutoNum type="arabicPeriod"/>
            </a:pPr>
            <a:r>
              <a:rPr lang="en-US" dirty="0" err="1" smtClean="0"/>
              <a:t>Peternakan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r>
              <a:rPr lang="en-US" b="1" dirty="0" err="1" smtClean="0"/>
              <a:t>Hak</a:t>
            </a:r>
            <a:r>
              <a:rPr lang="en-US" b="1" dirty="0" smtClean="0"/>
              <a:t> </a:t>
            </a:r>
            <a:r>
              <a:rPr lang="en-US" b="1" dirty="0" err="1" smtClean="0"/>
              <a:t>Guna</a:t>
            </a:r>
            <a:r>
              <a:rPr lang="en-US" b="1" dirty="0" smtClean="0"/>
              <a:t> Usaha (</a:t>
            </a:r>
            <a:r>
              <a:rPr lang="en-US" b="1" dirty="0" err="1" smtClean="0"/>
              <a:t>lanjutan</a:t>
            </a:r>
            <a:r>
              <a:rPr lang="en-US" b="1" dirty="0" smtClean="0"/>
              <a:t>)</a:t>
            </a:r>
            <a:endParaRPr lang="en-US" b="1" dirty="0"/>
          </a:p>
        </p:txBody>
      </p:sp>
      <p:sp>
        <p:nvSpPr>
          <p:cNvPr id="3" name="Content Placeholder 2"/>
          <p:cNvSpPr>
            <a:spLocks noGrp="1"/>
          </p:cNvSpPr>
          <p:nvPr>
            <p:ph idx="1"/>
          </p:nvPr>
        </p:nvSpPr>
        <p:spPr>
          <a:xfrm>
            <a:off x="990600" y="1447800"/>
            <a:ext cx="7696200" cy="5029200"/>
          </a:xfrm>
        </p:spPr>
        <p:txBody>
          <a:bodyPr>
            <a:normAutofit/>
          </a:bodyPr>
          <a:lstStyle/>
          <a:p>
            <a:pPr marL="365125" indent="-365125">
              <a:buNone/>
            </a:pPr>
            <a:r>
              <a:rPr lang="en-US" b="1" dirty="0" smtClean="0"/>
              <a:t>JANGKA WAKTU:</a:t>
            </a:r>
          </a:p>
          <a:p>
            <a:pPr marL="457200" indent="-457200">
              <a:buFont typeface="Arial"/>
              <a:buChar char="•"/>
            </a:pPr>
            <a:r>
              <a:rPr lang="en-US" sz="2800" dirty="0" err="1" smtClean="0"/>
              <a:t>Pasal</a:t>
            </a:r>
            <a:r>
              <a:rPr lang="en-US" sz="2800" dirty="0" smtClean="0"/>
              <a:t> 29 UUPA</a:t>
            </a:r>
            <a:endParaRPr lang="en-US" sz="2800" b="1" dirty="0" smtClean="0"/>
          </a:p>
          <a:p>
            <a:pPr marL="1828800" lvl="1" indent="-1371600">
              <a:buNone/>
            </a:pPr>
            <a:r>
              <a:rPr lang="en-US" dirty="0" err="1" smtClean="0"/>
              <a:t>ayat</a:t>
            </a:r>
            <a:r>
              <a:rPr lang="en-US" dirty="0" smtClean="0"/>
              <a:t> (1):   paling lama 25 </a:t>
            </a:r>
            <a:r>
              <a:rPr lang="en-US" dirty="0" err="1" smtClean="0"/>
              <a:t>tahun</a:t>
            </a:r>
            <a:endParaRPr lang="en-US" dirty="0" smtClean="0"/>
          </a:p>
          <a:p>
            <a:pPr marL="1828800" lvl="1" indent="-1371600">
              <a:buNone/>
            </a:pPr>
            <a:r>
              <a:rPr lang="en-US" dirty="0" err="1" smtClean="0"/>
              <a:t>ayat</a:t>
            </a:r>
            <a:r>
              <a:rPr lang="en-US" dirty="0" smtClean="0"/>
              <a:t> (2):   </a:t>
            </a:r>
            <a:r>
              <a:rPr lang="en-US" dirty="0" err="1" smtClean="0"/>
              <a:t>untuk</a:t>
            </a:r>
            <a:r>
              <a:rPr lang="en-US" dirty="0" smtClean="0"/>
              <a:t> </a:t>
            </a:r>
            <a:r>
              <a:rPr lang="en-US" dirty="0" err="1" smtClean="0"/>
              <a:t>perusahaan</a:t>
            </a:r>
            <a:r>
              <a:rPr lang="en-US" dirty="0" smtClean="0"/>
              <a:t> yang </a:t>
            </a:r>
            <a:r>
              <a:rPr lang="en-US" dirty="0" err="1" smtClean="0"/>
              <a:t>memerlukan</a:t>
            </a:r>
            <a:r>
              <a:rPr lang="en-US" dirty="0" smtClean="0"/>
              <a:t>   </a:t>
            </a:r>
            <a:r>
              <a:rPr lang="en-US" dirty="0" err="1" smtClean="0"/>
              <a:t>waktu</a:t>
            </a:r>
            <a:r>
              <a:rPr lang="en-US" dirty="0" smtClean="0"/>
              <a:t> </a:t>
            </a:r>
            <a:r>
              <a:rPr lang="en-US" dirty="0" err="1" smtClean="0"/>
              <a:t>lebih</a:t>
            </a:r>
            <a:r>
              <a:rPr lang="en-US" dirty="0" smtClean="0"/>
              <a:t> lama, paling lama 35 </a:t>
            </a:r>
            <a:r>
              <a:rPr lang="en-US" dirty="0" err="1" smtClean="0"/>
              <a:t>tahun</a:t>
            </a:r>
            <a:r>
              <a:rPr lang="en-US" dirty="0" smtClean="0"/>
              <a:t> </a:t>
            </a:r>
          </a:p>
          <a:p>
            <a:pPr marL="1828800" lvl="1" indent="-1371600">
              <a:buNone/>
            </a:pPr>
            <a:r>
              <a:rPr lang="en-US" dirty="0" err="1" smtClean="0"/>
              <a:t>ayat</a:t>
            </a:r>
            <a:r>
              <a:rPr lang="en-US" dirty="0" smtClean="0"/>
              <a:t> (3):   </a:t>
            </a:r>
            <a:r>
              <a:rPr lang="en-US" dirty="0" err="1" smtClean="0"/>
              <a:t>atas</a:t>
            </a:r>
            <a:r>
              <a:rPr lang="en-US" dirty="0" smtClean="0"/>
              <a:t> </a:t>
            </a:r>
            <a:r>
              <a:rPr lang="en-US" dirty="0" err="1" smtClean="0"/>
              <a:t>permintaan</a:t>
            </a:r>
            <a:r>
              <a:rPr lang="en-US" dirty="0" smtClean="0"/>
              <a:t> </a:t>
            </a:r>
            <a:r>
              <a:rPr lang="en-US" dirty="0" err="1" smtClean="0"/>
              <a:t>pemegang</a:t>
            </a:r>
            <a:r>
              <a:rPr lang="en-US" dirty="0" smtClean="0"/>
              <a:t> </a:t>
            </a:r>
            <a:r>
              <a:rPr lang="en-US" dirty="0" err="1" smtClean="0"/>
              <a:t>hak</a:t>
            </a:r>
            <a:r>
              <a:rPr lang="en-US" dirty="0" smtClean="0"/>
              <a:t> </a:t>
            </a:r>
            <a:r>
              <a:rPr lang="en-US" dirty="0" err="1" smtClean="0"/>
              <a:t>dan</a:t>
            </a:r>
            <a:r>
              <a:rPr lang="en-US" dirty="0" smtClean="0"/>
              <a:t> </a:t>
            </a:r>
            <a:r>
              <a:rPr lang="en-US" dirty="0" err="1" smtClean="0"/>
              <a:t>mengingat</a:t>
            </a:r>
            <a:r>
              <a:rPr lang="en-US" dirty="0" smtClean="0"/>
              <a:t> </a:t>
            </a:r>
            <a:r>
              <a:rPr lang="en-US" dirty="0" err="1" smtClean="0"/>
              <a:t>keadaan</a:t>
            </a:r>
            <a:r>
              <a:rPr lang="en-US" dirty="0" smtClean="0"/>
              <a:t> </a:t>
            </a:r>
            <a:r>
              <a:rPr lang="en-US" dirty="0" err="1" smtClean="0"/>
              <a:t>perusahaan</a:t>
            </a:r>
            <a:r>
              <a:rPr lang="en-US" dirty="0" smtClean="0"/>
              <a:t>, </a:t>
            </a:r>
            <a:r>
              <a:rPr lang="en-US" dirty="0" err="1" smtClean="0"/>
              <a:t>masing-masing</a:t>
            </a:r>
            <a:r>
              <a:rPr lang="en-US" dirty="0" smtClean="0"/>
              <a:t> </a:t>
            </a:r>
            <a:r>
              <a:rPr lang="en-US" dirty="0" err="1" smtClean="0"/>
              <a:t>jangka</a:t>
            </a:r>
            <a:r>
              <a:rPr lang="en-US" dirty="0" smtClean="0"/>
              <a:t> </a:t>
            </a:r>
            <a:r>
              <a:rPr lang="en-US" dirty="0" err="1" smtClean="0"/>
              <a:t>waktu</a:t>
            </a:r>
            <a:r>
              <a:rPr lang="en-US" dirty="0" smtClean="0"/>
              <a:t> </a:t>
            </a:r>
            <a:r>
              <a:rPr lang="en-US" dirty="0" err="1" smtClean="0"/>
              <a:t>tersebut</a:t>
            </a:r>
            <a:r>
              <a:rPr lang="en-US" dirty="0" smtClean="0"/>
              <a:t> </a:t>
            </a:r>
            <a:r>
              <a:rPr lang="en-US" dirty="0" err="1" smtClean="0"/>
              <a:t>diatas</a:t>
            </a:r>
            <a:r>
              <a:rPr lang="en-US" dirty="0" smtClean="0"/>
              <a:t> </a:t>
            </a:r>
            <a:r>
              <a:rPr lang="en-US" dirty="0" err="1" smtClean="0"/>
              <a:t>dapat</a:t>
            </a:r>
            <a:r>
              <a:rPr lang="en-US" dirty="0" smtClean="0"/>
              <a:t> </a:t>
            </a:r>
            <a:r>
              <a:rPr lang="en-US" dirty="0" err="1" smtClean="0"/>
              <a:t>diperpanjang</a:t>
            </a:r>
            <a:r>
              <a:rPr lang="en-US" dirty="0" smtClean="0"/>
              <a:t> paling lama 25 </a:t>
            </a:r>
            <a:r>
              <a:rPr lang="en-US" dirty="0" err="1" smtClean="0"/>
              <a:t>tahun</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HIERARKI HAK-HAK PENGUASAAN ATAS TANAH</a:t>
            </a:r>
            <a:endParaRPr lang="en-US" dirty="0"/>
          </a:p>
        </p:txBody>
      </p:sp>
      <p:sp>
        <p:nvSpPr>
          <p:cNvPr id="3" name="Content Placeholder 2"/>
          <p:cNvSpPr>
            <a:spLocks noGrp="1"/>
          </p:cNvSpPr>
          <p:nvPr>
            <p:ph idx="1"/>
          </p:nvPr>
        </p:nvSpPr>
        <p:spPr>
          <a:xfrm>
            <a:off x="457200" y="1752600"/>
            <a:ext cx="8229600" cy="4800600"/>
          </a:xfrm>
        </p:spPr>
        <p:txBody>
          <a:bodyPr>
            <a:normAutofit fontScale="85000" lnSpcReduction="20000"/>
          </a:bodyPr>
          <a:lstStyle/>
          <a:p>
            <a:pPr marL="0" indent="0">
              <a:buNone/>
            </a:pPr>
            <a:r>
              <a:rPr lang="en-US" dirty="0" err="1" smtClean="0"/>
              <a:t>Dalam</a:t>
            </a:r>
            <a:r>
              <a:rPr lang="en-US" dirty="0" smtClean="0"/>
              <a:t> UUPA </a:t>
            </a:r>
            <a:r>
              <a:rPr lang="en-US" dirty="0" err="1" smtClean="0"/>
              <a:t>diatur</a:t>
            </a:r>
            <a:r>
              <a:rPr lang="en-US" dirty="0" smtClean="0"/>
              <a:t> </a:t>
            </a:r>
            <a:r>
              <a:rPr lang="en-US" dirty="0" err="1" smtClean="0"/>
              <a:t>hirarkhi</a:t>
            </a:r>
            <a:r>
              <a:rPr lang="en-US" dirty="0" smtClean="0"/>
              <a:t> </a:t>
            </a:r>
            <a:r>
              <a:rPr lang="en-US" dirty="0" err="1" smtClean="0"/>
              <a:t>hak-hak</a:t>
            </a:r>
            <a:r>
              <a:rPr lang="en-US" dirty="0" smtClean="0"/>
              <a:t> </a:t>
            </a:r>
            <a:r>
              <a:rPr lang="en-US" dirty="0" err="1" smtClean="0"/>
              <a:t>penguasaan</a:t>
            </a:r>
            <a:r>
              <a:rPr lang="en-US" dirty="0" smtClean="0"/>
              <a:t> </a:t>
            </a:r>
            <a:r>
              <a:rPr lang="en-US" dirty="0" err="1" smtClean="0"/>
              <a:t>atas</a:t>
            </a:r>
            <a:r>
              <a:rPr lang="en-US" dirty="0" smtClean="0"/>
              <a:t> </a:t>
            </a:r>
            <a:r>
              <a:rPr lang="en-US" dirty="0" err="1" smtClean="0"/>
              <a:t>tanah</a:t>
            </a:r>
            <a:r>
              <a:rPr lang="en-US" dirty="0" smtClean="0"/>
              <a:t> </a:t>
            </a:r>
            <a:r>
              <a:rPr lang="en-US" dirty="0" err="1" smtClean="0"/>
              <a:t>sbb</a:t>
            </a:r>
            <a:r>
              <a:rPr lang="en-US" dirty="0" smtClean="0"/>
              <a:t>:</a:t>
            </a:r>
          </a:p>
          <a:p>
            <a:pPr marL="457200" indent="-457200">
              <a:buNone/>
            </a:pPr>
            <a:r>
              <a:rPr lang="en-US" dirty="0" smtClean="0"/>
              <a:t>1.   </a:t>
            </a:r>
            <a:r>
              <a:rPr lang="en-US" dirty="0" err="1" smtClean="0"/>
              <a:t>Hak</a:t>
            </a:r>
            <a:r>
              <a:rPr lang="en-US" dirty="0" smtClean="0"/>
              <a:t> </a:t>
            </a:r>
            <a:r>
              <a:rPr lang="en-US" dirty="0" err="1" smtClean="0"/>
              <a:t>Bangsa</a:t>
            </a:r>
            <a:r>
              <a:rPr lang="en-US" dirty="0" smtClean="0"/>
              <a:t> Indonesia (</a:t>
            </a:r>
            <a:r>
              <a:rPr lang="en-US" dirty="0" err="1" smtClean="0"/>
              <a:t>Pasal</a:t>
            </a:r>
            <a:r>
              <a:rPr lang="en-US" dirty="0" smtClean="0"/>
              <a:t> 1 UUPA)</a:t>
            </a:r>
          </a:p>
          <a:p>
            <a:pPr marL="457200" indent="-457200">
              <a:buNone/>
            </a:pPr>
            <a:r>
              <a:rPr lang="en-US" dirty="0" smtClean="0"/>
              <a:t>2.   </a:t>
            </a:r>
            <a:r>
              <a:rPr lang="en-US" dirty="0" err="1" smtClean="0"/>
              <a:t>Hak</a:t>
            </a:r>
            <a:r>
              <a:rPr lang="en-US" dirty="0" smtClean="0"/>
              <a:t> </a:t>
            </a:r>
            <a:r>
              <a:rPr lang="en-US" dirty="0" err="1" smtClean="0"/>
              <a:t>Menguasai</a:t>
            </a:r>
            <a:r>
              <a:rPr lang="en-US" dirty="0" smtClean="0"/>
              <a:t> </a:t>
            </a:r>
            <a:r>
              <a:rPr lang="en-US" dirty="0" err="1" smtClean="0"/>
              <a:t>dari</a:t>
            </a:r>
            <a:r>
              <a:rPr lang="en-US" dirty="0" smtClean="0"/>
              <a:t> Negara (</a:t>
            </a:r>
            <a:r>
              <a:rPr lang="en-US" dirty="0" err="1" smtClean="0"/>
              <a:t>Pasal</a:t>
            </a:r>
            <a:r>
              <a:rPr lang="en-US" dirty="0" smtClean="0"/>
              <a:t> 2 UUPA)</a:t>
            </a:r>
          </a:p>
          <a:p>
            <a:pPr marL="457200" indent="-457200">
              <a:buNone/>
            </a:pPr>
            <a:r>
              <a:rPr lang="en-US" dirty="0" smtClean="0"/>
              <a:t>3.   </a:t>
            </a:r>
            <a:r>
              <a:rPr lang="en-US" dirty="0" err="1" smtClean="0"/>
              <a:t>Hak</a:t>
            </a:r>
            <a:r>
              <a:rPr lang="en-US" dirty="0" smtClean="0"/>
              <a:t> </a:t>
            </a:r>
            <a:r>
              <a:rPr lang="en-US" dirty="0" err="1" smtClean="0"/>
              <a:t>Ulayat</a:t>
            </a:r>
            <a:r>
              <a:rPr lang="en-US" dirty="0" smtClean="0"/>
              <a:t> </a:t>
            </a:r>
            <a:r>
              <a:rPr lang="en-US" dirty="0" err="1" smtClean="0"/>
              <a:t>Masyarakat</a:t>
            </a:r>
            <a:r>
              <a:rPr lang="en-US" dirty="0" smtClean="0"/>
              <a:t> </a:t>
            </a:r>
            <a:r>
              <a:rPr lang="en-US" dirty="0" err="1" smtClean="0"/>
              <a:t>Hukum</a:t>
            </a:r>
            <a:r>
              <a:rPr lang="en-US" dirty="0" smtClean="0"/>
              <a:t> </a:t>
            </a:r>
            <a:r>
              <a:rPr lang="en-US" dirty="0" err="1" smtClean="0"/>
              <a:t>Adat</a:t>
            </a:r>
            <a:r>
              <a:rPr lang="en-US" dirty="0" smtClean="0"/>
              <a:t> (</a:t>
            </a:r>
            <a:r>
              <a:rPr lang="en-US" dirty="0" err="1" smtClean="0"/>
              <a:t>Pasal</a:t>
            </a:r>
            <a:r>
              <a:rPr lang="en-US" dirty="0" smtClean="0"/>
              <a:t> 3 UUPA)</a:t>
            </a:r>
          </a:p>
          <a:p>
            <a:pPr marL="457200" indent="-457200">
              <a:buNone/>
            </a:pPr>
            <a:r>
              <a:rPr lang="en-US" dirty="0" smtClean="0"/>
              <a:t>4.   </a:t>
            </a:r>
            <a:r>
              <a:rPr lang="en-US" dirty="0" err="1" smtClean="0"/>
              <a:t>Hak</a:t>
            </a:r>
            <a:r>
              <a:rPr lang="en-US" dirty="0" smtClean="0"/>
              <a:t> </a:t>
            </a:r>
            <a:r>
              <a:rPr lang="en-US" dirty="0" err="1" smtClean="0"/>
              <a:t>Individu</a:t>
            </a:r>
            <a:r>
              <a:rPr lang="en-US" dirty="0" smtClean="0"/>
              <a:t>, yang </a:t>
            </a:r>
            <a:r>
              <a:rPr lang="en-US" dirty="0" err="1" smtClean="0"/>
              <a:t>terdiri</a:t>
            </a:r>
            <a:r>
              <a:rPr lang="en-US" dirty="0" smtClean="0"/>
              <a:t> </a:t>
            </a:r>
            <a:r>
              <a:rPr lang="en-US" dirty="0" err="1" smtClean="0"/>
              <a:t>dari</a:t>
            </a:r>
            <a:r>
              <a:rPr lang="en-US" dirty="0" smtClean="0"/>
              <a:t>:</a:t>
            </a:r>
          </a:p>
          <a:p>
            <a:pPr marL="514350" indent="-57150">
              <a:buNone/>
            </a:pPr>
            <a:r>
              <a:rPr lang="en-US" dirty="0" smtClean="0"/>
              <a:t>a.   </a:t>
            </a:r>
            <a:r>
              <a:rPr lang="en-US" dirty="0" err="1" smtClean="0"/>
              <a:t>Hak</a:t>
            </a:r>
            <a:r>
              <a:rPr lang="en-US" dirty="0" smtClean="0"/>
              <a:t> </a:t>
            </a:r>
            <a:r>
              <a:rPr lang="en-US" dirty="0" err="1" smtClean="0"/>
              <a:t>Atas</a:t>
            </a:r>
            <a:r>
              <a:rPr lang="en-US" dirty="0" smtClean="0"/>
              <a:t> Tanah: </a:t>
            </a:r>
          </a:p>
          <a:p>
            <a:pPr marL="914400" indent="0">
              <a:buFontTx/>
              <a:buChar char="-"/>
            </a:pPr>
            <a:r>
              <a:rPr lang="en-US" dirty="0" smtClean="0"/>
              <a:t>  Primer</a:t>
            </a:r>
          </a:p>
          <a:p>
            <a:pPr marL="1150938" indent="-236538">
              <a:buFontTx/>
              <a:buChar char="-"/>
            </a:pPr>
            <a:r>
              <a:rPr lang="en-US" dirty="0" err="1" smtClean="0"/>
              <a:t>Sekunder</a:t>
            </a:r>
            <a:endParaRPr lang="en-US" dirty="0" smtClean="0"/>
          </a:p>
          <a:p>
            <a:pPr marL="514350" indent="-57150">
              <a:buNone/>
            </a:pPr>
            <a:r>
              <a:rPr lang="en-US" dirty="0" smtClean="0"/>
              <a:t>b.   Tanah </a:t>
            </a:r>
            <a:r>
              <a:rPr lang="en-US" dirty="0" err="1" smtClean="0"/>
              <a:t>Wakaf</a:t>
            </a:r>
            <a:endParaRPr lang="en-US" dirty="0" smtClean="0"/>
          </a:p>
          <a:p>
            <a:pPr marL="514350" indent="-57150">
              <a:buNone/>
            </a:pPr>
            <a:r>
              <a:rPr lang="en-US" dirty="0" smtClean="0"/>
              <a:t>c.   </a:t>
            </a:r>
            <a:r>
              <a:rPr lang="en-US" dirty="0" err="1" smtClean="0"/>
              <a:t>Hak</a:t>
            </a:r>
            <a:r>
              <a:rPr lang="en-US" dirty="0" smtClean="0"/>
              <a:t> </a:t>
            </a:r>
            <a:r>
              <a:rPr lang="en-US" dirty="0" err="1" smtClean="0"/>
              <a:t>Jaminan</a:t>
            </a:r>
            <a:r>
              <a:rPr lang="en-US" dirty="0" smtClean="0"/>
              <a:t> (</a:t>
            </a:r>
            <a:r>
              <a:rPr lang="en-US" dirty="0" err="1" smtClean="0"/>
              <a:t>Hak</a:t>
            </a:r>
            <a:r>
              <a:rPr lang="en-US" dirty="0" smtClean="0"/>
              <a:t> </a:t>
            </a:r>
            <a:r>
              <a:rPr lang="en-US" dirty="0" err="1" smtClean="0"/>
              <a:t>Tanggungan</a:t>
            </a:r>
            <a:r>
              <a:rPr lang="en-US" dirty="0" smtClean="0"/>
              <a:t>)</a:t>
            </a:r>
            <a:br>
              <a:rPr lang="en-US" dirty="0" smtClean="0"/>
            </a:b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1066800"/>
          </a:xfrm>
        </p:spPr>
        <p:txBody>
          <a:bodyPr>
            <a:normAutofit/>
          </a:bodyPr>
          <a:lstStyle/>
          <a:p>
            <a:r>
              <a:rPr lang="en-US" b="1" dirty="0" err="1" smtClean="0"/>
              <a:t>Hak</a:t>
            </a:r>
            <a:r>
              <a:rPr lang="en-US" b="1" dirty="0" smtClean="0"/>
              <a:t> </a:t>
            </a:r>
            <a:r>
              <a:rPr lang="en-US" b="1" dirty="0" err="1" smtClean="0"/>
              <a:t>Guna</a:t>
            </a:r>
            <a:r>
              <a:rPr lang="en-US" b="1" dirty="0" smtClean="0"/>
              <a:t> Usaha (</a:t>
            </a:r>
            <a:r>
              <a:rPr lang="en-US" b="1" dirty="0" err="1" smtClean="0"/>
              <a:t>lanjutan</a:t>
            </a:r>
            <a:r>
              <a:rPr lang="en-US" b="1" dirty="0" smtClean="0"/>
              <a:t>)</a:t>
            </a:r>
            <a:endParaRPr lang="en-US" b="1" dirty="0"/>
          </a:p>
        </p:txBody>
      </p:sp>
      <p:sp>
        <p:nvSpPr>
          <p:cNvPr id="3" name="Content Placeholder 2"/>
          <p:cNvSpPr>
            <a:spLocks noGrp="1"/>
          </p:cNvSpPr>
          <p:nvPr>
            <p:ph idx="1"/>
          </p:nvPr>
        </p:nvSpPr>
        <p:spPr>
          <a:xfrm>
            <a:off x="990600" y="1447800"/>
            <a:ext cx="7696200" cy="4953000"/>
          </a:xfrm>
        </p:spPr>
        <p:txBody>
          <a:bodyPr>
            <a:normAutofit/>
          </a:bodyPr>
          <a:lstStyle/>
          <a:p>
            <a:pPr marL="365125" lvl="0" indent="-365125">
              <a:buFont typeface="Arial" pitchFamily="34" charset="0"/>
              <a:buChar char="•"/>
            </a:pPr>
            <a:r>
              <a:rPr lang="en-US" sz="2800" dirty="0" smtClean="0"/>
              <a:t>PP No. 40 </a:t>
            </a:r>
            <a:r>
              <a:rPr lang="en-US" sz="2800" dirty="0" err="1" smtClean="0"/>
              <a:t>Tahun</a:t>
            </a:r>
            <a:r>
              <a:rPr lang="en-US" sz="2800" dirty="0" smtClean="0"/>
              <a:t> 1996 </a:t>
            </a:r>
            <a:r>
              <a:rPr lang="en-US" sz="2800" dirty="0" err="1" smtClean="0"/>
              <a:t>Pasal</a:t>
            </a:r>
            <a:r>
              <a:rPr lang="en-US" sz="2800" dirty="0" smtClean="0"/>
              <a:t> 8</a:t>
            </a:r>
          </a:p>
          <a:p>
            <a:pPr marL="1824038" lvl="1" indent="-1474788">
              <a:buNone/>
            </a:pPr>
            <a:r>
              <a:rPr lang="en-US" dirty="0" err="1" smtClean="0"/>
              <a:t>ayat</a:t>
            </a:r>
            <a:r>
              <a:rPr lang="en-US" dirty="0" smtClean="0"/>
              <a:t> (1):	paling lama 35 </a:t>
            </a:r>
            <a:r>
              <a:rPr lang="en-US" dirty="0" err="1" smtClean="0"/>
              <a:t>tahun</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diperpanjang</a:t>
            </a:r>
            <a:r>
              <a:rPr lang="en-US" dirty="0" smtClean="0"/>
              <a:t> paling lama 25 </a:t>
            </a:r>
            <a:r>
              <a:rPr lang="en-US" dirty="0" err="1" smtClean="0"/>
              <a:t>tahun</a:t>
            </a:r>
            <a:r>
              <a:rPr lang="en-US" dirty="0" smtClean="0"/>
              <a:t>	</a:t>
            </a:r>
          </a:p>
          <a:p>
            <a:pPr marL="1824038" lvl="1" indent="-1474788">
              <a:buNone/>
            </a:pPr>
            <a:r>
              <a:rPr lang="en-US" dirty="0" err="1" smtClean="0"/>
              <a:t>ayat</a:t>
            </a:r>
            <a:r>
              <a:rPr lang="en-US" dirty="0" smtClean="0"/>
              <a:t> (2):	</a:t>
            </a:r>
            <a:r>
              <a:rPr lang="en-US" dirty="0" err="1" smtClean="0"/>
              <a:t>setelah</a:t>
            </a:r>
            <a:r>
              <a:rPr lang="en-US" dirty="0" smtClean="0"/>
              <a:t> </a:t>
            </a:r>
            <a:r>
              <a:rPr lang="en-US" dirty="0" err="1" smtClean="0"/>
              <a:t>jangka</a:t>
            </a:r>
            <a:r>
              <a:rPr lang="en-US" dirty="0" smtClean="0"/>
              <a:t> </a:t>
            </a:r>
            <a:r>
              <a:rPr lang="en-US" dirty="0" err="1" smtClean="0"/>
              <a:t>waktu</a:t>
            </a:r>
            <a:r>
              <a:rPr lang="en-US" dirty="0" smtClean="0"/>
              <a:t> HGU </a:t>
            </a:r>
            <a:r>
              <a:rPr lang="en-US" dirty="0" err="1" smtClean="0"/>
              <a:t>dan</a:t>
            </a:r>
            <a:r>
              <a:rPr lang="en-US" dirty="0" smtClean="0"/>
              <a:t> </a:t>
            </a:r>
            <a:r>
              <a:rPr lang="en-US" dirty="0" err="1" smtClean="0"/>
              <a:t>perpanjangannya</a:t>
            </a:r>
            <a:r>
              <a:rPr lang="en-US" dirty="0" smtClean="0"/>
              <a:t> </a:t>
            </a:r>
            <a:r>
              <a:rPr lang="en-US" dirty="0" err="1" smtClean="0"/>
              <a:t>berakhir</a:t>
            </a:r>
            <a:r>
              <a:rPr lang="en-US" dirty="0" smtClean="0"/>
              <a:t>, </a:t>
            </a:r>
            <a:r>
              <a:rPr lang="en-US" dirty="0" err="1" smtClean="0"/>
              <a:t>kepada</a:t>
            </a:r>
            <a:r>
              <a:rPr lang="en-US" dirty="0" smtClean="0"/>
              <a:t> </a:t>
            </a:r>
            <a:r>
              <a:rPr lang="en-US" dirty="0" err="1" smtClean="0"/>
              <a:t>pemegang</a:t>
            </a:r>
            <a:r>
              <a:rPr lang="en-US" dirty="0" smtClean="0"/>
              <a:t> </a:t>
            </a:r>
            <a:r>
              <a:rPr lang="en-US" dirty="0" err="1" smtClean="0"/>
              <a:t>hak</a:t>
            </a:r>
            <a:r>
              <a:rPr lang="en-US" dirty="0" smtClean="0"/>
              <a:t> </a:t>
            </a:r>
            <a:r>
              <a:rPr lang="en-US" dirty="0" err="1" smtClean="0"/>
              <a:t>dapat</a:t>
            </a:r>
            <a:r>
              <a:rPr lang="en-US" dirty="0" smtClean="0"/>
              <a:t> </a:t>
            </a:r>
            <a:r>
              <a:rPr lang="en-US" dirty="0" err="1" smtClean="0"/>
              <a:t>diberikan</a:t>
            </a:r>
            <a:r>
              <a:rPr lang="en-US" dirty="0" smtClean="0"/>
              <a:t> </a:t>
            </a:r>
            <a:r>
              <a:rPr lang="en-US" dirty="0" err="1" smtClean="0"/>
              <a:t>pembaharuan</a:t>
            </a:r>
            <a:r>
              <a:rPr lang="en-US" dirty="0" smtClean="0"/>
              <a:t> HGU </a:t>
            </a:r>
            <a:r>
              <a:rPr lang="en-US" dirty="0" err="1" smtClean="0"/>
              <a:t>atas</a:t>
            </a:r>
            <a:r>
              <a:rPr lang="en-US" dirty="0" smtClean="0"/>
              <a:t> </a:t>
            </a:r>
            <a:r>
              <a:rPr lang="en-US" dirty="0" err="1" smtClean="0"/>
              <a:t>tanah</a:t>
            </a:r>
            <a:r>
              <a:rPr lang="en-US" dirty="0" smtClean="0"/>
              <a:t> yang </a:t>
            </a:r>
            <a:r>
              <a:rPr lang="en-US" dirty="0" err="1" smtClean="0"/>
              <a:t>sama</a:t>
            </a:r>
            <a:r>
              <a:rPr lang="en-US" dirty="0" smtClean="0"/>
              <a:t>.</a:t>
            </a:r>
          </a:p>
          <a:p>
            <a:pPr marL="1824038" lvl="1" indent="-1474788">
              <a:buNone/>
            </a:pPr>
            <a:endParaRPr lang="en-US" dirty="0" smtClean="0"/>
          </a:p>
          <a:p>
            <a:pPr marL="1824038" lvl="1" indent="-1824038">
              <a:buNone/>
            </a:pPr>
            <a:r>
              <a:rPr lang="en-US" dirty="0" smtClean="0"/>
              <a:t>DAPAT DIBEBANI HAK TANGGUNGAN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r>
              <a:rPr lang="en-US" b="1" dirty="0" smtClean="0"/>
              <a:t>HAK GUNA BANGUNAN</a:t>
            </a:r>
            <a:endParaRPr lang="en-US" b="1" dirty="0"/>
          </a:p>
        </p:txBody>
      </p:sp>
      <p:sp>
        <p:nvSpPr>
          <p:cNvPr id="3" name="Content Placeholder 2"/>
          <p:cNvSpPr>
            <a:spLocks noGrp="1"/>
          </p:cNvSpPr>
          <p:nvPr>
            <p:ph idx="1"/>
          </p:nvPr>
        </p:nvSpPr>
        <p:spPr>
          <a:xfrm>
            <a:off x="914400" y="1524000"/>
            <a:ext cx="7772400" cy="5029200"/>
          </a:xfrm>
        </p:spPr>
        <p:txBody>
          <a:bodyPr>
            <a:normAutofit fontScale="92500" lnSpcReduction="10000"/>
          </a:bodyPr>
          <a:lstStyle/>
          <a:p>
            <a:pPr>
              <a:buNone/>
            </a:pPr>
            <a:r>
              <a:rPr lang="en-US" dirty="0" err="1"/>
              <a:t>a</a:t>
            </a:r>
            <a:r>
              <a:rPr lang="en-US" dirty="0" err="1" smtClean="0"/>
              <a:t>dalah</a:t>
            </a:r>
            <a:r>
              <a:rPr lang="en-US" dirty="0" smtClean="0"/>
              <a:t>:</a:t>
            </a:r>
          </a:p>
          <a:p>
            <a:pPr marL="93663" indent="-11113">
              <a:buNone/>
            </a:pPr>
            <a:r>
              <a:rPr lang="en-US" dirty="0" err="1" smtClean="0"/>
              <a:t>Hak</a:t>
            </a:r>
            <a:r>
              <a:rPr lang="en-US" dirty="0" smtClean="0"/>
              <a:t> </a:t>
            </a:r>
            <a:r>
              <a:rPr lang="en-US" dirty="0" err="1" smtClean="0"/>
              <a:t>untuk</a:t>
            </a:r>
            <a:r>
              <a:rPr lang="en-US" dirty="0" smtClean="0"/>
              <a:t> </a:t>
            </a:r>
            <a:r>
              <a:rPr lang="en-US" dirty="0" err="1" smtClean="0"/>
              <a:t>mendirikan</a:t>
            </a:r>
            <a:r>
              <a:rPr lang="en-US" dirty="0" smtClean="0"/>
              <a:t> </a:t>
            </a:r>
            <a:r>
              <a:rPr lang="en-US" dirty="0" err="1" smtClean="0"/>
              <a:t>dan</a:t>
            </a:r>
            <a:r>
              <a:rPr lang="en-US" dirty="0" smtClean="0"/>
              <a:t> </a:t>
            </a:r>
            <a:r>
              <a:rPr lang="en-US" dirty="0" err="1" smtClean="0"/>
              <a:t>mempunyai</a:t>
            </a:r>
            <a:r>
              <a:rPr lang="en-US" dirty="0" smtClean="0"/>
              <a:t> </a:t>
            </a:r>
            <a:r>
              <a:rPr lang="en-US" dirty="0" err="1" smtClean="0"/>
              <a:t>bangunan-bangunan</a:t>
            </a:r>
            <a:r>
              <a:rPr lang="en-US" dirty="0" smtClean="0"/>
              <a:t> </a:t>
            </a:r>
            <a:r>
              <a:rPr lang="en-US" dirty="0" err="1" smtClean="0"/>
              <a:t>atas</a:t>
            </a:r>
            <a:r>
              <a:rPr lang="en-US" dirty="0" smtClean="0"/>
              <a:t> </a:t>
            </a:r>
            <a:r>
              <a:rPr lang="en-US" dirty="0" err="1" smtClean="0"/>
              <a:t>tanah</a:t>
            </a:r>
            <a:r>
              <a:rPr lang="en-US" dirty="0" smtClean="0"/>
              <a:t> yang </a:t>
            </a:r>
            <a:r>
              <a:rPr lang="en-US" dirty="0" err="1" smtClean="0"/>
              <a:t>bukan</a:t>
            </a:r>
            <a:r>
              <a:rPr lang="en-US" dirty="0" smtClean="0"/>
              <a:t> </a:t>
            </a:r>
            <a:r>
              <a:rPr lang="en-US" dirty="0" err="1" smtClean="0"/>
              <a:t>miliknya</a:t>
            </a:r>
            <a:r>
              <a:rPr lang="en-US" dirty="0" smtClean="0"/>
              <a:t> </a:t>
            </a:r>
            <a:r>
              <a:rPr lang="en-US" dirty="0" err="1" smtClean="0"/>
              <a:t>sendiri</a:t>
            </a:r>
            <a:r>
              <a:rPr lang="en-US" dirty="0" smtClean="0"/>
              <a:t>, </a:t>
            </a:r>
            <a:r>
              <a:rPr lang="en-US" dirty="0" err="1" smtClean="0"/>
              <a:t>dengan</a:t>
            </a:r>
            <a:r>
              <a:rPr lang="en-US" dirty="0" smtClean="0"/>
              <a:t> </a:t>
            </a:r>
            <a:r>
              <a:rPr lang="en-US" dirty="0" err="1" smtClean="0"/>
              <a:t>jangka</a:t>
            </a:r>
            <a:r>
              <a:rPr lang="en-US" dirty="0" smtClean="0"/>
              <a:t> </a:t>
            </a:r>
            <a:r>
              <a:rPr lang="en-US" dirty="0" err="1" smtClean="0"/>
              <a:t>waktu</a:t>
            </a:r>
            <a:r>
              <a:rPr lang="en-US" dirty="0" smtClean="0"/>
              <a:t> 30 </a:t>
            </a:r>
            <a:r>
              <a:rPr lang="en-US" dirty="0" err="1" smtClean="0"/>
              <a:t>tahun</a:t>
            </a:r>
            <a:r>
              <a:rPr lang="en-US" dirty="0" smtClean="0"/>
              <a:t>.</a:t>
            </a:r>
          </a:p>
          <a:p>
            <a:pPr marL="93663" indent="-11113">
              <a:buNone/>
            </a:pPr>
            <a:r>
              <a:rPr lang="en-US" dirty="0" smtClean="0"/>
              <a:t>(</a:t>
            </a:r>
            <a:r>
              <a:rPr lang="en-US" dirty="0" err="1" smtClean="0"/>
              <a:t>Pasal</a:t>
            </a:r>
            <a:r>
              <a:rPr lang="en-US" dirty="0" smtClean="0"/>
              <a:t> 35 </a:t>
            </a:r>
            <a:r>
              <a:rPr lang="en-US" dirty="0" err="1" smtClean="0"/>
              <a:t>ayat</a:t>
            </a:r>
            <a:r>
              <a:rPr lang="en-US" dirty="0" smtClean="0"/>
              <a:t> 1 UUPA)</a:t>
            </a:r>
          </a:p>
          <a:p>
            <a:pPr marL="93663" indent="-11113">
              <a:buNone/>
            </a:pPr>
            <a:endParaRPr lang="en-US" dirty="0"/>
          </a:p>
          <a:p>
            <a:pPr>
              <a:buNone/>
            </a:pPr>
            <a:r>
              <a:rPr lang="en-US" b="1" dirty="0" smtClean="0"/>
              <a:t>SUBYEK:</a:t>
            </a:r>
          </a:p>
          <a:p>
            <a:pPr marL="514350" lvl="0" indent="-514350">
              <a:buFont typeface="+mj-lt"/>
              <a:buAutoNum type="arabicPeriod"/>
            </a:pPr>
            <a:r>
              <a:rPr lang="en-US" dirty="0" smtClean="0"/>
              <a:t>WNI</a:t>
            </a:r>
          </a:p>
          <a:p>
            <a:pPr marL="514350" indent="-514350">
              <a:buFont typeface="+mj-lt"/>
              <a:buAutoNum type="arabicPeriod"/>
            </a:pPr>
            <a:r>
              <a:rPr lang="en-US" dirty="0" err="1" smtClean="0"/>
              <a:t>Badan</a:t>
            </a:r>
            <a:r>
              <a:rPr lang="en-US" dirty="0" smtClean="0"/>
              <a:t> </a:t>
            </a:r>
            <a:r>
              <a:rPr lang="en-US" dirty="0" err="1" smtClean="0"/>
              <a:t>Hukum</a:t>
            </a:r>
            <a:r>
              <a:rPr lang="en-US" dirty="0" smtClean="0"/>
              <a:t> </a:t>
            </a:r>
            <a:r>
              <a:rPr lang="en-US" dirty="0" err="1" smtClean="0"/>
              <a:t>didirikan</a:t>
            </a:r>
            <a:r>
              <a:rPr lang="en-US" dirty="0" smtClean="0"/>
              <a:t> </a:t>
            </a:r>
            <a:r>
              <a:rPr lang="en-US" dirty="0" err="1" smtClean="0"/>
              <a:t>menurut</a:t>
            </a:r>
            <a:r>
              <a:rPr lang="en-US" dirty="0" smtClean="0"/>
              <a:t> </a:t>
            </a:r>
            <a:r>
              <a:rPr lang="en-US" dirty="0" err="1" smtClean="0"/>
              <a:t>hukum</a:t>
            </a:r>
            <a:r>
              <a:rPr lang="en-US" dirty="0" smtClean="0"/>
              <a:t> Indonesia </a:t>
            </a:r>
            <a:r>
              <a:rPr lang="en-US" dirty="0" err="1" smtClean="0"/>
              <a:t>dan</a:t>
            </a:r>
            <a:r>
              <a:rPr lang="en-US" dirty="0" smtClean="0"/>
              <a:t> </a:t>
            </a:r>
            <a:r>
              <a:rPr lang="en-US" dirty="0" err="1" smtClean="0"/>
              <a:t>berkedudukan</a:t>
            </a:r>
            <a:r>
              <a:rPr lang="en-US" dirty="0" smtClean="0"/>
              <a:t> </a:t>
            </a:r>
            <a:r>
              <a:rPr lang="en-US" dirty="0" err="1" smtClean="0"/>
              <a:t>di</a:t>
            </a:r>
            <a:r>
              <a:rPr lang="en-US" dirty="0" smtClean="0"/>
              <a:t> Indonesia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b="1" dirty="0" err="1" smtClean="0"/>
              <a:t>Hak</a:t>
            </a:r>
            <a:r>
              <a:rPr lang="en-US" b="1" dirty="0" smtClean="0"/>
              <a:t> </a:t>
            </a:r>
            <a:r>
              <a:rPr lang="en-US" b="1" dirty="0" err="1" smtClean="0"/>
              <a:t>Guna</a:t>
            </a:r>
            <a:r>
              <a:rPr lang="en-US" b="1" dirty="0" smtClean="0"/>
              <a:t> </a:t>
            </a:r>
            <a:r>
              <a:rPr lang="en-US" b="1" dirty="0" err="1" smtClean="0"/>
              <a:t>Bangunan</a:t>
            </a:r>
            <a:r>
              <a:rPr lang="en-US" b="1" dirty="0" smtClean="0"/>
              <a:t> (</a:t>
            </a:r>
            <a:r>
              <a:rPr lang="en-US" b="1" dirty="0" err="1" smtClean="0"/>
              <a:t>lanjutan</a:t>
            </a:r>
            <a:r>
              <a:rPr lang="en-US" b="1" dirty="0" smtClean="0"/>
              <a:t>)</a:t>
            </a:r>
            <a:endParaRPr lang="en-US" b="1" dirty="0"/>
          </a:p>
        </p:txBody>
      </p:sp>
      <p:sp>
        <p:nvSpPr>
          <p:cNvPr id="3" name="Content Placeholder 2"/>
          <p:cNvSpPr>
            <a:spLocks noGrp="1"/>
          </p:cNvSpPr>
          <p:nvPr>
            <p:ph idx="1"/>
          </p:nvPr>
        </p:nvSpPr>
        <p:spPr>
          <a:xfrm>
            <a:off x="838200" y="1752600"/>
            <a:ext cx="7848600" cy="4724400"/>
          </a:xfrm>
        </p:spPr>
        <p:txBody>
          <a:bodyPr/>
          <a:lstStyle/>
          <a:p>
            <a:pPr>
              <a:buNone/>
            </a:pPr>
            <a:r>
              <a:rPr lang="en-US" b="1" dirty="0" smtClean="0"/>
              <a:t>JANGKA WAKTU:</a:t>
            </a:r>
          </a:p>
          <a:p>
            <a:pPr lvl="0"/>
            <a:r>
              <a:rPr lang="en-US" sz="2800" dirty="0" smtClean="0"/>
              <a:t>UUPA </a:t>
            </a:r>
            <a:r>
              <a:rPr lang="en-US" sz="2800" dirty="0" err="1" smtClean="0"/>
              <a:t>Pasal</a:t>
            </a:r>
            <a:r>
              <a:rPr lang="en-US" sz="2800" dirty="0" smtClean="0"/>
              <a:t> 35</a:t>
            </a:r>
          </a:p>
          <a:p>
            <a:pPr marL="1824038" lvl="1" indent="-1474788">
              <a:buNone/>
            </a:pPr>
            <a:r>
              <a:rPr lang="en-US" dirty="0" err="1" smtClean="0"/>
              <a:t>ayat</a:t>
            </a:r>
            <a:r>
              <a:rPr lang="en-US" dirty="0" smtClean="0"/>
              <a:t> (1):	paling lama 30 </a:t>
            </a:r>
            <a:r>
              <a:rPr lang="en-US" dirty="0" err="1" smtClean="0"/>
              <a:t>tahun</a:t>
            </a:r>
            <a:endParaRPr lang="en-US" dirty="0" smtClean="0"/>
          </a:p>
          <a:p>
            <a:pPr marL="1824038" lvl="1" indent="-1474788">
              <a:buNone/>
            </a:pPr>
            <a:r>
              <a:rPr lang="en-US" dirty="0" err="1" smtClean="0"/>
              <a:t>ayat</a:t>
            </a:r>
            <a:r>
              <a:rPr lang="en-US" dirty="0" smtClean="0"/>
              <a:t> (2):	</a:t>
            </a:r>
            <a:r>
              <a:rPr lang="en-US" dirty="0" err="1" smtClean="0"/>
              <a:t>atas</a:t>
            </a:r>
            <a:r>
              <a:rPr lang="en-US" dirty="0" smtClean="0"/>
              <a:t> </a:t>
            </a:r>
            <a:r>
              <a:rPr lang="en-US" dirty="0" err="1" smtClean="0"/>
              <a:t>permintaan</a:t>
            </a:r>
            <a:r>
              <a:rPr lang="en-US" dirty="0" smtClean="0"/>
              <a:t> </a:t>
            </a:r>
            <a:r>
              <a:rPr lang="en-US" dirty="0" err="1" smtClean="0"/>
              <a:t>pemegang</a:t>
            </a:r>
            <a:r>
              <a:rPr lang="en-US" dirty="0" smtClean="0"/>
              <a:t> </a:t>
            </a:r>
            <a:r>
              <a:rPr lang="en-US" dirty="0" err="1" smtClean="0"/>
              <a:t>hak</a:t>
            </a:r>
            <a:r>
              <a:rPr lang="en-US" dirty="0" smtClean="0"/>
              <a:t> </a:t>
            </a:r>
            <a:r>
              <a:rPr lang="en-US" dirty="0" err="1" smtClean="0"/>
              <a:t>dan</a:t>
            </a:r>
            <a:r>
              <a:rPr lang="en-US" dirty="0" smtClean="0"/>
              <a:t> </a:t>
            </a:r>
            <a:r>
              <a:rPr lang="en-US" dirty="0" err="1" smtClean="0"/>
              <a:t>mengingat</a:t>
            </a:r>
            <a:r>
              <a:rPr lang="en-US" dirty="0" smtClean="0"/>
              <a:t> </a:t>
            </a:r>
            <a:r>
              <a:rPr lang="en-US" dirty="0" err="1" smtClean="0"/>
              <a:t>keperluan</a:t>
            </a:r>
            <a:r>
              <a:rPr lang="en-US" dirty="0" smtClean="0"/>
              <a:t> </a:t>
            </a:r>
            <a:r>
              <a:rPr lang="en-US" dirty="0" err="1" smtClean="0"/>
              <a:t>serta</a:t>
            </a:r>
            <a:r>
              <a:rPr lang="en-US" dirty="0" smtClean="0"/>
              <a:t> </a:t>
            </a:r>
            <a:r>
              <a:rPr lang="en-US" dirty="0" err="1" smtClean="0"/>
              <a:t>keadaan</a:t>
            </a:r>
            <a:r>
              <a:rPr lang="en-US" dirty="0" smtClean="0"/>
              <a:t> </a:t>
            </a:r>
            <a:r>
              <a:rPr lang="en-US" dirty="0" err="1" smtClean="0"/>
              <a:t>bangunan-bangunannya</a:t>
            </a:r>
            <a:r>
              <a:rPr lang="en-US" dirty="0" smtClean="0"/>
              <a:t>, </a:t>
            </a:r>
            <a:r>
              <a:rPr lang="en-US" dirty="0" err="1" smtClean="0"/>
              <a:t>dapat</a:t>
            </a:r>
            <a:r>
              <a:rPr lang="en-US" dirty="0" smtClean="0"/>
              <a:t> </a:t>
            </a:r>
            <a:r>
              <a:rPr lang="en-US" dirty="0" err="1" smtClean="0"/>
              <a:t>diperpanjang</a:t>
            </a:r>
            <a:r>
              <a:rPr lang="en-US" dirty="0" smtClean="0"/>
              <a:t> paling lama 20 </a:t>
            </a:r>
            <a:r>
              <a:rPr lang="en-US" dirty="0" err="1" smtClean="0"/>
              <a:t>tahun</a:t>
            </a:r>
            <a:r>
              <a:rPr lang="en-US" dirty="0" smtClean="0"/>
              <a:t>.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err="1" smtClean="0"/>
              <a:t>Hak</a:t>
            </a:r>
            <a:r>
              <a:rPr lang="en-US" b="1" dirty="0" smtClean="0"/>
              <a:t> </a:t>
            </a:r>
            <a:r>
              <a:rPr lang="en-US" b="1" dirty="0" err="1" smtClean="0"/>
              <a:t>Guna</a:t>
            </a:r>
            <a:r>
              <a:rPr lang="en-US" b="1" dirty="0" smtClean="0"/>
              <a:t> </a:t>
            </a:r>
            <a:r>
              <a:rPr lang="en-US" b="1" dirty="0" err="1" smtClean="0"/>
              <a:t>Bangunan</a:t>
            </a:r>
            <a:r>
              <a:rPr lang="en-US" b="1" dirty="0" smtClean="0"/>
              <a:t> (</a:t>
            </a:r>
            <a:r>
              <a:rPr lang="en-US" b="1" dirty="0" err="1" smtClean="0"/>
              <a:t>lanjutan</a:t>
            </a:r>
            <a:r>
              <a:rPr lang="en-US" b="1" dirty="0" smtClean="0"/>
              <a:t>)</a:t>
            </a:r>
            <a:endParaRPr lang="en-US" b="1" dirty="0"/>
          </a:p>
        </p:txBody>
      </p:sp>
      <p:sp>
        <p:nvSpPr>
          <p:cNvPr id="3" name="Content Placeholder 2"/>
          <p:cNvSpPr>
            <a:spLocks noGrp="1"/>
          </p:cNvSpPr>
          <p:nvPr>
            <p:ph idx="1"/>
          </p:nvPr>
        </p:nvSpPr>
        <p:spPr>
          <a:xfrm>
            <a:off x="914400" y="1371600"/>
            <a:ext cx="7772400" cy="5257800"/>
          </a:xfrm>
        </p:spPr>
        <p:txBody>
          <a:bodyPr>
            <a:normAutofit fontScale="92500" lnSpcReduction="20000"/>
          </a:bodyPr>
          <a:lstStyle/>
          <a:p>
            <a:pPr lvl="0">
              <a:buFont typeface="Arial"/>
              <a:buChar char="•"/>
            </a:pPr>
            <a:r>
              <a:rPr lang="en-US" sz="2800" dirty="0" smtClean="0"/>
              <a:t>PP No. 40 </a:t>
            </a:r>
            <a:r>
              <a:rPr lang="en-US" sz="2800" dirty="0" err="1" smtClean="0"/>
              <a:t>Tahun</a:t>
            </a:r>
            <a:r>
              <a:rPr lang="en-US" sz="2800" dirty="0" smtClean="0"/>
              <a:t> 1996 </a:t>
            </a:r>
            <a:r>
              <a:rPr lang="en-US" sz="2800" dirty="0" err="1" smtClean="0"/>
              <a:t>Pasal</a:t>
            </a:r>
            <a:r>
              <a:rPr lang="en-US" sz="2800" dirty="0" smtClean="0"/>
              <a:t> 25</a:t>
            </a:r>
          </a:p>
          <a:p>
            <a:pPr marL="1824038" lvl="1" indent="-1474788">
              <a:buNone/>
            </a:pPr>
            <a:r>
              <a:rPr lang="en-US" dirty="0" err="1"/>
              <a:t>a</a:t>
            </a:r>
            <a:r>
              <a:rPr lang="en-US" dirty="0" err="1" smtClean="0"/>
              <a:t>yat</a:t>
            </a:r>
            <a:r>
              <a:rPr lang="en-US" dirty="0" smtClean="0"/>
              <a:t> (1):	paling lama 30 </a:t>
            </a:r>
            <a:r>
              <a:rPr lang="en-US" dirty="0" err="1" smtClean="0"/>
              <a:t>tahun</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diperpanjang</a:t>
            </a:r>
            <a:r>
              <a:rPr lang="en-US" dirty="0" smtClean="0"/>
              <a:t> paling lama 20 </a:t>
            </a:r>
            <a:r>
              <a:rPr lang="en-US" dirty="0" err="1" smtClean="0"/>
              <a:t>tahun</a:t>
            </a:r>
            <a:r>
              <a:rPr lang="en-US" dirty="0" smtClean="0"/>
              <a:t>	</a:t>
            </a:r>
          </a:p>
          <a:p>
            <a:pPr marL="1824038" lvl="1" indent="-1474788">
              <a:buNone/>
            </a:pPr>
            <a:r>
              <a:rPr lang="en-US" dirty="0" err="1" smtClean="0"/>
              <a:t>ayat</a:t>
            </a:r>
            <a:r>
              <a:rPr lang="en-US" dirty="0" smtClean="0"/>
              <a:t> (2):	</a:t>
            </a:r>
            <a:r>
              <a:rPr lang="en-US" dirty="0" err="1" smtClean="0"/>
              <a:t>setelah</a:t>
            </a:r>
            <a:r>
              <a:rPr lang="en-US" dirty="0" smtClean="0"/>
              <a:t> </a:t>
            </a:r>
            <a:r>
              <a:rPr lang="en-US" dirty="0" err="1" smtClean="0"/>
              <a:t>jangka</a:t>
            </a:r>
            <a:r>
              <a:rPr lang="en-US" dirty="0" smtClean="0"/>
              <a:t> </a:t>
            </a:r>
            <a:r>
              <a:rPr lang="en-US" dirty="0" err="1" smtClean="0"/>
              <a:t>waktu</a:t>
            </a:r>
            <a:r>
              <a:rPr lang="en-US" dirty="0" smtClean="0"/>
              <a:t> HGB </a:t>
            </a:r>
            <a:r>
              <a:rPr lang="en-US" dirty="0" err="1" smtClean="0"/>
              <a:t>dan</a:t>
            </a:r>
            <a:r>
              <a:rPr lang="en-US" dirty="0" smtClean="0"/>
              <a:t> </a:t>
            </a:r>
            <a:r>
              <a:rPr lang="en-US" dirty="0" err="1" smtClean="0"/>
              <a:t>perpanjangannya</a:t>
            </a:r>
            <a:r>
              <a:rPr lang="en-US" dirty="0" smtClean="0"/>
              <a:t> </a:t>
            </a:r>
            <a:r>
              <a:rPr lang="en-US" dirty="0" err="1" smtClean="0"/>
              <a:t>berakhir</a:t>
            </a:r>
            <a:r>
              <a:rPr lang="en-US" dirty="0" smtClean="0"/>
              <a:t>, </a:t>
            </a:r>
            <a:r>
              <a:rPr lang="en-US" dirty="0" err="1" smtClean="0"/>
              <a:t>kepada</a:t>
            </a:r>
            <a:r>
              <a:rPr lang="en-US" dirty="0" smtClean="0"/>
              <a:t> </a:t>
            </a:r>
            <a:r>
              <a:rPr lang="en-US" dirty="0" err="1" smtClean="0"/>
              <a:t>pemegang</a:t>
            </a:r>
            <a:r>
              <a:rPr lang="en-US" dirty="0" smtClean="0"/>
              <a:t> </a:t>
            </a:r>
            <a:r>
              <a:rPr lang="en-US" dirty="0" err="1" smtClean="0"/>
              <a:t>hak</a:t>
            </a:r>
            <a:r>
              <a:rPr lang="en-US" dirty="0" smtClean="0"/>
              <a:t> </a:t>
            </a:r>
            <a:r>
              <a:rPr lang="en-US" dirty="0" err="1" smtClean="0"/>
              <a:t>dapat</a:t>
            </a:r>
            <a:r>
              <a:rPr lang="en-US" dirty="0" smtClean="0"/>
              <a:t> </a:t>
            </a:r>
            <a:r>
              <a:rPr lang="en-US" dirty="0" err="1" smtClean="0"/>
              <a:t>diberikan</a:t>
            </a:r>
            <a:r>
              <a:rPr lang="en-US" dirty="0" smtClean="0"/>
              <a:t> </a:t>
            </a:r>
            <a:r>
              <a:rPr lang="en-US" dirty="0" err="1" smtClean="0"/>
              <a:t>pembaharuan</a:t>
            </a:r>
            <a:r>
              <a:rPr lang="en-US" dirty="0" smtClean="0"/>
              <a:t> HGB </a:t>
            </a:r>
            <a:r>
              <a:rPr lang="en-US" dirty="0" err="1" smtClean="0"/>
              <a:t>atas</a:t>
            </a:r>
            <a:r>
              <a:rPr lang="en-US" dirty="0" smtClean="0"/>
              <a:t> </a:t>
            </a:r>
            <a:r>
              <a:rPr lang="en-US" dirty="0" err="1" smtClean="0"/>
              <a:t>tanah</a:t>
            </a:r>
            <a:r>
              <a:rPr lang="en-US" dirty="0" smtClean="0"/>
              <a:t> yang </a:t>
            </a:r>
            <a:r>
              <a:rPr lang="en-US" dirty="0" err="1" smtClean="0"/>
              <a:t>sama</a:t>
            </a:r>
            <a:r>
              <a:rPr lang="en-US" dirty="0" smtClean="0"/>
              <a:t>.</a:t>
            </a:r>
          </a:p>
          <a:p>
            <a:pPr marL="1824038" lvl="1" indent="-1474788">
              <a:buNone/>
            </a:pPr>
            <a:endParaRPr lang="en-US" dirty="0" smtClean="0"/>
          </a:p>
          <a:p>
            <a:pPr lvl="0">
              <a:buFont typeface="Arial"/>
              <a:buChar char="•"/>
            </a:pPr>
            <a:r>
              <a:rPr lang="en-US" sz="2800" dirty="0"/>
              <a:t>PP No. 40 </a:t>
            </a:r>
            <a:r>
              <a:rPr lang="en-US" sz="2800" dirty="0" err="1"/>
              <a:t>Tahun</a:t>
            </a:r>
            <a:r>
              <a:rPr lang="en-US" sz="2800" dirty="0"/>
              <a:t> 1996 </a:t>
            </a:r>
            <a:r>
              <a:rPr lang="en-US" sz="2800" dirty="0" err="1"/>
              <a:t>Pasal</a:t>
            </a:r>
            <a:r>
              <a:rPr lang="en-US" sz="2800" dirty="0"/>
              <a:t> 29</a:t>
            </a:r>
          </a:p>
          <a:p>
            <a:pPr marL="1824038" lvl="1" indent="-1474788">
              <a:buNone/>
            </a:pPr>
            <a:r>
              <a:rPr lang="en-US" dirty="0" err="1"/>
              <a:t>ayat</a:t>
            </a:r>
            <a:r>
              <a:rPr lang="en-US" dirty="0"/>
              <a:t> (1):	</a:t>
            </a:r>
            <a:r>
              <a:rPr lang="en-US" dirty="0" err="1" smtClean="0"/>
              <a:t>sesuai</a:t>
            </a:r>
            <a:r>
              <a:rPr lang="en-US" dirty="0" smtClean="0"/>
              <a:t> </a:t>
            </a:r>
            <a:r>
              <a:rPr lang="en-US" dirty="0" err="1" smtClean="0"/>
              <a:t>perjanjian</a:t>
            </a:r>
            <a:r>
              <a:rPr lang="en-US" dirty="0" smtClean="0"/>
              <a:t>, HGB </a:t>
            </a:r>
            <a:r>
              <a:rPr lang="en-US" dirty="0" err="1"/>
              <a:t>atas</a:t>
            </a:r>
            <a:r>
              <a:rPr lang="en-US" dirty="0"/>
              <a:t> </a:t>
            </a:r>
            <a:r>
              <a:rPr lang="en-US" dirty="0" err="1"/>
              <a:t>tanah</a:t>
            </a:r>
            <a:r>
              <a:rPr lang="en-US" dirty="0"/>
              <a:t> </a:t>
            </a:r>
            <a:r>
              <a:rPr lang="en-US" dirty="0" err="1"/>
              <a:t>Hak</a:t>
            </a:r>
            <a:r>
              <a:rPr lang="en-US" dirty="0"/>
              <a:t> </a:t>
            </a:r>
            <a:r>
              <a:rPr lang="en-US" dirty="0" err="1"/>
              <a:t>Milik</a:t>
            </a:r>
            <a:r>
              <a:rPr lang="en-US" dirty="0"/>
              <a:t> paling lama 30 </a:t>
            </a:r>
            <a:r>
              <a:rPr lang="en-US" dirty="0" err="1"/>
              <a:t>tahun</a:t>
            </a:r>
            <a:r>
              <a:rPr lang="en-US" dirty="0" smtClean="0"/>
              <a:t>.</a:t>
            </a:r>
          </a:p>
          <a:p>
            <a:pPr marL="1824038" lvl="1" indent="-1474788">
              <a:buNone/>
            </a:pPr>
            <a:endParaRPr lang="en-US" dirty="0" smtClean="0"/>
          </a:p>
          <a:p>
            <a:pPr marL="1824038" lvl="1" indent="-1824038">
              <a:buNone/>
            </a:pPr>
            <a:r>
              <a:rPr lang="en-US" dirty="0"/>
              <a:t>DAPAT DIBEBANI HAK TANGGUNGAN</a:t>
            </a:r>
          </a:p>
          <a:p>
            <a:pPr marL="1824038" lvl="1" indent="-1474788">
              <a:buNone/>
            </a:pPr>
            <a:endParaRPr lang="en-US" dirty="0"/>
          </a:p>
          <a:p>
            <a:pPr marL="1824038" lvl="1" indent="-1474788">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171688" cy="1189038"/>
          </a:xfrm>
        </p:spPr>
        <p:txBody>
          <a:bodyPr/>
          <a:lstStyle/>
          <a:p>
            <a:r>
              <a:rPr lang="en-US" b="1" dirty="0" smtClean="0"/>
              <a:t>HAK PAKAI</a:t>
            </a:r>
            <a:endParaRPr lang="en-US" dirty="0"/>
          </a:p>
        </p:txBody>
      </p:sp>
      <p:sp>
        <p:nvSpPr>
          <p:cNvPr id="3" name="Content Placeholder 2"/>
          <p:cNvSpPr>
            <a:spLocks noGrp="1"/>
          </p:cNvSpPr>
          <p:nvPr>
            <p:ph idx="1"/>
          </p:nvPr>
        </p:nvSpPr>
        <p:spPr>
          <a:xfrm>
            <a:off x="914400" y="1447800"/>
            <a:ext cx="8019288" cy="4800600"/>
          </a:xfrm>
        </p:spPr>
        <p:txBody>
          <a:bodyPr>
            <a:normAutofit fontScale="92500" lnSpcReduction="20000"/>
          </a:bodyPr>
          <a:lstStyle/>
          <a:p>
            <a:pPr marL="82296" indent="0">
              <a:buNone/>
            </a:pPr>
            <a:r>
              <a:rPr lang="en-US" dirty="0" err="1" smtClean="0"/>
              <a:t>adalah</a:t>
            </a:r>
            <a:r>
              <a:rPr lang="en-US" dirty="0" smtClean="0"/>
              <a:t>:</a:t>
            </a:r>
          </a:p>
          <a:p>
            <a:pPr marL="82296" indent="0">
              <a:buNone/>
            </a:pPr>
            <a:r>
              <a:rPr lang="en-US" dirty="0" err="1" smtClean="0"/>
              <a:t>Hak</a:t>
            </a:r>
            <a:r>
              <a:rPr lang="en-US" dirty="0" smtClean="0"/>
              <a:t> </a:t>
            </a:r>
            <a:r>
              <a:rPr lang="en-US" dirty="0" err="1" smtClean="0"/>
              <a:t>untuk</a:t>
            </a:r>
            <a:r>
              <a:rPr lang="en-US" dirty="0" smtClean="0"/>
              <a:t> </a:t>
            </a:r>
            <a:r>
              <a:rPr lang="en-US" dirty="0" err="1" smtClean="0"/>
              <a:t>menggunakan</a:t>
            </a:r>
            <a:r>
              <a:rPr lang="en-US" dirty="0" smtClean="0"/>
              <a:t> </a:t>
            </a:r>
            <a:r>
              <a:rPr lang="en-US" dirty="0" err="1" smtClean="0"/>
              <a:t>dan</a:t>
            </a:r>
            <a:r>
              <a:rPr lang="en-US" dirty="0" smtClean="0"/>
              <a:t> </a:t>
            </a:r>
            <a:r>
              <a:rPr lang="en-US" dirty="0" err="1" smtClean="0"/>
              <a:t>atau</a:t>
            </a:r>
            <a:r>
              <a:rPr lang="en-US" dirty="0" smtClean="0"/>
              <a:t> </a:t>
            </a:r>
            <a:r>
              <a:rPr lang="en-US" dirty="0" err="1" smtClean="0"/>
              <a:t>memungut</a:t>
            </a:r>
            <a:r>
              <a:rPr lang="en-US" dirty="0" smtClean="0"/>
              <a:t> </a:t>
            </a:r>
            <a:r>
              <a:rPr lang="en-US" dirty="0" err="1" smtClean="0"/>
              <a:t>hasil</a:t>
            </a:r>
            <a:r>
              <a:rPr lang="en-US" dirty="0" smtClean="0"/>
              <a:t> </a:t>
            </a:r>
            <a:r>
              <a:rPr lang="en-US" dirty="0" err="1" smtClean="0"/>
              <a:t>dari</a:t>
            </a:r>
            <a:r>
              <a:rPr lang="en-US" dirty="0" smtClean="0"/>
              <a:t> </a:t>
            </a:r>
            <a:r>
              <a:rPr lang="en-US" dirty="0" err="1" smtClean="0"/>
              <a:t>tanah</a:t>
            </a:r>
            <a:r>
              <a:rPr lang="en-US" dirty="0" smtClean="0"/>
              <a:t> yang </a:t>
            </a:r>
            <a:r>
              <a:rPr lang="en-US" dirty="0" err="1" smtClean="0"/>
              <a:t>dikuasai</a:t>
            </a:r>
            <a:r>
              <a:rPr lang="en-US" dirty="0" smtClean="0"/>
              <a:t> </a:t>
            </a:r>
            <a:r>
              <a:rPr lang="en-US" dirty="0" err="1" smtClean="0"/>
              <a:t>langsung</a:t>
            </a:r>
            <a:r>
              <a:rPr lang="en-US" dirty="0" smtClean="0"/>
              <a:t> </a:t>
            </a:r>
            <a:r>
              <a:rPr lang="en-US" dirty="0" err="1" smtClean="0"/>
              <a:t>oleh</a:t>
            </a:r>
            <a:r>
              <a:rPr lang="en-US" dirty="0" smtClean="0"/>
              <a:t> Negara </a:t>
            </a:r>
            <a:r>
              <a:rPr lang="en-US" dirty="0" err="1" smtClean="0"/>
              <a:t>atau</a:t>
            </a:r>
            <a:r>
              <a:rPr lang="en-US" dirty="0" smtClean="0"/>
              <a:t> </a:t>
            </a:r>
            <a:r>
              <a:rPr lang="en-US" dirty="0" err="1" smtClean="0"/>
              <a:t>tanah</a:t>
            </a:r>
            <a:r>
              <a:rPr lang="en-US" dirty="0" smtClean="0"/>
              <a:t> </a:t>
            </a:r>
            <a:r>
              <a:rPr lang="en-US" dirty="0" err="1" smtClean="0"/>
              <a:t>milik</a:t>
            </a:r>
            <a:r>
              <a:rPr lang="en-US" dirty="0" smtClean="0"/>
              <a:t> orang lain, yang </a:t>
            </a:r>
            <a:r>
              <a:rPr lang="en-US" dirty="0" err="1" smtClean="0"/>
              <a:t>memberi</a:t>
            </a:r>
            <a:r>
              <a:rPr lang="en-US" dirty="0" smtClean="0"/>
              <a:t> </a:t>
            </a:r>
            <a:r>
              <a:rPr lang="en-US" dirty="0" err="1" smtClean="0"/>
              <a:t>wewenang</a:t>
            </a:r>
            <a:r>
              <a:rPr lang="en-US" dirty="0" smtClean="0"/>
              <a:t> </a:t>
            </a:r>
            <a:r>
              <a:rPr lang="en-US" dirty="0" err="1" smtClean="0"/>
              <a:t>dan</a:t>
            </a:r>
            <a:r>
              <a:rPr lang="en-US" dirty="0" smtClean="0"/>
              <a:t> </a:t>
            </a:r>
            <a:r>
              <a:rPr lang="en-US" dirty="0" err="1" smtClean="0"/>
              <a:t>kewajiban</a:t>
            </a:r>
            <a:r>
              <a:rPr lang="en-US" dirty="0" smtClean="0"/>
              <a:t> yang </a:t>
            </a:r>
            <a:r>
              <a:rPr lang="en-US" dirty="0" err="1" smtClean="0"/>
              <a:t>ditentukan</a:t>
            </a:r>
            <a:r>
              <a:rPr lang="en-US" dirty="0" smtClean="0"/>
              <a:t> </a:t>
            </a:r>
            <a:r>
              <a:rPr lang="en-US" dirty="0" err="1" smtClean="0"/>
              <a:t>dalam</a:t>
            </a:r>
            <a:r>
              <a:rPr lang="en-US" dirty="0" smtClean="0"/>
              <a:t> </a:t>
            </a:r>
            <a:r>
              <a:rPr lang="en-US" dirty="0" err="1" smtClean="0"/>
              <a:t>keputusan</a:t>
            </a:r>
            <a:r>
              <a:rPr lang="en-US" dirty="0" smtClean="0"/>
              <a:t> </a:t>
            </a:r>
            <a:r>
              <a:rPr lang="en-US" dirty="0" err="1" smtClean="0"/>
              <a:t>pemberiannya</a:t>
            </a:r>
            <a:r>
              <a:rPr lang="en-US" dirty="0" smtClean="0"/>
              <a:t> </a:t>
            </a:r>
            <a:r>
              <a:rPr lang="en-US" dirty="0" err="1" smtClean="0"/>
              <a:t>oleh</a:t>
            </a:r>
            <a:r>
              <a:rPr lang="en-US" dirty="0" smtClean="0"/>
              <a:t> </a:t>
            </a:r>
            <a:r>
              <a:rPr lang="en-US" dirty="0" err="1" smtClean="0"/>
              <a:t>pejabat</a:t>
            </a:r>
            <a:r>
              <a:rPr lang="en-US" dirty="0" smtClean="0"/>
              <a:t> yang </a:t>
            </a:r>
            <a:r>
              <a:rPr lang="en-US" dirty="0" err="1" smtClean="0"/>
              <a:t>berwenang</a:t>
            </a:r>
            <a:r>
              <a:rPr lang="en-US" dirty="0" smtClean="0"/>
              <a:t> </a:t>
            </a:r>
            <a:r>
              <a:rPr lang="en-US" dirty="0" err="1" smtClean="0"/>
              <a:t>memberikannya</a:t>
            </a:r>
            <a:r>
              <a:rPr lang="en-US" dirty="0" smtClean="0"/>
              <a:t> </a:t>
            </a:r>
            <a:r>
              <a:rPr lang="en-US" dirty="0" err="1" smtClean="0"/>
              <a:t>atau</a:t>
            </a:r>
            <a:r>
              <a:rPr lang="en-US" dirty="0" smtClean="0"/>
              <a:t> </a:t>
            </a:r>
            <a:r>
              <a:rPr lang="en-US" dirty="0" err="1" smtClean="0"/>
              <a:t>dalam</a:t>
            </a:r>
            <a:r>
              <a:rPr lang="en-US" dirty="0" smtClean="0"/>
              <a:t> </a:t>
            </a:r>
            <a:r>
              <a:rPr lang="en-US" dirty="0" err="1" smtClean="0"/>
              <a:t>perjanjian</a:t>
            </a:r>
            <a:r>
              <a:rPr lang="en-US" dirty="0" smtClean="0"/>
              <a:t> </a:t>
            </a:r>
            <a:r>
              <a:rPr lang="en-US" dirty="0" err="1" smtClean="0"/>
              <a:t>dengan</a:t>
            </a:r>
            <a:r>
              <a:rPr lang="en-US" dirty="0" smtClean="0"/>
              <a:t> </a:t>
            </a:r>
            <a:r>
              <a:rPr lang="en-US" dirty="0" err="1" smtClean="0"/>
              <a:t>pemilik</a:t>
            </a:r>
            <a:r>
              <a:rPr lang="en-US" dirty="0" smtClean="0"/>
              <a:t> </a:t>
            </a:r>
            <a:r>
              <a:rPr lang="en-US" dirty="0" err="1" smtClean="0"/>
              <a:t>tanahnya</a:t>
            </a:r>
            <a:r>
              <a:rPr lang="en-US" dirty="0" smtClean="0"/>
              <a:t>, yang </a:t>
            </a:r>
            <a:r>
              <a:rPr lang="en-US" dirty="0" err="1" smtClean="0"/>
              <a:t>bukan</a:t>
            </a:r>
            <a:r>
              <a:rPr lang="en-US" dirty="0" smtClean="0"/>
              <a:t> </a:t>
            </a:r>
            <a:r>
              <a:rPr lang="en-US" dirty="0" err="1" smtClean="0"/>
              <a:t>perjanjian</a:t>
            </a:r>
            <a:r>
              <a:rPr lang="en-US" dirty="0" smtClean="0"/>
              <a:t> </a:t>
            </a:r>
            <a:r>
              <a:rPr lang="en-US" dirty="0" err="1" smtClean="0"/>
              <a:t>sewa</a:t>
            </a:r>
            <a:r>
              <a:rPr lang="en-US" dirty="0" smtClean="0"/>
              <a:t> </a:t>
            </a:r>
            <a:r>
              <a:rPr lang="en-US" dirty="0" err="1" smtClean="0"/>
              <a:t>menyewa</a:t>
            </a:r>
            <a:r>
              <a:rPr lang="en-US" dirty="0" smtClean="0"/>
              <a:t> </a:t>
            </a:r>
            <a:r>
              <a:rPr lang="en-US" dirty="0" err="1" smtClean="0"/>
              <a:t>atau</a:t>
            </a:r>
            <a:r>
              <a:rPr lang="en-US" dirty="0" smtClean="0"/>
              <a:t> </a:t>
            </a:r>
            <a:r>
              <a:rPr lang="en-US" dirty="0" err="1" smtClean="0"/>
              <a:t>perjanjian</a:t>
            </a:r>
            <a:r>
              <a:rPr lang="en-US" dirty="0" smtClean="0"/>
              <a:t> </a:t>
            </a:r>
            <a:r>
              <a:rPr lang="en-US" dirty="0" err="1" smtClean="0"/>
              <a:t>pengelolaan</a:t>
            </a:r>
            <a:r>
              <a:rPr lang="en-US" dirty="0" smtClean="0"/>
              <a:t> </a:t>
            </a:r>
            <a:r>
              <a:rPr lang="en-US" dirty="0" err="1" smtClean="0"/>
              <a:t>tanah</a:t>
            </a:r>
            <a:r>
              <a:rPr lang="en-US" dirty="0" smtClean="0"/>
              <a:t>, </a:t>
            </a:r>
            <a:r>
              <a:rPr lang="en-US" dirty="0" err="1" smtClean="0"/>
              <a:t>segala</a:t>
            </a:r>
            <a:r>
              <a:rPr lang="en-US" dirty="0" smtClean="0"/>
              <a:t> </a:t>
            </a:r>
            <a:r>
              <a:rPr lang="en-US" dirty="0" err="1" smtClean="0"/>
              <a:t>sesuatu</a:t>
            </a:r>
            <a:r>
              <a:rPr lang="en-US" dirty="0" smtClean="0"/>
              <a:t> </a:t>
            </a:r>
            <a:r>
              <a:rPr lang="en-US" dirty="0" err="1" smtClean="0"/>
              <a:t>asal</a:t>
            </a:r>
            <a:r>
              <a:rPr lang="en-US" dirty="0" smtClean="0"/>
              <a:t> </a:t>
            </a:r>
            <a:r>
              <a:rPr lang="en-US" dirty="0" err="1" smtClean="0"/>
              <a:t>tidak</a:t>
            </a:r>
            <a:r>
              <a:rPr lang="en-US" dirty="0" smtClean="0"/>
              <a:t> </a:t>
            </a:r>
            <a:r>
              <a:rPr lang="en-US" dirty="0" err="1" smtClean="0"/>
              <a:t>bertentangan</a:t>
            </a:r>
            <a:r>
              <a:rPr lang="en-US" dirty="0" smtClean="0"/>
              <a:t> </a:t>
            </a:r>
            <a:r>
              <a:rPr lang="en-US" dirty="0" err="1" smtClean="0"/>
              <a:t>dengan</a:t>
            </a:r>
            <a:r>
              <a:rPr lang="en-US" dirty="0" smtClean="0"/>
              <a:t> </a:t>
            </a:r>
            <a:r>
              <a:rPr lang="en-US" dirty="0" err="1" smtClean="0"/>
              <a:t>jiwa</a:t>
            </a:r>
            <a:r>
              <a:rPr lang="en-US" dirty="0" smtClean="0"/>
              <a:t> </a:t>
            </a:r>
            <a:r>
              <a:rPr lang="en-US" dirty="0" err="1" smtClean="0"/>
              <a:t>dan</a:t>
            </a:r>
            <a:r>
              <a:rPr lang="en-US" dirty="0" smtClean="0"/>
              <a:t> </a:t>
            </a:r>
            <a:r>
              <a:rPr lang="en-US" dirty="0" err="1" smtClean="0"/>
              <a:t>ketentuan</a:t>
            </a:r>
            <a:r>
              <a:rPr lang="en-US" dirty="0" smtClean="0"/>
              <a:t> UUPA </a:t>
            </a:r>
          </a:p>
          <a:p>
            <a:pPr marL="82296" indent="0">
              <a:buNone/>
            </a:pPr>
            <a:r>
              <a:rPr lang="en-US" dirty="0" smtClean="0"/>
              <a:t>(</a:t>
            </a:r>
            <a:r>
              <a:rPr lang="en-US" dirty="0" err="1" smtClean="0"/>
              <a:t>Pasal</a:t>
            </a:r>
            <a:r>
              <a:rPr lang="en-US" dirty="0" smtClean="0"/>
              <a:t> 41 </a:t>
            </a:r>
            <a:r>
              <a:rPr lang="en-US" dirty="0" err="1" smtClean="0"/>
              <a:t>ayat</a:t>
            </a:r>
            <a:r>
              <a:rPr lang="en-US" dirty="0" smtClean="0"/>
              <a:t> 1 UUPA)</a:t>
            </a:r>
            <a:endParaRPr lang="en-US" dirty="0"/>
          </a:p>
        </p:txBody>
      </p:sp>
    </p:spTree>
    <p:extLst>
      <p:ext uri="{BB962C8B-B14F-4D97-AF65-F5344CB8AC3E}">
        <p14:creationId xmlns:p14="http://schemas.microsoft.com/office/powerpoint/2010/main" val="12467371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err="1" smtClean="0"/>
              <a:t>Hak</a:t>
            </a:r>
            <a:r>
              <a:rPr lang="en-US" b="1" dirty="0" smtClean="0"/>
              <a:t> </a:t>
            </a:r>
            <a:r>
              <a:rPr lang="en-US" b="1" dirty="0" err="1" smtClean="0"/>
              <a:t>Pakai</a:t>
            </a:r>
            <a:r>
              <a:rPr lang="en-US" b="1" dirty="0" smtClean="0"/>
              <a:t> (</a:t>
            </a:r>
            <a:r>
              <a:rPr lang="en-US" b="1" dirty="0" err="1" smtClean="0"/>
              <a:t>lanjutan</a:t>
            </a:r>
            <a:r>
              <a:rPr lang="en-US" b="1" dirty="0" smtClean="0"/>
              <a:t>)</a:t>
            </a:r>
            <a:endParaRPr lang="en-US" b="1" dirty="0"/>
          </a:p>
        </p:txBody>
      </p:sp>
      <p:sp>
        <p:nvSpPr>
          <p:cNvPr id="3" name="Content Placeholder 2"/>
          <p:cNvSpPr>
            <a:spLocks noGrp="1"/>
          </p:cNvSpPr>
          <p:nvPr>
            <p:ph idx="1"/>
          </p:nvPr>
        </p:nvSpPr>
        <p:spPr>
          <a:xfrm>
            <a:off x="990600" y="1447800"/>
            <a:ext cx="7696200" cy="4953000"/>
          </a:xfrm>
        </p:spPr>
        <p:txBody>
          <a:bodyPr>
            <a:normAutofit lnSpcReduction="10000"/>
          </a:bodyPr>
          <a:lstStyle/>
          <a:p>
            <a:pPr>
              <a:buNone/>
            </a:pPr>
            <a:r>
              <a:rPr lang="en-US" b="1" dirty="0" smtClean="0"/>
              <a:t>SUBYEK:</a:t>
            </a:r>
          </a:p>
          <a:p>
            <a:pPr lvl="0">
              <a:buNone/>
            </a:pPr>
            <a:r>
              <a:rPr lang="en-US" dirty="0" err="1" smtClean="0"/>
              <a:t>Pasal</a:t>
            </a:r>
            <a:r>
              <a:rPr lang="en-US" dirty="0" smtClean="0"/>
              <a:t> 42 UUPA </a:t>
            </a:r>
          </a:p>
          <a:p>
            <a:pPr marL="514350" lvl="0" indent="-514350">
              <a:buFont typeface="+mj-lt"/>
              <a:buAutoNum type="arabicPeriod"/>
            </a:pPr>
            <a:r>
              <a:rPr lang="en-US" dirty="0" smtClean="0"/>
              <a:t>WNI</a:t>
            </a:r>
          </a:p>
          <a:p>
            <a:pPr marL="514350" lvl="0" indent="-514350">
              <a:buFont typeface="+mj-lt"/>
              <a:buAutoNum type="arabicPeriod"/>
            </a:pPr>
            <a:r>
              <a:rPr lang="en-US" dirty="0" err="1" smtClean="0"/>
              <a:t>Orang</a:t>
            </a:r>
            <a:r>
              <a:rPr lang="en-US" dirty="0" smtClean="0"/>
              <a:t> </a:t>
            </a:r>
            <a:r>
              <a:rPr lang="en-US" dirty="0" err="1" smtClean="0"/>
              <a:t>Asing</a:t>
            </a:r>
            <a:r>
              <a:rPr lang="en-US" dirty="0" smtClean="0"/>
              <a:t> yang </a:t>
            </a:r>
            <a:r>
              <a:rPr lang="en-US" dirty="0" err="1" smtClean="0"/>
              <a:t>berkedudukan</a:t>
            </a:r>
            <a:r>
              <a:rPr lang="en-US" dirty="0" smtClean="0"/>
              <a:t> </a:t>
            </a:r>
            <a:r>
              <a:rPr lang="en-US" dirty="0" err="1" smtClean="0"/>
              <a:t>di</a:t>
            </a:r>
            <a:r>
              <a:rPr lang="en-US" dirty="0" smtClean="0"/>
              <a:t> Indonesia</a:t>
            </a:r>
          </a:p>
          <a:p>
            <a:pPr marL="514350" lvl="0" indent="-514350">
              <a:buFont typeface="+mj-lt"/>
              <a:buAutoNum type="arabicPeriod"/>
            </a:pPr>
            <a:r>
              <a:rPr lang="en-US" dirty="0" err="1" smtClean="0"/>
              <a:t>Badan</a:t>
            </a:r>
            <a:r>
              <a:rPr lang="en-US" dirty="0" smtClean="0"/>
              <a:t> </a:t>
            </a:r>
            <a:r>
              <a:rPr lang="en-US" dirty="0" err="1" smtClean="0"/>
              <a:t>Hukum</a:t>
            </a:r>
            <a:r>
              <a:rPr lang="en-US" dirty="0" smtClean="0"/>
              <a:t> yang </a:t>
            </a:r>
            <a:r>
              <a:rPr lang="en-US" dirty="0" err="1" smtClean="0"/>
              <a:t>didirikan</a:t>
            </a:r>
            <a:r>
              <a:rPr lang="en-US" dirty="0" smtClean="0"/>
              <a:t> </a:t>
            </a:r>
            <a:r>
              <a:rPr lang="en-US" dirty="0" err="1" smtClean="0"/>
              <a:t>menurut</a:t>
            </a:r>
            <a:r>
              <a:rPr lang="en-US" dirty="0" smtClean="0"/>
              <a:t> </a:t>
            </a:r>
            <a:r>
              <a:rPr lang="en-US" dirty="0" err="1" smtClean="0"/>
              <a:t>Hukum</a:t>
            </a:r>
            <a:r>
              <a:rPr lang="en-US" dirty="0" smtClean="0"/>
              <a:t> Indonesia </a:t>
            </a:r>
            <a:r>
              <a:rPr lang="en-US" dirty="0" err="1" smtClean="0"/>
              <a:t>dan</a:t>
            </a:r>
            <a:r>
              <a:rPr lang="en-US" dirty="0" smtClean="0"/>
              <a:t> </a:t>
            </a:r>
            <a:r>
              <a:rPr lang="en-US" dirty="0" err="1" smtClean="0"/>
              <a:t>berkedudukan</a:t>
            </a:r>
            <a:r>
              <a:rPr lang="en-US" dirty="0" smtClean="0"/>
              <a:t> </a:t>
            </a:r>
            <a:r>
              <a:rPr lang="en-US" dirty="0" err="1" smtClean="0"/>
              <a:t>di</a:t>
            </a:r>
            <a:r>
              <a:rPr lang="en-US" dirty="0" smtClean="0"/>
              <a:t> Indonesia</a:t>
            </a:r>
          </a:p>
          <a:p>
            <a:pPr marL="514350" indent="-514350">
              <a:buFont typeface="+mj-lt"/>
              <a:buAutoNum type="arabicPeriod"/>
            </a:pPr>
            <a:r>
              <a:rPr lang="en-US" dirty="0" err="1" smtClean="0"/>
              <a:t>Badan</a:t>
            </a:r>
            <a:r>
              <a:rPr lang="en-US" dirty="0" smtClean="0"/>
              <a:t> </a:t>
            </a:r>
            <a:r>
              <a:rPr lang="en-US" dirty="0" err="1" smtClean="0"/>
              <a:t>Hukum</a:t>
            </a:r>
            <a:r>
              <a:rPr lang="en-US" dirty="0" smtClean="0"/>
              <a:t> </a:t>
            </a:r>
            <a:r>
              <a:rPr lang="en-US" dirty="0" err="1" smtClean="0"/>
              <a:t>Asing</a:t>
            </a:r>
            <a:r>
              <a:rPr lang="en-US" dirty="0" smtClean="0"/>
              <a:t> yang </a:t>
            </a:r>
            <a:r>
              <a:rPr lang="en-US" dirty="0" err="1" smtClean="0"/>
              <a:t>mempunyai</a:t>
            </a:r>
            <a:r>
              <a:rPr lang="en-US" dirty="0" smtClean="0"/>
              <a:t> </a:t>
            </a:r>
            <a:r>
              <a:rPr lang="en-US" dirty="0" err="1" smtClean="0"/>
              <a:t>perwakilan</a:t>
            </a:r>
            <a:r>
              <a:rPr lang="en-US" dirty="0" smtClean="0"/>
              <a:t> </a:t>
            </a:r>
            <a:r>
              <a:rPr lang="en-US" dirty="0" err="1" smtClean="0"/>
              <a:t>di</a:t>
            </a:r>
            <a:r>
              <a:rPr lang="en-US" dirty="0" smtClean="0"/>
              <a:t> Indonesia</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err="1" smtClean="0"/>
              <a:t>Hak</a:t>
            </a:r>
            <a:r>
              <a:rPr lang="en-US" b="1" dirty="0" smtClean="0"/>
              <a:t> </a:t>
            </a:r>
            <a:r>
              <a:rPr lang="en-US" b="1" dirty="0" err="1" smtClean="0"/>
              <a:t>Pakai</a:t>
            </a:r>
            <a:r>
              <a:rPr lang="en-US" b="1" dirty="0" smtClean="0"/>
              <a:t> (</a:t>
            </a:r>
            <a:r>
              <a:rPr lang="en-US" b="1" dirty="0" err="1" smtClean="0"/>
              <a:t>lanjutan</a:t>
            </a:r>
            <a:r>
              <a:rPr lang="en-US" b="1" dirty="0" smtClean="0"/>
              <a:t>)</a:t>
            </a:r>
            <a:endParaRPr lang="en-US" b="1" dirty="0"/>
          </a:p>
        </p:txBody>
      </p:sp>
      <p:sp>
        <p:nvSpPr>
          <p:cNvPr id="3" name="Content Placeholder 2"/>
          <p:cNvSpPr>
            <a:spLocks noGrp="1"/>
          </p:cNvSpPr>
          <p:nvPr>
            <p:ph idx="1"/>
          </p:nvPr>
        </p:nvSpPr>
        <p:spPr>
          <a:xfrm>
            <a:off x="990600" y="1371600"/>
            <a:ext cx="7696200" cy="5257800"/>
          </a:xfrm>
        </p:spPr>
        <p:txBody>
          <a:bodyPr>
            <a:normAutofit fontScale="85000" lnSpcReduction="20000"/>
          </a:bodyPr>
          <a:lstStyle/>
          <a:p>
            <a:pPr>
              <a:buNone/>
            </a:pPr>
            <a:r>
              <a:rPr lang="en-US" sz="3800" b="1" dirty="0" smtClean="0"/>
              <a:t>SUBYEK:</a:t>
            </a:r>
          </a:p>
          <a:p>
            <a:pPr>
              <a:buNone/>
            </a:pPr>
            <a:r>
              <a:rPr lang="en-US" dirty="0" smtClean="0"/>
              <a:t>PP No. 40 </a:t>
            </a:r>
            <a:r>
              <a:rPr lang="en-US" dirty="0" err="1" smtClean="0"/>
              <a:t>Tahun</a:t>
            </a:r>
            <a:r>
              <a:rPr lang="en-US" dirty="0" smtClean="0"/>
              <a:t> 1996 </a:t>
            </a:r>
            <a:r>
              <a:rPr lang="en-US" dirty="0" err="1" smtClean="0"/>
              <a:t>Pasal</a:t>
            </a:r>
            <a:r>
              <a:rPr lang="en-US" dirty="0" smtClean="0"/>
              <a:t> 39 </a:t>
            </a:r>
            <a:r>
              <a:rPr lang="en-US" dirty="0" err="1" smtClean="0"/>
              <a:t>diperluas</a:t>
            </a:r>
            <a:r>
              <a:rPr lang="en-US" dirty="0" smtClean="0"/>
              <a:t>, </a:t>
            </a:r>
            <a:r>
              <a:rPr lang="en-US" dirty="0" err="1" smtClean="0"/>
              <a:t>menjadi</a:t>
            </a:r>
            <a:r>
              <a:rPr lang="en-US" dirty="0" smtClean="0"/>
              <a:t>: </a:t>
            </a:r>
          </a:p>
          <a:p>
            <a:pPr marL="514350" lvl="0" indent="-514350">
              <a:buFont typeface="+mj-lt"/>
              <a:buAutoNum type="arabicPeriod"/>
            </a:pPr>
            <a:r>
              <a:rPr lang="en-US" dirty="0" smtClean="0"/>
              <a:t>WNI</a:t>
            </a:r>
          </a:p>
          <a:p>
            <a:pPr marL="514350" lvl="0" indent="-514350">
              <a:buFont typeface="+mj-lt"/>
              <a:buAutoNum type="arabicPeriod"/>
            </a:pPr>
            <a:r>
              <a:rPr lang="en-US" dirty="0" err="1" smtClean="0"/>
              <a:t>Badan</a:t>
            </a:r>
            <a:r>
              <a:rPr lang="en-US" dirty="0" smtClean="0"/>
              <a:t> </a:t>
            </a:r>
            <a:r>
              <a:rPr lang="en-US" dirty="0" err="1" smtClean="0"/>
              <a:t>Hukum</a:t>
            </a:r>
            <a:r>
              <a:rPr lang="en-US" dirty="0" smtClean="0"/>
              <a:t> </a:t>
            </a:r>
            <a:r>
              <a:rPr lang="en-US" dirty="0" err="1" smtClean="0"/>
              <a:t>didirikan</a:t>
            </a:r>
            <a:r>
              <a:rPr lang="en-US" dirty="0" smtClean="0"/>
              <a:t> </a:t>
            </a:r>
            <a:r>
              <a:rPr lang="en-US" dirty="0" err="1" smtClean="0"/>
              <a:t>menurut</a:t>
            </a:r>
            <a:r>
              <a:rPr lang="en-US" dirty="0" smtClean="0"/>
              <a:t> </a:t>
            </a:r>
            <a:r>
              <a:rPr lang="en-US" dirty="0" err="1" smtClean="0"/>
              <a:t>hukum</a:t>
            </a:r>
            <a:r>
              <a:rPr lang="en-US" dirty="0" smtClean="0"/>
              <a:t> Indonesia </a:t>
            </a:r>
            <a:r>
              <a:rPr lang="en-US" dirty="0" err="1" smtClean="0"/>
              <a:t>dan</a:t>
            </a:r>
            <a:r>
              <a:rPr lang="en-US" dirty="0" smtClean="0"/>
              <a:t> </a:t>
            </a:r>
            <a:r>
              <a:rPr lang="en-US" dirty="0" err="1" smtClean="0"/>
              <a:t>berkedudukan</a:t>
            </a:r>
            <a:r>
              <a:rPr lang="en-US" dirty="0" smtClean="0"/>
              <a:t> </a:t>
            </a:r>
            <a:r>
              <a:rPr lang="en-US" dirty="0" err="1" smtClean="0"/>
              <a:t>di</a:t>
            </a:r>
            <a:r>
              <a:rPr lang="en-US" dirty="0" smtClean="0"/>
              <a:t> Indonesia</a:t>
            </a:r>
          </a:p>
          <a:p>
            <a:pPr marL="514350" lvl="0" indent="-514350">
              <a:buFont typeface="+mj-lt"/>
              <a:buAutoNum type="arabicPeriod"/>
            </a:pPr>
            <a:r>
              <a:rPr lang="en-US" dirty="0" err="1" smtClean="0"/>
              <a:t>Departemen</a:t>
            </a:r>
            <a:r>
              <a:rPr lang="en-US" dirty="0" smtClean="0"/>
              <a:t>, </a:t>
            </a:r>
            <a:r>
              <a:rPr lang="en-US" dirty="0" err="1" smtClean="0"/>
              <a:t>Lembaga</a:t>
            </a:r>
            <a:r>
              <a:rPr lang="en-US" dirty="0" smtClean="0"/>
              <a:t> </a:t>
            </a:r>
            <a:r>
              <a:rPr lang="en-US" dirty="0" err="1" smtClean="0"/>
              <a:t>Pemerintah</a:t>
            </a:r>
            <a:r>
              <a:rPr lang="en-US" dirty="0" smtClean="0"/>
              <a:t> Non </a:t>
            </a:r>
            <a:r>
              <a:rPr lang="en-US" dirty="0" err="1" smtClean="0"/>
              <a:t>Departemen</a:t>
            </a:r>
            <a:r>
              <a:rPr lang="en-US" dirty="0" smtClean="0"/>
              <a:t>, </a:t>
            </a:r>
            <a:r>
              <a:rPr lang="en-US" dirty="0" err="1" smtClean="0"/>
              <a:t>dan</a:t>
            </a:r>
            <a:r>
              <a:rPr lang="en-US" dirty="0" smtClean="0"/>
              <a:t> </a:t>
            </a:r>
            <a:r>
              <a:rPr lang="en-US" dirty="0" err="1" smtClean="0"/>
              <a:t>Pemerintah</a:t>
            </a:r>
            <a:r>
              <a:rPr lang="en-US" dirty="0" smtClean="0"/>
              <a:t> Daerah</a:t>
            </a:r>
          </a:p>
          <a:p>
            <a:pPr marL="514350" lvl="0" indent="-514350">
              <a:buFont typeface="+mj-lt"/>
              <a:buAutoNum type="arabicPeriod"/>
            </a:pPr>
            <a:r>
              <a:rPr lang="en-US" dirty="0" err="1" smtClean="0"/>
              <a:t>Badan-badan</a:t>
            </a:r>
            <a:r>
              <a:rPr lang="en-US" dirty="0" smtClean="0"/>
              <a:t> </a:t>
            </a:r>
            <a:r>
              <a:rPr lang="en-US" dirty="0" err="1" smtClean="0"/>
              <a:t>Keagamaan</a:t>
            </a:r>
            <a:r>
              <a:rPr lang="en-US" dirty="0" smtClean="0"/>
              <a:t> </a:t>
            </a:r>
            <a:r>
              <a:rPr lang="en-US" dirty="0" err="1" smtClean="0"/>
              <a:t>dan</a:t>
            </a:r>
            <a:r>
              <a:rPr lang="en-US" dirty="0" smtClean="0"/>
              <a:t> </a:t>
            </a:r>
            <a:r>
              <a:rPr lang="en-US" dirty="0" err="1" smtClean="0"/>
              <a:t>Sosial</a:t>
            </a:r>
            <a:endParaRPr lang="en-US" dirty="0" smtClean="0"/>
          </a:p>
          <a:p>
            <a:pPr marL="514350" lvl="0" indent="-514350">
              <a:buFont typeface="+mj-lt"/>
              <a:buAutoNum type="arabicPeriod"/>
            </a:pPr>
            <a:r>
              <a:rPr lang="en-US" dirty="0" err="1" smtClean="0"/>
              <a:t>Orang</a:t>
            </a:r>
            <a:r>
              <a:rPr lang="en-US" dirty="0" smtClean="0"/>
              <a:t> </a:t>
            </a:r>
            <a:r>
              <a:rPr lang="en-US" dirty="0" err="1" smtClean="0"/>
              <a:t>Asing</a:t>
            </a:r>
            <a:r>
              <a:rPr lang="en-US" dirty="0" smtClean="0"/>
              <a:t> yang </a:t>
            </a:r>
            <a:r>
              <a:rPr lang="en-US" dirty="0" err="1" smtClean="0"/>
              <a:t>berkedudukan</a:t>
            </a:r>
            <a:r>
              <a:rPr lang="en-US" dirty="0" smtClean="0"/>
              <a:t> </a:t>
            </a:r>
            <a:r>
              <a:rPr lang="en-US" dirty="0" err="1" smtClean="0"/>
              <a:t>di</a:t>
            </a:r>
            <a:r>
              <a:rPr lang="en-US" dirty="0" smtClean="0"/>
              <a:t> Indonesia</a:t>
            </a:r>
          </a:p>
          <a:p>
            <a:pPr marL="514350" lvl="0" indent="-514350">
              <a:buFont typeface="+mj-lt"/>
              <a:buAutoNum type="arabicPeriod"/>
            </a:pPr>
            <a:r>
              <a:rPr lang="en-US" dirty="0" err="1" smtClean="0"/>
              <a:t>Badan</a:t>
            </a:r>
            <a:r>
              <a:rPr lang="en-US" dirty="0" smtClean="0"/>
              <a:t> </a:t>
            </a:r>
            <a:r>
              <a:rPr lang="en-US" dirty="0" err="1" smtClean="0"/>
              <a:t>Hukum</a:t>
            </a:r>
            <a:r>
              <a:rPr lang="en-US" dirty="0" smtClean="0"/>
              <a:t> </a:t>
            </a:r>
            <a:r>
              <a:rPr lang="en-US" dirty="0" err="1" smtClean="0"/>
              <a:t>Asing</a:t>
            </a:r>
            <a:r>
              <a:rPr lang="en-US" dirty="0" smtClean="0"/>
              <a:t> yang </a:t>
            </a:r>
            <a:r>
              <a:rPr lang="en-US" dirty="0" err="1" smtClean="0"/>
              <a:t>mempunyai</a:t>
            </a:r>
            <a:r>
              <a:rPr lang="en-US" dirty="0" smtClean="0"/>
              <a:t> </a:t>
            </a:r>
            <a:r>
              <a:rPr lang="en-US" dirty="0" err="1" smtClean="0"/>
              <a:t>perwakilan</a:t>
            </a:r>
            <a:r>
              <a:rPr lang="en-US" dirty="0" smtClean="0"/>
              <a:t> </a:t>
            </a:r>
            <a:r>
              <a:rPr lang="en-US" dirty="0" err="1" smtClean="0"/>
              <a:t>di</a:t>
            </a:r>
            <a:r>
              <a:rPr lang="en-US" dirty="0" smtClean="0"/>
              <a:t> Indonesia</a:t>
            </a:r>
          </a:p>
          <a:p>
            <a:pPr marL="514350" lvl="0" indent="-514350">
              <a:buFont typeface="+mj-lt"/>
              <a:buAutoNum type="arabicPeriod"/>
            </a:pPr>
            <a:r>
              <a:rPr lang="en-US" dirty="0" err="1" smtClean="0"/>
              <a:t>Perwakilan</a:t>
            </a:r>
            <a:r>
              <a:rPr lang="en-US" dirty="0" smtClean="0"/>
              <a:t> Negara </a:t>
            </a:r>
            <a:r>
              <a:rPr lang="en-US" dirty="0" err="1" smtClean="0"/>
              <a:t>Asing</a:t>
            </a:r>
            <a:r>
              <a:rPr lang="en-US" dirty="0" smtClean="0"/>
              <a:t> </a:t>
            </a:r>
            <a:r>
              <a:rPr lang="en-US" dirty="0" err="1" smtClean="0"/>
              <a:t>dan</a:t>
            </a:r>
            <a:r>
              <a:rPr lang="en-US" dirty="0" smtClean="0"/>
              <a:t> </a:t>
            </a:r>
            <a:r>
              <a:rPr lang="en-US" dirty="0" err="1" smtClean="0"/>
              <a:t>Perwakilan</a:t>
            </a:r>
            <a:r>
              <a:rPr lang="en-US" dirty="0" smtClean="0"/>
              <a:t> </a:t>
            </a:r>
            <a:r>
              <a:rPr lang="en-US" dirty="0" err="1" smtClean="0"/>
              <a:t>Badan</a:t>
            </a:r>
            <a:r>
              <a:rPr lang="en-US" dirty="0" smtClean="0"/>
              <a:t> </a:t>
            </a:r>
            <a:r>
              <a:rPr lang="en-US" dirty="0" err="1" smtClean="0"/>
              <a:t>Internasional</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err="1" smtClean="0"/>
              <a:t>Hak</a:t>
            </a:r>
            <a:r>
              <a:rPr lang="en-US" b="1" dirty="0" smtClean="0"/>
              <a:t> </a:t>
            </a:r>
            <a:r>
              <a:rPr lang="en-US" b="1" dirty="0" err="1" smtClean="0"/>
              <a:t>Pakai</a:t>
            </a:r>
            <a:r>
              <a:rPr lang="en-US" b="1" dirty="0" smtClean="0"/>
              <a:t> (</a:t>
            </a:r>
            <a:r>
              <a:rPr lang="en-US" b="1" dirty="0" err="1" smtClean="0"/>
              <a:t>lanjutan</a:t>
            </a:r>
            <a:r>
              <a:rPr lang="en-US" b="1" dirty="0" smtClean="0"/>
              <a:t>)</a:t>
            </a:r>
            <a:endParaRPr lang="en-US" b="1" dirty="0"/>
          </a:p>
        </p:txBody>
      </p:sp>
      <p:sp>
        <p:nvSpPr>
          <p:cNvPr id="3" name="Content Placeholder 2"/>
          <p:cNvSpPr>
            <a:spLocks noGrp="1"/>
          </p:cNvSpPr>
          <p:nvPr>
            <p:ph idx="1"/>
          </p:nvPr>
        </p:nvSpPr>
        <p:spPr>
          <a:xfrm>
            <a:off x="990600" y="1752600"/>
            <a:ext cx="7696200" cy="4648200"/>
          </a:xfrm>
        </p:spPr>
        <p:txBody>
          <a:bodyPr>
            <a:normAutofit/>
          </a:bodyPr>
          <a:lstStyle/>
          <a:p>
            <a:pPr>
              <a:buNone/>
            </a:pPr>
            <a:r>
              <a:rPr lang="en-US" b="1" dirty="0" smtClean="0"/>
              <a:t>JANGKA WAKTU:</a:t>
            </a:r>
            <a:endParaRPr lang="en-US" dirty="0" smtClean="0"/>
          </a:p>
          <a:p>
            <a:pPr lvl="0"/>
            <a:r>
              <a:rPr lang="en-US" sz="2800" dirty="0" smtClean="0"/>
              <a:t>UUPA </a:t>
            </a:r>
            <a:r>
              <a:rPr lang="en-US" sz="2800" dirty="0" err="1" smtClean="0"/>
              <a:t>Pasal</a:t>
            </a:r>
            <a:r>
              <a:rPr lang="en-US" sz="2800" dirty="0" smtClean="0"/>
              <a:t> 41</a:t>
            </a:r>
          </a:p>
          <a:p>
            <a:pPr lvl="1" indent="-393700">
              <a:buNone/>
            </a:pPr>
            <a:r>
              <a:rPr lang="en-US" dirty="0" err="1" smtClean="0"/>
              <a:t>ayat</a:t>
            </a:r>
            <a:r>
              <a:rPr lang="en-US" dirty="0" smtClean="0"/>
              <a:t> (2) sub a:	</a:t>
            </a:r>
          </a:p>
          <a:p>
            <a:pPr marL="914400" lvl="1" indent="-514350">
              <a:buFont typeface="+mj-lt"/>
              <a:buAutoNum type="arabicPeriod"/>
            </a:pPr>
            <a:r>
              <a:rPr lang="en-US" dirty="0" err="1" smtClean="0"/>
              <a:t>selama</a:t>
            </a:r>
            <a:r>
              <a:rPr lang="en-US" dirty="0" smtClean="0"/>
              <a:t> </a:t>
            </a:r>
            <a:r>
              <a:rPr lang="en-US" dirty="0" err="1" smtClean="0"/>
              <a:t>jangka</a:t>
            </a:r>
            <a:r>
              <a:rPr lang="en-US" dirty="0" smtClean="0"/>
              <a:t> </a:t>
            </a:r>
            <a:r>
              <a:rPr lang="en-US" dirty="0" err="1" smtClean="0"/>
              <a:t>waktu</a:t>
            </a:r>
            <a:r>
              <a:rPr lang="en-US" dirty="0" smtClean="0"/>
              <a:t> yang </a:t>
            </a:r>
            <a:r>
              <a:rPr lang="en-US" dirty="0" err="1" smtClean="0"/>
              <a:t>tertentu</a:t>
            </a:r>
            <a:r>
              <a:rPr lang="en-US" dirty="0" smtClean="0"/>
              <a:t> </a:t>
            </a:r>
            <a:r>
              <a:rPr lang="en-US" dirty="0" err="1" smtClean="0"/>
              <a:t>atau</a:t>
            </a:r>
            <a:endParaRPr lang="en-US" dirty="0" smtClean="0"/>
          </a:p>
          <a:p>
            <a:pPr marL="914400" lvl="1" indent="-514350">
              <a:buFont typeface="+mj-lt"/>
              <a:buAutoNum type="arabicPeriod"/>
            </a:pPr>
            <a:r>
              <a:rPr lang="en-US" dirty="0" err="1" smtClean="0"/>
              <a:t>selama</a:t>
            </a:r>
            <a:r>
              <a:rPr lang="en-US" dirty="0" smtClean="0"/>
              <a:t> </a:t>
            </a:r>
            <a:r>
              <a:rPr lang="en-US" dirty="0" err="1" smtClean="0"/>
              <a:t>tanahnya</a:t>
            </a:r>
            <a:r>
              <a:rPr lang="en-US" dirty="0" smtClean="0"/>
              <a:t> </a:t>
            </a:r>
            <a:r>
              <a:rPr lang="en-US" dirty="0" err="1" smtClean="0"/>
              <a:t>dipergunakan</a:t>
            </a:r>
            <a:r>
              <a:rPr lang="en-US" dirty="0" smtClean="0"/>
              <a:t> </a:t>
            </a:r>
            <a:r>
              <a:rPr lang="en-US" dirty="0" err="1" smtClean="0"/>
              <a:t>untuk</a:t>
            </a:r>
            <a:r>
              <a:rPr lang="en-US" dirty="0" smtClean="0"/>
              <a:t> </a:t>
            </a:r>
            <a:r>
              <a:rPr lang="en-US" dirty="0" err="1" smtClean="0"/>
              <a:t>keperluan</a:t>
            </a:r>
            <a:r>
              <a:rPr lang="en-US" dirty="0" smtClean="0"/>
              <a:t> yang </a:t>
            </a:r>
            <a:r>
              <a:rPr lang="en-US" dirty="0" err="1" smtClean="0"/>
              <a:t>tertentu</a:t>
            </a:r>
            <a:endParaRPr lang="en-US" dirty="0"/>
          </a:p>
          <a:p>
            <a:pPr marL="400050" lvl="1" indent="0">
              <a:buNone/>
            </a:pPr>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err="1" smtClean="0"/>
              <a:t>Hak</a:t>
            </a:r>
            <a:r>
              <a:rPr lang="en-US" b="1" dirty="0" smtClean="0"/>
              <a:t> </a:t>
            </a:r>
            <a:r>
              <a:rPr lang="en-US" b="1" dirty="0" err="1" smtClean="0"/>
              <a:t>Pakai</a:t>
            </a:r>
            <a:r>
              <a:rPr lang="en-US" b="1" dirty="0" smtClean="0"/>
              <a:t> (</a:t>
            </a:r>
            <a:r>
              <a:rPr lang="en-US" b="1" dirty="0" err="1" smtClean="0"/>
              <a:t>lanjutan</a:t>
            </a:r>
            <a:r>
              <a:rPr lang="en-US" b="1" dirty="0" smtClean="0"/>
              <a:t>)</a:t>
            </a:r>
            <a:endParaRPr lang="en-US" b="1" dirty="0"/>
          </a:p>
        </p:txBody>
      </p:sp>
      <p:sp>
        <p:nvSpPr>
          <p:cNvPr id="3" name="Content Placeholder 2"/>
          <p:cNvSpPr>
            <a:spLocks noGrp="1"/>
          </p:cNvSpPr>
          <p:nvPr>
            <p:ph idx="1"/>
          </p:nvPr>
        </p:nvSpPr>
        <p:spPr>
          <a:xfrm>
            <a:off x="914400" y="1371600"/>
            <a:ext cx="7772400" cy="4953000"/>
          </a:xfrm>
        </p:spPr>
        <p:txBody>
          <a:bodyPr>
            <a:normAutofit fontScale="92500"/>
          </a:bodyPr>
          <a:lstStyle/>
          <a:p>
            <a:pPr>
              <a:buFont typeface="Arial"/>
              <a:buChar char="•"/>
            </a:pPr>
            <a:r>
              <a:rPr lang="en-US" sz="3000" dirty="0" smtClean="0"/>
              <a:t>PP No. 40 </a:t>
            </a:r>
            <a:r>
              <a:rPr lang="en-US" sz="3000" dirty="0" err="1" smtClean="0"/>
              <a:t>Tahun</a:t>
            </a:r>
            <a:r>
              <a:rPr lang="en-US" sz="3000" dirty="0" smtClean="0"/>
              <a:t> 1996 </a:t>
            </a:r>
            <a:r>
              <a:rPr lang="en-US" sz="3000" dirty="0" err="1" smtClean="0"/>
              <a:t>Pasal</a:t>
            </a:r>
            <a:r>
              <a:rPr lang="en-US" sz="3000" dirty="0" smtClean="0"/>
              <a:t> 45</a:t>
            </a:r>
          </a:p>
          <a:p>
            <a:pPr marL="1824038" lvl="1" indent="-1474788">
              <a:buNone/>
            </a:pPr>
            <a:r>
              <a:rPr lang="en-US" dirty="0" err="1" smtClean="0"/>
              <a:t>ayat</a:t>
            </a:r>
            <a:r>
              <a:rPr lang="en-US" dirty="0" smtClean="0"/>
              <a:t> (1):	paling lama 25 </a:t>
            </a:r>
            <a:r>
              <a:rPr lang="en-US" dirty="0" err="1" smtClean="0"/>
              <a:t>tahun</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diperpanjang</a:t>
            </a:r>
            <a:r>
              <a:rPr lang="en-US" dirty="0" smtClean="0"/>
              <a:t> paling lama 20 </a:t>
            </a:r>
            <a:r>
              <a:rPr lang="en-US" dirty="0" err="1" smtClean="0"/>
              <a:t>tahun</a:t>
            </a:r>
            <a:r>
              <a:rPr lang="en-US" dirty="0" smtClean="0"/>
              <a:t>		</a:t>
            </a:r>
          </a:p>
          <a:p>
            <a:pPr marL="1824038" lvl="1" indent="-1474788">
              <a:buNone/>
            </a:pPr>
            <a:r>
              <a:rPr lang="en-US" dirty="0" err="1" smtClean="0"/>
              <a:t>ayat</a:t>
            </a:r>
            <a:r>
              <a:rPr lang="en-US" dirty="0" smtClean="0"/>
              <a:t> (2):	</a:t>
            </a:r>
            <a:r>
              <a:rPr lang="en-US" dirty="0" err="1" smtClean="0"/>
              <a:t>setelah</a:t>
            </a:r>
            <a:r>
              <a:rPr lang="en-US" dirty="0" smtClean="0"/>
              <a:t> </a:t>
            </a:r>
            <a:r>
              <a:rPr lang="en-US" dirty="0" err="1" smtClean="0"/>
              <a:t>jangka</a:t>
            </a:r>
            <a:r>
              <a:rPr lang="en-US" dirty="0" smtClean="0"/>
              <a:t> </a:t>
            </a:r>
            <a:r>
              <a:rPr lang="en-US" dirty="0" err="1" smtClean="0"/>
              <a:t>waktu</a:t>
            </a:r>
            <a:r>
              <a:rPr lang="en-US" dirty="0" smtClean="0"/>
              <a:t> </a:t>
            </a:r>
            <a:r>
              <a:rPr lang="en-US" dirty="0" err="1" smtClean="0"/>
              <a:t>Hak</a:t>
            </a:r>
            <a:r>
              <a:rPr lang="en-US" dirty="0" smtClean="0"/>
              <a:t> </a:t>
            </a:r>
            <a:r>
              <a:rPr lang="en-US" dirty="0" err="1" smtClean="0"/>
              <a:t>Pakai</a:t>
            </a:r>
            <a:r>
              <a:rPr lang="en-US" dirty="0" smtClean="0"/>
              <a:t> </a:t>
            </a:r>
            <a:r>
              <a:rPr lang="en-US" dirty="0" err="1" smtClean="0"/>
              <a:t>dan</a:t>
            </a:r>
            <a:r>
              <a:rPr lang="en-US" dirty="0" smtClean="0"/>
              <a:t> </a:t>
            </a:r>
            <a:r>
              <a:rPr lang="en-US" dirty="0" err="1" smtClean="0"/>
              <a:t>perpanjangannya</a:t>
            </a:r>
            <a:r>
              <a:rPr lang="en-US" dirty="0" smtClean="0"/>
              <a:t> </a:t>
            </a:r>
            <a:r>
              <a:rPr lang="en-US" dirty="0" err="1" smtClean="0"/>
              <a:t>berakhir</a:t>
            </a:r>
            <a:r>
              <a:rPr lang="en-US" dirty="0" smtClean="0"/>
              <a:t>, </a:t>
            </a:r>
            <a:r>
              <a:rPr lang="en-US" dirty="0" err="1" smtClean="0"/>
              <a:t>kepada</a:t>
            </a:r>
            <a:r>
              <a:rPr lang="en-US" dirty="0" smtClean="0"/>
              <a:t> </a:t>
            </a:r>
            <a:r>
              <a:rPr lang="en-US" dirty="0" err="1" smtClean="0"/>
              <a:t>pemegang</a:t>
            </a:r>
            <a:r>
              <a:rPr lang="en-US" dirty="0" smtClean="0"/>
              <a:t> </a:t>
            </a:r>
            <a:r>
              <a:rPr lang="en-US" dirty="0" err="1" smtClean="0"/>
              <a:t>hak</a:t>
            </a:r>
            <a:r>
              <a:rPr lang="en-US" dirty="0" smtClean="0"/>
              <a:t> </a:t>
            </a:r>
            <a:r>
              <a:rPr lang="en-US" dirty="0" err="1" smtClean="0"/>
              <a:t>dapat</a:t>
            </a:r>
            <a:r>
              <a:rPr lang="en-US" dirty="0" smtClean="0"/>
              <a:t> </a:t>
            </a:r>
            <a:r>
              <a:rPr lang="en-US" dirty="0" err="1" smtClean="0"/>
              <a:t>diberikan</a:t>
            </a:r>
            <a:r>
              <a:rPr lang="en-US" dirty="0" smtClean="0"/>
              <a:t> </a:t>
            </a:r>
            <a:r>
              <a:rPr lang="en-US" dirty="0" err="1" smtClean="0"/>
              <a:t>pembaharuan</a:t>
            </a:r>
            <a:r>
              <a:rPr lang="en-US" dirty="0" smtClean="0"/>
              <a:t> </a:t>
            </a:r>
            <a:r>
              <a:rPr lang="en-US" dirty="0" err="1" smtClean="0"/>
              <a:t>Hak</a:t>
            </a:r>
            <a:r>
              <a:rPr lang="en-US" dirty="0" smtClean="0"/>
              <a:t> </a:t>
            </a:r>
            <a:r>
              <a:rPr lang="en-US" dirty="0" err="1" smtClean="0"/>
              <a:t>Pakai</a:t>
            </a:r>
            <a:r>
              <a:rPr lang="en-US" dirty="0" smtClean="0"/>
              <a:t>  </a:t>
            </a:r>
            <a:r>
              <a:rPr lang="en-US" dirty="0" err="1" smtClean="0"/>
              <a:t>atas</a:t>
            </a:r>
            <a:r>
              <a:rPr lang="en-US" dirty="0" smtClean="0"/>
              <a:t> </a:t>
            </a:r>
            <a:r>
              <a:rPr lang="en-US" dirty="0" err="1" smtClean="0"/>
              <a:t>tanah</a:t>
            </a:r>
            <a:r>
              <a:rPr lang="en-US" dirty="0" smtClean="0"/>
              <a:t> yang </a:t>
            </a:r>
            <a:r>
              <a:rPr lang="en-US" dirty="0" err="1" smtClean="0"/>
              <a:t>sama</a:t>
            </a:r>
            <a:r>
              <a:rPr lang="en-US" dirty="0" smtClean="0"/>
              <a:t>.</a:t>
            </a:r>
          </a:p>
          <a:p>
            <a:pPr marL="1824038" lvl="1" indent="-1474788">
              <a:buNone/>
            </a:pPr>
            <a:endParaRPr lang="en-US" dirty="0" smtClean="0"/>
          </a:p>
          <a:p>
            <a:pPr marL="90488" lvl="1" indent="0">
              <a:buNone/>
            </a:pPr>
            <a:r>
              <a:rPr lang="en-US" dirty="0"/>
              <a:t>DAPAT DIBEBANI HAK TANGGUNGAN, HGB </a:t>
            </a:r>
            <a:r>
              <a:rPr lang="en-US" dirty="0" err="1"/>
              <a:t>dan</a:t>
            </a:r>
            <a:r>
              <a:rPr lang="en-US" dirty="0"/>
              <a:t> HAK PAKAI</a:t>
            </a:r>
          </a:p>
          <a:p>
            <a:pPr marL="1824038" lvl="1" indent="-1474788">
              <a:buNone/>
            </a:pPr>
            <a:endParaRPr lang="en-US" dirty="0" smtClean="0"/>
          </a:p>
          <a:p>
            <a:pPr marL="514350" lvl="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171688" cy="1112838"/>
          </a:xfrm>
        </p:spPr>
        <p:txBody>
          <a:bodyPr/>
          <a:lstStyle/>
          <a:p>
            <a:r>
              <a:rPr lang="en-US" b="1" dirty="0" smtClean="0"/>
              <a:t>HAK PENGELOLAAN</a:t>
            </a:r>
            <a:endParaRPr lang="en-US" b="1" dirty="0"/>
          </a:p>
        </p:txBody>
      </p:sp>
      <p:sp>
        <p:nvSpPr>
          <p:cNvPr id="3" name="Content Placeholder 2"/>
          <p:cNvSpPr>
            <a:spLocks noGrp="1"/>
          </p:cNvSpPr>
          <p:nvPr>
            <p:ph idx="1"/>
          </p:nvPr>
        </p:nvSpPr>
        <p:spPr>
          <a:xfrm>
            <a:off x="838200" y="1447800"/>
            <a:ext cx="8095488" cy="4800600"/>
          </a:xfrm>
        </p:spPr>
        <p:txBody>
          <a:bodyPr>
            <a:normAutofit/>
          </a:bodyPr>
          <a:lstStyle/>
          <a:p>
            <a:pPr>
              <a:buNone/>
            </a:pPr>
            <a:r>
              <a:rPr lang="en-US" b="1" dirty="0" smtClean="0"/>
              <a:t>SUBYEK:</a:t>
            </a:r>
          </a:p>
          <a:p>
            <a:r>
              <a:rPr lang="en-US" dirty="0" err="1" smtClean="0"/>
              <a:t>Lembaga</a:t>
            </a:r>
            <a:r>
              <a:rPr lang="en-US" dirty="0" smtClean="0"/>
              <a:t> </a:t>
            </a:r>
            <a:r>
              <a:rPr lang="en-US" dirty="0" err="1" smtClean="0"/>
              <a:t>Publik</a:t>
            </a:r>
            <a:endParaRPr lang="en-US" dirty="0" smtClean="0"/>
          </a:p>
          <a:p>
            <a:pPr lvl="0"/>
            <a:r>
              <a:rPr lang="en-US" dirty="0" err="1" smtClean="0"/>
              <a:t>Pelimpahan</a:t>
            </a:r>
            <a:r>
              <a:rPr lang="en-US" dirty="0" smtClean="0"/>
              <a:t> </a:t>
            </a:r>
            <a:r>
              <a:rPr lang="en-US" dirty="0" err="1" smtClean="0"/>
              <a:t>Hak</a:t>
            </a:r>
            <a:r>
              <a:rPr lang="en-US" dirty="0" smtClean="0"/>
              <a:t> </a:t>
            </a:r>
            <a:r>
              <a:rPr lang="en-US" dirty="0" err="1" smtClean="0"/>
              <a:t>Menguasai</a:t>
            </a:r>
            <a:r>
              <a:rPr lang="en-US" dirty="0" smtClean="0"/>
              <a:t> Tanah </a:t>
            </a:r>
            <a:r>
              <a:rPr lang="en-US" dirty="0" err="1" smtClean="0"/>
              <a:t>oleh</a:t>
            </a:r>
            <a:r>
              <a:rPr lang="en-US" dirty="0" smtClean="0"/>
              <a:t> Negara </a:t>
            </a:r>
          </a:p>
          <a:p>
            <a:r>
              <a:rPr lang="en-US" dirty="0" smtClean="0"/>
              <a:t>(</a:t>
            </a:r>
            <a:r>
              <a:rPr lang="en-US" dirty="0" err="1" smtClean="0"/>
              <a:t>Publik</a:t>
            </a:r>
            <a:r>
              <a:rPr lang="en-US" dirty="0" smtClean="0"/>
              <a:t> + </a:t>
            </a:r>
            <a:r>
              <a:rPr lang="en-US" dirty="0" err="1" smtClean="0"/>
              <a:t>Privat</a:t>
            </a:r>
            <a:r>
              <a:rPr lang="en-US" dirty="0" smtClean="0"/>
              <a:t>)</a:t>
            </a:r>
          </a:p>
          <a:p>
            <a:pPr>
              <a:buNone/>
            </a:pPr>
            <a:endParaRPr lang="en-US" dirty="0" smtClean="0"/>
          </a:p>
          <a:p>
            <a:pPr>
              <a:buNone/>
            </a:pPr>
            <a:r>
              <a:rPr lang="en-US" b="1" dirty="0" smtClean="0"/>
              <a:t>JANGKA WAKTU:</a:t>
            </a:r>
          </a:p>
          <a:p>
            <a:r>
              <a:rPr lang="en-US" dirty="0" err="1" smtClean="0"/>
              <a:t>Selama</a:t>
            </a:r>
            <a:r>
              <a:rPr lang="en-US" dirty="0" smtClean="0"/>
              <a:t> </a:t>
            </a:r>
            <a:r>
              <a:rPr lang="en-US" dirty="0" err="1" smtClean="0"/>
              <a:t>digunakan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fontScale="90000"/>
          </a:bodyPr>
          <a:lstStyle/>
          <a:p>
            <a:r>
              <a:rPr lang="en-US" dirty="0" smtClean="0"/>
              <a:t>FUNGSI SOSIAL HAK ATAS TANAH</a:t>
            </a:r>
            <a:endParaRPr lang="en-US" dirty="0"/>
          </a:p>
        </p:txBody>
      </p:sp>
      <p:sp>
        <p:nvSpPr>
          <p:cNvPr id="3" name="Content Placeholder 2"/>
          <p:cNvSpPr>
            <a:spLocks noGrp="1"/>
          </p:cNvSpPr>
          <p:nvPr>
            <p:ph idx="1"/>
          </p:nvPr>
        </p:nvSpPr>
        <p:spPr>
          <a:xfrm>
            <a:off x="609600" y="1676400"/>
            <a:ext cx="8229600" cy="4800600"/>
          </a:xfrm>
        </p:spPr>
        <p:txBody>
          <a:bodyPr>
            <a:normAutofit lnSpcReduction="10000"/>
          </a:bodyPr>
          <a:lstStyle/>
          <a:p>
            <a:pPr marL="0" indent="0">
              <a:buNone/>
            </a:pPr>
            <a:r>
              <a:rPr lang="en-US" dirty="0" err="1" smtClean="0"/>
              <a:t>Penguasaan</a:t>
            </a:r>
            <a:r>
              <a:rPr lang="en-US" dirty="0" smtClean="0"/>
              <a:t> </a:t>
            </a:r>
            <a:r>
              <a:rPr lang="en-US" dirty="0" err="1" smtClean="0"/>
              <a:t>hak</a:t>
            </a:r>
            <a:r>
              <a:rPr lang="en-US" dirty="0" smtClean="0"/>
              <a:t> </a:t>
            </a:r>
            <a:r>
              <a:rPr lang="en-US" dirty="0" err="1" smtClean="0"/>
              <a:t>atas</a:t>
            </a:r>
            <a:r>
              <a:rPr lang="en-US" dirty="0" smtClean="0"/>
              <a:t> </a:t>
            </a:r>
            <a:r>
              <a:rPr lang="en-US" dirty="0" err="1" smtClean="0"/>
              <a:t>tanah</a:t>
            </a:r>
            <a:r>
              <a:rPr lang="en-US" dirty="0" smtClean="0"/>
              <a:t> </a:t>
            </a:r>
            <a:r>
              <a:rPr lang="en-US" dirty="0" err="1" smtClean="0"/>
              <a:t>dalam</a:t>
            </a:r>
            <a:r>
              <a:rPr lang="en-US" dirty="0" smtClean="0"/>
              <a:t> </a:t>
            </a:r>
            <a:r>
              <a:rPr lang="en-US" dirty="0" err="1" smtClean="0"/>
              <a:t>penggunaannya</a:t>
            </a:r>
            <a:r>
              <a:rPr lang="en-US" dirty="0" smtClean="0"/>
              <a:t> </a:t>
            </a:r>
            <a:r>
              <a:rPr lang="en-US" dirty="0" err="1" smtClean="0"/>
              <a:t>harus</a:t>
            </a:r>
            <a:r>
              <a:rPr lang="en-US" dirty="0" smtClean="0"/>
              <a:t> </a:t>
            </a:r>
            <a:r>
              <a:rPr lang="en-US" dirty="0" err="1" smtClean="0"/>
              <a:t>mempunyai</a:t>
            </a:r>
            <a:r>
              <a:rPr lang="en-US" dirty="0" smtClean="0"/>
              <a:t> </a:t>
            </a:r>
            <a:r>
              <a:rPr lang="en-US" dirty="0" err="1" smtClean="0"/>
              <a:t>fungsi</a:t>
            </a:r>
            <a:r>
              <a:rPr lang="en-US" dirty="0" smtClean="0"/>
              <a:t> </a:t>
            </a:r>
            <a:r>
              <a:rPr lang="en-US" dirty="0" err="1"/>
              <a:t>s</a:t>
            </a:r>
            <a:r>
              <a:rPr lang="en-US" dirty="0" err="1" smtClean="0"/>
              <a:t>osial</a:t>
            </a:r>
            <a:r>
              <a:rPr lang="en-US" dirty="0" smtClean="0"/>
              <a:t>, </a:t>
            </a:r>
            <a:r>
              <a:rPr lang="en-US" dirty="0" err="1" smtClean="0"/>
              <a:t>digunakan</a:t>
            </a:r>
            <a:r>
              <a:rPr lang="en-US" dirty="0" smtClean="0"/>
              <a:t>/</a:t>
            </a:r>
            <a:r>
              <a:rPr lang="en-US" dirty="0" err="1" smtClean="0"/>
              <a:t>dimanfaatkan</a:t>
            </a:r>
            <a:r>
              <a:rPr lang="en-US" dirty="0" smtClean="0"/>
              <a:t> </a:t>
            </a:r>
            <a:r>
              <a:rPr lang="en-US" dirty="0" err="1" smtClean="0"/>
              <a:t>dan</a:t>
            </a:r>
            <a:r>
              <a:rPr lang="en-US" dirty="0" smtClean="0"/>
              <a:t> </a:t>
            </a:r>
            <a:r>
              <a:rPr lang="en-US" dirty="0" err="1" smtClean="0"/>
              <a:t>tidak</a:t>
            </a:r>
            <a:r>
              <a:rPr lang="en-US" dirty="0" smtClean="0"/>
              <a:t> </a:t>
            </a:r>
            <a:r>
              <a:rPr lang="en-US" dirty="0" err="1" smtClean="0"/>
              <a:t>boleh</a:t>
            </a:r>
            <a:r>
              <a:rPr lang="en-US" dirty="0" smtClean="0"/>
              <a:t> </a:t>
            </a:r>
            <a:r>
              <a:rPr lang="en-US" dirty="0" err="1" smtClean="0"/>
              <a:t>ditelantarkan</a:t>
            </a:r>
            <a:endParaRPr lang="en-US" dirty="0" smtClean="0"/>
          </a:p>
          <a:p>
            <a:pPr marL="0" indent="0">
              <a:buNone/>
            </a:pPr>
            <a:r>
              <a:rPr lang="en-US" dirty="0" smtClean="0"/>
              <a:t>(</a:t>
            </a:r>
            <a:r>
              <a:rPr lang="en-US" dirty="0" err="1" smtClean="0"/>
              <a:t>Pasal</a:t>
            </a:r>
            <a:r>
              <a:rPr lang="en-US" dirty="0" smtClean="0"/>
              <a:t> 6, 10, 15 UUPA)</a:t>
            </a:r>
          </a:p>
          <a:p>
            <a:pPr marL="0" indent="0">
              <a:buNone/>
            </a:pPr>
            <a:endParaRPr lang="en-US" dirty="0" smtClean="0"/>
          </a:p>
          <a:p>
            <a:pPr marL="339725" indent="-339725">
              <a:buFont typeface="Wingdings" pitchFamily="2" charset="2"/>
              <a:buChar char="Ø"/>
            </a:pPr>
            <a:r>
              <a:rPr lang="en-US" dirty="0" err="1" smtClean="0"/>
              <a:t>Intinya</a:t>
            </a:r>
            <a:r>
              <a:rPr lang="en-US" dirty="0" smtClean="0"/>
              <a:t>: </a:t>
            </a:r>
          </a:p>
          <a:p>
            <a:pPr marL="339725" indent="-339725">
              <a:buNone/>
            </a:pPr>
            <a:r>
              <a:rPr lang="en-US" dirty="0"/>
              <a:t>	</a:t>
            </a:r>
            <a:r>
              <a:rPr lang="en-US" dirty="0" err="1" smtClean="0"/>
              <a:t>Penggunaan</a:t>
            </a:r>
            <a:r>
              <a:rPr lang="en-US" dirty="0" smtClean="0"/>
              <a:t> </a:t>
            </a:r>
            <a:r>
              <a:rPr lang="en-US" dirty="0" err="1" smtClean="0"/>
              <a:t>tanah</a:t>
            </a:r>
            <a:r>
              <a:rPr lang="en-US" dirty="0" smtClean="0"/>
              <a:t> </a:t>
            </a:r>
            <a:r>
              <a:rPr lang="en-US" dirty="0" err="1" smtClean="0"/>
              <a:t>tidak</a:t>
            </a:r>
            <a:r>
              <a:rPr lang="en-US" dirty="0" smtClean="0"/>
              <a:t> </a:t>
            </a:r>
            <a:r>
              <a:rPr lang="en-US" dirty="0" err="1" smtClean="0"/>
              <a:t>hanya</a:t>
            </a:r>
            <a:r>
              <a:rPr lang="en-US" dirty="0" smtClean="0"/>
              <a:t> </a:t>
            </a:r>
            <a:r>
              <a:rPr lang="en-US" dirty="0" err="1" smtClean="0"/>
              <a:t>untuk</a:t>
            </a:r>
            <a:r>
              <a:rPr lang="en-US" dirty="0" smtClean="0"/>
              <a:t>         </a:t>
            </a:r>
            <a:r>
              <a:rPr lang="en-US" dirty="0" err="1" smtClean="0"/>
              <a:t>kepentingan</a:t>
            </a:r>
            <a:r>
              <a:rPr lang="en-US" dirty="0" smtClean="0"/>
              <a:t> </a:t>
            </a:r>
            <a:r>
              <a:rPr lang="en-US" dirty="0" err="1" smtClean="0"/>
              <a:t>pribadi</a:t>
            </a:r>
            <a:r>
              <a:rPr lang="en-US" dirty="0" smtClean="0"/>
              <a:t> </a:t>
            </a:r>
            <a:r>
              <a:rPr lang="en-US" dirty="0" err="1" smtClean="0"/>
              <a:t>tetapi</a:t>
            </a:r>
            <a:r>
              <a:rPr lang="en-US" dirty="0" smtClean="0"/>
              <a:t> </a:t>
            </a:r>
            <a:r>
              <a:rPr lang="en-US" dirty="0" err="1" smtClean="0"/>
              <a:t>juga</a:t>
            </a:r>
            <a:r>
              <a:rPr lang="en-US" dirty="0" smtClean="0"/>
              <a:t> </a:t>
            </a:r>
            <a:r>
              <a:rPr lang="en-US" dirty="0" err="1" smtClean="0"/>
              <a:t>untuk</a:t>
            </a:r>
            <a:r>
              <a:rPr lang="en-US" dirty="0" smtClean="0"/>
              <a:t> </a:t>
            </a:r>
            <a:r>
              <a:rPr lang="en-US" dirty="0" err="1" smtClean="0"/>
              <a:t>kepentingan</a:t>
            </a:r>
            <a:r>
              <a:rPr lang="en-US" dirty="0" smtClean="0"/>
              <a:t> </a:t>
            </a:r>
            <a:r>
              <a:rPr lang="en-US" dirty="0" err="1" smtClean="0"/>
              <a:t>umum</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838200"/>
          </a:xfrm>
        </p:spPr>
        <p:txBody>
          <a:bodyPr/>
          <a:lstStyle/>
          <a:p>
            <a:r>
              <a:rPr lang="id-ID" b="1" dirty="0" smtClean="0"/>
              <a:t>CONTOH KASUS</a:t>
            </a:r>
            <a:endParaRPr lang="id-ID" b="1" dirty="0"/>
          </a:p>
        </p:txBody>
      </p:sp>
      <p:sp>
        <p:nvSpPr>
          <p:cNvPr id="3" name="Content Placeholder 2"/>
          <p:cNvSpPr>
            <a:spLocks noGrp="1"/>
          </p:cNvSpPr>
          <p:nvPr>
            <p:ph idx="1"/>
          </p:nvPr>
        </p:nvSpPr>
        <p:spPr>
          <a:xfrm>
            <a:off x="914400" y="1447800"/>
            <a:ext cx="7772400" cy="5029200"/>
          </a:xfrm>
        </p:spPr>
        <p:txBody>
          <a:bodyPr>
            <a:normAutofit fontScale="92500" lnSpcReduction="20000"/>
          </a:bodyPr>
          <a:lstStyle/>
          <a:p>
            <a:pPr marL="0" indent="0">
              <a:buNone/>
            </a:pPr>
            <a:r>
              <a:rPr lang="id-ID" dirty="0" smtClean="0"/>
              <a:t>Tuan A, umur 25 tahun, WNI, mempunyai sebuah rumah yang berdiri di atas tanah Hak Milik terletak di Jakarta Barat. Pada tanggal 20 September 2013 berganti kewarganegaraan menjadi WNA.</a:t>
            </a:r>
          </a:p>
          <a:p>
            <a:pPr marL="514350" indent="-514350">
              <a:buAutoNum type="alphaLcPeriod"/>
            </a:pPr>
            <a:r>
              <a:rPr lang="id-ID" dirty="0" smtClean="0"/>
              <a:t>Apakah ia wajib mendaftarkan kehilangan haknya?</a:t>
            </a:r>
          </a:p>
          <a:p>
            <a:pPr marL="514350" indent="-514350">
              <a:buAutoNum type="alphaLcPeriod"/>
            </a:pPr>
            <a:r>
              <a:rPr lang="id-ID" dirty="0" smtClean="0"/>
              <a:t>Saran apa yang saudara berikan kepada Tuan A yang memiliki usaha di Indonesia dan ingin tetap memiliki dan tinggal di rumah tersebut secara legal dan sertipikatnya dapat dijaminkan dalam waktu yang singkat.</a:t>
            </a:r>
            <a:endParaRPr lang="id-ID" dirty="0"/>
          </a:p>
        </p:txBody>
      </p:sp>
    </p:spTree>
    <p:extLst>
      <p:ext uri="{BB962C8B-B14F-4D97-AF65-F5344CB8AC3E}">
        <p14:creationId xmlns:p14="http://schemas.microsoft.com/office/powerpoint/2010/main" val="35993094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914400"/>
          </a:xfrm>
        </p:spPr>
        <p:txBody>
          <a:bodyPr/>
          <a:lstStyle/>
          <a:p>
            <a:r>
              <a:rPr lang="id-ID" b="1" dirty="0" smtClean="0"/>
              <a:t>JAWABAN</a:t>
            </a:r>
            <a:endParaRPr lang="id-ID" b="1" dirty="0"/>
          </a:p>
        </p:txBody>
      </p:sp>
      <p:sp>
        <p:nvSpPr>
          <p:cNvPr id="3" name="Content Placeholder 2"/>
          <p:cNvSpPr>
            <a:spLocks noGrp="1"/>
          </p:cNvSpPr>
          <p:nvPr>
            <p:ph idx="1"/>
          </p:nvPr>
        </p:nvSpPr>
        <p:spPr>
          <a:xfrm>
            <a:off x="838200" y="1447800"/>
            <a:ext cx="8095488" cy="4800600"/>
          </a:xfrm>
        </p:spPr>
        <p:txBody>
          <a:bodyPr>
            <a:normAutofit lnSpcReduction="10000"/>
          </a:bodyPr>
          <a:lstStyle/>
          <a:p>
            <a:pPr marL="595312" indent="-514350">
              <a:buAutoNum type="alphaLcPeriod"/>
            </a:pPr>
            <a:r>
              <a:rPr lang="id-ID" dirty="0" smtClean="0"/>
              <a:t>Tanah Hak Milik yang dimiliki Tuan A (WNI) yang pada tanggal 20 September 2013 menjadi WNA, hingga kini (November 2012) masih berstatus Hak Milik sehingga belum wajib mendaftarkan hapusnya hak tersebut. Jika telah lewat tanggal 19 September 2013 Tuan A tidak mengalihkan haknya maka Tuan A wajib mendaftarkan hapusnya hak tersebut.</a:t>
            </a:r>
          </a:p>
          <a:p>
            <a:pPr marL="82296" indent="0">
              <a:buNone/>
            </a:pPr>
            <a:r>
              <a:rPr lang="id-ID" dirty="0" smtClean="0"/>
              <a:t>    (Identik dengan Pasal 21 ayat (3) UUPA)</a:t>
            </a:r>
            <a:endParaRPr lang="id-ID" dirty="0"/>
          </a:p>
        </p:txBody>
      </p:sp>
    </p:spTree>
    <p:extLst>
      <p:ext uri="{BB962C8B-B14F-4D97-AF65-F5344CB8AC3E}">
        <p14:creationId xmlns:p14="http://schemas.microsoft.com/office/powerpoint/2010/main" val="24366774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838200"/>
          </a:xfrm>
        </p:spPr>
        <p:txBody>
          <a:bodyPr/>
          <a:lstStyle/>
          <a:p>
            <a:r>
              <a:rPr lang="id-ID" b="1" dirty="0" smtClean="0"/>
              <a:t>JAWABAN</a:t>
            </a:r>
            <a:endParaRPr lang="id-ID" b="1" dirty="0"/>
          </a:p>
        </p:txBody>
      </p:sp>
      <p:sp>
        <p:nvSpPr>
          <p:cNvPr id="3" name="Content Placeholder 2"/>
          <p:cNvSpPr>
            <a:spLocks noGrp="1"/>
          </p:cNvSpPr>
          <p:nvPr>
            <p:ph idx="1"/>
          </p:nvPr>
        </p:nvSpPr>
        <p:spPr>
          <a:xfrm>
            <a:off x="914400" y="1524000"/>
            <a:ext cx="7772400" cy="4602163"/>
          </a:xfrm>
        </p:spPr>
        <p:txBody>
          <a:bodyPr/>
          <a:lstStyle/>
          <a:p>
            <a:pPr marL="444500" indent="-361950">
              <a:buNone/>
            </a:pPr>
            <a:r>
              <a:rPr lang="id-ID" dirty="0"/>
              <a:t>b</a:t>
            </a:r>
            <a:r>
              <a:rPr lang="id-ID" dirty="0" smtClean="0"/>
              <a:t>.  Agar tanah tetap menjadi miliknya dan dalam waktu singkat sertipikatnya dapat dijadikan jaminan, adalah dengan </a:t>
            </a:r>
            <a:r>
              <a:rPr lang="id-ID" b="1" i="1" dirty="0"/>
              <a:t>P</a:t>
            </a:r>
            <a:r>
              <a:rPr lang="id-ID" b="1" i="1" dirty="0" smtClean="0"/>
              <a:t>endaftaran Penurunan </a:t>
            </a:r>
            <a:r>
              <a:rPr lang="id-ID" b="1" i="1" dirty="0"/>
              <a:t>H</a:t>
            </a:r>
            <a:r>
              <a:rPr lang="id-ID" b="1" i="1" dirty="0" smtClean="0"/>
              <a:t>ak</a:t>
            </a:r>
            <a:r>
              <a:rPr lang="id-ID" dirty="0" smtClean="0"/>
              <a:t> berdasarkan Keputusan Kepala BPN No. 16 Tahun 1997. Proses pendaftaran ini yang paling memerlukan waktu singkat.</a:t>
            </a:r>
          </a:p>
          <a:p>
            <a:pPr>
              <a:buNone/>
            </a:pPr>
            <a:endParaRPr lang="id-ID" dirty="0"/>
          </a:p>
        </p:txBody>
      </p:sp>
    </p:spTree>
    <p:extLst>
      <p:ext uri="{BB962C8B-B14F-4D97-AF65-F5344CB8AC3E}">
        <p14:creationId xmlns:p14="http://schemas.microsoft.com/office/powerpoint/2010/main" val="17540372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1219200"/>
          </a:xfrm>
        </p:spPr>
        <p:txBody>
          <a:bodyPr>
            <a:normAutofit fontScale="90000"/>
          </a:bodyPr>
          <a:lstStyle/>
          <a:p>
            <a:r>
              <a:rPr lang="en-US" b="1" dirty="0" smtClean="0"/>
              <a:t>TERJADINYA HAK ATAS TANAH</a:t>
            </a:r>
            <a:endParaRPr lang="en-US" dirty="0"/>
          </a:p>
        </p:txBody>
      </p:sp>
      <p:sp>
        <p:nvSpPr>
          <p:cNvPr id="3" name="Content Placeholder 2"/>
          <p:cNvSpPr>
            <a:spLocks noGrp="1"/>
          </p:cNvSpPr>
          <p:nvPr>
            <p:ph idx="1"/>
          </p:nvPr>
        </p:nvSpPr>
        <p:spPr>
          <a:xfrm>
            <a:off x="914400" y="1981200"/>
            <a:ext cx="7772400" cy="4144963"/>
          </a:xfrm>
        </p:spPr>
        <p:txBody>
          <a:bodyPr/>
          <a:lstStyle/>
          <a:p>
            <a:pPr marL="0" indent="6350">
              <a:buNone/>
            </a:pPr>
            <a:r>
              <a:rPr lang="en-US" dirty="0" err="1" smtClean="0"/>
              <a:t>Berdasarkan</a:t>
            </a:r>
            <a:r>
              <a:rPr lang="en-US" dirty="0" smtClean="0"/>
              <a:t> </a:t>
            </a:r>
            <a:r>
              <a:rPr lang="en-US" dirty="0" err="1" smtClean="0"/>
              <a:t>ketentuan</a:t>
            </a:r>
            <a:r>
              <a:rPr lang="en-US" dirty="0" smtClean="0"/>
              <a:t> UUPA, </a:t>
            </a:r>
            <a:r>
              <a:rPr lang="en-US" dirty="0" err="1" smtClean="0"/>
              <a:t>hak</a:t>
            </a:r>
            <a:r>
              <a:rPr lang="en-US" dirty="0" smtClean="0"/>
              <a:t> </a:t>
            </a:r>
            <a:r>
              <a:rPr lang="en-US" dirty="0" err="1" smtClean="0"/>
              <a:t>atas</a:t>
            </a:r>
            <a:r>
              <a:rPr lang="en-US" dirty="0" smtClean="0"/>
              <a:t> </a:t>
            </a:r>
            <a:r>
              <a:rPr lang="en-US" dirty="0" err="1" smtClean="0"/>
              <a:t>tanah</a:t>
            </a:r>
            <a:r>
              <a:rPr lang="en-US" dirty="0" smtClean="0"/>
              <a:t> </a:t>
            </a:r>
            <a:r>
              <a:rPr lang="en-US" dirty="0" err="1" smtClean="0"/>
              <a:t>dapat</a:t>
            </a:r>
            <a:r>
              <a:rPr lang="en-US" dirty="0" smtClean="0"/>
              <a:t> </a:t>
            </a:r>
            <a:r>
              <a:rPr lang="en-US" dirty="0" err="1" smtClean="0"/>
              <a:t>terjadi</a:t>
            </a:r>
            <a:r>
              <a:rPr lang="en-US" dirty="0" smtClean="0"/>
              <a:t> </a:t>
            </a:r>
            <a:r>
              <a:rPr lang="en-US" dirty="0" err="1" smtClean="0"/>
              <a:t>karena</a:t>
            </a:r>
            <a:r>
              <a:rPr lang="en-US" dirty="0" smtClean="0"/>
              <a:t> 3 (</a:t>
            </a:r>
            <a:r>
              <a:rPr lang="en-US" dirty="0" err="1" smtClean="0"/>
              <a:t>tiga</a:t>
            </a:r>
            <a:r>
              <a:rPr lang="en-US" dirty="0" smtClean="0"/>
              <a:t>) </a:t>
            </a:r>
            <a:r>
              <a:rPr lang="en-US" dirty="0" err="1" smtClean="0"/>
              <a:t>cara</a:t>
            </a:r>
            <a:r>
              <a:rPr lang="en-US" dirty="0" smtClean="0"/>
              <a:t>, </a:t>
            </a:r>
            <a:r>
              <a:rPr lang="en-US" dirty="0" err="1" smtClean="0"/>
              <a:t>yaitu</a:t>
            </a:r>
            <a:r>
              <a:rPr lang="en-US" dirty="0" smtClean="0"/>
              <a:t> :</a:t>
            </a:r>
          </a:p>
          <a:p>
            <a:pPr marL="514350" lvl="0" indent="-514350">
              <a:buFont typeface="+mj-lt"/>
              <a:buAutoNum type="arabicPeriod"/>
            </a:pPr>
            <a:r>
              <a:rPr lang="en-US" dirty="0" err="1" smtClean="0"/>
              <a:t>Hak</a:t>
            </a:r>
            <a:r>
              <a:rPr lang="en-US" dirty="0" smtClean="0"/>
              <a:t> </a:t>
            </a:r>
            <a:r>
              <a:rPr lang="en-US" dirty="0" err="1" smtClean="0"/>
              <a:t>atas</a:t>
            </a:r>
            <a:r>
              <a:rPr lang="en-US" dirty="0" smtClean="0"/>
              <a:t> Tanah </a:t>
            </a:r>
            <a:r>
              <a:rPr lang="en-US" dirty="0" err="1" smtClean="0"/>
              <a:t>karena</a:t>
            </a:r>
            <a:r>
              <a:rPr lang="en-US" dirty="0" smtClean="0"/>
              <a:t> </a:t>
            </a:r>
            <a:r>
              <a:rPr lang="en-US" dirty="0" err="1" smtClean="0"/>
              <a:t>Penetapan</a:t>
            </a:r>
            <a:r>
              <a:rPr lang="en-US" dirty="0" smtClean="0"/>
              <a:t> </a:t>
            </a:r>
            <a:r>
              <a:rPr lang="en-US" dirty="0" err="1" smtClean="0"/>
              <a:t>Pemerintah</a:t>
            </a:r>
            <a:endParaRPr lang="en-US" dirty="0" smtClean="0"/>
          </a:p>
          <a:p>
            <a:pPr marL="514350" lvl="0" indent="-514350">
              <a:buFont typeface="+mj-lt"/>
              <a:buAutoNum type="arabicPeriod"/>
            </a:pPr>
            <a:r>
              <a:rPr lang="en-US" dirty="0" err="1" smtClean="0"/>
              <a:t>Hak</a:t>
            </a:r>
            <a:r>
              <a:rPr lang="en-US" dirty="0" smtClean="0"/>
              <a:t> </a:t>
            </a:r>
            <a:r>
              <a:rPr lang="en-US" dirty="0" err="1" smtClean="0"/>
              <a:t>atas</a:t>
            </a:r>
            <a:r>
              <a:rPr lang="en-US" dirty="0" smtClean="0"/>
              <a:t> Tanah </a:t>
            </a:r>
            <a:r>
              <a:rPr lang="en-US" dirty="0" err="1" smtClean="0"/>
              <a:t>karena</a:t>
            </a:r>
            <a:r>
              <a:rPr lang="en-US" dirty="0" smtClean="0"/>
              <a:t> </a:t>
            </a:r>
            <a:r>
              <a:rPr lang="en-US" dirty="0" err="1" smtClean="0"/>
              <a:t>Konversi</a:t>
            </a:r>
            <a:r>
              <a:rPr lang="en-US" dirty="0" smtClean="0"/>
              <a:t> (</a:t>
            </a:r>
            <a:r>
              <a:rPr lang="en-US" dirty="0" err="1" smtClean="0"/>
              <a:t>Ketentuan</a:t>
            </a:r>
            <a:r>
              <a:rPr lang="en-US" dirty="0" smtClean="0"/>
              <a:t> </a:t>
            </a:r>
            <a:r>
              <a:rPr lang="en-US" dirty="0" err="1" smtClean="0"/>
              <a:t>Undang-Undang</a:t>
            </a:r>
            <a:r>
              <a:rPr lang="en-US" dirty="0" smtClean="0"/>
              <a:t>)</a:t>
            </a:r>
          </a:p>
          <a:p>
            <a:pPr marL="514350" indent="-514350">
              <a:buFont typeface="+mj-lt"/>
              <a:buAutoNum type="arabicPeriod"/>
            </a:pPr>
            <a:r>
              <a:rPr lang="en-US" dirty="0" err="1" smtClean="0"/>
              <a:t>Hak</a:t>
            </a:r>
            <a:r>
              <a:rPr lang="en-US" dirty="0" smtClean="0"/>
              <a:t> </a:t>
            </a:r>
            <a:r>
              <a:rPr lang="en-US" dirty="0" err="1" smtClean="0"/>
              <a:t>atas</a:t>
            </a:r>
            <a:r>
              <a:rPr lang="en-US" dirty="0" smtClean="0"/>
              <a:t> Tanah </a:t>
            </a:r>
            <a:r>
              <a:rPr lang="en-US" dirty="0" err="1" smtClean="0"/>
              <a:t>karena</a:t>
            </a:r>
            <a:r>
              <a:rPr lang="en-US" dirty="0" smtClean="0"/>
              <a:t> </a:t>
            </a:r>
            <a:r>
              <a:rPr lang="en-US" dirty="0" err="1" smtClean="0"/>
              <a:t>Perjanjian</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304800"/>
            <a:ext cx="8019288" cy="1524000"/>
          </a:xfrm>
        </p:spPr>
        <p:txBody>
          <a:bodyPr>
            <a:normAutofit/>
          </a:bodyPr>
          <a:lstStyle/>
          <a:p>
            <a:r>
              <a:rPr lang="en-US" sz="4000" b="1" dirty="0"/>
              <a:t>a</a:t>
            </a:r>
            <a:r>
              <a:rPr lang="en-US" sz="4000" b="1" dirty="0" smtClean="0"/>
              <a:t>d. 1. </a:t>
            </a:r>
            <a:r>
              <a:rPr lang="en-US" sz="4000" b="1" dirty="0" err="1" smtClean="0"/>
              <a:t>Hak</a:t>
            </a:r>
            <a:r>
              <a:rPr lang="en-US" sz="4000" b="1" dirty="0" smtClean="0"/>
              <a:t> </a:t>
            </a:r>
            <a:r>
              <a:rPr lang="en-US" sz="4000" b="1" dirty="0" err="1" smtClean="0"/>
              <a:t>Atas</a:t>
            </a:r>
            <a:r>
              <a:rPr lang="en-US" sz="4000" b="1" dirty="0" smtClean="0"/>
              <a:t> Tanah </a:t>
            </a:r>
            <a:r>
              <a:rPr lang="en-US" sz="4000" b="1" dirty="0" err="1" smtClean="0"/>
              <a:t>karena</a:t>
            </a:r>
            <a:r>
              <a:rPr lang="en-US" sz="4000" b="1" dirty="0" smtClean="0"/>
              <a:t>  PENETAPAN PEMERINTAH</a:t>
            </a:r>
            <a:endParaRPr lang="en-US" sz="4000" dirty="0"/>
          </a:p>
        </p:txBody>
      </p:sp>
      <p:sp>
        <p:nvSpPr>
          <p:cNvPr id="3" name="Content Placeholder 2"/>
          <p:cNvSpPr>
            <a:spLocks noGrp="1"/>
          </p:cNvSpPr>
          <p:nvPr>
            <p:ph idx="1"/>
          </p:nvPr>
        </p:nvSpPr>
        <p:spPr>
          <a:xfrm>
            <a:off x="914400" y="2057400"/>
            <a:ext cx="7772400" cy="4343400"/>
          </a:xfrm>
        </p:spPr>
        <p:txBody>
          <a:bodyPr>
            <a:normAutofit fontScale="85000" lnSpcReduction="10000"/>
          </a:bodyPr>
          <a:lstStyle/>
          <a:p>
            <a:pPr marL="0" indent="3175">
              <a:buNone/>
            </a:pPr>
            <a:r>
              <a:rPr lang="en-US" dirty="0" err="1" smtClean="0"/>
              <a:t>Yaitu</a:t>
            </a:r>
            <a:r>
              <a:rPr lang="en-US" dirty="0" smtClean="0"/>
              <a:t> </a:t>
            </a:r>
            <a:r>
              <a:rPr lang="en-US" dirty="0" err="1" smtClean="0"/>
              <a:t>hak</a:t>
            </a:r>
            <a:r>
              <a:rPr lang="en-US" dirty="0" smtClean="0"/>
              <a:t> </a:t>
            </a:r>
            <a:r>
              <a:rPr lang="en-US" dirty="0" err="1" smtClean="0"/>
              <a:t>atas</a:t>
            </a:r>
            <a:r>
              <a:rPr lang="en-US" dirty="0" smtClean="0"/>
              <a:t> </a:t>
            </a:r>
            <a:r>
              <a:rPr lang="en-US" dirty="0" err="1" smtClean="0"/>
              <a:t>tanah</a:t>
            </a:r>
            <a:r>
              <a:rPr lang="en-US" dirty="0" smtClean="0"/>
              <a:t> yang </a:t>
            </a:r>
            <a:r>
              <a:rPr lang="en-US" dirty="0" err="1" smtClean="0"/>
              <a:t>diproses</a:t>
            </a:r>
            <a:r>
              <a:rPr lang="en-US" dirty="0" smtClean="0"/>
              <a:t> </a:t>
            </a:r>
            <a:r>
              <a:rPr lang="en-US" dirty="0" err="1" smtClean="0"/>
              <a:t>melalui</a:t>
            </a:r>
            <a:r>
              <a:rPr lang="en-US" dirty="0" smtClean="0"/>
              <a:t> </a:t>
            </a:r>
            <a:r>
              <a:rPr lang="en-US" dirty="0" err="1" smtClean="0"/>
              <a:t>mekanisme</a:t>
            </a:r>
            <a:r>
              <a:rPr lang="en-US" dirty="0" smtClean="0"/>
              <a:t> </a:t>
            </a:r>
            <a:r>
              <a:rPr lang="en-US" dirty="0" err="1"/>
              <a:t>P</a:t>
            </a:r>
            <a:r>
              <a:rPr lang="en-US" dirty="0" err="1" smtClean="0"/>
              <a:t>emberian</a:t>
            </a:r>
            <a:r>
              <a:rPr lang="en-US" dirty="0" smtClean="0"/>
              <a:t> </a:t>
            </a:r>
            <a:r>
              <a:rPr lang="en-US" dirty="0" err="1"/>
              <a:t>H</a:t>
            </a:r>
            <a:r>
              <a:rPr lang="en-US" dirty="0" err="1" smtClean="0"/>
              <a:t>ak</a:t>
            </a:r>
            <a:r>
              <a:rPr lang="en-US" dirty="0" smtClean="0"/>
              <a:t> </a:t>
            </a:r>
            <a:r>
              <a:rPr lang="en-US" dirty="0" err="1" smtClean="0"/>
              <a:t>atas</a:t>
            </a:r>
            <a:r>
              <a:rPr lang="en-US" dirty="0" smtClean="0"/>
              <a:t> Tanah Negara, yang </a:t>
            </a:r>
            <a:r>
              <a:rPr lang="en-US" dirty="0" err="1" smtClean="0"/>
              <a:t>mencakup</a:t>
            </a:r>
            <a:r>
              <a:rPr lang="en-US" dirty="0" smtClean="0"/>
              <a:t>  :</a:t>
            </a:r>
          </a:p>
          <a:p>
            <a:pPr marL="0" indent="3175">
              <a:buNone/>
            </a:pPr>
            <a:endParaRPr lang="en-US" dirty="0" smtClean="0"/>
          </a:p>
          <a:p>
            <a:pPr marL="0" lvl="0" indent="0">
              <a:buNone/>
            </a:pPr>
            <a:r>
              <a:rPr lang="en-US" b="1" dirty="0" smtClean="0"/>
              <a:t>1.   </a:t>
            </a:r>
            <a:r>
              <a:rPr lang="en-US" b="1" dirty="0" err="1" smtClean="0"/>
              <a:t>Pemberian</a:t>
            </a:r>
            <a:r>
              <a:rPr lang="en-US" b="1" dirty="0" smtClean="0"/>
              <a:t> </a:t>
            </a:r>
            <a:r>
              <a:rPr lang="en-US" b="1" dirty="0" err="1" smtClean="0"/>
              <a:t>Hak</a:t>
            </a:r>
            <a:r>
              <a:rPr lang="en-US" b="1" dirty="0" smtClean="0"/>
              <a:t> </a:t>
            </a:r>
            <a:r>
              <a:rPr lang="en-US" b="1" dirty="0" err="1" smtClean="0"/>
              <a:t>atas</a:t>
            </a:r>
            <a:r>
              <a:rPr lang="en-US" b="1" dirty="0" smtClean="0"/>
              <a:t> Tanah</a:t>
            </a:r>
            <a:endParaRPr lang="en-US" dirty="0" smtClean="0"/>
          </a:p>
          <a:p>
            <a:pPr marL="514350" indent="-514350">
              <a:buNone/>
            </a:pPr>
            <a:r>
              <a:rPr lang="en-US" dirty="0" smtClean="0"/>
              <a:t>	</a:t>
            </a:r>
            <a:r>
              <a:rPr lang="en-US" dirty="0" err="1" smtClean="0"/>
              <a:t>Penetapan</a:t>
            </a:r>
            <a:r>
              <a:rPr lang="en-US" dirty="0" smtClean="0"/>
              <a:t> </a:t>
            </a:r>
            <a:r>
              <a:rPr lang="en-US" dirty="0" err="1" smtClean="0"/>
              <a:t>Pemerintah</a:t>
            </a:r>
            <a:r>
              <a:rPr lang="en-US" dirty="0" smtClean="0"/>
              <a:t> yang </a:t>
            </a:r>
            <a:r>
              <a:rPr lang="en-US" dirty="0" err="1" smtClean="0"/>
              <a:t>memberikan</a:t>
            </a:r>
            <a:r>
              <a:rPr lang="en-US" dirty="0" smtClean="0"/>
              <a:t> </a:t>
            </a:r>
            <a:r>
              <a:rPr lang="en-US" dirty="0" err="1" smtClean="0"/>
              <a:t>suatu</a:t>
            </a:r>
            <a:r>
              <a:rPr lang="en-US" dirty="0" smtClean="0"/>
              <a:t> </a:t>
            </a:r>
            <a:r>
              <a:rPr lang="en-US" dirty="0" err="1" smtClean="0"/>
              <a:t>hak</a:t>
            </a:r>
            <a:r>
              <a:rPr lang="en-US" dirty="0" smtClean="0"/>
              <a:t> </a:t>
            </a:r>
            <a:r>
              <a:rPr lang="en-US" dirty="0" err="1" smtClean="0"/>
              <a:t>atas</a:t>
            </a:r>
            <a:r>
              <a:rPr lang="en-US" dirty="0" smtClean="0"/>
              <a:t> Tanah Negara</a:t>
            </a:r>
          </a:p>
          <a:p>
            <a:pPr marL="514350" lvl="0" indent="-514350">
              <a:buNone/>
            </a:pPr>
            <a:r>
              <a:rPr lang="en-US" b="1" dirty="0" smtClean="0"/>
              <a:t>2.  	</a:t>
            </a:r>
            <a:r>
              <a:rPr lang="en-US" b="1" dirty="0" err="1" smtClean="0"/>
              <a:t>Perpanjangan</a:t>
            </a:r>
            <a:r>
              <a:rPr lang="en-US" b="1" dirty="0" smtClean="0"/>
              <a:t> </a:t>
            </a:r>
            <a:r>
              <a:rPr lang="en-US" b="1" dirty="0" err="1" smtClean="0"/>
              <a:t>Jangka</a:t>
            </a:r>
            <a:r>
              <a:rPr lang="en-US" b="1" dirty="0" smtClean="0"/>
              <a:t> </a:t>
            </a:r>
            <a:r>
              <a:rPr lang="en-US" b="1" dirty="0" err="1" smtClean="0"/>
              <a:t>Waktu</a:t>
            </a:r>
            <a:r>
              <a:rPr lang="en-US" b="1" dirty="0" smtClean="0"/>
              <a:t> </a:t>
            </a:r>
            <a:r>
              <a:rPr lang="en-US" b="1" dirty="0" err="1" smtClean="0"/>
              <a:t>Hak</a:t>
            </a:r>
            <a:endParaRPr lang="en-US" dirty="0" smtClean="0"/>
          </a:p>
          <a:p>
            <a:pPr marL="514350" indent="-514350">
              <a:buNone/>
            </a:pPr>
            <a:r>
              <a:rPr lang="en-US" dirty="0" smtClean="0"/>
              <a:t>	</a:t>
            </a:r>
            <a:r>
              <a:rPr lang="en-US" dirty="0" err="1" smtClean="0"/>
              <a:t>Penetapan</a:t>
            </a:r>
            <a:r>
              <a:rPr lang="en-US" dirty="0" smtClean="0"/>
              <a:t> </a:t>
            </a:r>
            <a:r>
              <a:rPr lang="en-US" dirty="0" err="1" smtClean="0"/>
              <a:t>Pemerintah</a:t>
            </a:r>
            <a:r>
              <a:rPr lang="en-US" dirty="0" smtClean="0"/>
              <a:t> yang </a:t>
            </a:r>
            <a:r>
              <a:rPr lang="en-US" dirty="0" err="1" smtClean="0"/>
              <a:t>memberikan</a:t>
            </a:r>
            <a:r>
              <a:rPr lang="en-US" dirty="0" smtClean="0"/>
              <a:t> </a:t>
            </a:r>
            <a:r>
              <a:rPr lang="en-US" dirty="0" err="1" smtClean="0"/>
              <a:t>penambahan</a:t>
            </a:r>
            <a:r>
              <a:rPr lang="en-US" dirty="0" smtClean="0"/>
              <a:t> </a:t>
            </a:r>
            <a:r>
              <a:rPr lang="en-US" dirty="0" err="1" smtClean="0"/>
              <a:t>jangka</a:t>
            </a:r>
            <a:r>
              <a:rPr lang="en-US" dirty="0" smtClean="0"/>
              <a:t> </a:t>
            </a:r>
            <a:r>
              <a:rPr lang="en-US" dirty="0" err="1" smtClean="0"/>
              <a:t>waktu</a:t>
            </a:r>
            <a:r>
              <a:rPr lang="en-US" dirty="0" smtClean="0"/>
              <a:t> </a:t>
            </a:r>
            <a:r>
              <a:rPr lang="en-US" dirty="0" err="1" smtClean="0"/>
              <a:t>berlakunya</a:t>
            </a:r>
            <a:r>
              <a:rPr lang="en-US" dirty="0" smtClean="0"/>
              <a:t> </a:t>
            </a:r>
            <a:r>
              <a:rPr lang="en-US" dirty="0" err="1" smtClean="0"/>
              <a:t>sesuatu</a:t>
            </a:r>
            <a:r>
              <a:rPr lang="en-US" dirty="0" smtClean="0"/>
              <a:t> </a:t>
            </a:r>
            <a:r>
              <a:rPr lang="en-US" dirty="0" err="1" smtClean="0"/>
              <a:t>hak</a:t>
            </a:r>
            <a:r>
              <a:rPr lang="en-US" dirty="0" smtClean="0"/>
              <a:t> </a:t>
            </a:r>
            <a:r>
              <a:rPr lang="en-US" dirty="0" err="1" smtClean="0"/>
              <a:t>atas</a:t>
            </a:r>
            <a:r>
              <a:rPr lang="en-US" dirty="0" smtClean="0"/>
              <a:t> </a:t>
            </a:r>
            <a:r>
              <a:rPr lang="en-US" dirty="0" err="1" smtClean="0"/>
              <a:t>tanah</a:t>
            </a:r>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8019288" cy="1676400"/>
          </a:xfrm>
        </p:spPr>
        <p:txBody>
          <a:bodyPr>
            <a:noAutofit/>
          </a:bodyPr>
          <a:lstStyle/>
          <a:p>
            <a:r>
              <a:rPr lang="en-US" sz="3600" b="1" dirty="0"/>
              <a:t>ad. 1. </a:t>
            </a:r>
            <a:r>
              <a:rPr lang="en-US" sz="3600" b="1" dirty="0" err="1"/>
              <a:t>Hak</a:t>
            </a:r>
            <a:r>
              <a:rPr lang="en-US" sz="3600" b="1" dirty="0"/>
              <a:t> </a:t>
            </a:r>
            <a:r>
              <a:rPr lang="en-US" sz="3600" b="1" dirty="0" err="1"/>
              <a:t>Atas</a:t>
            </a:r>
            <a:r>
              <a:rPr lang="en-US" sz="3600" b="1" dirty="0"/>
              <a:t> Tanah </a:t>
            </a:r>
            <a:r>
              <a:rPr lang="en-US" sz="3600" b="1" dirty="0" err="1"/>
              <a:t>karena</a:t>
            </a:r>
            <a:r>
              <a:rPr lang="en-US" sz="3600" b="1" dirty="0"/>
              <a:t>  PENETAPAN </a:t>
            </a:r>
            <a:r>
              <a:rPr lang="en-US" sz="3600" b="1" dirty="0" smtClean="0"/>
              <a:t>PEMERINTAH (</a:t>
            </a:r>
            <a:r>
              <a:rPr lang="en-US" sz="3600" b="1" dirty="0" err="1" smtClean="0"/>
              <a:t>lanjutan</a:t>
            </a:r>
            <a:r>
              <a:rPr lang="en-US" sz="3600" b="1" dirty="0" smtClean="0"/>
              <a:t>)</a:t>
            </a:r>
            <a:endParaRPr lang="en-US" sz="3600" dirty="0"/>
          </a:p>
        </p:txBody>
      </p:sp>
      <p:sp>
        <p:nvSpPr>
          <p:cNvPr id="3" name="Content Placeholder 2"/>
          <p:cNvSpPr>
            <a:spLocks noGrp="1"/>
          </p:cNvSpPr>
          <p:nvPr>
            <p:ph idx="1"/>
          </p:nvPr>
        </p:nvSpPr>
        <p:spPr>
          <a:xfrm>
            <a:off x="914400" y="2667000"/>
            <a:ext cx="7772400" cy="3886200"/>
          </a:xfrm>
        </p:spPr>
        <p:txBody>
          <a:bodyPr>
            <a:normAutofit fontScale="77500" lnSpcReduction="20000"/>
          </a:bodyPr>
          <a:lstStyle/>
          <a:p>
            <a:pPr marL="514350" lvl="0" indent="-514350">
              <a:buNone/>
            </a:pPr>
            <a:r>
              <a:rPr lang="en-US" b="1" dirty="0" smtClean="0"/>
              <a:t>3.	</a:t>
            </a:r>
            <a:r>
              <a:rPr lang="en-US" b="1" dirty="0" err="1" smtClean="0"/>
              <a:t>Pembaharuan</a:t>
            </a:r>
            <a:r>
              <a:rPr lang="en-US" b="1" dirty="0" smtClean="0"/>
              <a:t> </a:t>
            </a:r>
            <a:r>
              <a:rPr lang="en-US" b="1" dirty="0" err="1" smtClean="0"/>
              <a:t>Hak</a:t>
            </a:r>
            <a:endParaRPr lang="en-US" dirty="0" smtClean="0"/>
          </a:p>
          <a:p>
            <a:pPr marL="514350" indent="-514350">
              <a:buNone/>
            </a:pPr>
            <a:r>
              <a:rPr lang="en-US" dirty="0" smtClean="0"/>
              <a:t>	</a:t>
            </a:r>
            <a:r>
              <a:rPr lang="en-US" dirty="0" err="1" smtClean="0"/>
              <a:t>Penetapan</a:t>
            </a:r>
            <a:r>
              <a:rPr lang="en-US" dirty="0" smtClean="0"/>
              <a:t> </a:t>
            </a:r>
            <a:r>
              <a:rPr lang="en-US" dirty="0" err="1" smtClean="0"/>
              <a:t>Pemerintah</a:t>
            </a:r>
            <a:r>
              <a:rPr lang="en-US" dirty="0" smtClean="0"/>
              <a:t> yang </a:t>
            </a:r>
            <a:r>
              <a:rPr lang="en-US" dirty="0" err="1" smtClean="0"/>
              <a:t>memberikan</a:t>
            </a:r>
            <a:r>
              <a:rPr lang="en-US" dirty="0" smtClean="0"/>
              <a:t> </a:t>
            </a:r>
            <a:r>
              <a:rPr lang="en-US" dirty="0" err="1" smtClean="0"/>
              <a:t>hak</a:t>
            </a:r>
            <a:r>
              <a:rPr lang="en-US" dirty="0" smtClean="0"/>
              <a:t> yang </a:t>
            </a:r>
            <a:r>
              <a:rPr lang="en-US" dirty="0" err="1" smtClean="0"/>
              <a:t>sama</a:t>
            </a:r>
            <a:r>
              <a:rPr lang="en-US" dirty="0" smtClean="0"/>
              <a:t> </a:t>
            </a:r>
            <a:r>
              <a:rPr lang="en-US" dirty="0" err="1" smtClean="0"/>
              <a:t>kepada</a:t>
            </a:r>
            <a:r>
              <a:rPr lang="en-US" dirty="0" smtClean="0"/>
              <a:t> </a:t>
            </a:r>
            <a:r>
              <a:rPr lang="en-US" dirty="0" err="1" smtClean="0"/>
              <a:t>pemegang</a:t>
            </a:r>
            <a:r>
              <a:rPr lang="en-US" dirty="0" smtClean="0"/>
              <a:t> </a:t>
            </a:r>
            <a:r>
              <a:rPr lang="en-US" dirty="0" err="1" smtClean="0"/>
              <a:t>hak</a:t>
            </a:r>
            <a:r>
              <a:rPr lang="en-US" dirty="0" smtClean="0"/>
              <a:t> </a:t>
            </a:r>
            <a:r>
              <a:rPr lang="en-US" dirty="0" err="1" smtClean="0"/>
              <a:t>atas</a:t>
            </a:r>
            <a:r>
              <a:rPr lang="en-US" dirty="0" smtClean="0"/>
              <a:t> </a:t>
            </a:r>
            <a:r>
              <a:rPr lang="en-US" dirty="0" err="1" smtClean="0"/>
              <a:t>tanah</a:t>
            </a:r>
            <a:r>
              <a:rPr lang="en-US" dirty="0" smtClean="0"/>
              <a:t> </a:t>
            </a:r>
            <a:r>
              <a:rPr lang="en-US" dirty="0" err="1" smtClean="0"/>
              <a:t>sesudah</a:t>
            </a:r>
            <a:r>
              <a:rPr lang="en-US" dirty="0" smtClean="0"/>
              <a:t> </a:t>
            </a:r>
            <a:r>
              <a:rPr lang="en-US" dirty="0" err="1" smtClean="0"/>
              <a:t>jangka</a:t>
            </a:r>
            <a:r>
              <a:rPr lang="en-US" dirty="0" smtClean="0"/>
              <a:t> </a:t>
            </a:r>
            <a:r>
              <a:rPr lang="en-US" dirty="0" err="1" smtClean="0"/>
              <a:t>waktu</a:t>
            </a:r>
            <a:r>
              <a:rPr lang="en-US" dirty="0" smtClean="0"/>
              <a:t> </a:t>
            </a:r>
            <a:r>
              <a:rPr lang="en-US" dirty="0" err="1" smtClean="0"/>
              <a:t>hak</a:t>
            </a:r>
            <a:r>
              <a:rPr lang="en-US" dirty="0" smtClean="0"/>
              <a:t> </a:t>
            </a:r>
            <a:r>
              <a:rPr lang="en-US" dirty="0" err="1" smtClean="0"/>
              <a:t>tersebut</a:t>
            </a:r>
            <a:r>
              <a:rPr lang="en-US" dirty="0" smtClean="0"/>
              <a:t> </a:t>
            </a:r>
            <a:r>
              <a:rPr lang="en-US" dirty="0" err="1" smtClean="0"/>
              <a:t>atau</a:t>
            </a:r>
            <a:r>
              <a:rPr lang="en-US" dirty="0" smtClean="0"/>
              <a:t> </a:t>
            </a:r>
            <a:r>
              <a:rPr lang="en-US" dirty="0" err="1" smtClean="0"/>
              <a:t>perpanjangan</a:t>
            </a:r>
            <a:r>
              <a:rPr lang="en-US" dirty="0" smtClean="0"/>
              <a:t> </a:t>
            </a:r>
            <a:r>
              <a:rPr lang="en-US" dirty="0" err="1" smtClean="0"/>
              <a:t>hak</a:t>
            </a:r>
            <a:r>
              <a:rPr lang="en-US" dirty="0" smtClean="0"/>
              <a:t> </a:t>
            </a:r>
            <a:r>
              <a:rPr lang="en-US" dirty="0" err="1" smtClean="0"/>
              <a:t>habis</a:t>
            </a:r>
            <a:r>
              <a:rPr lang="en-US" dirty="0" smtClean="0"/>
              <a:t>.</a:t>
            </a:r>
          </a:p>
          <a:p>
            <a:pPr marL="514350" lvl="0" indent="-514350">
              <a:buNone/>
            </a:pPr>
            <a:r>
              <a:rPr lang="en-US" b="1" dirty="0" smtClean="0"/>
              <a:t>4.	</a:t>
            </a:r>
            <a:r>
              <a:rPr lang="en-US" b="1" dirty="0" err="1" smtClean="0"/>
              <a:t>Perubahan</a:t>
            </a:r>
            <a:r>
              <a:rPr lang="en-US" b="1" dirty="0" smtClean="0"/>
              <a:t> </a:t>
            </a:r>
            <a:r>
              <a:rPr lang="en-US" b="1" dirty="0" err="1" smtClean="0"/>
              <a:t>Hak</a:t>
            </a:r>
            <a:endParaRPr lang="en-US" dirty="0" smtClean="0"/>
          </a:p>
          <a:p>
            <a:pPr marL="514350" indent="-514350">
              <a:buNone/>
            </a:pPr>
            <a:r>
              <a:rPr lang="en-US" dirty="0" smtClean="0"/>
              <a:t>	</a:t>
            </a:r>
            <a:r>
              <a:rPr lang="en-US" dirty="0" err="1" smtClean="0"/>
              <a:t>Penetapan</a:t>
            </a:r>
            <a:r>
              <a:rPr lang="en-US" dirty="0" smtClean="0"/>
              <a:t> </a:t>
            </a:r>
            <a:r>
              <a:rPr lang="en-US" dirty="0" err="1" smtClean="0"/>
              <a:t>Pemerintah</a:t>
            </a:r>
            <a:r>
              <a:rPr lang="en-US" dirty="0" smtClean="0"/>
              <a:t> </a:t>
            </a:r>
            <a:r>
              <a:rPr lang="en-US" dirty="0" err="1" smtClean="0"/>
              <a:t>mengenai</a:t>
            </a:r>
            <a:r>
              <a:rPr lang="en-US" dirty="0" smtClean="0"/>
              <a:t> </a:t>
            </a:r>
            <a:r>
              <a:rPr lang="en-US" dirty="0" err="1" smtClean="0"/>
              <a:t>penegasan</a:t>
            </a:r>
            <a:r>
              <a:rPr lang="en-US" dirty="0" smtClean="0"/>
              <a:t> </a:t>
            </a:r>
            <a:r>
              <a:rPr lang="en-US" dirty="0" err="1" smtClean="0"/>
              <a:t>bahwa</a:t>
            </a:r>
            <a:r>
              <a:rPr lang="en-US" dirty="0" smtClean="0"/>
              <a:t> </a:t>
            </a:r>
            <a:r>
              <a:rPr lang="en-US" dirty="0" err="1" smtClean="0"/>
              <a:t>sebidang</a:t>
            </a:r>
            <a:r>
              <a:rPr lang="en-US" dirty="0" smtClean="0"/>
              <a:t> </a:t>
            </a:r>
            <a:r>
              <a:rPr lang="en-US" dirty="0" err="1" smtClean="0"/>
              <a:t>tanah</a:t>
            </a:r>
            <a:r>
              <a:rPr lang="en-US" dirty="0" smtClean="0"/>
              <a:t> yang </a:t>
            </a:r>
            <a:r>
              <a:rPr lang="en-US" dirty="0" err="1" smtClean="0"/>
              <a:t>semula</a:t>
            </a:r>
            <a:r>
              <a:rPr lang="en-US" dirty="0" smtClean="0"/>
              <a:t> </a:t>
            </a:r>
            <a:r>
              <a:rPr lang="en-US" dirty="0" err="1" smtClean="0"/>
              <a:t>dipunyai</a:t>
            </a:r>
            <a:r>
              <a:rPr lang="en-US" dirty="0" smtClean="0"/>
              <a:t> </a:t>
            </a:r>
            <a:r>
              <a:rPr lang="en-US" dirty="0" err="1" smtClean="0"/>
              <a:t>dengan</a:t>
            </a:r>
            <a:r>
              <a:rPr lang="en-US" dirty="0" smtClean="0"/>
              <a:t> </a:t>
            </a:r>
            <a:r>
              <a:rPr lang="en-US" dirty="0" err="1" smtClean="0"/>
              <a:t>sesuatu</a:t>
            </a:r>
            <a:r>
              <a:rPr lang="en-US" dirty="0" smtClean="0"/>
              <a:t> </a:t>
            </a:r>
            <a:r>
              <a:rPr lang="en-US" dirty="0" err="1" smtClean="0"/>
              <a:t>hak</a:t>
            </a:r>
            <a:r>
              <a:rPr lang="en-US" dirty="0" smtClean="0"/>
              <a:t> </a:t>
            </a:r>
            <a:r>
              <a:rPr lang="en-US" dirty="0" err="1" smtClean="0"/>
              <a:t>tertentu</a:t>
            </a:r>
            <a:r>
              <a:rPr lang="en-US" dirty="0" smtClean="0"/>
              <a:t>, </a:t>
            </a:r>
            <a:r>
              <a:rPr lang="en-US" dirty="0" err="1" smtClean="0"/>
              <a:t>atas</a:t>
            </a:r>
            <a:r>
              <a:rPr lang="en-US" dirty="0" smtClean="0"/>
              <a:t> </a:t>
            </a:r>
            <a:r>
              <a:rPr lang="en-US" dirty="0" err="1" smtClean="0"/>
              <a:t>permohonan</a:t>
            </a:r>
            <a:r>
              <a:rPr lang="en-US" dirty="0" smtClean="0"/>
              <a:t> </a:t>
            </a:r>
            <a:r>
              <a:rPr lang="en-US" dirty="0" err="1" smtClean="0"/>
              <a:t>pemegang</a:t>
            </a:r>
            <a:r>
              <a:rPr lang="en-US" dirty="0" smtClean="0"/>
              <a:t> </a:t>
            </a:r>
            <a:r>
              <a:rPr lang="en-US" dirty="0" err="1" smtClean="0"/>
              <a:t>haknya</a:t>
            </a:r>
            <a:r>
              <a:rPr lang="en-US" dirty="0" smtClean="0"/>
              <a:t>, </a:t>
            </a:r>
            <a:r>
              <a:rPr lang="en-US" dirty="0" err="1" smtClean="0"/>
              <a:t>menjadi</a:t>
            </a:r>
            <a:r>
              <a:rPr lang="en-US" dirty="0" smtClean="0"/>
              <a:t> </a:t>
            </a:r>
            <a:r>
              <a:rPr lang="en-US" dirty="0" err="1" smtClean="0"/>
              <a:t>tanah</a:t>
            </a:r>
            <a:r>
              <a:rPr lang="en-US" dirty="0" smtClean="0"/>
              <a:t> Negara </a:t>
            </a:r>
            <a:r>
              <a:rPr lang="en-US" dirty="0" err="1" smtClean="0"/>
              <a:t>dan</a:t>
            </a:r>
            <a:r>
              <a:rPr lang="en-US" dirty="0" smtClean="0"/>
              <a:t> </a:t>
            </a:r>
            <a:r>
              <a:rPr lang="en-US" dirty="0" err="1" smtClean="0"/>
              <a:t>sekaligus</a:t>
            </a:r>
            <a:r>
              <a:rPr lang="en-US" dirty="0" smtClean="0"/>
              <a:t> </a:t>
            </a:r>
            <a:r>
              <a:rPr lang="en-US" dirty="0" err="1" smtClean="0"/>
              <a:t>memberikan</a:t>
            </a:r>
            <a:r>
              <a:rPr lang="en-US" dirty="0" smtClean="0"/>
              <a:t> </a:t>
            </a:r>
            <a:r>
              <a:rPr lang="en-US" dirty="0" err="1" smtClean="0"/>
              <a:t>tanah</a:t>
            </a:r>
            <a:r>
              <a:rPr lang="en-US" dirty="0" smtClean="0"/>
              <a:t> </a:t>
            </a:r>
            <a:r>
              <a:rPr lang="en-US" dirty="0" err="1" smtClean="0"/>
              <a:t>tersebut</a:t>
            </a:r>
            <a:r>
              <a:rPr lang="en-US" dirty="0" smtClean="0"/>
              <a:t> </a:t>
            </a:r>
            <a:r>
              <a:rPr lang="en-US" dirty="0" err="1" smtClean="0"/>
              <a:t>kepadanya</a:t>
            </a:r>
            <a:r>
              <a:rPr lang="en-US" dirty="0" smtClean="0"/>
              <a:t> </a:t>
            </a:r>
            <a:r>
              <a:rPr lang="en-US" dirty="0" err="1" smtClean="0"/>
              <a:t>dengan</a:t>
            </a:r>
            <a:r>
              <a:rPr lang="en-US" dirty="0" smtClean="0"/>
              <a:t> </a:t>
            </a:r>
            <a:r>
              <a:rPr lang="en-US" dirty="0" err="1" smtClean="0"/>
              <a:t>hak</a:t>
            </a:r>
            <a:r>
              <a:rPr lang="en-US" dirty="0" smtClean="0"/>
              <a:t> </a:t>
            </a:r>
            <a:r>
              <a:rPr lang="en-US" dirty="0" err="1" smtClean="0"/>
              <a:t>atas</a:t>
            </a:r>
            <a:r>
              <a:rPr lang="en-US" dirty="0" smtClean="0"/>
              <a:t> </a:t>
            </a:r>
            <a:r>
              <a:rPr lang="en-US" dirty="0" err="1" smtClean="0"/>
              <a:t>tanah</a:t>
            </a:r>
            <a:r>
              <a:rPr lang="en-US" dirty="0" smtClean="0"/>
              <a:t> </a:t>
            </a:r>
            <a:r>
              <a:rPr lang="en-US" dirty="0" err="1" smtClean="0"/>
              <a:t>jenis</a:t>
            </a:r>
            <a:r>
              <a:rPr lang="en-US" dirty="0" smtClean="0"/>
              <a:t> </a:t>
            </a:r>
            <a:r>
              <a:rPr lang="en-US" dirty="0" err="1" smtClean="0"/>
              <a:t>lainnya</a:t>
            </a:r>
            <a:r>
              <a:rPr lang="en-US" dirty="0" smtClean="0"/>
              <a:t>.</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368" y="304800"/>
            <a:ext cx="8171688" cy="1752600"/>
          </a:xfrm>
        </p:spPr>
        <p:txBody>
          <a:bodyPr>
            <a:normAutofit/>
          </a:bodyPr>
          <a:lstStyle/>
          <a:p>
            <a:r>
              <a:rPr lang="en-US" sz="3600" b="1" dirty="0"/>
              <a:t>ad. 1. </a:t>
            </a:r>
            <a:r>
              <a:rPr lang="en-US" sz="3600" b="1" dirty="0" err="1"/>
              <a:t>Hak</a:t>
            </a:r>
            <a:r>
              <a:rPr lang="en-US" sz="3600" b="1" dirty="0"/>
              <a:t> </a:t>
            </a:r>
            <a:r>
              <a:rPr lang="en-US" sz="3600" b="1" dirty="0" err="1"/>
              <a:t>Atas</a:t>
            </a:r>
            <a:r>
              <a:rPr lang="en-US" sz="3600" b="1" dirty="0"/>
              <a:t> Tanah </a:t>
            </a:r>
            <a:r>
              <a:rPr lang="en-US" sz="3600" b="1" dirty="0" err="1"/>
              <a:t>karena</a:t>
            </a:r>
            <a:r>
              <a:rPr lang="en-US" sz="3600" b="1" dirty="0"/>
              <a:t>  </a:t>
            </a:r>
            <a:r>
              <a:rPr lang="en-US" sz="3600" b="1" dirty="0" smtClean="0"/>
              <a:t>PENETAPAN PEMERINTAH (</a:t>
            </a:r>
            <a:r>
              <a:rPr lang="en-US" sz="3600" b="1" dirty="0" err="1" smtClean="0"/>
              <a:t>lanjutan</a:t>
            </a:r>
            <a:r>
              <a:rPr lang="en-US" sz="3600" b="1" dirty="0" smtClean="0"/>
              <a:t>)</a:t>
            </a:r>
            <a:endParaRPr lang="en-US" sz="3600" dirty="0"/>
          </a:p>
        </p:txBody>
      </p:sp>
      <p:sp>
        <p:nvSpPr>
          <p:cNvPr id="3" name="Content Placeholder 2"/>
          <p:cNvSpPr>
            <a:spLocks noGrp="1"/>
          </p:cNvSpPr>
          <p:nvPr>
            <p:ph idx="1"/>
          </p:nvPr>
        </p:nvSpPr>
        <p:spPr>
          <a:xfrm>
            <a:off x="914400" y="2362200"/>
            <a:ext cx="7772400" cy="3810000"/>
          </a:xfrm>
        </p:spPr>
        <p:txBody>
          <a:bodyPr>
            <a:normAutofit lnSpcReduction="10000"/>
          </a:bodyPr>
          <a:lstStyle/>
          <a:p>
            <a:pPr>
              <a:buNone/>
            </a:pP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3 (</a:t>
            </a:r>
            <a:r>
              <a:rPr lang="en-US" dirty="0" err="1" smtClean="0"/>
              <a:t>tiga</a:t>
            </a:r>
            <a:r>
              <a:rPr lang="en-US" dirty="0" smtClean="0"/>
              <a:t>) </a:t>
            </a:r>
            <a:r>
              <a:rPr lang="en-US" dirty="0" err="1" smtClean="0"/>
              <a:t>cara</a:t>
            </a:r>
            <a:r>
              <a:rPr lang="en-US" dirty="0" smtClean="0"/>
              <a:t>.</a:t>
            </a:r>
          </a:p>
          <a:p>
            <a:pPr marL="512763" lvl="0" indent="-512763">
              <a:buNone/>
            </a:pPr>
            <a:r>
              <a:rPr lang="en-US" dirty="0" smtClean="0"/>
              <a:t>1.  </a:t>
            </a:r>
            <a:r>
              <a:rPr lang="en-US" b="1" dirty="0" err="1" smtClean="0"/>
              <a:t>Pemberian</a:t>
            </a:r>
            <a:r>
              <a:rPr lang="en-US" b="1" dirty="0" smtClean="0"/>
              <a:t> </a:t>
            </a:r>
            <a:r>
              <a:rPr lang="en-US" b="1" dirty="0" err="1" smtClean="0"/>
              <a:t>Hak</a:t>
            </a:r>
            <a:r>
              <a:rPr lang="en-US" b="1" dirty="0" smtClean="0"/>
              <a:t> </a:t>
            </a:r>
            <a:r>
              <a:rPr lang="en-US" b="1" dirty="0" err="1" smtClean="0"/>
              <a:t>secara</a:t>
            </a:r>
            <a:r>
              <a:rPr lang="en-US" b="1" dirty="0" smtClean="0"/>
              <a:t> Individual</a:t>
            </a:r>
            <a:r>
              <a:rPr lang="en-US" dirty="0" smtClean="0"/>
              <a:t>:</a:t>
            </a:r>
          </a:p>
          <a:p>
            <a:pPr marL="509588" indent="3175">
              <a:buNone/>
            </a:pPr>
            <a:r>
              <a:rPr lang="en-US" dirty="0" err="1" smtClean="0"/>
              <a:t>Pemberian</a:t>
            </a:r>
            <a:r>
              <a:rPr lang="en-US" dirty="0" smtClean="0"/>
              <a:t> </a:t>
            </a:r>
            <a:r>
              <a:rPr lang="en-US" dirty="0" err="1" smtClean="0"/>
              <a:t>hak</a:t>
            </a:r>
            <a:r>
              <a:rPr lang="en-US" dirty="0" smtClean="0"/>
              <a:t> </a:t>
            </a:r>
            <a:r>
              <a:rPr lang="en-US" dirty="0" err="1" smtClean="0"/>
              <a:t>atas</a:t>
            </a:r>
            <a:r>
              <a:rPr lang="en-US" dirty="0" smtClean="0"/>
              <a:t> </a:t>
            </a:r>
            <a:r>
              <a:rPr lang="en-US" dirty="0" err="1" smtClean="0"/>
              <a:t>sebidang</a:t>
            </a:r>
            <a:r>
              <a:rPr lang="en-US" dirty="0" smtClean="0"/>
              <a:t> </a:t>
            </a:r>
            <a:r>
              <a:rPr lang="en-US" dirty="0" err="1" smtClean="0"/>
              <a:t>tanah</a:t>
            </a:r>
            <a:r>
              <a:rPr lang="en-US" dirty="0" smtClean="0"/>
              <a:t> </a:t>
            </a:r>
            <a:r>
              <a:rPr lang="en-US" dirty="0" err="1" smtClean="0"/>
              <a:t>kepada</a:t>
            </a:r>
            <a:r>
              <a:rPr lang="en-US" dirty="0" smtClean="0"/>
              <a:t> </a:t>
            </a:r>
            <a:r>
              <a:rPr lang="en-US" dirty="0" err="1" smtClean="0"/>
              <a:t>seseorang</a:t>
            </a:r>
            <a:r>
              <a:rPr lang="en-US" dirty="0" smtClean="0"/>
              <a:t> </a:t>
            </a:r>
            <a:r>
              <a:rPr lang="en-US" dirty="0" err="1" smtClean="0"/>
              <a:t>atau</a:t>
            </a:r>
            <a:r>
              <a:rPr lang="en-US" dirty="0" smtClean="0"/>
              <a:t> </a:t>
            </a:r>
            <a:r>
              <a:rPr lang="en-US" dirty="0" err="1" smtClean="0"/>
              <a:t>sebuah</a:t>
            </a:r>
            <a:r>
              <a:rPr lang="en-US" dirty="0" smtClean="0"/>
              <a:t> </a:t>
            </a:r>
            <a:r>
              <a:rPr lang="en-US" dirty="0" err="1" smtClean="0"/>
              <a:t>badan</a:t>
            </a:r>
            <a:r>
              <a:rPr lang="en-US" dirty="0" smtClean="0"/>
              <a:t> </a:t>
            </a:r>
            <a:r>
              <a:rPr lang="en-US" dirty="0" err="1" smtClean="0"/>
              <a:t>hukum</a:t>
            </a:r>
            <a:r>
              <a:rPr lang="en-US" dirty="0" smtClean="0"/>
              <a:t> </a:t>
            </a:r>
            <a:r>
              <a:rPr lang="en-US" dirty="0" err="1" smtClean="0"/>
              <a:t>tertentu</a:t>
            </a:r>
            <a:r>
              <a:rPr lang="en-US" dirty="0" smtClean="0"/>
              <a:t> </a:t>
            </a:r>
            <a:r>
              <a:rPr lang="en-US" dirty="0" err="1" smtClean="0"/>
              <a:t>atau</a:t>
            </a:r>
            <a:r>
              <a:rPr lang="en-US" dirty="0" smtClean="0"/>
              <a:t> </a:t>
            </a:r>
            <a:r>
              <a:rPr lang="en-US" dirty="0" err="1" smtClean="0"/>
              <a:t>kepada</a:t>
            </a:r>
            <a:r>
              <a:rPr lang="en-US" dirty="0" smtClean="0"/>
              <a:t> </a:t>
            </a:r>
            <a:r>
              <a:rPr lang="en-US" dirty="0" err="1" smtClean="0"/>
              <a:t>beberapa</a:t>
            </a:r>
            <a:r>
              <a:rPr lang="en-US" dirty="0" smtClean="0"/>
              <a:t> </a:t>
            </a:r>
            <a:r>
              <a:rPr lang="en-US" dirty="0" err="1" smtClean="0"/>
              <a:t>orang</a:t>
            </a:r>
            <a:r>
              <a:rPr lang="en-US" dirty="0" smtClean="0"/>
              <a:t> </a:t>
            </a:r>
            <a:r>
              <a:rPr lang="en-US" dirty="0" err="1" smtClean="0"/>
              <a:t>atau</a:t>
            </a:r>
            <a:r>
              <a:rPr lang="en-US" dirty="0" smtClean="0"/>
              <a:t> </a:t>
            </a:r>
            <a:r>
              <a:rPr lang="en-US" dirty="0" err="1" smtClean="0"/>
              <a:t>badan</a:t>
            </a:r>
            <a:r>
              <a:rPr lang="en-US" dirty="0" smtClean="0"/>
              <a:t> </a:t>
            </a:r>
            <a:r>
              <a:rPr lang="en-US" dirty="0" err="1" smtClean="0"/>
              <a:t>hukum</a:t>
            </a:r>
            <a:r>
              <a:rPr lang="en-US" dirty="0" smtClean="0"/>
              <a:t> </a:t>
            </a:r>
            <a:r>
              <a:rPr lang="en-US" dirty="0" err="1" smtClean="0"/>
              <a:t>secara</a:t>
            </a:r>
            <a:r>
              <a:rPr lang="en-US" dirty="0" smtClean="0"/>
              <a:t> </a:t>
            </a:r>
            <a:r>
              <a:rPr lang="en-US" dirty="0" err="1" smtClean="0"/>
              <a:t>bersama</a:t>
            </a:r>
            <a:r>
              <a:rPr lang="en-US" dirty="0" smtClean="0"/>
              <a:t>, yang </a:t>
            </a:r>
            <a:r>
              <a:rPr lang="en-US" dirty="0" err="1" smtClean="0"/>
              <a:t>dilakukan</a:t>
            </a:r>
            <a:r>
              <a:rPr lang="en-US" dirty="0" smtClean="0"/>
              <a:t> </a:t>
            </a:r>
            <a:r>
              <a:rPr lang="en-US" dirty="0" err="1" smtClean="0"/>
              <a:t>dengan</a:t>
            </a:r>
            <a:r>
              <a:rPr lang="en-US" dirty="0" smtClean="0"/>
              <a:t> </a:t>
            </a:r>
            <a:r>
              <a:rPr lang="en-US" dirty="0" err="1" smtClean="0"/>
              <a:t>satu</a:t>
            </a:r>
            <a:r>
              <a:rPr lang="en-US" dirty="0" smtClean="0"/>
              <a:t> </a:t>
            </a:r>
            <a:r>
              <a:rPr lang="en-US" dirty="0" err="1" smtClean="0"/>
              <a:t>penetapan</a:t>
            </a:r>
            <a:r>
              <a:rPr lang="en-US" dirty="0" smtClean="0"/>
              <a:t> </a:t>
            </a:r>
            <a:r>
              <a:rPr lang="en-US" dirty="0" err="1" smtClean="0"/>
              <a:t>pemberian</a:t>
            </a:r>
            <a:r>
              <a:rPr lang="en-US" dirty="0" smtClean="0"/>
              <a:t> </a:t>
            </a:r>
            <a:r>
              <a:rPr lang="en-US" dirty="0" err="1" smtClean="0"/>
              <a:t>hak</a:t>
            </a:r>
            <a:r>
              <a:rPr lang="en-US" dirty="0" smtClean="0"/>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368" y="304800"/>
            <a:ext cx="8171688" cy="1752600"/>
          </a:xfrm>
        </p:spPr>
        <p:txBody>
          <a:bodyPr>
            <a:normAutofit/>
          </a:bodyPr>
          <a:lstStyle/>
          <a:p>
            <a:r>
              <a:rPr lang="en-US" sz="3600" b="1" dirty="0"/>
              <a:t>ad. 1. </a:t>
            </a:r>
            <a:r>
              <a:rPr lang="en-US" sz="3600" b="1" dirty="0" err="1"/>
              <a:t>Hak</a:t>
            </a:r>
            <a:r>
              <a:rPr lang="en-US" sz="3600" b="1" dirty="0"/>
              <a:t> </a:t>
            </a:r>
            <a:r>
              <a:rPr lang="en-US" sz="3600" b="1" dirty="0" err="1"/>
              <a:t>Atas</a:t>
            </a:r>
            <a:r>
              <a:rPr lang="en-US" sz="3600" b="1" dirty="0"/>
              <a:t> Tanah </a:t>
            </a:r>
            <a:r>
              <a:rPr lang="en-US" sz="3600" b="1" dirty="0" err="1"/>
              <a:t>karena</a:t>
            </a:r>
            <a:r>
              <a:rPr lang="en-US" sz="3600" b="1" dirty="0"/>
              <a:t>  </a:t>
            </a:r>
            <a:r>
              <a:rPr lang="en-US" sz="3600" b="1" dirty="0" smtClean="0"/>
              <a:t>PENETAPAN PEMERINTAH (</a:t>
            </a:r>
            <a:r>
              <a:rPr lang="en-US" sz="3600" b="1" dirty="0" err="1" smtClean="0"/>
              <a:t>lanjutan</a:t>
            </a:r>
            <a:r>
              <a:rPr lang="en-US" sz="3600" b="1" dirty="0" smtClean="0"/>
              <a:t>)</a:t>
            </a:r>
            <a:endParaRPr lang="en-US" sz="3600" dirty="0"/>
          </a:p>
        </p:txBody>
      </p:sp>
      <p:sp>
        <p:nvSpPr>
          <p:cNvPr id="3" name="Content Placeholder 2"/>
          <p:cNvSpPr>
            <a:spLocks noGrp="1"/>
          </p:cNvSpPr>
          <p:nvPr>
            <p:ph idx="1"/>
          </p:nvPr>
        </p:nvSpPr>
        <p:spPr>
          <a:xfrm>
            <a:off x="914400" y="2438400"/>
            <a:ext cx="7772400" cy="3733800"/>
          </a:xfrm>
        </p:spPr>
        <p:txBody>
          <a:bodyPr>
            <a:normAutofit fontScale="85000" lnSpcReduction="10000"/>
          </a:bodyPr>
          <a:lstStyle/>
          <a:p>
            <a:pPr marL="509588" lvl="0" indent="-509588">
              <a:buNone/>
            </a:pPr>
            <a:r>
              <a:rPr lang="en-US" b="1" dirty="0" smtClean="0"/>
              <a:t>2.</a:t>
            </a:r>
            <a:r>
              <a:rPr lang="en-US" dirty="0" smtClean="0"/>
              <a:t>  </a:t>
            </a:r>
            <a:r>
              <a:rPr lang="en-US" b="1" dirty="0" err="1" smtClean="0"/>
              <a:t>Pemberian</a:t>
            </a:r>
            <a:r>
              <a:rPr lang="en-US" b="1" dirty="0" smtClean="0"/>
              <a:t> </a:t>
            </a:r>
            <a:r>
              <a:rPr lang="en-US" b="1" dirty="0" err="1"/>
              <a:t>Hak</a:t>
            </a:r>
            <a:r>
              <a:rPr lang="en-US" b="1" dirty="0"/>
              <a:t> </a:t>
            </a:r>
            <a:r>
              <a:rPr lang="en-US" b="1" dirty="0" err="1"/>
              <a:t>secara</a:t>
            </a:r>
            <a:r>
              <a:rPr lang="en-US" b="1" dirty="0"/>
              <a:t> </a:t>
            </a:r>
            <a:r>
              <a:rPr lang="en-US" b="1" dirty="0" err="1"/>
              <a:t>Kolektif</a:t>
            </a:r>
            <a:endParaRPr lang="en-US" b="1" dirty="0"/>
          </a:p>
          <a:p>
            <a:pPr marL="509588" indent="3175">
              <a:buNone/>
            </a:pPr>
            <a:r>
              <a:rPr lang="en-US" dirty="0" err="1"/>
              <a:t>Pemberian</a:t>
            </a:r>
            <a:r>
              <a:rPr lang="en-US" dirty="0"/>
              <a:t> </a:t>
            </a:r>
            <a:r>
              <a:rPr lang="en-US" dirty="0" err="1"/>
              <a:t>hak</a:t>
            </a:r>
            <a:r>
              <a:rPr lang="en-US" dirty="0"/>
              <a:t> </a:t>
            </a:r>
            <a:r>
              <a:rPr lang="en-US" dirty="0" err="1"/>
              <a:t>atas</a:t>
            </a:r>
            <a:r>
              <a:rPr lang="en-US" dirty="0"/>
              <a:t> </a:t>
            </a:r>
            <a:r>
              <a:rPr lang="en-US" dirty="0" err="1"/>
              <a:t>beberapa</a:t>
            </a:r>
            <a:r>
              <a:rPr lang="en-US" dirty="0"/>
              <a:t> </a:t>
            </a:r>
            <a:r>
              <a:rPr lang="en-US" dirty="0" err="1"/>
              <a:t>bidang</a:t>
            </a:r>
            <a:r>
              <a:rPr lang="en-US" dirty="0"/>
              <a:t> </a:t>
            </a:r>
            <a:r>
              <a:rPr lang="en-US" dirty="0" err="1"/>
              <a:t>tanah</a:t>
            </a:r>
            <a:r>
              <a:rPr lang="en-US" dirty="0"/>
              <a:t>, </a:t>
            </a:r>
            <a:r>
              <a:rPr lang="en-US" dirty="0" err="1"/>
              <a:t>masing-masing</a:t>
            </a:r>
            <a:r>
              <a:rPr lang="en-US" dirty="0"/>
              <a:t> </a:t>
            </a:r>
            <a:r>
              <a:rPr lang="en-US" dirty="0" err="1"/>
              <a:t>kepada</a:t>
            </a:r>
            <a:r>
              <a:rPr lang="en-US" dirty="0"/>
              <a:t> </a:t>
            </a:r>
            <a:r>
              <a:rPr lang="en-US" dirty="0" err="1"/>
              <a:t>seseorang</a:t>
            </a:r>
            <a:r>
              <a:rPr lang="en-US" dirty="0"/>
              <a:t> </a:t>
            </a:r>
            <a:r>
              <a:rPr lang="en-US" dirty="0" err="1"/>
              <a:t>atau</a:t>
            </a:r>
            <a:r>
              <a:rPr lang="en-US" dirty="0"/>
              <a:t> </a:t>
            </a:r>
            <a:r>
              <a:rPr lang="en-US" dirty="0" err="1"/>
              <a:t>sebuah</a:t>
            </a:r>
            <a:r>
              <a:rPr lang="en-US" dirty="0"/>
              <a:t> </a:t>
            </a:r>
            <a:r>
              <a:rPr lang="en-US" dirty="0" err="1"/>
              <a:t>badan</a:t>
            </a:r>
            <a:r>
              <a:rPr lang="en-US" dirty="0"/>
              <a:t> </a:t>
            </a:r>
            <a:r>
              <a:rPr lang="en-US" dirty="0" err="1"/>
              <a:t>hukum</a:t>
            </a:r>
            <a:r>
              <a:rPr lang="en-US" dirty="0"/>
              <a:t> </a:t>
            </a:r>
            <a:r>
              <a:rPr lang="en-US" dirty="0" err="1"/>
              <a:t>atau</a:t>
            </a:r>
            <a:r>
              <a:rPr lang="en-US" dirty="0"/>
              <a:t> </a:t>
            </a:r>
            <a:r>
              <a:rPr lang="en-US" dirty="0" err="1"/>
              <a:t>kepada</a:t>
            </a:r>
            <a:r>
              <a:rPr lang="en-US" dirty="0"/>
              <a:t> </a:t>
            </a:r>
            <a:r>
              <a:rPr lang="en-US" dirty="0" err="1"/>
              <a:t>beberapa</a:t>
            </a:r>
            <a:r>
              <a:rPr lang="en-US" dirty="0"/>
              <a:t> orang </a:t>
            </a:r>
            <a:r>
              <a:rPr lang="en-US" dirty="0" err="1"/>
              <a:t>atau</a:t>
            </a:r>
            <a:r>
              <a:rPr lang="en-US" dirty="0"/>
              <a:t> </a:t>
            </a:r>
            <a:r>
              <a:rPr lang="en-US" dirty="0" err="1"/>
              <a:t>badan</a:t>
            </a:r>
            <a:r>
              <a:rPr lang="en-US" dirty="0"/>
              <a:t> </a:t>
            </a:r>
            <a:r>
              <a:rPr lang="en-US" dirty="0" err="1"/>
              <a:t>hukum</a:t>
            </a:r>
            <a:r>
              <a:rPr lang="en-US" dirty="0"/>
              <a:t> </a:t>
            </a:r>
            <a:r>
              <a:rPr lang="en-US" dirty="0" err="1"/>
              <a:t>sebagai</a:t>
            </a:r>
            <a:r>
              <a:rPr lang="en-US" dirty="0"/>
              <a:t> </a:t>
            </a:r>
            <a:r>
              <a:rPr lang="en-US" dirty="0" err="1"/>
              <a:t>penerima</a:t>
            </a:r>
            <a:r>
              <a:rPr lang="en-US" dirty="0"/>
              <a:t> </a:t>
            </a:r>
            <a:r>
              <a:rPr lang="en-US" dirty="0" err="1"/>
              <a:t>hak</a:t>
            </a:r>
            <a:r>
              <a:rPr lang="en-US" dirty="0"/>
              <a:t> </a:t>
            </a:r>
            <a:r>
              <a:rPr lang="en-US" dirty="0" err="1"/>
              <a:t>bersama</a:t>
            </a:r>
            <a:r>
              <a:rPr lang="en-US" dirty="0"/>
              <a:t>, yang </a:t>
            </a:r>
            <a:r>
              <a:rPr lang="en-US" dirty="0" err="1"/>
              <a:t>dilakukan</a:t>
            </a:r>
            <a:r>
              <a:rPr lang="en-US" dirty="0"/>
              <a:t> </a:t>
            </a:r>
            <a:r>
              <a:rPr lang="en-US" dirty="0" err="1"/>
              <a:t>dengan</a:t>
            </a:r>
            <a:r>
              <a:rPr lang="en-US" dirty="0"/>
              <a:t> </a:t>
            </a:r>
            <a:r>
              <a:rPr lang="en-US" dirty="0" err="1"/>
              <a:t>satu</a:t>
            </a:r>
            <a:r>
              <a:rPr lang="en-US" dirty="0"/>
              <a:t> </a:t>
            </a:r>
            <a:r>
              <a:rPr lang="en-US" dirty="0" err="1"/>
              <a:t>penetapan</a:t>
            </a:r>
            <a:r>
              <a:rPr lang="en-US" dirty="0"/>
              <a:t> </a:t>
            </a:r>
            <a:r>
              <a:rPr lang="en-US" dirty="0" err="1"/>
              <a:t>pemberian</a:t>
            </a:r>
            <a:r>
              <a:rPr lang="en-US" dirty="0"/>
              <a:t> </a:t>
            </a:r>
            <a:r>
              <a:rPr lang="en-US" dirty="0" err="1"/>
              <a:t>hak</a:t>
            </a:r>
            <a:r>
              <a:rPr lang="en-US" dirty="0"/>
              <a:t>.</a:t>
            </a:r>
          </a:p>
          <a:p>
            <a:pPr marL="512763" indent="0">
              <a:buNone/>
            </a:pPr>
            <a:r>
              <a:rPr lang="en-US" dirty="0" err="1"/>
              <a:t>Misalnya</a:t>
            </a:r>
            <a:r>
              <a:rPr lang="en-US" dirty="0"/>
              <a:t>: </a:t>
            </a:r>
            <a:r>
              <a:rPr lang="en-US" dirty="0" err="1"/>
              <a:t>pemberian</a:t>
            </a:r>
            <a:r>
              <a:rPr lang="en-US" dirty="0"/>
              <a:t> </a:t>
            </a:r>
            <a:r>
              <a:rPr lang="en-US" dirty="0" err="1"/>
              <a:t>hak</a:t>
            </a:r>
            <a:r>
              <a:rPr lang="en-US" dirty="0"/>
              <a:t> </a:t>
            </a:r>
            <a:r>
              <a:rPr lang="en-US" dirty="0" err="1"/>
              <a:t>dalam</a:t>
            </a:r>
            <a:r>
              <a:rPr lang="en-US" dirty="0"/>
              <a:t> </a:t>
            </a:r>
            <a:r>
              <a:rPr lang="en-US" dirty="0" err="1"/>
              <a:t>rangka</a:t>
            </a:r>
            <a:r>
              <a:rPr lang="en-US" dirty="0"/>
              <a:t> PRONA, </a:t>
            </a:r>
            <a:r>
              <a:rPr lang="en-US" dirty="0" err="1"/>
              <a:t>Konsolidasi</a:t>
            </a:r>
            <a:r>
              <a:rPr lang="en-US" dirty="0"/>
              <a:t> </a:t>
            </a:r>
            <a:r>
              <a:rPr lang="en-US" dirty="0" err="1" smtClean="0"/>
              <a:t>tanah</a:t>
            </a:r>
            <a:r>
              <a:rPr lang="en-US" dirty="0" smtClean="0"/>
              <a:t>, </a:t>
            </a:r>
            <a:r>
              <a:rPr lang="en-US" dirty="0" err="1" smtClean="0"/>
              <a:t>Redistribusi</a:t>
            </a:r>
            <a:r>
              <a:rPr lang="en-US" dirty="0" smtClean="0"/>
              <a:t> </a:t>
            </a:r>
            <a:r>
              <a:rPr lang="en-US" dirty="0" err="1" smtClean="0"/>
              <a:t>tanah</a:t>
            </a:r>
            <a:r>
              <a:rPr lang="en-US" dirty="0" smtClean="0"/>
              <a:t>.</a:t>
            </a:r>
          </a:p>
        </p:txBody>
      </p:sp>
    </p:spTree>
    <p:extLst>
      <p:ext uri="{BB962C8B-B14F-4D97-AF65-F5344CB8AC3E}">
        <p14:creationId xmlns:p14="http://schemas.microsoft.com/office/powerpoint/2010/main" val="18959787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368" y="304800"/>
            <a:ext cx="8171688" cy="1752600"/>
          </a:xfrm>
        </p:spPr>
        <p:txBody>
          <a:bodyPr>
            <a:normAutofit/>
          </a:bodyPr>
          <a:lstStyle/>
          <a:p>
            <a:r>
              <a:rPr lang="en-US" sz="3600" b="1" dirty="0"/>
              <a:t>ad. 1. </a:t>
            </a:r>
            <a:r>
              <a:rPr lang="en-US" sz="3600" b="1" dirty="0" err="1"/>
              <a:t>Hak</a:t>
            </a:r>
            <a:r>
              <a:rPr lang="en-US" sz="3600" b="1" dirty="0"/>
              <a:t> </a:t>
            </a:r>
            <a:r>
              <a:rPr lang="en-US" sz="3600" b="1" dirty="0" err="1"/>
              <a:t>Atas</a:t>
            </a:r>
            <a:r>
              <a:rPr lang="en-US" sz="3600" b="1" dirty="0"/>
              <a:t> Tanah </a:t>
            </a:r>
            <a:r>
              <a:rPr lang="en-US" sz="3600" b="1" dirty="0" err="1"/>
              <a:t>karena</a:t>
            </a:r>
            <a:r>
              <a:rPr lang="en-US" sz="3600" b="1" dirty="0"/>
              <a:t>  </a:t>
            </a:r>
            <a:r>
              <a:rPr lang="en-US" sz="3600" b="1" dirty="0" smtClean="0"/>
              <a:t>PENETAPAN PEMERINTAH (</a:t>
            </a:r>
            <a:r>
              <a:rPr lang="en-US" sz="3600" b="1" dirty="0" err="1" smtClean="0"/>
              <a:t>lanjutan</a:t>
            </a:r>
            <a:r>
              <a:rPr lang="en-US" sz="3600" b="1" dirty="0" smtClean="0"/>
              <a:t>)</a:t>
            </a:r>
            <a:endParaRPr lang="en-US" sz="3600" dirty="0"/>
          </a:p>
        </p:txBody>
      </p:sp>
      <p:sp>
        <p:nvSpPr>
          <p:cNvPr id="3" name="Content Placeholder 2"/>
          <p:cNvSpPr>
            <a:spLocks noGrp="1"/>
          </p:cNvSpPr>
          <p:nvPr>
            <p:ph idx="1"/>
          </p:nvPr>
        </p:nvSpPr>
        <p:spPr>
          <a:xfrm>
            <a:off x="838200" y="2438400"/>
            <a:ext cx="7848600" cy="3733800"/>
          </a:xfrm>
        </p:spPr>
        <p:txBody>
          <a:bodyPr>
            <a:normAutofit/>
          </a:bodyPr>
          <a:lstStyle/>
          <a:p>
            <a:pPr marL="444500" lvl="0" indent="-361950">
              <a:buNone/>
            </a:pPr>
            <a:r>
              <a:rPr lang="en-US" b="1" dirty="0"/>
              <a:t>3. </a:t>
            </a:r>
            <a:r>
              <a:rPr lang="en-US" b="1" dirty="0" err="1" smtClean="0"/>
              <a:t>Pemberian</a:t>
            </a:r>
            <a:r>
              <a:rPr lang="en-US" b="1" dirty="0" smtClean="0"/>
              <a:t> </a:t>
            </a:r>
            <a:r>
              <a:rPr lang="en-US" b="1" dirty="0" err="1"/>
              <a:t>Hak</a:t>
            </a:r>
            <a:r>
              <a:rPr lang="en-US" b="1" dirty="0"/>
              <a:t> </a:t>
            </a:r>
            <a:r>
              <a:rPr lang="en-US" b="1" dirty="0" err="1"/>
              <a:t>Tertentu</a:t>
            </a:r>
            <a:endParaRPr lang="en-US" b="1" dirty="0"/>
          </a:p>
          <a:p>
            <a:pPr marL="509588" indent="-509588">
              <a:buNone/>
            </a:pPr>
            <a:r>
              <a:rPr lang="en-US" dirty="0"/>
              <a:t>	</a:t>
            </a:r>
            <a:r>
              <a:rPr lang="en-US" dirty="0" err="1"/>
              <a:t>Pemberian</a:t>
            </a:r>
            <a:r>
              <a:rPr lang="en-US" dirty="0"/>
              <a:t> </a:t>
            </a:r>
            <a:r>
              <a:rPr lang="en-US" dirty="0" err="1"/>
              <a:t>hak</a:t>
            </a:r>
            <a:r>
              <a:rPr lang="en-US" dirty="0"/>
              <a:t> </a:t>
            </a:r>
            <a:r>
              <a:rPr lang="en-US" dirty="0" err="1"/>
              <a:t>atas</a:t>
            </a:r>
            <a:r>
              <a:rPr lang="en-US" dirty="0"/>
              <a:t> </a:t>
            </a:r>
            <a:r>
              <a:rPr lang="en-US" dirty="0" err="1"/>
              <a:t>bidang</a:t>
            </a:r>
            <a:r>
              <a:rPr lang="en-US" dirty="0"/>
              <a:t> </a:t>
            </a:r>
            <a:r>
              <a:rPr lang="en-US" dirty="0" err="1"/>
              <a:t>tanah</a:t>
            </a:r>
            <a:r>
              <a:rPr lang="en-US" dirty="0"/>
              <a:t> yang </a:t>
            </a:r>
            <a:r>
              <a:rPr lang="en-US" dirty="0" err="1"/>
              <a:t>memenuhi</a:t>
            </a:r>
            <a:r>
              <a:rPr lang="en-US" dirty="0"/>
              <a:t> </a:t>
            </a:r>
            <a:r>
              <a:rPr lang="en-US" dirty="0" err="1"/>
              <a:t>kriteria</a:t>
            </a:r>
            <a:r>
              <a:rPr lang="en-US" dirty="0"/>
              <a:t> </a:t>
            </a:r>
            <a:r>
              <a:rPr lang="en-US" dirty="0" err="1"/>
              <a:t>tertentu</a:t>
            </a:r>
            <a:r>
              <a:rPr lang="en-US" dirty="0"/>
              <a:t> </a:t>
            </a:r>
            <a:r>
              <a:rPr lang="en-US" dirty="0" err="1"/>
              <a:t>kepada</a:t>
            </a:r>
            <a:r>
              <a:rPr lang="en-US" dirty="0"/>
              <a:t> </a:t>
            </a:r>
            <a:r>
              <a:rPr lang="en-US" dirty="0" err="1"/>
              <a:t>penerima</a:t>
            </a:r>
            <a:r>
              <a:rPr lang="en-US" dirty="0"/>
              <a:t> </a:t>
            </a:r>
            <a:r>
              <a:rPr lang="en-US" dirty="0" err="1" smtClean="0"/>
              <a:t>hak</a:t>
            </a:r>
            <a:r>
              <a:rPr lang="en-US" dirty="0" smtClean="0"/>
              <a:t> </a:t>
            </a:r>
            <a:r>
              <a:rPr lang="en-US" dirty="0"/>
              <a:t>yang </a:t>
            </a:r>
            <a:r>
              <a:rPr lang="en-US" dirty="0" err="1"/>
              <a:t>memenuhi</a:t>
            </a:r>
            <a:r>
              <a:rPr lang="en-US" dirty="0"/>
              <a:t> </a:t>
            </a:r>
            <a:r>
              <a:rPr lang="en-US" dirty="0" err="1"/>
              <a:t>kriteria</a:t>
            </a:r>
            <a:r>
              <a:rPr lang="en-US" dirty="0"/>
              <a:t> </a:t>
            </a:r>
            <a:r>
              <a:rPr lang="en-US" dirty="0" err="1"/>
              <a:t>tertentu</a:t>
            </a:r>
            <a:r>
              <a:rPr lang="en-US" dirty="0"/>
              <a:t> yang </a:t>
            </a:r>
            <a:r>
              <a:rPr lang="en-US" dirty="0" err="1"/>
              <a:t>dilakukan</a:t>
            </a:r>
            <a:r>
              <a:rPr lang="en-US" dirty="0"/>
              <a:t> </a:t>
            </a:r>
            <a:r>
              <a:rPr lang="en-US" dirty="0" err="1"/>
              <a:t>dengan</a:t>
            </a:r>
            <a:r>
              <a:rPr lang="en-US" dirty="0"/>
              <a:t> </a:t>
            </a:r>
            <a:r>
              <a:rPr lang="en-US" dirty="0" err="1"/>
              <a:t>satu</a:t>
            </a:r>
            <a:r>
              <a:rPr lang="en-US" dirty="0"/>
              <a:t> </a:t>
            </a:r>
            <a:r>
              <a:rPr lang="en-US" dirty="0" err="1"/>
              <a:t>penetapan</a:t>
            </a:r>
            <a:r>
              <a:rPr lang="en-US" dirty="0"/>
              <a:t> </a:t>
            </a:r>
            <a:r>
              <a:rPr lang="en-US" dirty="0" err="1"/>
              <a:t>pemberian</a:t>
            </a:r>
            <a:r>
              <a:rPr lang="en-US" dirty="0"/>
              <a:t> </a:t>
            </a:r>
            <a:r>
              <a:rPr lang="en-US" dirty="0" err="1"/>
              <a:t>hak</a:t>
            </a:r>
            <a:r>
              <a:rPr lang="en-US" dirty="0"/>
              <a:t>.</a:t>
            </a:r>
          </a:p>
          <a:p>
            <a:pPr marL="509588" indent="-509588">
              <a:buNone/>
            </a:pPr>
            <a:endParaRPr lang="en-US" dirty="0" smtClean="0"/>
          </a:p>
        </p:txBody>
      </p:sp>
    </p:spTree>
    <p:extLst>
      <p:ext uri="{BB962C8B-B14F-4D97-AF65-F5344CB8AC3E}">
        <p14:creationId xmlns:p14="http://schemas.microsoft.com/office/powerpoint/2010/main" val="2967552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368" y="304800"/>
            <a:ext cx="8171688" cy="1752600"/>
          </a:xfrm>
        </p:spPr>
        <p:txBody>
          <a:bodyPr>
            <a:normAutofit/>
          </a:bodyPr>
          <a:lstStyle/>
          <a:p>
            <a:r>
              <a:rPr lang="en-US" sz="3600" b="1" dirty="0"/>
              <a:t>ad. 1. </a:t>
            </a:r>
            <a:r>
              <a:rPr lang="en-US" sz="3600" b="1" dirty="0" err="1"/>
              <a:t>Hak</a:t>
            </a:r>
            <a:r>
              <a:rPr lang="en-US" sz="3600" b="1" dirty="0"/>
              <a:t> </a:t>
            </a:r>
            <a:r>
              <a:rPr lang="en-US" sz="3600" b="1" dirty="0" err="1"/>
              <a:t>Atas</a:t>
            </a:r>
            <a:r>
              <a:rPr lang="en-US" sz="3600" b="1" dirty="0"/>
              <a:t> Tanah </a:t>
            </a:r>
            <a:r>
              <a:rPr lang="en-US" sz="3600" b="1" dirty="0" err="1"/>
              <a:t>karena</a:t>
            </a:r>
            <a:r>
              <a:rPr lang="en-US" sz="3600" b="1" dirty="0"/>
              <a:t>  </a:t>
            </a:r>
            <a:r>
              <a:rPr lang="en-US" sz="3600" b="1" dirty="0" smtClean="0"/>
              <a:t>PENETAPAN PEMERINTAH (</a:t>
            </a:r>
            <a:r>
              <a:rPr lang="en-US" sz="3600" b="1" dirty="0" err="1" smtClean="0"/>
              <a:t>lanjutan</a:t>
            </a:r>
            <a:r>
              <a:rPr lang="en-US" sz="3600" b="1" dirty="0" smtClean="0"/>
              <a:t>)</a:t>
            </a:r>
            <a:endParaRPr lang="en-US" sz="3600" dirty="0"/>
          </a:p>
        </p:txBody>
      </p:sp>
      <p:sp>
        <p:nvSpPr>
          <p:cNvPr id="3" name="Content Placeholder 2"/>
          <p:cNvSpPr>
            <a:spLocks noGrp="1"/>
          </p:cNvSpPr>
          <p:nvPr>
            <p:ph idx="1"/>
          </p:nvPr>
        </p:nvSpPr>
        <p:spPr>
          <a:xfrm>
            <a:off x="914400" y="2286000"/>
            <a:ext cx="7772400" cy="4038600"/>
          </a:xfrm>
        </p:spPr>
        <p:txBody>
          <a:bodyPr>
            <a:normAutofit fontScale="92500" lnSpcReduction="10000"/>
          </a:bodyPr>
          <a:lstStyle/>
          <a:p>
            <a:pPr marL="0" indent="0">
              <a:buNone/>
            </a:pPr>
            <a:r>
              <a:rPr lang="en-US" dirty="0" err="1"/>
              <a:t>Misalnya</a:t>
            </a:r>
            <a:r>
              <a:rPr lang="en-US" dirty="0"/>
              <a:t>: </a:t>
            </a:r>
            <a:r>
              <a:rPr lang="en-US" dirty="0" smtClean="0"/>
              <a:t> </a:t>
            </a:r>
          </a:p>
          <a:p>
            <a:pPr marL="0" indent="0">
              <a:buNone/>
            </a:pPr>
            <a:r>
              <a:rPr lang="en-US" dirty="0" err="1" smtClean="0"/>
              <a:t>dalam</a:t>
            </a:r>
            <a:r>
              <a:rPr lang="en-US" dirty="0" smtClean="0"/>
              <a:t> </a:t>
            </a:r>
            <a:r>
              <a:rPr lang="en-US" dirty="0" err="1"/>
              <a:t>rangka</a:t>
            </a:r>
            <a:r>
              <a:rPr lang="en-US" dirty="0"/>
              <a:t> </a:t>
            </a:r>
            <a:r>
              <a:rPr lang="en-US" sz="3000" dirty="0" err="1"/>
              <a:t>pemberian</a:t>
            </a:r>
            <a:r>
              <a:rPr lang="en-US" sz="3000" dirty="0"/>
              <a:t> </a:t>
            </a:r>
            <a:r>
              <a:rPr lang="en-US" dirty="0" err="1"/>
              <a:t>hak</a:t>
            </a:r>
            <a:r>
              <a:rPr lang="en-US" dirty="0"/>
              <a:t> </a:t>
            </a:r>
            <a:r>
              <a:rPr lang="en-US" dirty="0" err="1"/>
              <a:t>milik</a:t>
            </a:r>
            <a:r>
              <a:rPr lang="en-US" dirty="0"/>
              <a:t> </a:t>
            </a:r>
            <a:r>
              <a:rPr lang="en-US" dirty="0" err="1"/>
              <a:t>atas</a:t>
            </a:r>
            <a:r>
              <a:rPr lang="en-US" dirty="0"/>
              <a:t> </a:t>
            </a:r>
            <a:r>
              <a:rPr lang="en-US" dirty="0" err="1"/>
              <a:t>rumah</a:t>
            </a:r>
            <a:r>
              <a:rPr lang="en-US" dirty="0"/>
              <a:t> </a:t>
            </a:r>
            <a:r>
              <a:rPr lang="en-US" dirty="0" err="1"/>
              <a:t>tinggal</a:t>
            </a:r>
            <a:r>
              <a:rPr lang="en-US" dirty="0"/>
              <a:t> </a:t>
            </a:r>
            <a:r>
              <a:rPr lang="en-US" dirty="0" err="1"/>
              <a:t>milik</a:t>
            </a:r>
            <a:r>
              <a:rPr lang="en-US" dirty="0"/>
              <a:t> WNI.</a:t>
            </a:r>
          </a:p>
          <a:p>
            <a:pPr marL="361950" lvl="1" indent="-361950">
              <a:buFont typeface="+mj-lt"/>
              <a:buAutoNum type="alphaLcPeriod"/>
            </a:pPr>
            <a:r>
              <a:rPr lang="en-US" dirty="0" err="1"/>
              <a:t>Bagi</a:t>
            </a:r>
            <a:r>
              <a:rPr lang="en-US" dirty="0"/>
              <a:t> </a:t>
            </a:r>
            <a:r>
              <a:rPr lang="en-US" dirty="0" err="1"/>
              <a:t>tanah</a:t>
            </a:r>
            <a:r>
              <a:rPr lang="en-US" dirty="0"/>
              <a:t> </a:t>
            </a:r>
            <a:r>
              <a:rPr lang="en-US" dirty="0" err="1"/>
              <a:t>untuk</a:t>
            </a:r>
            <a:r>
              <a:rPr lang="en-US" dirty="0"/>
              <a:t> RSS/RS, </a:t>
            </a:r>
            <a:r>
              <a:rPr lang="en-US" dirty="0" err="1"/>
              <a:t>dengan</a:t>
            </a:r>
            <a:r>
              <a:rPr lang="en-US" dirty="0"/>
              <a:t> </a:t>
            </a:r>
            <a:r>
              <a:rPr lang="en-US" dirty="0" err="1"/>
              <a:t>luas</a:t>
            </a:r>
            <a:r>
              <a:rPr lang="en-US" dirty="0"/>
              <a:t> </a:t>
            </a:r>
            <a:r>
              <a:rPr lang="en-US" dirty="0" err="1"/>
              <a:t>sampai</a:t>
            </a:r>
            <a:r>
              <a:rPr lang="en-US" dirty="0"/>
              <a:t> </a:t>
            </a:r>
            <a:r>
              <a:rPr lang="en-US" dirty="0" err="1"/>
              <a:t>dengan</a:t>
            </a:r>
            <a:r>
              <a:rPr lang="en-US" dirty="0"/>
              <a:t> 200m2, yang </a:t>
            </a:r>
            <a:r>
              <a:rPr lang="en-US" dirty="0" err="1"/>
              <a:t>dibangun</a:t>
            </a:r>
            <a:r>
              <a:rPr lang="en-US" dirty="0"/>
              <a:t> </a:t>
            </a:r>
            <a:r>
              <a:rPr lang="en-US" dirty="0" err="1"/>
              <a:t>secara</a:t>
            </a:r>
            <a:r>
              <a:rPr lang="en-US" dirty="0"/>
              <a:t> </a:t>
            </a:r>
            <a:r>
              <a:rPr lang="en-US" dirty="0" err="1"/>
              <a:t>massal</a:t>
            </a:r>
            <a:r>
              <a:rPr lang="en-US" dirty="0" smtClean="0"/>
              <a:t>.</a:t>
            </a:r>
            <a:endParaRPr lang="en-US" dirty="0"/>
          </a:p>
          <a:p>
            <a:pPr marL="361950" lvl="1" indent="-361950">
              <a:buFont typeface="+mj-lt"/>
              <a:buAutoNum type="alphaLcPeriod"/>
            </a:pPr>
            <a:r>
              <a:rPr lang="en-US" dirty="0" err="1"/>
              <a:t>Bagi</a:t>
            </a:r>
            <a:r>
              <a:rPr lang="en-US" dirty="0"/>
              <a:t> </a:t>
            </a:r>
            <a:r>
              <a:rPr lang="en-US" dirty="0" err="1"/>
              <a:t>tanah</a:t>
            </a:r>
            <a:r>
              <a:rPr lang="en-US" dirty="0"/>
              <a:t> </a:t>
            </a:r>
            <a:r>
              <a:rPr lang="en-US" dirty="0" err="1"/>
              <a:t>untuk</a:t>
            </a:r>
            <a:r>
              <a:rPr lang="en-US" dirty="0"/>
              <a:t> </a:t>
            </a:r>
            <a:r>
              <a:rPr lang="en-US" dirty="0" err="1"/>
              <a:t>rumah</a:t>
            </a:r>
            <a:r>
              <a:rPr lang="en-US" dirty="0"/>
              <a:t> </a:t>
            </a:r>
            <a:r>
              <a:rPr lang="en-US" dirty="0" err="1"/>
              <a:t>tinggal</a:t>
            </a:r>
            <a:r>
              <a:rPr lang="en-US" dirty="0"/>
              <a:t> yang </a:t>
            </a:r>
            <a:r>
              <a:rPr lang="en-US" dirty="0" err="1"/>
              <a:t>telah</a:t>
            </a:r>
            <a:r>
              <a:rPr lang="en-US" dirty="0"/>
              <a:t> </a:t>
            </a:r>
            <a:r>
              <a:rPr lang="en-US" dirty="0" err="1"/>
              <a:t>dibeli</a:t>
            </a:r>
            <a:r>
              <a:rPr lang="en-US" dirty="0"/>
              <a:t> </a:t>
            </a:r>
            <a:r>
              <a:rPr lang="en-US" dirty="0" err="1"/>
              <a:t>oleh</a:t>
            </a:r>
            <a:r>
              <a:rPr lang="en-US" dirty="0"/>
              <a:t> PNS </a:t>
            </a:r>
            <a:r>
              <a:rPr lang="en-US" dirty="0" err="1"/>
              <a:t>dari</a:t>
            </a:r>
            <a:r>
              <a:rPr lang="en-US" dirty="0"/>
              <a:t> </a:t>
            </a:r>
            <a:r>
              <a:rPr lang="en-US" dirty="0" err="1"/>
              <a:t>Pemerintah</a:t>
            </a:r>
            <a:r>
              <a:rPr lang="en-US" dirty="0"/>
              <a:t>.</a:t>
            </a:r>
          </a:p>
          <a:p>
            <a:pPr marL="361950" lvl="1" indent="-361950">
              <a:buFont typeface="+mj-lt"/>
              <a:buAutoNum type="alphaLcPeriod"/>
            </a:pPr>
            <a:r>
              <a:rPr lang="en-US" dirty="0" err="1"/>
              <a:t>Bagi</a:t>
            </a:r>
            <a:r>
              <a:rPr lang="en-US" dirty="0"/>
              <a:t> </a:t>
            </a:r>
            <a:r>
              <a:rPr lang="en-US" dirty="0" err="1"/>
              <a:t>tanah</a:t>
            </a:r>
            <a:r>
              <a:rPr lang="en-US" dirty="0"/>
              <a:t> HGB </a:t>
            </a:r>
            <a:r>
              <a:rPr lang="en-US" dirty="0" err="1"/>
              <a:t>atau</a:t>
            </a:r>
            <a:r>
              <a:rPr lang="en-US" dirty="0"/>
              <a:t> </a:t>
            </a:r>
            <a:r>
              <a:rPr lang="en-US" dirty="0" err="1"/>
              <a:t>Hak</a:t>
            </a:r>
            <a:r>
              <a:rPr lang="en-US" dirty="0"/>
              <a:t> </a:t>
            </a:r>
            <a:r>
              <a:rPr lang="en-US" dirty="0" err="1"/>
              <a:t>Pakai</a:t>
            </a:r>
            <a:r>
              <a:rPr lang="en-US" dirty="0"/>
              <a:t> </a:t>
            </a:r>
            <a:r>
              <a:rPr lang="en-US" dirty="0" err="1"/>
              <a:t>untuk</a:t>
            </a:r>
            <a:r>
              <a:rPr lang="en-US" dirty="0"/>
              <a:t> </a:t>
            </a:r>
            <a:r>
              <a:rPr lang="en-US" dirty="0" err="1"/>
              <a:t>rumah</a:t>
            </a:r>
            <a:r>
              <a:rPr lang="en-US" dirty="0"/>
              <a:t> </a:t>
            </a:r>
            <a:r>
              <a:rPr lang="en-US" dirty="0" err="1"/>
              <a:t>tinggal</a:t>
            </a:r>
            <a:r>
              <a:rPr lang="en-US" dirty="0"/>
              <a:t> yang </a:t>
            </a:r>
            <a:r>
              <a:rPr lang="en-US" dirty="0" err="1"/>
              <a:t>luasnya</a:t>
            </a:r>
            <a:r>
              <a:rPr lang="en-US" dirty="0"/>
              <a:t> 600m2 </a:t>
            </a:r>
            <a:r>
              <a:rPr lang="en-US" dirty="0" err="1"/>
              <a:t>atau</a:t>
            </a:r>
            <a:r>
              <a:rPr lang="en-US" dirty="0"/>
              <a:t> </a:t>
            </a:r>
            <a:r>
              <a:rPr lang="en-US" dirty="0" err="1" smtClean="0"/>
              <a:t>kurang</a:t>
            </a:r>
            <a:endParaRPr lang="en-US" dirty="0" smtClean="0"/>
          </a:p>
        </p:txBody>
      </p:sp>
    </p:spTree>
    <p:extLst>
      <p:ext uri="{BB962C8B-B14F-4D97-AF65-F5344CB8AC3E}">
        <p14:creationId xmlns:p14="http://schemas.microsoft.com/office/powerpoint/2010/main" val="1351189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r>
              <a:rPr lang="en-US" dirty="0" smtClean="0"/>
              <a:t>FUNGSI SOSIAL HAK ATAS TANAH</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pPr marL="0" indent="0">
              <a:buNone/>
            </a:pPr>
            <a:r>
              <a:rPr lang="en-US" dirty="0" err="1" smtClean="0"/>
              <a:t>Dalam</a:t>
            </a:r>
            <a:r>
              <a:rPr lang="en-US" dirty="0" smtClean="0"/>
              <a:t> </a:t>
            </a:r>
            <a:r>
              <a:rPr lang="en-US" dirty="0" err="1" smtClean="0"/>
              <a:t>rangka</a:t>
            </a:r>
            <a:r>
              <a:rPr lang="en-US" dirty="0" smtClean="0"/>
              <a:t> </a:t>
            </a:r>
            <a:r>
              <a:rPr lang="en-US" dirty="0" err="1" smtClean="0"/>
              <a:t>pemenuhan</a:t>
            </a:r>
            <a:r>
              <a:rPr lang="en-US" dirty="0" smtClean="0"/>
              <a:t> </a:t>
            </a:r>
            <a:r>
              <a:rPr lang="en-US" dirty="0" err="1" smtClean="0"/>
              <a:t>Fungsi</a:t>
            </a:r>
            <a:r>
              <a:rPr lang="en-US" dirty="0" smtClean="0"/>
              <a:t> </a:t>
            </a:r>
            <a:r>
              <a:rPr lang="en-US" dirty="0" err="1" smtClean="0"/>
              <a:t>Sosial</a:t>
            </a:r>
            <a:r>
              <a:rPr lang="en-US" dirty="0" smtClean="0"/>
              <a:t> </a:t>
            </a:r>
            <a:r>
              <a:rPr lang="en-US" dirty="0" err="1" smtClean="0"/>
              <a:t>hak-hak</a:t>
            </a:r>
            <a:r>
              <a:rPr lang="en-US" dirty="0" smtClean="0"/>
              <a:t> </a:t>
            </a:r>
            <a:r>
              <a:rPr lang="en-US" dirty="0" err="1" smtClean="0"/>
              <a:t>atas</a:t>
            </a:r>
            <a:r>
              <a:rPr lang="en-US" dirty="0" smtClean="0"/>
              <a:t> </a:t>
            </a:r>
            <a:r>
              <a:rPr lang="en-US" dirty="0" err="1" smtClean="0"/>
              <a:t>tanah</a:t>
            </a:r>
            <a:r>
              <a:rPr lang="en-US" dirty="0" smtClean="0"/>
              <a:t>, </a:t>
            </a:r>
            <a:r>
              <a:rPr lang="en-US" dirty="0" err="1" smtClean="0"/>
              <a:t>sesuai</a:t>
            </a:r>
            <a:r>
              <a:rPr lang="en-US" dirty="0"/>
              <a:t> </a:t>
            </a:r>
            <a:r>
              <a:rPr lang="en-US" dirty="0" err="1" smtClean="0"/>
              <a:t>ketentuan</a:t>
            </a:r>
            <a:r>
              <a:rPr lang="en-US" dirty="0" smtClean="0"/>
              <a:t> </a:t>
            </a:r>
            <a:r>
              <a:rPr lang="en-US" dirty="0" err="1" smtClean="0"/>
              <a:t>Hukum</a:t>
            </a:r>
            <a:r>
              <a:rPr lang="en-US" dirty="0" smtClean="0"/>
              <a:t> </a:t>
            </a:r>
            <a:r>
              <a:rPr lang="en-US" dirty="0" err="1" smtClean="0"/>
              <a:t>Adat</a:t>
            </a:r>
            <a:r>
              <a:rPr lang="en-US" dirty="0" smtClean="0"/>
              <a:t>, </a:t>
            </a:r>
            <a:r>
              <a:rPr lang="en-US" dirty="0" err="1" smtClean="0"/>
              <a:t>ada</a:t>
            </a:r>
            <a:r>
              <a:rPr lang="en-US" dirty="0" smtClean="0"/>
              <a:t> </a:t>
            </a:r>
            <a:r>
              <a:rPr lang="en-US" dirty="0" err="1" smtClean="0"/>
              <a:t>kewajiban</a:t>
            </a:r>
            <a:r>
              <a:rPr lang="en-US" dirty="0" smtClean="0"/>
              <a:t> </a:t>
            </a:r>
            <a:r>
              <a:rPr lang="en-US" dirty="0" err="1" smtClean="0"/>
              <a:t>pada</a:t>
            </a:r>
            <a:r>
              <a:rPr lang="en-US" dirty="0" smtClean="0"/>
              <a:t> </a:t>
            </a:r>
            <a:r>
              <a:rPr lang="en-US" dirty="0" err="1" smtClean="0"/>
              <a:t>pemegang</a:t>
            </a:r>
            <a:r>
              <a:rPr lang="en-US" dirty="0" smtClean="0"/>
              <a:t> </a:t>
            </a:r>
            <a:r>
              <a:rPr lang="en-US" dirty="0" err="1" smtClean="0"/>
              <a:t>hak</a:t>
            </a:r>
            <a:r>
              <a:rPr lang="en-US" dirty="0" smtClean="0"/>
              <a:t>, </a:t>
            </a:r>
            <a:r>
              <a:rPr lang="en-US" dirty="0" err="1" smtClean="0"/>
              <a:t>jika</a:t>
            </a:r>
            <a:r>
              <a:rPr lang="en-US" dirty="0" smtClean="0"/>
              <a:t> </a:t>
            </a:r>
            <a:r>
              <a:rPr lang="en-US" dirty="0" err="1" smtClean="0"/>
              <a:t>tanah</a:t>
            </a:r>
            <a:r>
              <a:rPr lang="en-US" dirty="0" smtClean="0"/>
              <a:t> </a:t>
            </a:r>
            <a:r>
              <a:rPr lang="en-US" dirty="0" err="1" smtClean="0"/>
              <a:t>hak</a:t>
            </a:r>
            <a:r>
              <a:rPr lang="en-US" dirty="0" smtClean="0"/>
              <a:t> </a:t>
            </a:r>
            <a:r>
              <a:rPr lang="en-US" dirty="0" err="1" smtClean="0"/>
              <a:t>tsb</a:t>
            </a:r>
            <a:r>
              <a:rPr lang="en-US" dirty="0" smtClean="0"/>
              <a:t> </a:t>
            </a:r>
            <a:r>
              <a:rPr lang="en-US" dirty="0" err="1" smtClean="0"/>
              <a:t>karena</a:t>
            </a:r>
            <a:r>
              <a:rPr lang="en-US" dirty="0" smtClean="0"/>
              <a:t> </a:t>
            </a:r>
            <a:r>
              <a:rPr lang="en-US" dirty="0" err="1" smtClean="0"/>
              <a:t>keadaan</a:t>
            </a:r>
            <a:r>
              <a:rPr lang="en-US" dirty="0" smtClean="0"/>
              <a:t> </a:t>
            </a:r>
            <a:r>
              <a:rPr lang="en-US" dirty="0" err="1" smtClean="0"/>
              <a:t>geografis</a:t>
            </a:r>
            <a:r>
              <a:rPr lang="en-US" dirty="0" smtClean="0"/>
              <a:t> </a:t>
            </a:r>
            <a:r>
              <a:rPr lang="en-US" dirty="0" err="1" smtClean="0"/>
              <a:t>atau</a:t>
            </a:r>
            <a:r>
              <a:rPr lang="en-US" dirty="0" smtClean="0"/>
              <a:t> </a:t>
            </a:r>
            <a:r>
              <a:rPr lang="en-US" dirty="0" err="1" smtClean="0"/>
              <a:t>lingkungan</a:t>
            </a:r>
            <a:r>
              <a:rPr lang="en-US" dirty="0" smtClean="0"/>
              <a:t> </a:t>
            </a:r>
            <a:r>
              <a:rPr lang="en-US" dirty="0" err="1" smtClean="0"/>
              <a:t>atau</a:t>
            </a:r>
            <a:r>
              <a:rPr lang="en-US" dirty="0" smtClean="0"/>
              <a:t> </a:t>
            </a:r>
            <a:r>
              <a:rPr lang="en-US" dirty="0" err="1" smtClean="0"/>
              <a:t>sebab-sebab</a:t>
            </a:r>
            <a:r>
              <a:rPr lang="en-US" dirty="0" smtClean="0"/>
              <a:t> lain </a:t>
            </a:r>
            <a:r>
              <a:rPr lang="en-US" dirty="0" err="1" smtClean="0"/>
              <a:t>letaknya</a:t>
            </a:r>
            <a:r>
              <a:rPr lang="en-US" dirty="0" smtClean="0"/>
              <a:t> </a:t>
            </a:r>
            <a:r>
              <a:rPr lang="en-US" dirty="0" err="1" smtClean="0"/>
              <a:t>sedemikian</a:t>
            </a:r>
            <a:r>
              <a:rPr lang="en-US" dirty="0" smtClean="0"/>
              <a:t> </a:t>
            </a:r>
            <a:r>
              <a:rPr lang="en-US" dirty="0" err="1" smtClean="0"/>
              <a:t>rupa</a:t>
            </a:r>
            <a:r>
              <a:rPr lang="en-US" dirty="0" smtClean="0"/>
              <a:t> </a:t>
            </a:r>
            <a:r>
              <a:rPr lang="en-US" dirty="0" err="1" smtClean="0"/>
              <a:t>sehingga</a:t>
            </a:r>
            <a:r>
              <a:rPr lang="en-US" dirty="0" smtClean="0"/>
              <a:t> </a:t>
            </a:r>
            <a:r>
              <a:rPr lang="en-US" dirty="0" err="1" smtClean="0"/>
              <a:t>mengurung</a:t>
            </a:r>
            <a:r>
              <a:rPr lang="en-US" dirty="0" smtClean="0"/>
              <a:t> </a:t>
            </a:r>
            <a:r>
              <a:rPr lang="en-US" dirty="0" err="1" smtClean="0"/>
              <a:t>atau</a:t>
            </a:r>
            <a:r>
              <a:rPr lang="en-US" dirty="0" smtClean="0"/>
              <a:t> </a:t>
            </a:r>
            <a:r>
              <a:rPr lang="en-US" dirty="0" err="1" smtClean="0"/>
              <a:t>menutup</a:t>
            </a:r>
            <a:r>
              <a:rPr lang="en-US" dirty="0" smtClean="0"/>
              <a:t> </a:t>
            </a:r>
            <a:r>
              <a:rPr lang="en-US" dirty="0" err="1" smtClean="0"/>
              <a:t>pekarangan</a:t>
            </a:r>
            <a:r>
              <a:rPr lang="en-US" dirty="0" smtClean="0"/>
              <a:t> </a:t>
            </a:r>
            <a:r>
              <a:rPr lang="en-US" dirty="0" err="1" smtClean="0"/>
              <a:t>atau</a:t>
            </a:r>
            <a:r>
              <a:rPr lang="en-US" dirty="0" smtClean="0"/>
              <a:t> </a:t>
            </a:r>
            <a:r>
              <a:rPr lang="en-US" dirty="0" err="1" smtClean="0"/>
              <a:t>bidang</a:t>
            </a:r>
            <a:r>
              <a:rPr lang="en-US" dirty="0" smtClean="0"/>
              <a:t> </a:t>
            </a:r>
            <a:r>
              <a:rPr lang="en-US" dirty="0" err="1" smtClean="0"/>
              <a:t>tanah</a:t>
            </a:r>
            <a:r>
              <a:rPr lang="en-US" dirty="0" smtClean="0"/>
              <a:t> lain </a:t>
            </a:r>
            <a:r>
              <a:rPr lang="en-US" dirty="0" err="1" smtClean="0"/>
              <a:t>dari</a:t>
            </a:r>
            <a:r>
              <a:rPr lang="en-US" dirty="0" smtClean="0"/>
              <a:t> </a:t>
            </a:r>
            <a:r>
              <a:rPr lang="en-US" dirty="0" err="1" smtClean="0"/>
              <a:t>lalu</a:t>
            </a:r>
            <a:r>
              <a:rPr lang="en-US" dirty="0" smtClean="0"/>
              <a:t> </a:t>
            </a:r>
            <a:r>
              <a:rPr lang="en-US" dirty="0" err="1" smtClean="0"/>
              <a:t>lintas</a:t>
            </a:r>
            <a:r>
              <a:rPr lang="en-US" dirty="0" smtClean="0"/>
              <a:t> </a:t>
            </a:r>
            <a:r>
              <a:rPr lang="en-US" dirty="0" err="1" smtClean="0"/>
              <a:t>umum</a:t>
            </a:r>
            <a:r>
              <a:rPr lang="en-US" dirty="0" smtClean="0"/>
              <a:t> </a:t>
            </a:r>
            <a:r>
              <a:rPr lang="en-US" dirty="0" err="1" smtClean="0"/>
              <a:t>atau</a:t>
            </a:r>
            <a:r>
              <a:rPr lang="en-US" dirty="0" smtClean="0"/>
              <a:t> </a:t>
            </a:r>
            <a:r>
              <a:rPr lang="en-US" dirty="0" err="1" smtClean="0"/>
              <a:t>jalan</a:t>
            </a:r>
            <a:r>
              <a:rPr lang="en-US" dirty="0" smtClean="0"/>
              <a:t> air, </a:t>
            </a:r>
            <a:r>
              <a:rPr lang="en-US" dirty="0" err="1" smtClean="0"/>
              <a:t>maka</a:t>
            </a:r>
            <a:r>
              <a:rPr lang="en-US" dirty="0" smtClean="0"/>
              <a:t> </a:t>
            </a:r>
          </a:p>
          <a:p>
            <a:pPr marL="457200" indent="-457200">
              <a:buNone/>
            </a:pPr>
            <a:r>
              <a:rPr lang="en-US" dirty="0" smtClean="0"/>
              <a:t>    </a:t>
            </a:r>
            <a:r>
              <a:rPr lang="en-US" b="1" i="1" dirty="0" err="1" smtClean="0"/>
              <a:t>pemegang</a:t>
            </a:r>
            <a:r>
              <a:rPr lang="en-US" b="1" i="1" dirty="0" smtClean="0"/>
              <a:t> </a:t>
            </a:r>
            <a:r>
              <a:rPr lang="en-US" b="1" i="1" dirty="0" err="1" smtClean="0"/>
              <a:t>hak</a:t>
            </a:r>
            <a:r>
              <a:rPr lang="en-US" b="1" i="1" dirty="0" smtClean="0"/>
              <a:t> </a:t>
            </a:r>
            <a:r>
              <a:rPr lang="en-US" b="1" i="1" dirty="0" err="1" smtClean="0"/>
              <a:t>wajib</a:t>
            </a:r>
            <a:r>
              <a:rPr lang="en-US" b="1" i="1" dirty="0" smtClean="0"/>
              <a:t> </a:t>
            </a:r>
            <a:r>
              <a:rPr lang="en-US" b="1" i="1" dirty="0" err="1" smtClean="0"/>
              <a:t>memberikan</a:t>
            </a:r>
            <a:r>
              <a:rPr lang="en-US" b="1" i="1" dirty="0" smtClean="0"/>
              <a:t> </a:t>
            </a:r>
            <a:r>
              <a:rPr lang="en-US" b="1" i="1" dirty="0" err="1" smtClean="0"/>
              <a:t>jalan</a:t>
            </a:r>
            <a:r>
              <a:rPr lang="en-US" b="1" i="1" dirty="0" smtClean="0"/>
              <a:t> </a:t>
            </a:r>
            <a:r>
              <a:rPr lang="en-US" b="1" i="1" dirty="0" err="1" smtClean="0"/>
              <a:t>keluar</a:t>
            </a:r>
            <a:r>
              <a:rPr lang="en-US" b="1" i="1" dirty="0" smtClean="0"/>
              <a:t> </a:t>
            </a:r>
            <a:r>
              <a:rPr lang="en-US" b="1" i="1" dirty="0" err="1" smtClean="0"/>
              <a:t>atau</a:t>
            </a:r>
            <a:r>
              <a:rPr lang="en-US" b="1" i="1" dirty="0" smtClean="0"/>
              <a:t> </a:t>
            </a:r>
            <a:r>
              <a:rPr lang="en-US" b="1" i="1" dirty="0" err="1" smtClean="0"/>
              <a:t>jalan</a:t>
            </a:r>
            <a:r>
              <a:rPr lang="en-US" b="1" i="1" dirty="0" smtClean="0"/>
              <a:t> air </a:t>
            </a:r>
            <a:r>
              <a:rPr lang="en-US" b="1" i="1" dirty="0" err="1" smtClean="0"/>
              <a:t>atau</a:t>
            </a:r>
            <a:r>
              <a:rPr lang="en-US" b="1" i="1" dirty="0" smtClean="0"/>
              <a:t> </a:t>
            </a:r>
            <a:r>
              <a:rPr lang="en-US" b="1" i="1" dirty="0" err="1" smtClean="0"/>
              <a:t>kemudahan</a:t>
            </a:r>
            <a:r>
              <a:rPr lang="en-US" b="1" i="1" dirty="0" smtClean="0"/>
              <a:t> lain </a:t>
            </a:r>
            <a:r>
              <a:rPr lang="en-US" b="1" i="1" dirty="0" err="1" smtClean="0"/>
              <a:t>bagi</a:t>
            </a:r>
            <a:r>
              <a:rPr lang="en-US" b="1" i="1" dirty="0" smtClean="0"/>
              <a:t> </a:t>
            </a:r>
            <a:r>
              <a:rPr lang="en-US" b="1" i="1" dirty="0" err="1" smtClean="0"/>
              <a:t>bidang</a:t>
            </a:r>
            <a:r>
              <a:rPr lang="en-US" b="1" i="1" dirty="0" smtClean="0"/>
              <a:t> </a:t>
            </a:r>
            <a:r>
              <a:rPr lang="en-US" b="1" i="1" dirty="0" err="1" smtClean="0"/>
              <a:t>pekarangan</a:t>
            </a:r>
            <a:r>
              <a:rPr lang="en-US" b="1" i="1" dirty="0" smtClean="0"/>
              <a:t>/</a:t>
            </a:r>
            <a:r>
              <a:rPr lang="en-US" b="1" i="1" dirty="0" err="1" smtClean="0"/>
              <a:t>tanah</a:t>
            </a:r>
            <a:r>
              <a:rPr lang="en-US" b="1" i="1" dirty="0" smtClean="0"/>
              <a:t> yang </a:t>
            </a:r>
            <a:r>
              <a:rPr lang="en-US" b="1" i="1" dirty="0" err="1" smtClean="0"/>
              <a:t>terkurung</a:t>
            </a:r>
            <a:endParaRPr lang="en-US" b="1" i="1" dirty="0" smtClean="0"/>
          </a:p>
          <a:p>
            <a:pPr marL="457200" indent="-457200">
              <a:buNone/>
            </a:pPr>
            <a:endParaRPr lang="en-US" b="1" i="1" dirty="0" smtClean="0"/>
          </a:p>
          <a:p>
            <a:pPr>
              <a:buNone/>
            </a:pPr>
            <a:r>
              <a:rPr lang="en-US" dirty="0" smtClean="0"/>
              <a:t>   (</a:t>
            </a:r>
            <a:r>
              <a:rPr lang="en-US" dirty="0" err="1" smtClean="0"/>
              <a:t>Pasal</a:t>
            </a:r>
            <a:r>
              <a:rPr lang="en-US" dirty="0" smtClean="0"/>
              <a:t> 13, 31 </a:t>
            </a:r>
            <a:r>
              <a:rPr lang="en-US" dirty="0" err="1" smtClean="0"/>
              <a:t>dan</a:t>
            </a:r>
            <a:r>
              <a:rPr lang="en-US" dirty="0" smtClean="0"/>
              <a:t> 51 PP No. 40 </a:t>
            </a:r>
            <a:r>
              <a:rPr lang="en-US" dirty="0" err="1" smtClean="0"/>
              <a:t>tahun</a:t>
            </a:r>
            <a:r>
              <a:rPr lang="en-US" dirty="0" smtClean="0"/>
              <a:t> 1996)</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368" y="304800"/>
            <a:ext cx="8171688" cy="1676400"/>
          </a:xfrm>
        </p:spPr>
        <p:txBody>
          <a:bodyPr>
            <a:noAutofit/>
          </a:bodyPr>
          <a:lstStyle/>
          <a:p>
            <a:r>
              <a:rPr lang="en-US" sz="3600" b="1" dirty="0"/>
              <a:t>ad. 1. </a:t>
            </a:r>
            <a:r>
              <a:rPr lang="en-US" sz="3600" b="1" dirty="0" err="1"/>
              <a:t>Hak</a:t>
            </a:r>
            <a:r>
              <a:rPr lang="en-US" sz="3600" b="1" dirty="0"/>
              <a:t> </a:t>
            </a:r>
            <a:r>
              <a:rPr lang="en-US" sz="3600" b="1" dirty="0" err="1"/>
              <a:t>Atas</a:t>
            </a:r>
            <a:r>
              <a:rPr lang="en-US" sz="3600" b="1" dirty="0"/>
              <a:t> Tanah </a:t>
            </a:r>
            <a:r>
              <a:rPr lang="en-US" sz="3600" b="1" dirty="0" err="1"/>
              <a:t>karena</a:t>
            </a:r>
            <a:r>
              <a:rPr lang="en-US" sz="3600" b="1" dirty="0"/>
              <a:t>  </a:t>
            </a:r>
            <a:r>
              <a:rPr lang="en-US" sz="3600" b="1" dirty="0" smtClean="0"/>
              <a:t>PENETAPAN PEMERINTAH (</a:t>
            </a:r>
            <a:r>
              <a:rPr lang="en-US" sz="3600" b="1" dirty="0" err="1" smtClean="0"/>
              <a:t>lanjutan</a:t>
            </a:r>
            <a:r>
              <a:rPr lang="en-US" sz="3600" b="1" dirty="0" smtClean="0"/>
              <a:t>)</a:t>
            </a:r>
            <a:endParaRPr lang="en-US" sz="3600" dirty="0"/>
          </a:p>
        </p:txBody>
      </p:sp>
      <p:sp>
        <p:nvSpPr>
          <p:cNvPr id="3" name="Content Placeholder 2"/>
          <p:cNvSpPr>
            <a:spLocks noGrp="1"/>
          </p:cNvSpPr>
          <p:nvPr>
            <p:ph idx="1"/>
          </p:nvPr>
        </p:nvSpPr>
        <p:spPr>
          <a:xfrm>
            <a:off x="914400" y="2286000"/>
            <a:ext cx="7772400" cy="4191000"/>
          </a:xfrm>
        </p:spPr>
        <p:txBody>
          <a:bodyPr>
            <a:normAutofit fontScale="92500" lnSpcReduction="20000"/>
          </a:bodyPr>
          <a:lstStyle/>
          <a:p>
            <a:pPr marL="365125" indent="-365125">
              <a:buNone/>
            </a:pPr>
            <a:r>
              <a:rPr lang="en-US" sz="3500" b="1" dirty="0" err="1"/>
              <a:t>Pengaturan</a:t>
            </a:r>
            <a:r>
              <a:rPr lang="en-US" sz="3500" b="1" dirty="0"/>
              <a:t> </a:t>
            </a:r>
            <a:r>
              <a:rPr lang="en-US" sz="3500" b="1" dirty="0" err="1"/>
              <a:t>Penetapan</a:t>
            </a:r>
            <a:r>
              <a:rPr lang="en-US" sz="3500" b="1" dirty="0"/>
              <a:t> </a:t>
            </a:r>
            <a:r>
              <a:rPr lang="en-US" sz="3500" b="1" dirty="0" err="1"/>
              <a:t>Hak</a:t>
            </a:r>
            <a:r>
              <a:rPr lang="en-US" sz="3500" b="1" dirty="0"/>
              <a:t> </a:t>
            </a:r>
            <a:r>
              <a:rPr lang="en-US" sz="3500" b="1" dirty="0" err="1"/>
              <a:t>atas</a:t>
            </a:r>
            <a:r>
              <a:rPr lang="en-US" sz="3500" b="1" dirty="0"/>
              <a:t> Tanah</a:t>
            </a:r>
            <a:endParaRPr lang="en-US" sz="3500" dirty="0"/>
          </a:p>
          <a:p>
            <a:pPr marL="0" indent="3175">
              <a:buNone/>
            </a:pPr>
            <a:r>
              <a:rPr lang="en-US" dirty="0" err="1"/>
              <a:t>Penetapan</a:t>
            </a:r>
            <a:r>
              <a:rPr lang="en-US" dirty="0"/>
              <a:t> </a:t>
            </a:r>
            <a:r>
              <a:rPr lang="en-US" dirty="0" err="1"/>
              <a:t>haknya</a:t>
            </a:r>
            <a:r>
              <a:rPr lang="en-US" dirty="0"/>
              <a:t> </a:t>
            </a:r>
            <a:r>
              <a:rPr lang="en-US" dirty="0" err="1"/>
              <a:t>dituangkan</a:t>
            </a:r>
            <a:r>
              <a:rPr lang="en-US" dirty="0"/>
              <a:t> </a:t>
            </a:r>
            <a:r>
              <a:rPr lang="en-US" dirty="0" err="1"/>
              <a:t>dalam</a:t>
            </a:r>
            <a:r>
              <a:rPr lang="en-US" dirty="0"/>
              <a:t> </a:t>
            </a:r>
            <a:r>
              <a:rPr lang="en-US" dirty="0" err="1"/>
              <a:t>Surat</a:t>
            </a:r>
            <a:r>
              <a:rPr lang="en-US" dirty="0"/>
              <a:t> </a:t>
            </a:r>
            <a:r>
              <a:rPr lang="en-US" dirty="0" err="1"/>
              <a:t>Keputusan</a:t>
            </a:r>
            <a:r>
              <a:rPr lang="en-US" dirty="0"/>
              <a:t> </a:t>
            </a:r>
            <a:r>
              <a:rPr lang="en-US" dirty="0" err="1"/>
              <a:t>Pemberian</a:t>
            </a:r>
            <a:r>
              <a:rPr lang="en-US" dirty="0"/>
              <a:t> </a:t>
            </a:r>
            <a:r>
              <a:rPr lang="en-US" dirty="0" err="1"/>
              <a:t>Hak</a:t>
            </a:r>
            <a:r>
              <a:rPr lang="en-US" dirty="0"/>
              <a:t> </a:t>
            </a:r>
            <a:r>
              <a:rPr lang="en-US" dirty="0" err="1"/>
              <a:t>atas</a:t>
            </a:r>
            <a:r>
              <a:rPr lang="en-US" dirty="0"/>
              <a:t> T</a:t>
            </a:r>
            <a:r>
              <a:rPr lang="en-US" dirty="0" smtClean="0"/>
              <a:t>anah </a:t>
            </a:r>
            <a:r>
              <a:rPr lang="en-US" dirty="0"/>
              <a:t>(SKPH), yang </a:t>
            </a:r>
            <a:r>
              <a:rPr lang="en-US" dirty="0" err="1"/>
              <a:t>diatur</a:t>
            </a:r>
            <a:r>
              <a:rPr lang="en-US" dirty="0"/>
              <a:t> </a:t>
            </a:r>
            <a:r>
              <a:rPr lang="en-US" dirty="0" err="1"/>
              <a:t>dalam</a:t>
            </a:r>
            <a:r>
              <a:rPr lang="en-US" dirty="0"/>
              <a:t> :</a:t>
            </a:r>
          </a:p>
          <a:p>
            <a:pPr lvl="0"/>
            <a:r>
              <a:rPr lang="en-US" sz="3000" dirty="0"/>
              <a:t>PMA/KBPN No. 3 </a:t>
            </a:r>
            <a:r>
              <a:rPr lang="en-US" sz="3000" dirty="0" err="1"/>
              <a:t>Tahun</a:t>
            </a:r>
            <a:r>
              <a:rPr lang="en-US" sz="3000" dirty="0"/>
              <a:t> 1999 </a:t>
            </a:r>
            <a:r>
              <a:rPr lang="en-US" sz="3000" dirty="0" err="1"/>
              <a:t>jo</a:t>
            </a:r>
            <a:r>
              <a:rPr lang="en-US" sz="3000" dirty="0"/>
              <a:t> </a:t>
            </a:r>
            <a:r>
              <a:rPr lang="en-US" sz="3000" dirty="0" err="1"/>
              <a:t>Peraturan</a:t>
            </a:r>
            <a:r>
              <a:rPr lang="en-US" sz="3000" dirty="0"/>
              <a:t> KBPN No. 1 </a:t>
            </a:r>
            <a:r>
              <a:rPr lang="en-US" sz="3000" dirty="0" err="1"/>
              <a:t>Tahun</a:t>
            </a:r>
            <a:r>
              <a:rPr lang="en-US" sz="3000" dirty="0"/>
              <a:t> 2011</a:t>
            </a:r>
          </a:p>
          <a:p>
            <a:pPr lvl="0"/>
            <a:r>
              <a:rPr lang="en-US" sz="3000" dirty="0"/>
              <a:t>PMA/KBPN No. 9 </a:t>
            </a:r>
            <a:r>
              <a:rPr lang="en-US" sz="3000" dirty="0" err="1"/>
              <a:t>Tahun</a:t>
            </a:r>
            <a:r>
              <a:rPr lang="en-US" sz="3000" dirty="0"/>
              <a:t> 1999</a:t>
            </a:r>
          </a:p>
          <a:p>
            <a:pPr lvl="0"/>
            <a:r>
              <a:rPr lang="en-US" sz="3000" dirty="0" err="1"/>
              <a:t>Keputusan</a:t>
            </a:r>
            <a:r>
              <a:rPr lang="en-US" sz="3000" dirty="0"/>
              <a:t> MNA/KBPN No. 6 </a:t>
            </a:r>
            <a:r>
              <a:rPr lang="en-US" sz="3000" dirty="0" err="1"/>
              <a:t>Tahun</a:t>
            </a:r>
            <a:r>
              <a:rPr lang="en-US" sz="3000" dirty="0"/>
              <a:t> 1998</a:t>
            </a:r>
          </a:p>
          <a:p>
            <a:pPr lvl="0"/>
            <a:r>
              <a:rPr lang="en-US" sz="3000" dirty="0" err="1"/>
              <a:t>Keputusan</a:t>
            </a:r>
            <a:r>
              <a:rPr lang="en-US" sz="3000" dirty="0"/>
              <a:t> MNA/KBPN No. 2 </a:t>
            </a:r>
            <a:r>
              <a:rPr lang="en-US" sz="3000" dirty="0" err="1"/>
              <a:t>Tahun</a:t>
            </a:r>
            <a:r>
              <a:rPr lang="en-US" sz="3000" dirty="0"/>
              <a:t> 1998</a:t>
            </a:r>
          </a:p>
          <a:p>
            <a:r>
              <a:rPr lang="en-US" sz="3000" dirty="0" err="1"/>
              <a:t>Keputusan</a:t>
            </a:r>
            <a:r>
              <a:rPr lang="en-US" sz="3000" dirty="0"/>
              <a:t> MNA/KBPN No. 16 </a:t>
            </a:r>
            <a:r>
              <a:rPr lang="en-US" sz="3000" dirty="0" err="1"/>
              <a:t>Tahun</a:t>
            </a:r>
            <a:r>
              <a:rPr lang="en-US" sz="3000" dirty="0"/>
              <a:t> 1997</a:t>
            </a:r>
          </a:p>
          <a:p>
            <a:pPr marL="0" indent="0">
              <a:buNone/>
            </a:pPr>
            <a:endParaRPr lang="en-US" dirty="0" smtClean="0"/>
          </a:p>
        </p:txBody>
      </p:sp>
    </p:spTree>
    <p:extLst>
      <p:ext uri="{BB962C8B-B14F-4D97-AF65-F5344CB8AC3E}">
        <p14:creationId xmlns:p14="http://schemas.microsoft.com/office/powerpoint/2010/main" val="12559916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368" y="304800"/>
            <a:ext cx="8171688" cy="1524000"/>
          </a:xfrm>
        </p:spPr>
        <p:txBody>
          <a:bodyPr>
            <a:normAutofit fontScale="90000"/>
          </a:bodyPr>
          <a:lstStyle/>
          <a:p>
            <a:r>
              <a:rPr lang="en-US" b="1" dirty="0"/>
              <a:t>ad. </a:t>
            </a:r>
            <a:r>
              <a:rPr lang="en-US" b="1" dirty="0" smtClean="0"/>
              <a:t>2. </a:t>
            </a:r>
            <a:r>
              <a:rPr lang="en-US" b="1" dirty="0" err="1" smtClean="0"/>
              <a:t>Hak</a:t>
            </a:r>
            <a:r>
              <a:rPr lang="en-US" b="1" dirty="0" smtClean="0"/>
              <a:t> </a:t>
            </a:r>
            <a:r>
              <a:rPr lang="en-US" b="1" dirty="0" err="1"/>
              <a:t>Atas</a:t>
            </a:r>
            <a:r>
              <a:rPr lang="en-US" b="1" dirty="0"/>
              <a:t> Tanah </a:t>
            </a:r>
            <a:r>
              <a:rPr lang="en-US" b="1" dirty="0" err="1"/>
              <a:t>karena</a:t>
            </a:r>
            <a:r>
              <a:rPr lang="en-US" b="1" dirty="0"/>
              <a:t>  </a:t>
            </a:r>
            <a:r>
              <a:rPr lang="en-US" b="1" dirty="0" smtClean="0"/>
              <a:t> 	 	   KONVERSI                           (</a:t>
            </a:r>
            <a:r>
              <a:rPr lang="en-US" b="1" dirty="0" err="1" smtClean="0"/>
              <a:t>Ketentuan</a:t>
            </a:r>
            <a:r>
              <a:rPr lang="en-US" b="1" dirty="0" smtClean="0"/>
              <a:t> </a:t>
            </a:r>
            <a:r>
              <a:rPr lang="en-US" b="1" dirty="0" err="1" smtClean="0"/>
              <a:t>Undang-Undang</a:t>
            </a:r>
            <a:r>
              <a:rPr lang="en-US" b="1" dirty="0" smtClean="0"/>
              <a:t>)</a:t>
            </a:r>
            <a:endParaRPr lang="en-US" dirty="0"/>
          </a:p>
        </p:txBody>
      </p:sp>
      <p:sp>
        <p:nvSpPr>
          <p:cNvPr id="3" name="Content Placeholder 2"/>
          <p:cNvSpPr>
            <a:spLocks noGrp="1"/>
          </p:cNvSpPr>
          <p:nvPr>
            <p:ph idx="1"/>
          </p:nvPr>
        </p:nvSpPr>
        <p:spPr>
          <a:xfrm>
            <a:off x="914400" y="2362200"/>
            <a:ext cx="7772400" cy="3962400"/>
          </a:xfrm>
        </p:spPr>
        <p:txBody>
          <a:bodyPr>
            <a:normAutofit fontScale="85000" lnSpcReduction="20000"/>
          </a:bodyPr>
          <a:lstStyle/>
          <a:p>
            <a:pPr marL="0" indent="3175">
              <a:buNone/>
            </a:pPr>
            <a:r>
              <a:rPr lang="en-US" dirty="0" err="1"/>
              <a:t>Hak</a:t>
            </a:r>
            <a:r>
              <a:rPr lang="en-US" dirty="0"/>
              <a:t> </a:t>
            </a:r>
            <a:r>
              <a:rPr lang="en-US" dirty="0" err="1"/>
              <a:t>atas</a:t>
            </a:r>
            <a:r>
              <a:rPr lang="en-US" dirty="0"/>
              <a:t> </a:t>
            </a:r>
            <a:r>
              <a:rPr lang="en-US" dirty="0" err="1"/>
              <a:t>tanah</a:t>
            </a:r>
            <a:r>
              <a:rPr lang="en-US" dirty="0"/>
              <a:t> yang </a:t>
            </a:r>
            <a:r>
              <a:rPr lang="en-US" dirty="0" err="1"/>
              <a:t>terjadi</a:t>
            </a:r>
            <a:r>
              <a:rPr lang="en-US" dirty="0"/>
              <a:t> </a:t>
            </a:r>
            <a:r>
              <a:rPr lang="en-US" dirty="0" err="1"/>
              <a:t>karena</a:t>
            </a:r>
            <a:r>
              <a:rPr lang="en-US" dirty="0"/>
              <a:t> </a:t>
            </a:r>
            <a:r>
              <a:rPr lang="en-US" dirty="0" err="1"/>
              <a:t>ketentuan</a:t>
            </a:r>
            <a:r>
              <a:rPr lang="en-US" dirty="0"/>
              <a:t> </a:t>
            </a:r>
            <a:r>
              <a:rPr lang="en-US" dirty="0" err="1"/>
              <a:t>Undang-undanglah</a:t>
            </a:r>
            <a:r>
              <a:rPr lang="en-US" dirty="0"/>
              <a:t> yang </a:t>
            </a:r>
            <a:r>
              <a:rPr lang="en-US" dirty="0" err="1" smtClean="0"/>
              <a:t>menetapkan</a:t>
            </a:r>
            <a:r>
              <a:rPr lang="en-US" dirty="0" smtClean="0"/>
              <a:t> </a:t>
            </a:r>
            <a:r>
              <a:rPr lang="en-US" dirty="0" err="1"/>
              <a:t>haknya</a:t>
            </a:r>
            <a:r>
              <a:rPr lang="en-US" dirty="0"/>
              <a:t> </a:t>
            </a:r>
            <a:r>
              <a:rPr lang="en-US" i="1" dirty="0"/>
              <a:t>(ex </a:t>
            </a:r>
            <a:r>
              <a:rPr lang="en-US" i="1" dirty="0" err="1"/>
              <a:t>lege</a:t>
            </a:r>
            <a:r>
              <a:rPr lang="en-US" i="1" dirty="0"/>
              <a:t>)</a:t>
            </a:r>
            <a:endParaRPr lang="en-US" dirty="0"/>
          </a:p>
          <a:p>
            <a:pPr marL="0" indent="0">
              <a:buNone/>
            </a:pPr>
            <a:r>
              <a:rPr lang="en-US" dirty="0" err="1"/>
              <a:t>Misalnya</a:t>
            </a:r>
            <a:r>
              <a:rPr lang="en-US" dirty="0"/>
              <a:t>: </a:t>
            </a:r>
          </a:p>
          <a:p>
            <a:pPr marL="457200" indent="3175">
              <a:buNone/>
            </a:pPr>
            <a:r>
              <a:rPr lang="en-US" dirty="0" err="1"/>
              <a:t>hak</a:t>
            </a:r>
            <a:r>
              <a:rPr lang="en-US" dirty="0"/>
              <a:t> </a:t>
            </a:r>
            <a:r>
              <a:rPr lang="en-US" dirty="0" err="1" smtClean="0"/>
              <a:t>atas</a:t>
            </a:r>
            <a:r>
              <a:rPr lang="en-US" dirty="0" smtClean="0"/>
              <a:t> </a:t>
            </a:r>
            <a:r>
              <a:rPr lang="en-US" dirty="0" err="1"/>
              <a:t>tanah</a:t>
            </a:r>
            <a:r>
              <a:rPr lang="en-US" dirty="0"/>
              <a:t> yang </a:t>
            </a:r>
            <a:r>
              <a:rPr lang="en-US" dirty="0" err="1"/>
              <a:t>berasal</a:t>
            </a:r>
            <a:r>
              <a:rPr lang="en-US" dirty="0"/>
              <a:t> </a:t>
            </a:r>
            <a:r>
              <a:rPr lang="en-US" dirty="0" err="1"/>
              <a:t>dari</a:t>
            </a:r>
            <a:r>
              <a:rPr lang="en-US" dirty="0"/>
              <a:t> </a:t>
            </a:r>
            <a:r>
              <a:rPr lang="en-US" dirty="0" err="1"/>
              <a:t>konversi</a:t>
            </a:r>
            <a:r>
              <a:rPr lang="en-US" dirty="0"/>
              <a:t> </a:t>
            </a:r>
            <a:r>
              <a:rPr lang="en-US" dirty="0" err="1"/>
              <a:t>tanah</a:t>
            </a:r>
            <a:r>
              <a:rPr lang="en-US" dirty="0"/>
              <a:t> </a:t>
            </a:r>
            <a:r>
              <a:rPr lang="en-US" dirty="0" err="1"/>
              <a:t>bekas</a:t>
            </a:r>
            <a:r>
              <a:rPr lang="en-US" dirty="0"/>
              <a:t> </a:t>
            </a:r>
            <a:r>
              <a:rPr lang="en-US" dirty="0" err="1"/>
              <a:t>milik</a:t>
            </a:r>
            <a:r>
              <a:rPr lang="en-US" dirty="0"/>
              <a:t> </a:t>
            </a:r>
            <a:r>
              <a:rPr lang="en-US" dirty="0" err="1"/>
              <a:t>adat</a:t>
            </a:r>
            <a:r>
              <a:rPr lang="en-US" dirty="0" smtClean="0"/>
              <a:t>.</a:t>
            </a:r>
          </a:p>
          <a:p>
            <a:pPr marL="457200" indent="3175">
              <a:buNone/>
            </a:pPr>
            <a:endParaRPr lang="en-US" dirty="0"/>
          </a:p>
          <a:p>
            <a:pPr marL="365125" indent="-365125">
              <a:buNone/>
            </a:pPr>
            <a:r>
              <a:rPr lang="en-US" b="1" dirty="0" err="1" smtClean="0"/>
              <a:t>Konversi</a:t>
            </a:r>
            <a:r>
              <a:rPr lang="en-US" dirty="0" smtClean="0"/>
              <a:t> </a:t>
            </a:r>
            <a:r>
              <a:rPr lang="en-US" dirty="0" err="1"/>
              <a:t>adalah</a:t>
            </a:r>
            <a:r>
              <a:rPr lang="en-US" dirty="0"/>
              <a:t> :</a:t>
            </a:r>
          </a:p>
          <a:p>
            <a:pPr marL="0" indent="3175">
              <a:buNone/>
            </a:pPr>
            <a:r>
              <a:rPr lang="en-US" dirty="0" err="1"/>
              <a:t>Penyesuaian</a:t>
            </a:r>
            <a:r>
              <a:rPr lang="en-US" dirty="0"/>
              <a:t> </a:t>
            </a:r>
            <a:r>
              <a:rPr lang="en-US" dirty="0" err="1"/>
              <a:t>suatu</a:t>
            </a:r>
            <a:r>
              <a:rPr lang="en-US" dirty="0"/>
              <a:t> </a:t>
            </a:r>
            <a:r>
              <a:rPr lang="en-US" dirty="0" err="1"/>
              <a:t>hak</a:t>
            </a:r>
            <a:r>
              <a:rPr lang="en-US" dirty="0"/>
              <a:t> </a:t>
            </a:r>
            <a:r>
              <a:rPr lang="en-US" dirty="0" err="1"/>
              <a:t>tanah</a:t>
            </a:r>
            <a:r>
              <a:rPr lang="en-US" dirty="0"/>
              <a:t> </a:t>
            </a:r>
            <a:r>
              <a:rPr lang="en-US" dirty="0" err="1"/>
              <a:t>menurut</a:t>
            </a:r>
            <a:r>
              <a:rPr lang="en-US" dirty="0"/>
              <a:t> </a:t>
            </a:r>
            <a:r>
              <a:rPr lang="en-US" dirty="0" err="1"/>
              <a:t>hukum</a:t>
            </a:r>
            <a:r>
              <a:rPr lang="en-US" dirty="0"/>
              <a:t> yang lama </a:t>
            </a:r>
            <a:r>
              <a:rPr lang="en-US" dirty="0" err="1"/>
              <a:t>menjadi</a:t>
            </a:r>
            <a:r>
              <a:rPr lang="en-US" dirty="0"/>
              <a:t> </a:t>
            </a:r>
            <a:r>
              <a:rPr lang="en-US" dirty="0" err="1"/>
              <a:t>sesuatu</a:t>
            </a:r>
            <a:r>
              <a:rPr lang="en-US" dirty="0"/>
              <a:t> </a:t>
            </a:r>
            <a:r>
              <a:rPr lang="en-US" dirty="0" err="1"/>
              <a:t>hak</a:t>
            </a:r>
            <a:r>
              <a:rPr lang="en-US" dirty="0"/>
              <a:t> </a:t>
            </a:r>
            <a:r>
              <a:rPr lang="en-US" dirty="0" err="1"/>
              <a:t>atas</a:t>
            </a:r>
            <a:r>
              <a:rPr lang="en-US" dirty="0"/>
              <a:t> </a:t>
            </a:r>
            <a:r>
              <a:rPr lang="en-US" dirty="0" err="1"/>
              <a:t>tanah</a:t>
            </a:r>
            <a:r>
              <a:rPr lang="en-US" dirty="0"/>
              <a:t> </a:t>
            </a:r>
            <a:r>
              <a:rPr lang="en-US" dirty="0" err="1"/>
              <a:t>menurut</a:t>
            </a:r>
            <a:r>
              <a:rPr lang="en-US" dirty="0"/>
              <a:t> </a:t>
            </a:r>
            <a:r>
              <a:rPr lang="en-US" dirty="0" err="1"/>
              <a:t>hukum</a:t>
            </a:r>
            <a:r>
              <a:rPr lang="en-US" dirty="0"/>
              <a:t> yang </a:t>
            </a:r>
            <a:r>
              <a:rPr lang="en-US" dirty="0" err="1"/>
              <a:t>baru</a:t>
            </a:r>
            <a:r>
              <a:rPr lang="en-US" dirty="0"/>
              <a:t>.</a:t>
            </a:r>
          </a:p>
          <a:p>
            <a:pPr marL="0" indent="0">
              <a:buNone/>
            </a:pPr>
            <a:endParaRPr lang="en-US" dirty="0" smtClean="0"/>
          </a:p>
        </p:txBody>
      </p:sp>
    </p:spTree>
    <p:extLst>
      <p:ext uri="{BB962C8B-B14F-4D97-AF65-F5344CB8AC3E}">
        <p14:creationId xmlns:p14="http://schemas.microsoft.com/office/powerpoint/2010/main" val="34453866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368" y="381000"/>
            <a:ext cx="8171688" cy="1219200"/>
          </a:xfrm>
        </p:spPr>
        <p:txBody>
          <a:bodyPr>
            <a:noAutofit/>
          </a:bodyPr>
          <a:lstStyle/>
          <a:p>
            <a:r>
              <a:rPr lang="en-US" sz="3600" b="1" dirty="0"/>
              <a:t>ad. </a:t>
            </a:r>
            <a:r>
              <a:rPr lang="en-US" sz="3600" b="1" dirty="0" smtClean="0"/>
              <a:t>2. </a:t>
            </a:r>
            <a:r>
              <a:rPr lang="en-US" sz="3600" b="1" dirty="0" err="1" smtClean="0"/>
              <a:t>Hak</a:t>
            </a:r>
            <a:r>
              <a:rPr lang="en-US" sz="3600" b="1" dirty="0" smtClean="0"/>
              <a:t> </a:t>
            </a:r>
            <a:r>
              <a:rPr lang="en-US" sz="3600" b="1" dirty="0" err="1"/>
              <a:t>Atas</a:t>
            </a:r>
            <a:r>
              <a:rPr lang="en-US" sz="3600" b="1" dirty="0"/>
              <a:t> Tanah </a:t>
            </a:r>
            <a:r>
              <a:rPr lang="en-US" sz="3600" b="1" dirty="0" err="1" smtClean="0"/>
              <a:t>karena</a:t>
            </a:r>
            <a:r>
              <a:rPr lang="en-US" sz="3600" b="1" dirty="0" smtClean="0"/>
              <a:t> 	  	 	  KONVERSI                           	       	  (</a:t>
            </a:r>
            <a:r>
              <a:rPr lang="en-US" sz="3600" b="1" dirty="0" err="1" smtClean="0"/>
              <a:t>Lanjutan</a:t>
            </a:r>
            <a:r>
              <a:rPr lang="en-US" sz="3600" b="1" dirty="0" smtClean="0"/>
              <a:t>)</a:t>
            </a:r>
            <a:endParaRPr lang="en-US" sz="3600" dirty="0"/>
          </a:p>
        </p:txBody>
      </p:sp>
      <p:sp>
        <p:nvSpPr>
          <p:cNvPr id="3" name="Content Placeholder 2"/>
          <p:cNvSpPr>
            <a:spLocks noGrp="1"/>
          </p:cNvSpPr>
          <p:nvPr>
            <p:ph idx="1"/>
          </p:nvPr>
        </p:nvSpPr>
        <p:spPr>
          <a:xfrm>
            <a:off x="990600" y="2057400"/>
            <a:ext cx="7543800" cy="4572000"/>
          </a:xfrm>
        </p:spPr>
        <p:txBody>
          <a:bodyPr>
            <a:normAutofit fontScale="70000" lnSpcReduction="20000"/>
          </a:bodyPr>
          <a:lstStyle/>
          <a:p>
            <a:pPr marL="0" indent="3175">
              <a:buNone/>
            </a:pPr>
            <a:r>
              <a:rPr lang="en-US" dirty="0" err="1"/>
              <a:t>Dapat</a:t>
            </a:r>
            <a:r>
              <a:rPr lang="en-US" dirty="0"/>
              <a:t> </a:t>
            </a:r>
            <a:r>
              <a:rPr lang="en-US" dirty="0" err="1"/>
              <a:t>dilakukan</a:t>
            </a:r>
            <a:r>
              <a:rPr lang="en-US" dirty="0"/>
              <a:t> </a:t>
            </a:r>
            <a:r>
              <a:rPr lang="en-US" dirty="0" err="1"/>
              <a:t>dengan</a:t>
            </a:r>
            <a:r>
              <a:rPr lang="en-US" dirty="0"/>
              <a:t> 2 </a:t>
            </a:r>
            <a:r>
              <a:rPr lang="en-US" dirty="0" err="1" smtClean="0"/>
              <a:t>cara</a:t>
            </a:r>
            <a:r>
              <a:rPr lang="en-US" dirty="0"/>
              <a:t>, </a:t>
            </a:r>
            <a:r>
              <a:rPr lang="en-US" dirty="0" err="1"/>
              <a:t>yaitu</a:t>
            </a:r>
            <a:r>
              <a:rPr lang="en-US" dirty="0"/>
              <a:t> </a:t>
            </a:r>
            <a:r>
              <a:rPr lang="en-US" dirty="0" err="1"/>
              <a:t>melalui</a:t>
            </a:r>
            <a:r>
              <a:rPr lang="en-US" dirty="0" smtClean="0"/>
              <a:t>:</a:t>
            </a:r>
            <a:endParaRPr lang="en-US" dirty="0"/>
          </a:p>
          <a:p>
            <a:pPr marL="514350" lvl="0" indent="-514350">
              <a:buAutoNum type="arabicPeriod"/>
            </a:pPr>
            <a:r>
              <a:rPr lang="en-US" b="1" dirty="0" err="1" smtClean="0"/>
              <a:t>Penegasan</a:t>
            </a:r>
            <a:r>
              <a:rPr lang="en-US" b="1" dirty="0" smtClean="0"/>
              <a:t> </a:t>
            </a:r>
            <a:r>
              <a:rPr lang="en-US" b="1" dirty="0" err="1" smtClean="0"/>
              <a:t>Hak</a:t>
            </a:r>
            <a:endParaRPr lang="en-US" b="1" dirty="0" smtClean="0"/>
          </a:p>
          <a:p>
            <a:pPr marL="514350" indent="-514350">
              <a:buNone/>
            </a:pPr>
            <a:r>
              <a:rPr lang="en-US" dirty="0" smtClean="0"/>
              <a:t>	</a:t>
            </a:r>
            <a:r>
              <a:rPr lang="en-US" dirty="0" err="1" smtClean="0"/>
              <a:t>Penyesuaian</a:t>
            </a:r>
            <a:r>
              <a:rPr lang="en-US" dirty="0" smtClean="0"/>
              <a:t> </a:t>
            </a:r>
            <a:r>
              <a:rPr lang="en-US" dirty="0" err="1"/>
              <a:t>hak</a:t>
            </a:r>
            <a:r>
              <a:rPr lang="en-US" dirty="0"/>
              <a:t> </a:t>
            </a:r>
            <a:r>
              <a:rPr lang="en-US" dirty="0" err="1"/>
              <a:t>melalui</a:t>
            </a:r>
            <a:r>
              <a:rPr lang="en-US" dirty="0"/>
              <a:t> </a:t>
            </a:r>
            <a:r>
              <a:rPr lang="en-US" dirty="0" err="1"/>
              <a:t>penegasan</a:t>
            </a:r>
            <a:r>
              <a:rPr lang="en-US" dirty="0"/>
              <a:t> </a:t>
            </a:r>
            <a:r>
              <a:rPr lang="en-US" dirty="0" err="1"/>
              <a:t>hak</a:t>
            </a:r>
            <a:r>
              <a:rPr lang="en-US" dirty="0"/>
              <a:t> </a:t>
            </a:r>
            <a:r>
              <a:rPr lang="en-US" dirty="0" err="1"/>
              <a:t>ini</a:t>
            </a:r>
            <a:r>
              <a:rPr lang="en-US" dirty="0"/>
              <a:t> </a:t>
            </a:r>
            <a:r>
              <a:rPr lang="en-US" dirty="0" err="1"/>
              <a:t>dilakukan</a:t>
            </a:r>
            <a:r>
              <a:rPr lang="en-US" dirty="0"/>
              <a:t> </a:t>
            </a:r>
            <a:r>
              <a:rPr lang="en-US" dirty="0" err="1"/>
              <a:t>apabila</a:t>
            </a:r>
            <a:r>
              <a:rPr lang="en-US" dirty="0"/>
              <a:t> </a:t>
            </a:r>
            <a:r>
              <a:rPr lang="en-US" dirty="0" err="1"/>
              <a:t>bukti-bukti</a:t>
            </a:r>
            <a:r>
              <a:rPr lang="en-US" dirty="0"/>
              <a:t> </a:t>
            </a:r>
            <a:r>
              <a:rPr lang="en-US" dirty="0" err="1"/>
              <a:t>pemilikan</a:t>
            </a:r>
            <a:r>
              <a:rPr lang="en-US" dirty="0"/>
              <a:t> </a:t>
            </a:r>
            <a:r>
              <a:rPr lang="en-US" dirty="0" err="1"/>
              <a:t>tanah</a:t>
            </a:r>
            <a:r>
              <a:rPr lang="en-US" dirty="0"/>
              <a:t> </a:t>
            </a:r>
            <a:r>
              <a:rPr lang="en-US" dirty="0" err="1"/>
              <a:t>ada</a:t>
            </a:r>
            <a:r>
              <a:rPr lang="en-US" dirty="0"/>
              <a:t>, </a:t>
            </a:r>
            <a:r>
              <a:rPr lang="en-US" dirty="0" err="1"/>
              <a:t>lengkap</a:t>
            </a:r>
            <a:r>
              <a:rPr lang="en-US" dirty="0"/>
              <a:t>, </a:t>
            </a:r>
            <a:r>
              <a:rPr lang="en-US" dirty="0" err="1"/>
              <a:t>dan</a:t>
            </a:r>
            <a:r>
              <a:rPr lang="en-US" dirty="0"/>
              <a:t> </a:t>
            </a:r>
            <a:r>
              <a:rPr lang="en-US" dirty="0" err="1"/>
              <a:t>tidak</a:t>
            </a:r>
            <a:r>
              <a:rPr lang="en-US" dirty="0"/>
              <a:t> </a:t>
            </a:r>
            <a:r>
              <a:rPr lang="en-US" dirty="0" err="1"/>
              <a:t>putus</a:t>
            </a:r>
            <a:r>
              <a:rPr lang="en-US" dirty="0"/>
              <a:t>.</a:t>
            </a:r>
          </a:p>
          <a:p>
            <a:pPr marL="514350" indent="-514350">
              <a:buNone/>
            </a:pPr>
            <a:r>
              <a:rPr lang="en-US" dirty="0"/>
              <a:t>	</a:t>
            </a:r>
            <a:r>
              <a:rPr lang="en-US" dirty="0" err="1"/>
              <a:t>Dalam</a:t>
            </a:r>
            <a:r>
              <a:rPr lang="en-US" dirty="0"/>
              <a:t> </a:t>
            </a:r>
            <a:r>
              <a:rPr lang="en-US" dirty="0" err="1"/>
              <a:t>hal</a:t>
            </a:r>
            <a:r>
              <a:rPr lang="en-US" dirty="0"/>
              <a:t> </a:t>
            </a:r>
            <a:r>
              <a:rPr lang="en-US" dirty="0" err="1"/>
              <a:t>tanah</a:t>
            </a:r>
            <a:r>
              <a:rPr lang="en-US" dirty="0"/>
              <a:t> </a:t>
            </a:r>
            <a:r>
              <a:rPr lang="en-US" dirty="0" err="1"/>
              <a:t>milik</a:t>
            </a:r>
            <a:r>
              <a:rPr lang="en-US" dirty="0"/>
              <a:t> </a:t>
            </a:r>
            <a:r>
              <a:rPr lang="en-US" dirty="0" err="1"/>
              <a:t>adat</a:t>
            </a:r>
            <a:r>
              <a:rPr lang="en-US" dirty="0"/>
              <a:t>, yang </a:t>
            </a:r>
            <a:r>
              <a:rPr lang="en-US" dirty="0" err="1"/>
              <a:t>demikian</a:t>
            </a:r>
            <a:r>
              <a:rPr lang="en-US" dirty="0"/>
              <a:t> </a:t>
            </a:r>
            <a:r>
              <a:rPr lang="en-US" dirty="0" err="1"/>
              <a:t>langsung</a:t>
            </a:r>
            <a:r>
              <a:rPr lang="en-US" dirty="0"/>
              <a:t> </a:t>
            </a:r>
            <a:r>
              <a:rPr lang="en-US" dirty="0" err="1"/>
              <a:t>didaftar</a:t>
            </a:r>
            <a:r>
              <a:rPr lang="en-US" dirty="0"/>
              <a:t> </a:t>
            </a:r>
            <a:r>
              <a:rPr lang="en-US" dirty="0" err="1"/>
              <a:t>dalam</a:t>
            </a:r>
            <a:r>
              <a:rPr lang="en-US" dirty="0"/>
              <a:t> </a:t>
            </a:r>
            <a:r>
              <a:rPr lang="en-US" dirty="0" err="1"/>
              <a:t>buku</a:t>
            </a:r>
            <a:r>
              <a:rPr lang="en-US" dirty="0"/>
              <a:t> </a:t>
            </a:r>
            <a:r>
              <a:rPr lang="en-US" dirty="0" err="1"/>
              <a:t>tanah</a:t>
            </a:r>
            <a:r>
              <a:rPr lang="en-US" dirty="0"/>
              <a:t> </a:t>
            </a:r>
            <a:r>
              <a:rPr lang="en-US" dirty="0" err="1"/>
              <a:t>dan</a:t>
            </a:r>
            <a:r>
              <a:rPr lang="en-US" dirty="0"/>
              <a:t> </a:t>
            </a:r>
            <a:r>
              <a:rPr lang="en-US" dirty="0" err="1"/>
              <a:t>diterbitkan</a:t>
            </a:r>
            <a:r>
              <a:rPr lang="en-US" dirty="0"/>
              <a:t> </a:t>
            </a:r>
            <a:r>
              <a:rPr lang="en-US" dirty="0" err="1"/>
              <a:t>sertifikat</a:t>
            </a:r>
            <a:r>
              <a:rPr lang="en-US" dirty="0"/>
              <a:t> </a:t>
            </a:r>
            <a:r>
              <a:rPr lang="en-US" dirty="0" err="1"/>
              <a:t>hak</a:t>
            </a:r>
            <a:r>
              <a:rPr lang="en-US" dirty="0"/>
              <a:t> </a:t>
            </a:r>
            <a:r>
              <a:rPr lang="en-US" dirty="0" err="1"/>
              <a:t>atas</a:t>
            </a:r>
            <a:r>
              <a:rPr lang="en-US" dirty="0"/>
              <a:t> </a:t>
            </a:r>
            <a:r>
              <a:rPr lang="en-US" dirty="0" err="1"/>
              <a:t>tanahnya</a:t>
            </a:r>
            <a:r>
              <a:rPr lang="en-US" dirty="0"/>
              <a:t>.</a:t>
            </a:r>
          </a:p>
          <a:p>
            <a:pPr marL="514350" indent="-514350">
              <a:buNone/>
            </a:pPr>
            <a:endParaRPr lang="en-US" dirty="0"/>
          </a:p>
          <a:p>
            <a:pPr marL="514350" indent="-514350">
              <a:buAutoNum type="arabicPeriod" startAt="2"/>
            </a:pPr>
            <a:r>
              <a:rPr lang="en-US" b="1" dirty="0" err="1" smtClean="0"/>
              <a:t>Pengakuan</a:t>
            </a:r>
            <a:r>
              <a:rPr lang="en-US" b="1" dirty="0" smtClean="0"/>
              <a:t> </a:t>
            </a:r>
            <a:r>
              <a:rPr lang="en-US" b="1" dirty="0" err="1" smtClean="0"/>
              <a:t>Hak</a:t>
            </a:r>
            <a:endParaRPr lang="en-US" b="1" dirty="0" smtClean="0"/>
          </a:p>
          <a:p>
            <a:pPr marL="514350" indent="-514350">
              <a:buNone/>
            </a:pPr>
            <a:r>
              <a:rPr lang="en-US" dirty="0" smtClean="0"/>
              <a:t>	</a:t>
            </a:r>
            <a:r>
              <a:rPr lang="en-US" dirty="0" err="1" smtClean="0"/>
              <a:t>Penyesuaian</a:t>
            </a:r>
            <a:r>
              <a:rPr lang="en-US" dirty="0" smtClean="0"/>
              <a:t> </a:t>
            </a:r>
            <a:r>
              <a:rPr lang="en-US" dirty="0" err="1"/>
              <a:t>hak</a:t>
            </a:r>
            <a:r>
              <a:rPr lang="en-US" dirty="0"/>
              <a:t> </a:t>
            </a:r>
            <a:r>
              <a:rPr lang="en-US" dirty="0" err="1"/>
              <a:t>melalui</a:t>
            </a:r>
            <a:r>
              <a:rPr lang="en-US" dirty="0"/>
              <a:t> </a:t>
            </a:r>
            <a:r>
              <a:rPr lang="en-US" dirty="0" err="1"/>
              <a:t>pengakuan</a:t>
            </a:r>
            <a:r>
              <a:rPr lang="en-US" dirty="0"/>
              <a:t> </a:t>
            </a:r>
            <a:r>
              <a:rPr lang="en-US" dirty="0" err="1"/>
              <a:t>hak</a:t>
            </a:r>
            <a:r>
              <a:rPr lang="en-US" dirty="0"/>
              <a:t> </a:t>
            </a:r>
            <a:r>
              <a:rPr lang="en-US" dirty="0" err="1"/>
              <a:t>ini</a:t>
            </a:r>
            <a:r>
              <a:rPr lang="en-US" dirty="0"/>
              <a:t> </a:t>
            </a:r>
            <a:r>
              <a:rPr lang="en-US" dirty="0" err="1"/>
              <a:t>dilakukan</a:t>
            </a:r>
            <a:r>
              <a:rPr lang="en-US" dirty="0"/>
              <a:t>  </a:t>
            </a:r>
            <a:r>
              <a:rPr lang="en-US" dirty="0" err="1"/>
              <a:t>apabila</a:t>
            </a:r>
            <a:r>
              <a:rPr lang="en-US" dirty="0"/>
              <a:t> </a:t>
            </a:r>
            <a:r>
              <a:rPr lang="en-US" dirty="0" err="1"/>
              <a:t>penguasaan</a:t>
            </a:r>
            <a:r>
              <a:rPr lang="en-US" dirty="0"/>
              <a:t> </a:t>
            </a:r>
            <a:r>
              <a:rPr lang="en-US" dirty="0" err="1"/>
              <a:t>dan</a:t>
            </a:r>
            <a:r>
              <a:rPr lang="en-US" dirty="0"/>
              <a:t> </a:t>
            </a:r>
            <a:r>
              <a:rPr lang="en-US" dirty="0" err="1"/>
              <a:t>pemilikan</a:t>
            </a:r>
            <a:r>
              <a:rPr lang="en-US" dirty="0"/>
              <a:t> </a:t>
            </a:r>
            <a:r>
              <a:rPr lang="en-US" dirty="0" err="1"/>
              <a:t>tanah</a:t>
            </a:r>
            <a:r>
              <a:rPr lang="en-US" dirty="0"/>
              <a:t> </a:t>
            </a:r>
            <a:r>
              <a:rPr lang="en-US" dirty="0" err="1"/>
              <a:t>adat</a:t>
            </a:r>
            <a:r>
              <a:rPr lang="en-US" dirty="0"/>
              <a:t> </a:t>
            </a:r>
            <a:r>
              <a:rPr lang="en-US" dirty="0" err="1"/>
              <a:t>oleh</a:t>
            </a:r>
            <a:r>
              <a:rPr lang="en-US" dirty="0"/>
              <a:t> </a:t>
            </a:r>
            <a:r>
              <a:rPr lang="en-US" dirty="0" err="1"/>
              <a:t>ybs</a:t>
            </a:r>
            <a:r>
              <a:rPr lang="en-US" dirty="0"/>
              <a:t> </a:t>
            </a:r>
            <a:r>
              <a:rPr lang="en-US" dirty="0" err="1"/>
              <a:t>tidak</a:t>
            </a:r>
            <a:r>
              <a:rPr lang="en-US" dirty="0"/>
              <a:t> </a:t>
            </a:r>
            <a:r>
              <a:rPr lang="en-US" dirty="0" err="1"/>
              <a:t>didukung</a:t>
            </a:r>
            <a:r>
              <a:rPr lang="en-US" dirty="0"/>
              <a:t> </a:t>
            </a:r>
            <a:r>
              <a:rPr lang="en-US" dirty="0" err="1"/>
              <a:t>bukti-bukti</a:t>
            </a:r>
            <a:r>
              <a:rPr lang="en-US" dirty="0"/>
              <a:t> yang </a:t>
            </a:r>
            <a:r>
              <a:rPr lang="en-US" dirty="0" err="1"/>
              <a:t>kuat</a:t>
            </a:r>
            <a:r>
              <a:rPr lang="en-US" dirty="0"/>
              <a:t> </a:t>
            </a:r>
            <a:r>
              <a:rPr lang="en-US" dirty="0" err="1"/>
              <a:t>atau</a:t>
            </a:r>
            <a:r>
              <a:rPr lang="en-US" dirty="0"/>
              <a:t> </a:t>
            </a:r>
            <a:r>
              <a:rPr lang="en-US" dirty="0" err="1"/>
              <a:t>bukti-buktinya</a:t>
            </a:r>
            <a:r>
              <a:rPr lang="en-US" dirty="0"/>
              <a:t> </a:t>
            </a:r>
            <a:r>
              <a:rPr lang="en-US" dirty="0" err="1"/>
              <a:t>sudah</a:t>
            </a:r>
            <a:r>
              <a:rPr lang="en-US" dirty="0"/>
              <a:t> </a:t>
            </a:r>
            <a:r>
              <a:rPr lang="en-US" dirty="0" err="1"/>
              <a:t>tidak</a:t>
            </a:r>
            <a:r>
              <a:rPr lang="en-US" dirty="0"/>
              <a:t> </a:t>
            </a:r>
            <a:r>
              <a:rPr lang="en-US" dirty="0" err="1"/>
              <a:t>lengkap</a:t>
            </a:r>
            <a:r>
              <a:rPr lang="en-US" dirty="0"/>
              <a:t> </a:t>
            </a:r>
            <a:r>
              <a:rPr lang="en-US" dirty="0" err="1"/>
              <a:t>lagi</a:t>
            </a:r>
            <a:r>
              <a:rPr lang="en-US" dirty="0"/>
              <a:t>. </a:t>
            </a:r>
            <a:r>
              <a:rPr lang="en-US" dirty="0" err="1" smtClean="0"/>
              <a:t>Untuk</a:t>
            </a:r>
            <a:r>
              <a:rPr lang="en-US" dirty="0" smtClean="0"/>
              <a:t> </a:t>
            </a:r>
            <a:r>
              <a:rPr lang="en-US" dirty="0" err="1"/>
              <a:t>itu</a:t>
            </a:r>
            <a:r>
              <a:rPr lang="en-US" dirty="0"/>
              <a:t> </a:t>
            </a:r>
            <a:r>
              <a:rPr lang="en-US" dirty="0" err="1"/>
              <a:t>sebelum</a:t>
            </a:r>
            <a:r>
              <a:rPr lang="en-US" dirty="0"/>
              <a:t> </a:t>
            </a:r>
            <a:r>
              <a:rPr lang="en-US" dirty="0" err="1"/>
              <a:t>hak</a:t>
            </a:r>
            <a:r>
              <a:rPr lang="en-US" dirty="0"/>
              <a:t> </a:t>
            </a:r>
            <a:r>
              <a:rPr lang="en-US" dirty="0" err="1"/>
              <a:t>tsb</a:t>
            </a:r>
            <a:r>
              <a:rPr lang="en-US" dirty="0"/>
              <a:t> </a:t>
            </a:r>
            <a:r>
              <a:rPr lang="en-US" dirty="0" err="1"/>
              <a:t>didaftar</a:t>
            </a:r>
            <a:r>
              <a:rPr lang="en-US" dirty="0"/>
              <a:t>, </a:t>
            </a:r>
            <a:r>
              <a:rPr lang="en-US" dirty="0" err="1"/>
              <a:t>harus</a:t>
            </a:r>
            <a:r>
              <a:rPr lang="en-US" dirty="0"/>
              <a:t> </a:t>
            </a:r>
            <a:r>
              <a:rPr lang="en-US" dirty="0" err="1"/>
              <a:t>diterbitkan</a:t>
            </a:r>
            <a:r>
              <a:rPr lang="en-US" dirty="0"/>
              <a:t> </a:t>
            </a:r>
            <a:r>
              <a:rPr lang="en-US" dirty="0" err="1" smtClean="0"/>
              <a:t>surat</a:t>
            </a:r>
            <a:r>
              <a:rPr lang="en-US" dirty="0" smtClean="0"/>
              <a:t> </a:t>
            </a:r>
            <a:r>
              <a:rPr lang="en-US" dirty="0" err="1"/>
              <a:t>keputusan</a:t>
            </a:r>
            <a:r>
              <a:rPr lang="en-US" dirty="0"/>
              <a:t> </a:t>
            </a:r>
            <a:r>
              <a:rPr lang="en-US" dirty="0" err="1"/>
              <a:t>pengakuan</a:t>
            </a:r>
            <a:r>
              <a:rPr lang="en-US" dirty="0"/>
              <a:t> </a:t>
            </a:r>
            <a:r>
              <a:rPr lang="en-US" dirty="0" err="1"/>
              <a:t>haknya</a:t>
            </a:r>
            <a:r>
              <a:rPr lang="en-US" dirty="0"/>
              <a:t>.</a:t>
            </a:r>
          </a:p>
          <a:p>
            <a:pPr marL="0" indent="0">
              <a:buNone/>
            </a:pPr>
            <a:endParaRPr lang="en-US" dirty="0" smtClean="0"/>
          </a:p>
        </p:txBody>
      </p:sp>
    </p:spTree>
    <p:extLst>
      <p:ext uri="{BB962C8B-B14F-4D97-AF65-F5344CB8AC3E}">
        <p14:creationId xmlns:p14="http://schemas.microsoft.com/office/powerpoint/2010/main" val="26321841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368" y="381000"/>
            <a:ext cx="8171688" cy="1524000"/>
          </a:xfrm>
        </p:spPr>
        <p:txBody>
          <a:bodyPr>
            <a:noAutofit/>
          </a:bodyPr>
          <a:lstStyle/>
          <a:p>
            <a:r>
              <a:rPr lang="en-US" sz="3600" b="1" dirty="0"/>
              <a:t>ad. </a:t>
            </a:r>
            <a:r>
              <a:rPr lang="en-US" sz="3600" b="1" dirty="0" smtClean="0"/>
              <a:t>2. </a:t>
            </a:r>
            <a:r>
              <a:rPr lang="en-US" sz="3600" b="1" dirty="0" err="1" smtClean="0"/>
              <a:t>Hak</a:t>
            </a:r>
            <a:r>
              <a:rPr lang="en-US" sz="3600" b="1" dirty="0" smtClean="0"/>
              <a:t> </a:t>
            </a:r>
            <a:r>
              <a:rPr lang="en-US" sz="3600" b="1" dirty="0" err="1"/>
              <a:t>Atas</a:t>
            </a:r>
            <a:r>
              <a:rPr lang="en-US" sz="3600" b="1" dirty="0"/>
              <a:t> Tanah </a:t>
            </a:r>
            <a:r>
              <a:rPr lang="en-US" sz="3600" b="1" dirty="0" err="1"/>
              <a:t>karena</a:t>
            </a:r>
            <a:r>
              <a:rPr lang="en-US" sz="3600" b="1" dirty="0"/>
              <a:t>  </a:t>
            </a:r>
            <a:r>
              <a:rPr lang="en-US" sz="3600" b="1" dirty="0" smtClean="0"/>
              <a:t> </a:t>
            </a:r>
            <a:r>
              <a:rPr lang="en-US" sz="3600" b="1" dirty="0"/>
              <a:t>	</a:t>
            </a:r>
            <a:r>
              <a:rPr lang="en-US" sz="3600" b="1" dirty="0" smtClean="0"/>
              <a:t> 	  KONVERSI                           	    	  (</a:t>
            </a:r>
            <a:r>
              <a:rPr lang="en-US" sz="3600" b="1" dirty="0" err="1" smtClean="0"/>
              <a:t>Lanjutan</a:t>
            </a:r>
            <a:r>
              <a:rPr lang="en-US" sz="3600" b="1" dirty="0" smtClean="0"/>
              <a:t>)</a:t>
            </a:r>
            <a:endParaRPr lang="en-US" sz="3600" dirty="0"/>
          </a:p>
        </p:txBody>
      </p:sp>
      <p:sp>
        <p:nvSpPr>
          <p:cNvPr id="3" name="Content Placeholder 2"/>
          <p:cNvSpPr>
            <a:spLocks noGrp="1"/>
          </p:cNvSpPr>
          <p:nvPr>
            <p:ph idx="1"/>
          </p:nvPr>
        </p:nvSpPr>
        <p:spPr>
          <a:xfrm>
            <a:off x="914400" y="2362200"/>
            <a:ext cx="7772400" cy="4114800"/>
          </a:xfrm>
        </p:spPr>
        <p:txBody>
          <a:bodyPr>
            <a:normAutofit fontScale="92500" lnSpcReduction="20000"/>
          </a:bodyPr>
          <a:lstStyle/>
          <a:p>
            <a:pPr lvl="0">
              <a:buFont typeface="Wingdings" charset="2"/>
              <a:buChar char="Ø"/>
            </a:pPr>
            <a:r>
              <a:rPr lang="en-US" dirty="0"/>
              <a:t>Tanah </a:t>
            </a:r>
            <a:r>
              <a:rPr lang="en-US" dirty="0" err="1"/>
              <a:t>milik</a:t>
            </a:r>
            <a:r>
              <a:rPr lang="en-US" dirty="0"/>
              <a:t> </a:t>
            </a:r>
            <a:r>
              <a:rPr lang="en-US" dirty="0" err="1"/>
              <a:t>adat</a:t>
            </a:r>
            <a:r>
              <a:rPr lang="en-US" dirty="0"/>
              <a:t> </a:t>
            </a:r>
            <a:r>
              <a:rPr lang="en-US" dirty="0" err="1"/>
              <a:t>pada</a:t>
            </a:r>
            <a:r>
              <a:rPr lang="en-US" dirty="0"/>
              <a:t> </a:t>
            </a:r>
            <a:r>
              <a:rPr lang="en-US" dirty="0" err="1"/>
              <a:t>hakekatnya</a:t>
            </a:r>
            <a:r>
              <a:rPr lang="en-US" dirty="0"/>
              <a:t> </a:t>
            </a:r>
            <a:r>
              <a:rPr lang="en-US" dirty="0" err="1"/>
              <a:t>merupakan</a:t>
            </a:r>
            <a:r>
              <a:rPr lang="en-US" dirty="0"/>
              <a:t> </a:t>
            </a:r>
            <a:r>
              <a:rPr lang="en-US" dirty="0" err="1"/>
              <a:t>tanah</a:t>
            </a:r>
            <a:r>
              <a:rPr lang="en-US" dirty="0"/>
              <a:t> </a:t>
            </a:r>
            <a:r>
              <a:rPr lang="en-US" dirty="0" err="1"/>
              <a:t>hak</a:t>
            </a:r>
            <a:r>
              <a:rPr lang="en-US" dirty="0"/>
              <a:t>, </a:t>
            </a:r>
            <a:r>
              <a:rPr lang="en-US" dirty="0" err="1"/>
              <a:t>akan</a:t>
            </a:r>
            <a:r>
              <a:rPr lang="en-US" dirty="0"/>
              <a:t> </a:t>
            </a:r>
            <a:r>
              <a:rPr lang="en-US" dirty="0" err="1"/>
              <a:t>tetapi</a:t>
            </a:r>
            <a:r>
              <a:rPr lang="en-US" dirty="0"/>
              <a:t> </a:t>
            </a:r>
            <a:r>
              <a:rPr lang="en-US" dirty="0" err="1"/>
              <a:t>lembaga</a:t>
            </a:r>
            <a:r>
              <a:rPr lang="en-US" dirty="0"/>
              <a:t> </a:t>
            </a:r>
            <a:r>
              <a:rPr lang="en-US" dirty="0" err="1"/>
              <a:t>hukum</a:t>
            </a:r>
            <a:r>
              <a:rPr lang="en-US" dirty="0"/>
              <a:t> </a:t>
            </a:r>
            <a:r>
              <a:rPr lang="en-US" dirty="0" err="1"/>
              <a:t>hak</a:t>
            </a:r>
            <a:r>
              <a:rPr lang="en-US" dirty="0"/>
              <a:t> </a:t>
            </a:r>
            <a:r>
              <a:rPr lang="en-US" dirty="0" err="1"/>
              <a:t>tanah</a:t>
            </a:r>
            <a:r>
              <a:rPr lang="en-US" dirty="0"/>
              <a:t> </a:t>
            </a:r>
            <a:r>
              <a:rPr lang="en-US" dirty="0" err="1"/>
              <a:t>milik</a:t>
            </a:r>
            <a:r>
              <a:rPr lang="en-US" dirty="0"/>
              <a:t> </a:t>
            </a:r>
            <a:r>
              <a:rPr lang="en-US" dirty="0" err="1"/>
              <a:t>adat</a:t>
            </a:r>
            <a:r>
              <a:rPr lang="en-US" dirty="0"/>
              <a:t> </a:t>
            </a:r>
            <a:r>
              <a:rPr lang="en-US" dirty="0" err="1"/>
              <a:t>ini</a:t>
            </a:r>
            <a:r>
              <a:rPr lang="en-US" dirty="0"/>
              <a:t> </a:t>
            </a:r>
            <a:r>
              <a:rPr lang="en-US" dirty="0" err="1"/>
              <a:t>tidak</a:t>
            </a:r>
            <a:r>
              <a:rPr lang="en-US" dirty="0"/>
              <a:t> </a:t>
            </a:r>
            <a:r>
              <a:rPr lang="en-US" dirty="0" err="1"/>
              <a:t>dikenal</a:t>
            </a:r>
            <a:r>
              <a:rPr lang="en-US" dirty="0"/>
              <a:t> di </a:t>
            </a:r>
            <a:r>
              <a:rPr lang="en-US" dirty="0" err="1"/>
              <a:t>dalam</a:t>
            </a:r>
            <a:r>
              <a:rPr lang="en-US" dirty="0"/>
              <a:t> </a:t>
            </a:r>
            <a:r>
              <a:rPr lang="en-US" dirty="0" err="1"/>
              <a:t>sistematika</a:t>
            </a:r>
            <a:r>
              <a:rPr lang="en-US" dirty="0"/>
              <a:t> </a:t>
            </a:r>
            <a:r>
              <a:rPr lang="en-US" dirty="0" err="1"/>
              <a:t>hak-hak</a:t>
            </a:r>
            <a:r>
              <a:rPr lang="en-US" dirty="0"/>
              <a:t> </a:t>
            </a:r>
            <a:r>
              <a:rPr lang="en-US" dirty="0" err="1"/>
              <a:t>atas</a:t>
            </a:r>
            <a:r>
              <a:rPr lang="en-US" dirty="0"/>
              <a:t> </a:t>
            </a:r>
            <a:r>
              <a:rPr lang="en-US" dirty="0" err="1"/>
              <a:t>tanah</a:t>
            </a:r>
            <a:r>
              <a:rPr lang="en-US" dirty="0"/>
              <a:t> </a:t>
            </a:r>
            <a:r>
              <a:rPr lang="en-US" dirty="0" err="1"/>
              <a:t>menurut</a:t>
            </a:r>
            <a:r>
              <a:rPr lang="en-US" dirty="0"/>
              <a:t> </a:t>
            </a:r>
            <a:r>
              <a:rPr lang="en-US" dirty="0" err="1"/>
              <a:t>hukum</a:t>
            </a:r>
            <a:r>
              <a:rPr lang="en-US" dirty="0"/>
              <a:t> </a:t>
            </a:r>
            <a:r>
              <a:rPr lang="en-US" dirty="0" err="1"/>
              <a:t>tanah</a:t>
            </a:r>
            <a:r>
              <a:rPr lang="en-US" dirty="0"/>
              <a:t> </a:t>
            </a:r>
            <a:r>
              <a:rPr lang="en-US" dirty="0" err="1"/>
              <a:t>nasional</a:t>
            </a:r>
            <a:r>
              <a:rPr lang="en-US" dirty="0"/>
              <a:t>.  </a:t>
            </a:r>
            <a:r>
              <a:rPr lang="en-US" dirty="0" err="1"/>
              <a:t>Oleh</a:t>
            </a:r>
            <a:r>
              <a:rPr lang="en-US" dirty="0"/>
              <a:t> </a:t>
            </a:r>
            <a:r>
              <a:rPr lang="en-US" dirty="0" err="1"/>
              <a:t>karena</a:t>
            </a:r>
            <a:r>
              <a:rPr lang="en-US" dirty="0"/>
              <a:t> </a:t>
            </a:r>
            <a:r>
              <a:rPr lang="en-US" dirty="0" err="1"/>
              <a:t>sifatnya</a:t>
            </a:r>
            <a:r>
              <a:rPr lang="en-US" dirty="0"/>
              <a:t>, </a:t>
            </a:r>
            <a:r>
              <a:rPr lang="en-US" dirty="0" err="1"/>
              <a:t>Konversi</a:t>
            </a:r>
            <a:r>
              <a:rPr lang="en-US" dirty="0"/>
              <a:t> </a:t>
            </a:r>
            <a:r>
              <a:rPr lang="en-US" dirty="0" err="1"/>
              <a:t>tanah</a:t>
            </a:r>
            <a:r>
              <a:rPr lang="en-US" dirty="0"/>
              <a:t> </a:t>
            </a:r>
            <a:r>
              <a:rPr lang="en-US" dirty="0" err="1"/>
              <a:t>milik</a:t>
            </a:r>
            <a:r>
              <a:rPr lang="en-US" dirty="0"/>
              <a:t> </a:t>
            </a:r>
            <a:r>
              <a:rPr lang="en-US" dirty="0" err="1"/>
              <a:t>adat</a:t>
            </a:r>
            <a:r>
              <a:rPr lang="en-US" dirty="0"/>
              <a:t> </a:t>
            </a:r>
            <a:r>
              <a:rPr lang="en-US" dirty="0" err="1"/>
              <a:t>hanya</a:t>
            </a:r>
            <a:r>
              <a:rPr lang="en-US" dirty="0"/>
              <a:t> </a:t>
            </a:r>
            <a:r>
              <a:rPr lang="en-US" dirty="0" err="1"/>
              <a:t>dapat</a:t>
            </a:r>
            <a:r>
              <a:rPr lang="en-US" dirty="0"/>
              <a:t> </a:t>
            </a:r>
            <a:r>
              <a:rPr lang="en-US" dirty="0" err="1"/>
              <a:t>menjadi</a:t>
            </a:r>
            <a:r>
              <a:rPr lang="en-US" dirty="0"/>
              <a:t> </a:t>
            </a:r>
            <a:r>
              <a:rPr lang="en-US" dirty="0" err="1"/>
              <a:t>Hak</a:t>
            </a:r>
            <a:r>
              <a:rPr lang="en-US" dirty="0"/>
              <a:t> </a:t>
            </a:r>
            <a:r>
              <a:rPr lang="en-US" dirty="0" err="1"/>
              <a:t>Milik</a:t>
            </a:r>
            <a:r>
              <a:rPr lang="en-US" dirty="0"/>
              <a:t> </a:t>
            </a:r>
            <a:r>
              <a:rPr lang="en-US" dirty="0" err="1"/>
              <a:t>atau</a:t>
            </a:r>
            <a:r>
              <a:rPr lang="en-US" dirty="0"/>
              <a:t> </a:t>
            </a:r>
            <a:r>
              <a:rPr lang="en-US" dirty="0" err="1"/>
              <a:t>Hak</a:t>
            </a:r>
            <a:r>
              <a:rPr lang="en-US" dirty="0"/>
              <a:t> </a:t>
            </a:r>
            <a:r>
              <a:rPr lang="en-US" dirty="0" err="1"/>
              <a:t>Pakai</a:t>
            </a:r>
            <a:r>
              <a:rPr lang="en-US" dirty="0" smtClean="0"/>
              <a:t>.</a:t>
            </a:r>
          </a:p>
          <a:p>
            <a:pPr lvl="0">
              <a:buFont typeface="Wingdings" charset="2"/>
              <a:buChar char="Ø"/>
            </a:pPr>
            <a:r>
              <a:rPr lang="en-US" dirty="0" err="1"/>
              <a:t>K</a:t>
            </a:r>
            <a:r>
              <a:rPr lang="en-US" dirty="0" err="1" smtClean="0"/>
              <a:t>arena</a:t>
            </a:r>
            <a:r>
              <a:rPr lang="en-US" dirty="0" smtClean="0"/>
              <a:t> </a:t>
            </a:r>
            <a:r>
              <a:rPr lang="en-US" dirty="0" err="1"/>
              <a:t>itu</a:t>
            </a:r>
            <a:r>
              <a:rPr lang="en-US" dirty="0"/>
              <a:t> </a:t>
            </a:r>
            <a:r>
              <a:rPr lang="en-US" dirty="0" err="1"/>
              <a:t>hak</a:t>
            </a:r>
            <a:r>
              <a:rPr lang="en-US" dirty="0"/>
              <a:t> </a:t>
            </a:r>
            <a:r>
              <a:rPr lang="en-US" dirty="0" err="1"/>
              <a:t>ini</a:t>
            </a:r>
            <a:r>
              <a:rPr lang="en-US" dirty="0"/>
              <a:t> </a:t>
            </a:r>
            <a:r>
              <a:rPr lang="en-US" dirty="0" err="1"/>
              <a:t>perlu</a:t>
            </a:r>
            <a:r>
              <a:rPr lang="en-US" dirty="0"/>
              <a:t> </a:t>
            </a:r>
            <a:r>
              <a:rPr lang="en-US" dirty="0" err="1"/>
              <a:t>disesuaikan</a:t>
            </a:r>
            <a:r>
              <a:rPr lang="en-US" dirty="0"/>
              <a:t> </a:t>
            </a:r>
            <a:r>
              <a:rPr lang="en-US" dirty="0" err="1"/>
              <a:t>dengan</a:t>
            </a:r>
            <a:r>
              <a:rPr lang="en-US" dirty="0"/>
              <a:t> </a:t>
            </a:r>
            <a:r>
              <a:rPr lang="en-US" dirty="0" err="1"/>
              <a:t>lembaga</a:t>
            </a:r>
            <a:r>
              <a:rPr lang="en-US" dirty="0"/>
              <a:t> </a:t>
            </a:r>
            <a:r>
              <a:rPr lang="en-US" dirty="0" err="1"/>
              <a:t>hak</a:t>
            </a:r>
            <a:r>
              <a:rPr lang="en-US" dirty="0"/>
              <a:t> </a:t>
            </a:r>
            <a:r>
              <a:rPr lang="en-US" dirty="0" err="1"/>
              <a:t>atas</a:t>
            </a:r>
            <a:r>
              <a:rPr lang="en-US" dirty="0"/>
              <a:t> </a:t>
            </a:r>
            <a:r>
              <a:rPr lang="en-US" dirty="0" err="1"/>
              <a:t>tanah</a:t>
            </a:r>
            <a:r>
              <a:rPr lang="en-US" dirty="0"/>
              <a:t> yang </a:t>
            </a:r>
            <a:r>
              <a:rPr lang="en-US" dirty="0" err="1"/>
              <a:t>ada</a:t>
            </a:r>
            <a:r>
              <a:rPr lang="en-US" dirty="0"/>
              <a:t>.  </a:t>
            </a:r>
            <a:r>
              <a:rPr lang="en-US" dirty="0" err="1"/>
              <a:t>Adapun</a:t>
            </a:r>
            <a:r>
              <a:rPr lang="en-US" dirty="0"/>
              <a:t> </a:t>
            </a:r>
            <a:r>
              <a:rPr lang="en-US" dirty="0" err="1"/>
              <a:t>cara</a:t>
            </a:r>
            <a:r>
              <a:rPr lang="en-US" dirty="0"/>
              <a:t> </a:t>
            </a:r>
            <a:r>
              <a:rPr lang="en-US" dirty="0" err="1"/>
              <a:t>menyesuaikan</a:t>
            </a:r>
            <a:r>
              <a:rPr lang="en-US" dirty="0"/>
              <a:t> </a:t>
            </a:r>
            <a:r>
              <a:rPr lang="en-US" dirty="0" err="1"/>
              <a:t>hak</a:t>
            </a:r>
            <a:r>
              <a:rPr lang="en-US" dirty="0"/>
              <a:t> </a:t>
            </a:r>
            <a:r>
              <a:rPr lang="en-US" dirty="0" err="1"/>
              <a:t>ini</a:t>
            </a:r>
            <a:r>
              <a:rPr lang="en-US" dirty="0"/>
              <a:t> </a:t>
            </a:r>
            <a:r>
              <a:rPr lang="en-US" dirty="0" err="1"/>
              <a:t>disebut</a:t>
            </a:r>
            <a:r>
              <a:rPr lang="en-US" dirty="0"/>
              <a:t> </a:t>
            </a:r>
            <a:r>
              <a:rPr lang="en-US" dirty="0" err="1"/>
              <a:t>Konversi</a:t>
            </a:r>
            <a:r>
              <a:rPr lang="en-US" dirty="0"/>
              <a:t> </a:t>
            </a:r>
            <a:r>
              <a:rPr lang="en-US" dirty="0" err="1"/>
              <a:t>Hak</a:t>
            </a:r>
            <a:r>
              <a:rPr lang="en-US" dirty="0"/>
              <a:t>.</a:t>
            </a:r>
          </a:p>
          <a:p>
            <a:pPr marL="0" indent="0">
              <a:buNone/>
            </a:pPr>
            <a:endParaRPr lang="en-US" dirty="0" smtClean="0"/>
          </a:p>
        </p:txBody>
      </p:sp>
    </p:spTree>
    <p:extLst>
      <p:ext uri="{BB962C8B-B14F-4D97-AF65-F5344CB8AC3E}">
        <p14:creationId xmlns:p14="http://schemas.microsoft.com/office/powerpoint/2010/main" val="27234504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312" y="457200"/>
            <a:ext cx="8171688" cy="1600200"/>
          </a:xfrm>
        </p:spPr>
        <p:txBody>
          <a:bodyPr>
            <a:noAutofit/>
          </a:bodyPr>
          <a:lstStyle/>
          <a:p>
            <a:r>
              <a:rPr lang="en-US" sz="3600" b="1" dirty="0"/>
              <a:t>ad. </a:t>
            </a:r>
            <a:r>
              <a:rPr lang="en-US" sz="3600" b="1" dirty="0" smtClean="0"/>
              <a:t>2. </a:t>
            </a:r>
            <a:r>
              <a:rPr lang="en-US" sz="3600" b="1" dirty="0" err="1" smtClean="0"/>
              <a:t>Hak</a:t>
            </a:r>
            <a:r>
              <a:rPr lang="en-US" sz="3600" b="1" dirty="0" smtClean="0"/>
              <a:t> </a:t>
            </a:r>
            <a:r>
              <a:rPr lang="en-US" sz="3600" b="1" dirty="0" err="1"/>
              <a:t>Atas</a:t>
            </a:r>
            <a:r>
              <a:rPr lang="en-US" sz="3600" b="1" dirty="0"/>
              <a:t> Tanah </a:t>
            </a:r>
            <a:r>
              <a:rPr lang="en-US" sz="3600" b="1" dirty="0" err="1"/>
              <a:t>karena</a:t>
            </a:r>
            <a:r>
              <a:rPr lang="en-US" sz="3600" b="1" dirty="0"/>
              <a:t>  </a:t>
            </a:r>
            <a:r>
              <a:rPr lang="en-US" sz="3600" b="1" dirty="0" smtClean="0"/>
              <a:t> </a:t>
            </a:r>
            <a:r>
              <a:rPr lang="en-US" sz="3600" b="1" dirty="0"/>
              <a:t>	</a:t>
            </a:r>
            <a:r>
              <a:rPr lang="en-US" sz="3600" b="1" dirty="0" smtClean="0"/>
              <a:t> 	  KONVERSI                           	   	  (</a:t>
            </a:r>
            <a:r>
              <a:rPr lang="en-US" sz="3600" b="1" dirty="0" err="1" smtClean="0"/>
              <a:t>Lanjutan</a:t>
            </a:r>
            <a:r>
              <a:rPr lang="en-US" sz="3600" b="1" dirty="0" smtClean="0"/>
              <a:t>)</a:t>
            </a:r>
            <a:endParaRPr lang="en-US" sz="3600" dirty="0"/>
          </a:p>
        </p:txBody>
      </p:sp>
      <p:sp>
        <p:nvSpPr>
          <p:cNvPr id="3" name="Content Placeholder 2"/>
          <p:cNvSpPr>
            <a:spLocks noGrp="1"/>
          </p:cNvSpPr>
          <p:nvPr>
            <p:ph idx="1"/>
          </p:nvPr>
        </p:nvSpPr>
        <p:spPr>
          <a:xfrm>
            <a:off x="914400" y="2362200"/>
            <a:ext cx="7772400" cy="4114800"/>
          </a:xfrm>
        </p:spPr>
        <p:txBody>
          <a:bodyPr>
            <a:normAutofit fontScale="92500" lnSpcReduction="10000"/>
          </a:bodyPr>
          <a:lstStyle/>
          <a:p>
            <a:pPr lvl="0">
              <a:buFont typeface="Wingdings" charset="2"/>
              <a:buChar char="Ø"/>
            </a:pPr>
            <a:r>
              <a:rPr lang="en-US" dirty="0" err="1"/>
              <a:t>Penyesuaian</a:t>
            </a:r>
            <a:r>
              <a:rPr lang="en-US" dirty="0"/>
              <a:t> </a:t>
            </a:r>
            <a:r>
              <a:rPr lang="en-US" dirty="0" err="1"/>
              <a:t>hak</a:t>
            </a:r>
            <a:r>
              <a:rPr lang="en-US" dirty="0"/>
              <a:t> </a:t>
            </a:r>
            <a:r>
              <a:rPr lang="en-US" dirty="0" err="1"/>
              <a:t>ini</a:t>
            </a:r>
            <a:r>
              <a:rPr lang="en-US" dirty="0"/>
              <a:t> </a:t>
            </a:r>
            <a:r>
              <a:rPr lang="en-US" dirty="0" err="1"/>
              <a:t>juga</a:t>
            </a:r>
            <a:r>
              <a:rPr lang="en-US" dirty="0"/>
              <a:t> </a:t>
            </a:r>
            <a:r>
              <a:rPr lang="en-US" dirty="0" err="1"/>
              <a:t>terjadi</a:t>
            </a:r>
            <a:r>
              <a:rPr lang="en-US" dirty="0"/>
              <a:t> </a:t>
            </a:r>
            <a:r>
              <a:rPr lang="en-US" dirty="0" err="1"/>
              <a:t>pada</a:t>
            </a:r>
            <a:r>
              <a:rPr lang="en-US" dirty="0"/>
              <a:t> </a:t>
            </a:r>
            <a:r>
              <a:rPr lang="en-US" dirty="0" err="1"/>
              <a:t>hak-hak</a:t>
            </a:r>
            <a:r>
              <a:rPr lang="en-US" dirty="0"/>
              <a:t> </a:t>
            </a:r>
            <a:r>
              <a:rPr lang="en-US" dirty="0" err="1"/>
              <a:t>atas</a:t>
            </a:r>
            <a:r>
              <a:rPr lang="en-US" dirty="0"/>
              <a:t> </a:t>
            </a:r>
            <a:r>
              <a:rPr lang="en-US" dirty="0" err="1"/>
              <a:t>tanah</a:t>
            </a:r>
            <a:r>
              <a:rPr lang="en-US" dirty="0"/>
              <a:t> yang </a:t>
            </a:r>
            <a:r>
              <a:rPr lang="en-US" dirty="0" err="1"/>
              <a:t>tunduk</a:t>
            </a:r>
            <a:r>
              <a:rPr lang="en-US" dirty="0"/>
              <a:t> </a:t>
            </a:r>
            <a:r>
              <a:rPr lang="en-US" dirty="0" err="1"/>
              <a:t>pada</a:t>
            </a:r>
            <a:r>
              <a:rPr lang="en-US" dirty="0"/>
              <a:t> </a:t>
            </a:r>
            <a:r>
              <a:rPr lang="en-US" dirty="0" err="1"/>
              <a:t>hukum</a:t>
            </a:r>
            <a:r>
              <a:rPr lang="en-US" dirty="0"/>
              <a:t> Barat (</a:t>
            </a:r>
            <a:r>
              <a:rPr lang="en-US" dirty="0" err="1"/>
              <a:t>eigendom</a:t>
            </a:r>
            <a:r>
              <a:rPr lang="en-US" dirty="0"/>
              <a:t>, </a:t>
            </a:r>
            <a:r>
              <a:rPr lang="en-US" dirty="0" err="1"/>
              <a:t>erfpacht</a:t>
            </a:r>
            <a:r>
              <a:rPr lang="en-US" dirty="0"/>
              <a:t> </a:t>
            </a:r>
            <a:r>
              <a:rPr lang="en-US" dirty="0" err="1"/>
              <a:t>dan</a:t>
            </a:r>
            <a:r>
              <a:rPr lang="en-US" dirty="0"/>
              <a:t> </a:t>
            </a:r>
            <a:r>
              <a:rPr lang="en-US" dirty="0" err="1"/>
              <a:t>opstal</a:t>
            </a:r>
            <a:r>
              <a:rPr lang="en-US" dirty="0"/>
              <a:t>). </a:t>
            </a:r>
            <a:r>
              <a:rPr lang="en-US" dirty="0" err="1"/>
              <a:t>Adapun</a:t>
            </a:r>
            <a:r>
              <a:rPr lang="en-US" dirty="0"/>
              <a:t> </a:t>
            </a:r>
            <a:r>
              <a:rPr lang="en-US" dirty="0" err="1"/>
              <a:t>konversi</a:t>
            </a:r>
            <a:r>
              <a:rPr lang="en-US" dirty="0"/>
              <a:t> </a:t>
            </a:r>
            <a:r>
              <a:rPr lang="en-US" dirty="0" err="1"/>
              <a:t>hak-hak</a:t>
            </a:r>
            <a:r>
              <a:rPr lang="en-US" dirty="0"/>
              <a:t> Barat </a:t>
            </a:r>
            <a:r>
              <a:rPr lang="en-US" dirty="0" err="1"/>
              <a:t>ini</a:t>
            </a:r>
            <a:r>
              <a:rPr lang="en-US" dirty="0"/>
              <a:t> </a:t>
            </a:r>
            <a:r>
              <a:rPr lang="en-US" dirty="0" err="1"/>
              <a:t>dapat</a:t>
            </a:r>
            <a:r>
              <a:rPr lang="en-US" dirty="0"/>
              <a:t> </a:t>
            </a:r>
            <a:r>
              <a:rPr lang="en-US" dirty="0" err="1"/>
              <a:t>menjadi</a:t>
            </a:r>
            <a:r>
              <a:rPr lang="en-US" dirty="0"/>
              <a:t> </a:t>
            </a:r>
            <a:r>
              <a:rPr lang="en-US" dirty="0" err="1"/>
              <a:t>Hak</a:t>
            </a:r>
            <a:r>
              <a:rPr lang="en-US" dirty="0"/>
              <a:t> </a:t>
            </a:r>
            <a:r>
              <a:rPr lang="en-US" dirty="0" err="1"/>
              <a:t>Milik</a:t>
            </a:r>
            <a:r>
              <a:rPr lang="en-US" dirty="0"/>
              <a:t>, HGU, HGB </a:t>
            </a:r>
            <a:r>
              <a:rPr lang="en-US" dirty="0" err="1"/>
              <a:t>maupun</a:t>
            </a:r>
            <a:r>
              <a:rPr lang="en-US" dirty="0"/>
              <a:t> </a:t>
            </a:r>
            <a:r>
              <a:rPr lang="en-US" dirty="0" err="1"/>
              <a:t>Hak</a:t>
            </a:r>
            <a:r>
              <a:rPr lang="en-US" dirty="0"/>
              <a:t> </a:t>
            </a:r>
            <a:r>
              <a:rPr lang="en-US" dirty="0" err="1"/>
              <a:t>Pakai</a:t>
            </a:r>
            <a:r>
              <a:rPr lang="en-US" dirty="0"/>
              <a:t>.</a:t>
            </a:r>
          </a:p>
          <a:p>
            <a:pPr lvl="0">
              <a:buFont typeface="Wingdings" charset="2"/>
              <a:buChar char="Ø"/>
            </a:pPr>
            <a:r>
              <a:rPr lang="en-US" dirty="0" err="1"/>
              <a:t>Oleh</a:t>
            </a:r>
            <a:r>
              <a:rPr lang="en-US" dirty="0"/>
              <a:t> </a:t>
            </a:r>
            <a:r>
              <a:rPr lang="en-US" dirty="0" err="1"/>
              <a:t>karena</a:t>
            </a:r>
            <a:r>
              <a:rPr lang="en-US" dirty="0"/>
              <a:t> </a:t>
            </a:r>
            <a:r>
              <a:rPr lang="en-US" dirty="0" err="1"/>
              <a:t>hak</a:t>
            </a:r>
            <a:r>
              <a:rPr lang="en-US" dirty="0"/>
              <a:t> </a:t>
            </a:r>
            <a:r>
              <a:rPr lang="en-US" dirty="0" err="1"/>
              <a:t>atas</a:t>
            </a:r>
            <a:r>
              <a:rPr lang="en-US" dirty="0"/>
              <a:t> </a:t>
            </a:r>
            <a:r>
              <a:rPr lang="en-US" dirty="0" err="1"/>
              <a:t>tanah</a:t>
            </a:r>
            <a:r>
              <a:rPr lang="en-US" dirty="0"/>
              <a:t> yang </a:t>
            </a:r>
            <a:r>
              <a:rPr lang="en-US" dirty="0" err="1"/>
              <a:t>dikonversi</a:t>
            </a:r>
            <a:r>
              <a:rPr lang="en-US" dirty="0"/>
              <a:t> </a:t>
            </a:r>
            <a:r>
              <a:rPr lang="en-US" dirty="0" err="1"/>
              <a:t>tersebut</a:t>
            </a:r>
            <a:r>
              <a:rPr lang="en-US" dirty="0"/>
              <a:t> </a:t>
            </a:r>
            <a:r>
              <a:rPr lang="en-US" dirty="0" err="1"/>
              <a:t>pada</a:t>
            </a:r>
            <a:r>
              <a:rPr lang="en-US" dirty="0"/>
              <a:t> </a:t>
            </a:r>
            <a:r>
              <a:rPr lang="en-US" dirty="0" err="1"/>
              <a:t>hakekatnya</a:t>
            </a:r>
            <a:r>
              <a:rPr lang="en-US" dirty="0"/>
              <a:t> </a:t>
            </a:r>
            <a:r>
              <a:rPr lang="en-US" dirty="0" err="1"/>
              <a:t>sudah</a:t>
            </a:r>
            <a:r>
              <a:rPr lang="en-US" dirty="0"/>
              <a:t> </a:t>
            </a:r>
            <a:r>
              <a:rPr lang="en-US" dirty="0" err="1"/>
              <a:t>ada</a:t>
            </a:r>
            <a:r>
              <a:rPr lang="en-US" dirty="0"/>
              <a:t>, </a:t>
            </a:r>
            <a:r>
              <a:rPr lang="en-US" dirty="0" err="1"/>
              <a:t>maka</a:t>
            </a:r>
            <a:r>
              <a:rPr lang="en-US" dirty="0"/>
              <a:t> </a:t>
            </a:r>
            <a:r>
              <a:rPr lang="en-US" dirty="0" err="1"/>
              <a:t>konversi</a:t>
            </a:r>
            <a:r>
              <a:rPr lang="en-US" dirty="0"/>
              <a:t> </a:t>
            </a:r>
            <a:r>
              <a:rPr lang="en-US" dirty="0" err="1"/>
              <a:t>tersebut</a:t>
            </a:r>
            <a:r>
              <a:rPr lang="en-US" dirty="0"/>
              <a:t> </a:t>
            </a:r>
            <a:r>
              <a:rPr lang="en-US" dirty="0" err="1"/>
              <a:t>merupakan</a:t>
            </a:r>
            <a:r>
              <a:rPr lang="en-US" dirty="0"/>
              <a:t> </a:t>
            </a:r>
            <a:r>
              <a:rPr lang="en-US" dirty="0" err="1"/>
              <a:t>perbuatan</a:t>
            </a:r>
            <a:r>
              <a:rPr lang="en-US" dirty="0"/>
              <a:t>/</a:t>
            </a:r>
            <a:r>
              <a:rPr lang="en-US" dirty="0" err="1"/>
              <a:t>putusan</a:t>
            </a:r>
            <a:r>
              <a:rPr lang="en-US" dirty="0"/>
              <a:t> </a:t>
            </a:r>
            <a:r>
              <a:rPr lang="en-US" dirty="0" err="1"/>
              <a:t>declaratoir</a:t>
            </a:r>
            <a:r>
              <a:rPr lang="en-US" dirty="0"/>
              <a:t>. </a:t>
            </a:r>
          </a:p>
          <a:p>
            <a:pPr marL="0" indent="0">
              <a:buNone/>
            </a:pPr>
            <a:endParaRPr lang="en-US" dirty="0" smtClean="0"/>
          </a:p>
        </p:txBody>
      </p:sp>
    </p:spTree>
    <p:extLst>
      <p:ext uri="{BB962C8B-B14F-4D97-AF65-F5344CB8AC3E}">
        <p14:creationId xmlns:p14="http://schemas.microsoft.com/office/powerpoint/2010/main" val="8823089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1219200"/>
          </a:xfrm>
        </p:spPr>
        <p:txBody>
          <a:bodyPr>
            <a:normAutofit fontScale="90000"/>
          </a:bodyPr>
          <a:lstStyle/>
          <a:p>
            <a:r>
              <a:rPr lang="en-US" b="1" dirty="0" err="1" smtClean="0"/>
              <a:t>ad.</a:t>
            </a:r>
            <a:r>
              <a:rPr lang="en-US" b="1" dirty="0" smtClean="0"/>
              <a:t> 3. </a:t>
            </a:r>
            <a:r>
              <a:rPr lang="en-US" b="1" dirty="0" err="1" smtClean="0"/>
              <a:t>Hak</a:t>
            </a:r>
            <a:r>
              <a:rPr lang="en-US" b="1" dirty="0" smtClean="0"/>
              <a:t> </a:t>
            </a:r>
            <a:r>
              <a:rPr lang="en-US" b="1" dirty="0" err="1" smtClean="0"/>
              <a:t>Atas</a:t>
            </a:r>
            <a:r>
              <a:rPr lang="en-US" b="1" dirty="0" smtClean="0"/>
              <a:t> Tanah </a:t>
            </a:r>
            <a:r>
              <a:rPr lang="en-US" b="1" dirty="0" err="1" smtClean="0"/>
              <a:t>karena</a:t>
            </a:r>
            <a:r>
              <a:rPr lang="en-US" b="1" dirty="0" smtClean="0"/>
              <a:t> 	 	   PERJANJIAN</a:t>
            </a:r>
            <a:endParaRPr lang="en-US" dirty="0"/>
          </a:p>
        </p:txBody>
      </p:sp>
      <p:sp>
        <p:nvSpPr>
          <p:cNvPr id="3" name="Content Placeholder 2"/>
          <p:cNvSpPr>
            <a:spLocks noGrp="1"/>
          </p:cNvSpPr>
          <p:nvPr>
            <p:ph idx="1"/>
          </p:nvPr>
        </p:nvSpPr>
        <p:spPr>
          <a:xfrm>
            <a:off x="914400" y="2057400"/>
            <a:ext cx="8019288" cy="4191000"/>
          </a:xfrm>
        </p:spPr>
        <p:txBody>
          <a:bodyPr/>
          <a:lstStyle/>
          <a:p>
            <a:pPr marL="0" indent="0">
              <a:buNone/>
            </a:pPr>
            <a:r>
              <a:rPr lang="en-US" dirty="0" err="1" smtClean="0"/>
              <a:t>Hak</a:t>
            </a:r>
            <a:r>
              <a:rPr lang="en-US" dirty="0" smtClean="0"/>
              <a:t> </a:t>
            </a:r>
            <a:r>
              <a:rPr lang="en-US" dirty="0" err="1" smtClean="0"/>
              <a:t>atas</a:t>
            </a:r>
            <a:r>
              <a:rPr lang="en-US" dirty="0" smtClean="0"/>
              <a:t> </a:t>
            </a:r>
            <a:r>
              <a:rPr lang="en-US" dirty="0" err="1" smtClean="0"/>
              <a:t>tanah</a:t>
            </a:r>
            <a:r>
              <a:rPr lang="en-US" dirty="0" smtClean="0"/>
              <a:t> yang </a:t>
            </a:r>
            <a:r>
              <a:rPr lang="en-US" dirty="0" err="1" smtClean="0"/>
              <a:t>terjadi</a:t>
            </a:r>
            <a:r>
              <a:rPr lang="en-US" dirty="0" smtClean="0"/>
              <a:t> </a:t>
            </a:r>
            <a:r>
              <a:rPr lang="en-US" dirty="0" err="1" smtClean="0"/>
              <a:t>sebagai</a:t>
            </a:r>
            <a:r>
              <a:rPr lang="en-US" dirty="0" smtClean="0"/>
              <a:t> </a:t>
            </a:r>
            <a:r>
              <a:rPr lang="en-US" dirty="0" err="1" smtClean="0"/>
              <a:t>akibat</a:t>
            </a:r>
            <a:r>
              <a:rPr lang="en-US" dirty="0" smtClean="0"/>
              <a:t> </a:t>
            </a:r>
            <a:r>
              <a:rPr lang="en-US" dirty="0" err="1" smtClean="0"/>
              <a:t>adanya</a:t>
            </a:r>
            <a:r>
              <a:rPr lang="en-US" dirty="0" smtClean="0"/>
              <a:t> </a:t>
            </a:r>
            <a:r>
              <a:rPr lang="en-US" dirty="0" err="1" smtClean="0"/>
              <a:t>perjanjian</a:t>
            </a:r>
            <a:r>
              <a:rPr lang="en-US" dirty="0" smtClean="0"/>
              <a:t> </a:t>
            </a:r>
            <a:r>
              <a:rPr lang="en-US" dirty="0" err="1" smtClean="0"/>
              <a:t>dari</a:t>
            </a:r>
            <a:r>
              <a:rPr lang="en-US" dirty="0" smtClean="0"/>
              <a:t> </a:t>
            </a:r>
            <a:r>
              <a:rPr lang="en-US" dirty="0" err="1" smtClean="0"/>
              <a:t>pemegang</a:t>
            </a:r>
            <a:r>
              <a:rPr lang="en-US" dirty="0" smtClean="0"/>
              <a:t> </a:t>
            </a:r>
            <a:r>
              <a:rPr lang="en-US" dirty="0" err="1" smtClean="0"/>
              <a:t>Hak</a:t>
            </a:r>
            <a:r>
              <a:rPr lang="en-US" dirty="0" smtClean="0"/>
              <a:t> </a:t>
            </a:r>
            <a:r>
              <a:rPr lang="en-US" dirty="0" err="1" smtClean="0"/>
              <a:t>Milik</a:t>
            </a:r>
            <a:r>
              <a:rPr lang="en-US" dirty="0" smtClean="0"/>
              <a:t> </a:t>
            </a:r>
            <a:r>
              <a:rPr lang="en-US" dirty="0" err="1" smtClean="0"/>
              <a:t>dengan</a:t>
            </a:r>
            <a:r>
              <a:rPr lang="en-US" dirty="0" smtClean="0"/>
              <a:t> </a:t>
            </a:r>
            <a:r>
              <a:rPr lang="en-US" dirty="0" err="1" smtClean="0"/>
              <a:t>pihak</a:t>
            </a:r>
            <a:r>
              <a:rPr lang="en-US" dirty="0" smtClean="0"/>
              <a:t> lain </a:t>
            </a:r>
            <a:r>
              <a:rPr lang="en-US" dirty="0" err="1" smtClean="0"/>
              <a:t>sebagai</a:t>
            </a:r>
            <a:r>
              <a:rPr lang="en-US" dirty="0" smtClean="0"/>
              <a:t> </a:t>
            </a:r>
            <a:r>
              <a:rPr lang="en-US" dirty="0" err="1" smtClean="0"/>
              <a:t>pemegang</a:t>
            </a:r>
            <a:r>
              <a:rPr lang="en-US" dirty="0" smtClean="0"/>
              <a:t> </a:t>
            </a:r>
            <a:r>
              <a:rPr lang="en-US" dirty="0" err="1" smtClean="0"/>
              <a:t>Hak</a:t>
            </a:r>
            <a:r>
              <a:rPr lang="en-US" dirty="0" smtClean="0"/>
              <a:t> </a:t>
            </a:r>
            <a:r>
              <a:rPr lang="en-US" dirty="0" err="1" smtClean="0"/>
              <a:t>Pakai</a:t>
            </a:r>
            <a:r>
              <a:rPr lang="en-US" dirty="0" smtClean="0"/>
              <a:t> </a:t>
            </a:r>
            <a:r>
              <a:rPr lang="en-US" dirty="0" err="1" smtClean="0"/>
              <a:t>atau</a:t>
            </a:r>
            <a:r>
              <a:rPr lang="en-US" dirty="0" smtClean="0"/>
              <a:t> HGB </a:t>
            </a:r>
            <a:r>
              <a:rPr lang="en-US" dirty="0" err="1" smtClean="0"/>
              <a:t>diatas</a:t>
            </a:r>
            <a:r>
              <a:rPr lang="en-US" dirty="0" smtClean="0"/>
              <a:t> </a:t>
            </a:r>
            <a:r>
              <a:rPr lang="en-US" dirty="0" err="1" smtClean="0"/>
              <a:t>Hak</a:t>
            </a:r>
            <a:r>
              <a:rPr lang="en-US" dirty="0" smtClean="0"/>
              <a:t> </a:t>
            </a:r>
            <a:r>
              <a:rPr lang="en-US" dirty="0" err="1" smtClean="0"/>
              <a:t>Milik</a:t>
            </a:r>
            <a:r>
              <a:rPr lang="en-US" dirty="0" smtClean="0"/>
              <a:t> </a:t>
            </a:r>
            <a:r>
              <a:rPr lang="en-US" dirty="0" err="1" smtClean="0"/>
              <a:t>ybs</a:t>
            </a:r>
            <a:r>
              <a:rPr lang="en-US" dirty="0" smtClean="0"/>
              <a:t>. </a:t>
            </a:r>
          </a:p>
          <a:p>
            <a:pPr>
              <a:buNone/>
            </a:pPr>
            <a:endParaRPr lang="en-US" dirty="0" smtClean="0"/>
          </a:p>
          <a:p>
            <a:pPr marL="0" indent="0">
              <a:buNone/>
            </a:pPr>
            <a:r>
              <a:rPr lang="en-US" dirty="0" err="1" smtClean="0"/>
              <a:t>Berdasarkan</a:t>
            </a:r>
            <a:r>
              <a:rPr lang="en-US" dirty="0" smtClean="0"/>
              <a:t> </a:t>
            </a:r>
            <a:r>
              <a:rPr lang="en-US" dirty="0" err="1" smtClean="0"/>
              <a:t>perjanjian</a:t>
            </a:r>
            <a:r>
              <a:rPr lang="en-US" dirty="0" smtClean="0"/>
              <a:t> </a:t>
            </a:r>
            <a:r>
              <a:rPr lang="en-US" dirty="0" err="1" smtClean="0"/>
              <a:t>ini</a:t>
            </a:r>
            <a:r>
              <a:rPr lang="en-US" dirty="0" smtClean="0"/>
              <a:t> </a:t>
            </a:r>
            <a:r>
              <a:rPr lang="en-US" dirty="0" err="1" smtClean="0"/>
              <a:t>maka</a:t>
            </a:r>
            <a:r>
              <a:rPr lang="en-US" dirty="0" smtClean="0"/>
              <a:t> </a:t>
            </a:r>
            <a:r>
              <a:rPr lang="en-US" dirty="0" err="1" smtClean="0"/>
              <a:t>Hak</a:t>
            </a:r>
            <a:r>
              <a:rPr lang="en-US" dirty="0" smtClean="0"/>
              <a:t> </a:t>
            </a:r>
            <a:r>
              <a:rPr lang="en-US" dirty="0" err="1" smtClean="0"/>
              <a:t>Pakai</a:t>
            </a:r>
            <a:r>
              <a:rPr lang="en-US" dirty="0" smtClean="0"/>
              <a:t> /  HGB </a:t>
            </a:r>
            <a:r>
              <a:rPr lang="en-US" dirty="0" err="1" smtClean="0"/>
              <a:t>nya</a:t>
            </a:r>
            <a:r>
              <a:rPr lang="en-US" dirty="0" smtClean="0"/>
              <a:t> </a:t>
            </a:r>
            <a:r>
              <a:rPr lang="en-US" dirty="0" err="1" smtClean="0"/>
              <a:t>diproses</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peraturan</a:t>
            </a:r>
            <a:r>
              <a:rPr lang="en-US" dirty="0" smtClean="0"/>
              <a:t> </a:t>
            </a:r>
            <a:r>
              <a:rPr lang="en-US" dirty="0" err="1" smtClean="0"/>
              <a:t>perundang-undangan</a:t>
            </a:r>
            <a:r>
              <a:rPr lang="en-US" dirty="0" smtClean="0"/>
              <a:t> yang </a:t>
            </a:r>
            <a:r>
              <a:rPr lang="en-US" dirty="0" err="1" smtClean="0"/>
              <a:t>berlaku</a:t>
            </a:r>
            <a:r>
              <a:rPr lang="en-US" dirty="0" smtClean="0"/>
              <a:t>.</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34962"/>
            <a:ext cx="7943088" cy="1570038"/>
          </a:xfrm>
        </p:spPr>
        <p:txBody>
          <a:bodyPr>
            <a:noAutofit/>
          </a:bodyPr>
          <a:lstStyle/>
          <a:p>
            <a:r>
              <a:rPr lang="en-US" sz="3600" b="1" dirty="0" err="1" smtClean="0"/>
              <a:t>Ad.</a:t>
            </a:r>
            <a:r>
              <a:rPr lang="en-US" sz="3600" b="1" dirty="0" smtClean="0"/>
              <a:t> 3. </a:t>
            </a:r>
            <a:r>
              <a:rPr lang="en-US" sz="3600" b="1" dirty="0" err="1" smtClean="0"/>
              <a:t>Hak</a:t>
            </a:r>
            <a:r>
              <a:rPr lang="en-US" sz="3600" b="1" dirty="0" smtClean="0"/>
              <a:t> </a:t>
            </a:r>
            <a:r>
              <a:rPr lang="en-US" sz="3600" b="1" dirty="0" err="1" smtClean="0"/>
              <a:t>Atas</a:t>
            </a:r>
            <a:r>
              <a:rPr lang="en-US" sz="3600" b="1" dirty="0" smtClean="0"/>
              <a:t> Tanah </a:t>
            </a:r>
            <a:r>
              <a:rPr lang="en-US" sz="3600" b="1" dirty="0" err="1" smtClean="0"/>
              <a:t>karena</a:t>
            </a:r>
            <a:r>
              <a:rPr lang="en-US" sz="3600" b="1" dirty="0" smtClean="0"/>
              <a:t> 	   	  	   PERJANJIAN</a:t>
            </a:r>
            <a:br>
              <a:rPr lang="en-US" sz="3600" b="1" dirty="0" smtClean="0"/>
            </a:br>
            <a:r>
              <a:rPr lang="en-US" sz="3600" b="1" dirty="0" smtClean="0"/>
              <a:t>	   (</a:t>
            </a:r>
            <a:r>
              <a:rPr lang="en-US" sz="3600" b="1" dirty="0" err="1" smtClean="0"/>
              <a:t>Lanjutan</a:t>
            </a:r>
            <a:r>
              <a:rPr lang="en-US" sz="3600" b="1" dirty="0" smtClean="0"/>
              <a:t>)</a:t>
            </a:r>
            <a:endParaRPr lang="en-US" sz="3600" dirty="0"/>
          </a:p>
        </p:txBody>
      </p:sp>
      <p:sp>
        <p:nvSpPr>
          <p:cNvPr id="3" name="Content Placeholder 2"/>
          <p:cNvSpPr>
            <a:spLocks noGrp="1"/>
          </p:cNvSpPr>
          <p:nvPr>
            <p:ph idx="1"/>
          </p:nvPr>
        </p:nvSpPr>
        <p:spPr>
          <a:xfrm>
            <a:off x="1435608" y="2667000"/>
            <a:ext cx="7498080" cy="3581400"/>
          </a:xfrm>
        </p:spPr>
        <p:txBody>
          <a:bodyPr>
            <a:normAutofit/>
          </a:bodyPr>
          <a:lstStyle/>
          <a:p>
            <a:pPr>
              <a:buNone/>
            </a:pPr>
            <a:r>
              <a:rPr lang="en-US" dirty="0" err="1" smtClean="0"/>
              <a:t>Meliputi</a:t>
            </a:r>
            <a:r>
              <a:rPr lang="en-US" dirty="0" smtClean="0"/>
              <a:t>:</a:t>
            </a:r>
          </a:p>
          <a:p>
            <a:pPr marL="514350" lvl="0" indent="-514350">
              <a:buFont typeface="+mj-lt"/>
              <a:buAutoNum type="arabicPeriod"/>
            </a:pPr>
            <a:r>
              <a:rPr lang="en-US" b="1" dirty="0" err="1" smtClean="0"/>
              <a:t>Hak</a:t>
            </a:r>
            <a:r>
              <a:rPr lang="en-US" b="1" dirty="0" smtClean="0"/>
              <a:t> </a:t>
            </a:r>
            <a:r>
              <a:rPr lang="en-US" b="1" dirty="0" err="1" smtClean="0"/>
              <a:t>Pakai</a:t>
            </a:r>
            <a:r>
              <a:rPr lang="en-US" b="1" dirty="0" smtClean="0"/>
              <a:t> </a:t>
            </a:r>
            <a:r>
              <a:rPr lang="en-US" b="1" dirty="0" err="1" smtClean="0"/>
              <a:t>di</a:t>
            </a:r>
            <a:r>
              <a:rPr lang="en-US" b="1" dirty="0" smtClean="0"/>
              <a:t> </a:t>
            </a:r>
            <a:r>
              <a:rPr lang="en-US" b="1" dirty="0" err="1" smtClean="0"/>
              <a:t>atas</a:t>
            </a:r>
            <a:r>
              <a:rPr lang="en-US" b="1" dirty="0" smtClean="0"/>
              <a:t> </a:t>
            </a:r>
            <a:r>
              <a:rPr lang="en-US" b="1" dirty="0" err="1" smtClean="0"/>
              <a:t>tanah</a:t>
            </a:r>
            <a:r>
              <a:rPr lang="en-US" b="1" dirty="0" smtClean="0"/>
              <a:t> </a:t>
            </a:r>
            <a:r>
              <a:rPr lang="en-US" b="1" dirty="0" err="1" smtClean="0"/>
              <a:t>Hak</a:t>
            </a:r>
            <a:r>
              <a:rPr lang="en-US" b="1" dirty="0" smtClean="0"/>
              <a:t> </a:t>
            </a:r>
            <a:r>
              <a:rPr lang="en-US" b="1" dirty="0" err="1" smtClean="0"/>
              <a:t>Milik</a:t>
            </a:r>
            <a:r>
              <a:rPr lang="en-US" b="1" dirty="0" smtClean="0"/>
              <a:t> </a:t>
            </a:r>
            <a:endParaRPr lang="en-US" dirty="0" smtClean="0"/>
          </a:p>
          <a:p>
            <a:pPr marL="514350" lvl="0" indent="-514350">
              <a:buFont typeface="+mj-lt"/>
              <a:buAutoNum type="arabicPeriod"/>
            </a:pPr>
            <a:r>
              <a:rPr lang="en-US" b="1" dirty="0" smtClean="0"/>
              <a:t>HGB </a:t>
            </a:r>
            <a:r>
              <a:rPr lang="en-US" b="1" dirty="0" err="1" smtClean="0"/>
              <a:t>di</a:t>
            </a:r>
            <a:r>
              <a:rPr lang="en-US" b="1" dirty="0" smtClean="0"/>
              <a:t> </a:t>
            </a:r>
            <a:r>
              <a:rPr lang="en-US" b="1" dirty="0" err="1" smtClean="0"/>
              <a:t>atas</a:t>
            </a:r>
            <a:r>
              <a:rPr lang="en-US" b="1" dirty="0" smtClean="0"/>
              <a:t> </a:t>
            </a:r>
            <a:r>
              <a:rPr lang="en-US" b="1" dirty="0" err="1" smtClean="0"/>
              <a:t>tanah</a:t>
            </a:r>
            <a:r>
              <a:rPr lang="en-US" b="1" dirty="0" smtClean="0"/>
              <a:t> </a:t>
            </a:r>
            <a:r>
              <a:rPr lang="en-US" b="1" dirty="0" err="1" smtClean="0"/>
              <a:t>Hak</a:t>
            </a:r>
            <a:r>
              <a:rPr lang="en-US" b="1" dirty="0" smtClean="0"/>
              <a:t> </a:t>
            </a:r>
            <a:r>
              <a:rPr lang="en-US" b="1" dirty="0" err="1" smtClean="0"/>
              <a:t>Milik</a:t>
            </a:r>
            <a:endParaRPr 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524000"/>
          </a:xfrm>
        </p:spPr>
        <p:txBody>
          <a:bodyPr>
            <a:normAutofit fontScale="90000"/>
          </a:bodyPr>
          <a:lstStyle/>
          <a:p>
            <a:r>
              <a:rPr lang="en-US" sz="4000" b="1" dirty="0" err="1" smtClean="0"/>
              <a:t>Ad.</a:t>
            </a:r>
            <a:r>
              <a:rPr lang="en-US" sz="4000" b="1" dirty="0" smtClean="0"/>
              <a:t> 3. </a:t>
            </a:r>
            <a:r>
              <a:rPr lang="en-US" sz="4000" b="1" dirty="0" err="1" smtClean="0"/>
              <a:t>Hak</a:t>
            </a:r>
            <a:r>
              <a:rPr lang="en-US" sz="4000" b="1" dirty="0" smtClean="0"/>
              <a:t> </a:t>
            </a:r>
            <a:r>
              <a:rPr lang="en-US" sz="4000" b="1" dirty="0" err="1" smtClean="0"/>
              <a:t>Atas</a:t>
            </a:r>
            <a:r>
              <a:rPr lang="en-US" sz="4000" b="1" dirty="0" smtClean="0"/>
              <a:t> Tanah </a:t>
            </a:r>
            <a:r>
              <a:rPr lang="en-US" sz="4000" b="1" dirty="0" err="1" smtClean="0"/>
              <a:t>karena</a:t>
            </a:r>
            <a:r>
              <a:rPr lang="en-US" sz="4000" b="1" dirty="0" smtClean="0"/>
              <a:t> 	   	  	   PERJANJIAN</a:t>
            </a:r>
            <a:br>
              <a:rPr lang="en-US" sz="4000" b="1" dirty="0" smtClean="0"/>
            </a:br>
            <a:r>
              <a:rPr lang="en-US" sz="4000" b="1" dirty="0" smtClean="0"/>
              <a:t>	   (</a:t>
            </a:r>
            <a:r>
              <a:rPr lang="en-US" sz="4000" b="1" dirty="0" err="1" smtClean="0"/>
              <a:t>Lanjutan</a:t>
            </a:r>
            <a:r>
              <a:rPr lang="en-US" sz="4400" b="1" dirty="0" smtClean="0"/>
              <a:t>)</a:t>
            </a:r>
            <a:endParaRPr lang="en-US" dirty="0"/>
          </a:p>
        </p:txBody>
      </p:sp>
      <p:sp>
        <p:nvSpPr>
          <p:cNvPr id="3" name="Content Placeholder 2"/>
          <p:cNvSpPr>
            <a:spLocks noGrp="1"/>
          </p:cNvSpPr>
          <p:nvPr>
            <p:ph idx="1"/>
          </p:nvPr>
        </p:nvSpPr>
        <p:spPr>
          <a:xfrm>
            <a:off x="990600" y="2286000"/>
            <a:ext cx="7943088" cy="4191000"/>
          </a:xfrm>
        </p:spPr>
        <p:txBody>
          <a:bodyPr>
            <a:normAutofit fontScale="92500" lnSpcReduction="20000"/>
          </a:bodyPr>
          <a:lstStyle/>
          <a:p>
            <a:pPr marL="457200" lvl="0" indent="-457200">
              <a:buNone/>
            </a:pPr>
            <a:r>
              <a:rPr lang="en-US" b="1" dirty="0" smtClean="0"/>
              <a:t>1. 	</a:t>
            </a:r>
            <a:r>
              <a:rPr lang="en-US" b="1" dirty="0" err="1" smtClean="0"/>
              <a:t>Hak</a:t>
            </a:r>
            <a:r>
              <a:rPr lang="en-US" b="1" dirty="0" smtClean="0"/>
              <a:t> </a:t>
            </a:r>
            <a:r>
              <a:rPr lang="en-US" b="1" dirty="0" err="1" smtClean="0"/>
              <a:t>Pakai</a:t>
            </a:r>
            <a:r>
              <a:rPr lang="en-US" b="1" dirty="0" smtClean="0"/>
              <a:t> </a:t>
            </a:r>
            <a:r>
              <a:rPr lang="en-US" b="1" dirty="0" err="1" smtClean="0"/>
              <a:t>di</a:t>
            </a:r>
            <a:r>
              <a:rPr lang="en-US" b="1" dirty="0" smtClean="0"/>
              <a:t> </a:t>
            </a:r>
            <a:r>
              <a:rPr lang="en-US" b="1" dirty="0" err="1" smtClean="0"/>
              <a:t>atas</a:t>
            </a:r>
            <a:r>
              <a:rPr lang="en-US" b="1" dirty="0" smtClean="0"/>
              <a:t> </a:t>
            </a:r>
            <a:r>
              <a:rPr lang="en-US" b="1" dirty="0" err="1" smtClean="0"/>
              <a:t>tanah</a:t>
            </a:r>
            <a:r>
              <a:rPr lang="en-US" b="1" dirty="0" smtClean="0"/>
              <a:t> </a:t>
            </a:r>
            <a:r>
              <a:rPr lang="en-US" b="1" dirty="0" err="1" smtClean="0"/>
              <a:t>Hak</a:t>
            </a:r>
            <a:r>
              <a:rPr lang="en-US" b="1" dirty="0" smtClean="0"/>
              <a:t> </a:t>
            </a:r>
            <a:r>
              <a:rPr lang="en-US" b="1" dirty="0" err="1" smtClean="0"/>
              <a:t>Milik</a:t>
            </a:r>
            <a:r>
              <a:rPr lang="en-US" b="1" dirty="0" smtClean="0"/>
              <a:t> </a:t>
            </a:r>
            <a:endParaRPr lang="en-US" dirty="0" smtClean="0"/>
          </a:p>
          <a:p>
            <a:pPr marL="909638" lvl="1" indent="-452438">
              <a:buFont typeface="Wingdings" pitchFamily="2" charset="2"/>
              <a:buChar char="Ø"/>
            </a:pPr>
            <a:r>
              <a:rPr lang="en-US" dirty="0" err="1" smtClean="0"/>
              <a:t>Jangka</a:t>
            </a:r>
            <a:r>
              <a:rPr lang="en-US" dirty="0" smtClean="0"/>
              <a:t> </a:t>
            </a:r>
            <a:r>
              <a:rPr lang="en-US" dirty="0" err="1" smtClean="0"/>
              <a:t>waktu</a:t>
            </a:r>
            <a:r>
              <a:rPr lang="en-US" dirty="0" smtClean="0"/>
              <a:t> paling lama 25 </a:t>
            </a:r>
            <a:r>
              <a:rPr lang="en-US" dirty="0" err="1" smtClean="0"/>
              <a:t>tahun</a:t>
            </a:r>
            <a:endParaRPr lang="en-US" dirty="0" smtClean="0"/>
          </a:p>
          <a:p>
            <a:pPr marL="909638" lvl="1" indent="-452438">
              <a:buFont typeface="Wingdings" pitchFamily="2" charset="2"/>
              <a:buChar char="Ø"/>
            </a:pPr>
            <a:r>
              <a:rPr lang="en-US" dirty="0" err="1" smtClean="0"/>
              <a:t>Atas</a:t>
            </a:r>
            <a:r>
              <a:rPr lang="en-US" dirty="0" smtClean="0"/>
              <a:t> </a:t>
            </a:r>
            <a:r>
              <a:rPr lang="en-US" dirty="0" err="1" smtClean="0"/>
              <a:t>kesepakatan</a:t>
            </a:r>
            <a:r>
              <a:rPr lang="en-US" dirty="0" smtClean="0"/>
              <a:t> </a:t>
            </a:r>
            <a:r>
              <a:rPr lang="en-US" dirty="0" err="1" smtClean="0"/>
              <a:t>antara</a:t>
            </a:r>
            <a:r>
              <a:rPr lang="en-US" dirty="0" smtClean="0"/>
              <a:t> </a:t>
            </a:r>
            <a:r>
              <a:rPr lang="en-US" dirty="0" err="1" smtClean="0"/>
              <a:t>pemegang</a:t>
            </a:r>
            <a:r>
              <a:rPr lang="en-US" dirty="0" smtClean="0"/>
              <a:t> </a:t>
            </a:r>
            <a:r>
              <a:rPr lang="en-US" dirty="0" err="1" smtClean="0"/>
              <a:t>Hak</a:t>
            </a:r>
            <a:r>
              <a:rPr lang="en-US" dirty="0" smtClean="0"/>
              <a:t> </a:t>
            </a:r>
            <a:r>
              <a:rPr lang="en-US" dirty="0" err="1" smtClean="0"/>
              <a:t>Pakai</a:t>
            </a:r>
            <a:r>
              <a:rPr lang="en-US" dirty="0" smtClean="0"/>
              <a:t> </a:t>
            </a:r>
            <a:r>
              <a:rPr lang="en-US" dirty="0" err="1" smtClean="0"/>
              <a:t>dengan</a:t>
            </a:r>
            <a:r>
              <a:rPr lang="en-US" dirty="0" smtClean="0"/>
              <a:t> </a:t>
            </a:r>
            <a:r>
              <a:rPr lang="en-US" dirty="0" err="1" smtClean="0"/>
              <a:t>pemegang</a:t>
            </a:r>
            <a:r>
              <a:rPr lang="en-US" dirty="0" smtClean="0"/>
              <a:t> </a:t>
            </a:r>
            <a:r>
              <a:rPr lang="en-US" dirty="0" err="1" smtClean="0"/>
              <a:t>Hak</a:t>
            </a:r>
            <a:r>
              <a:rPr lang="en-US" dirty="0" smtClean="0"/>
              <a:t> </a:t>
            </a:r>
            <a:r>
              <a:rPr lang="en-US" dirty="0" err="1" smtClean="0"/>
              <a:t>Milik</a:t>
            </a:r>
            <a:r>
              <a:rPr lang="en-US" dirty="0" smtClean="0"/>
              <a:t>, </a:t>
            </a:r>
            <a:r>
              <a:rPr lang="en-US" dirty="0" err="1" smtClean="0"/>
              <a:t>maka</a:t>
            </a:r>
            <a:r>
              <a:rPr lang="en-US" dirty="0" smtClean="0"/>
              <a:t> </a:t>
            </a:r>
            <a:r>
              <a:rPr lang="en-US" dirty="0" err="1" smtClean="0"/>
              <a:t>Hak</a:t>
            </a:r>
            <a:r>
              <a:rPr lang="en-US" dirty="0" smtClean="0"/>
              <a:t> </a:t>
            </a:r>
            <a:r>
              <a:rPr lang="en-US" dirty="0" err="1" smtClean="0"/>
              <a:t>Pakai</a:t>
            </a:r>
            <a:r>
              <a:rPr lang="en-US" dirty="0" smtClean="0"/>
              <a:t> </a:t>
            </a:r>
            <a:r>
              <a:rPr lang="en-US" dirty="0" err="1" smtClean="0"/>
              <a:t>atas</a:t>
            </a:r>
            <a:r>
              <a:rPr lang="en-US" dirty="0" smtClean="0"/>
              <a:t> </a:t>
            </a:r>
            <a:r>
              <a:rPr lang="en-US" dirty="0" err="1" smtClean="0"/>
              <a:t>tanah</a:t>
            </a:r>
            <a:r>
              <a:rPr lang="en-US" dirty="0" smtClean="0"/>
              <a:t> </a:t>
            </a:r>
            <a:r>
              <a:rPr lang="en-US" dirty="0" err="1" smtClean="0"/>
              <a:t>Hak</a:t>
            </a:r>
            <a:r>
              <a:rPr lang="en-US" dirty="0" smtClean="0"/>
              <a:t> </a:t>
            </a:r>
            <a:r>
              <a:rPr lang="en-US" dirty="0" err="1" smtClean="0"/>
              <a:t>Milik</a:t>
            </a:r>
            <a:r>
              <a:rPr lang="en-US" dirty="0" smtClean="0"/>
              <a:t> </a:t>
            </a:r>
            <a:r>
              <a:rPr lang="en-US" dirty="0" err="1" smtClean="0"/>
              <a:t>dapat</a:t>
            </a:r>
            <a:r>
              <a:rPr lang="en-US" dirty="0" smtClean="0"/>
              <a:t> </a:t>
            </a:r>
            <a:r>
              <a:rPr lang="en-US" dirty="0" err="1" smtClean="0"/>
              <a:t>diperbaharui</a:t>
            </a:r>
            <a:r>
              <a:rPr lang="en-US" dirty="0" smtClean="0"/>
              <a:t> </a:t>
            </a:r>
            <a:r>
              <a:rPr lang="en-US" dirty="0" err="1" smtClean="0"/>
              <a:t>dengan</a:t>
            </a:r>
            <a:r>
              <a:rPr lang="en-US" dirty="0" smtClean="0"/>
              <a:t> </a:t>
            </a:r>
            <a:r>
              <a:rPr lang="en-US" dirty="0" err="1" smtClean="0"/>
              <a:t>pemberian</a:t>
            </a:r>
            <a:r>
              <a:rPr lang="en-US" dirty="0" smtClean="0"/>
              <a:t> </a:t>
            </a:r>
            <a:r>
              <a:rPr lang="en-US" dirty="0" err="1" smtClean="0"/>
              <a:t>Hak</a:t>
            </a:r>
            <a:r>
              <a:rPr lang="en-US" dirty="0" smtClean="0"/>
              <a:t> </a:t>
            </a:r>
            <a:r>
              <a:rPr lang="en-US" dirty="0" err="1" smtClean="0"/>
              <a:t>Pakai</a:t>
            </a:r>
            <a:r>
              <a:rPr lang="en-US" dirty="0" smtClean="0"/>
              <a:t> </a:t>
            </a:r>
            <a:r>
              <a:rPr lang="en-US" dirty="0" err="1" smtClean="0"/>
              <a:t>baru</a:t>
            </a:r>
            <a:r>
              <a:rPr lang="en-US" dirty="0" smtClean="0"/>
              <a:t> </a:t>
            </a:r>
            <a:r>
              <a:rPr lang="en-US" dirty="0" err="1" smtClean="0"/>
              <a:t>dengan</a:t>
            </a:r>
            <a:r>
              <a:rPr lang="en-US" dirty="0" smtClean="0"/>
              <a:t> </a:t>
            </a:r>
            <a:r>
              <a:rPr lang="en-US" dirty="0" err="1" smtClean="0"/>
              <a:t>Akta</a:t>
            </a:r>
            <a:r>
              <a:rPr lang="en-US" dirty="0" smtClean="0"/>
              <a:t> yang </a:t>
            </a:r>
            <a:r>
              <a:rPr lang="en-US" dirty="0" err="1" smtClean="0"/>
              <a:t>dibuat</a:t>
            </a:r>
            <a:r>
              <a:rPr lang="en-US" dirty="0" smtClean="0"/>
              <a:t> </a:t>
            </a:r>
            <a:r>
              <a:rPr lang="en-US" dirty="0" err="1" smtClean="0"/>
              <a:t>dihadapan</a:t>
            </a:r>
            <a:r>
              <a:rPr lang="en-US" dirty="0" smtClean="0"/>
              <a:t> PPAT </a:t>
            </a:r>
            <a:r>
              <a:rPr lang="en-US" dirty="0" err="1" smtClean="0"/>
              <a:t>dan</a:t>
            </a:r>
            <a:r>
              <a:rPr lang="en-US" dirty="0" smtClean="0"/>
              <a:t> </a:t>
            </a:r>
            <a:r>
              <a:rPr lang="en-US" dirty="0" err="1" smtClean="0"/>
              <a:t>hak</a:t>
            </a:r>
            <a:r>
              <a:rPr lang="en-US" dirty="0" smtClean="0"/>
              <a:t> </a:t>
            </a:r>
            <a:r>
              <a:rPr lang="en-US" dirty="0" err="1" smtClean="0"/>
              <a:t>tsb</a:t>
            </a:r>
            <a:r>
              <a:rPr lang="en-US" dirty="0" smtClean="0"/>
              <a:t> </a:t>
            </a:r>
            <a:r>
              <a:rPr lang="en-US" dirty="0" err="1" smtClean="0"/>
              <a:t>wajib</a:t>
            </a:r>
            <a:r>
              <a:rPr lang="en-US" dirty="0" smtClean="0"/>
              <a:t> </a:t>
            </a:r>
            <a:r>
              <a:rPr lang="en-US" dirty="0" err="1" smtClean="0"/>
              <a:t>didaftarkan</a:t>
            </a:r>
            <a:endParaRPr lang="en-US" dirty="0" smtClean="0"/>
          </a:p>
          <a:p>
            <a:pPr marL="909638" lvl="1" indent="-452438">
              <a:buNone/>
            </a:pPr>
            <a:r>
              <a:rPr lang="en-US" dirty="0" smtClean="0"/>
              <a:t>	(</a:t>
            </a:r>
            <a:r>
              <a:rPr lang="en-US" dirty="0" err="1" smtClean="0"/>
              <a:t>Pasal</a:t>
            </a:r>
            <a:r>
              <a:rPr lang="en-US" dirty="0" smtClean="0"/>
              <a:t> 49 PP No. 40 </a:t>
            </a:r>
            <a:r>
              <a:rPr lang="en-US" dirty="0" err="1" smtClean="0"/>
              <a:t>Tahun</a:t>
            </a:r>
            <a:r>
              <a:rPr lang="en-US" dirty="0" smtClean="0"/>
              <a:t> 1996)</a:t>
            </a:r>
          </a:p>
          <a:p>
            <a:pPr marL="909638" lvl="1" indent="-452438">
              <a:buFont typeface="Wingdings" pitchFamily="2" charset="2"/>
              <a:buChar char="Ø"/>
            </a:pPr>
            <a:r>
              <a:rPr lang="en-US" dirty="0" err="1" smtClean="0"/>
              <a:t>Mengikat</a:t>
            </a:r>
            <a:r>
              <a:rPr lang="en-US" dirty="0" smtClean="0"/>
              <a:t> </a:t>
            </a:r>
            <a:r>
              <a:rPr lang="en-US" dirty="0" err="1" smtClean="0"/>
              <a:t>pihak</a:t>
            </a:r>
            <a:r>
              <a:rPr lang="en-US" dirty="0" smtClean="0"/>
              <a:t> </a:t>
            </a:r>
            <a:r>
              <a:rPr lang="en-US" dirty="0" err="1" smtClean="0"/>
              <a:t>ketiga</a:t>
            </a:r>
            <a:r>
              <a:rPr lang="en-US" dirty="0" smtClean="0"/>
              <a:t> </a:t>
            </a:r>
            <a:r>
              <a:rPr lang="en-US" dirty="0" err="1" smtClean="0"/>
              <a:t>sejak</a:t>
            </a:r>
            <a:r>
              <a:rPr lang="en-US" dirty="0" smtClean="0"/>
              <a:t> </a:t>
            </a:r>
            <a:r>
              <a:rPr lang="en-US" dirty="0" err="1" smtClean="0"/>
              <a:t>didaftarkan</a:t>
            </a:r>
            <a:r>
              <a:rPr lang="en-US" dirty="0" smtClean="0"/>
              <a:t> </a:t>
            </a:r>
            <a:r>
              <a:rPr lang="en-US" dirty="0" err="1" smtClean="0"/>
              <a:t>pada</a:t>
            </a:r>
            <a:r>
              <a:rPr lang="en-US" dirty="0" smtClean="0"/>
              <a:t> Kantor </a:t>
            </a:r>
            <a:r>
              <a:rPr lang="en-US" dirty="0" err="1" smtClean="0"/>
              <a:t>Pertanahan</a:t>
            </a:r>
            <a:r>
              <a:rPr lang="en-US" dirty="0" smtClean="0"/>
              <a:t> </a:t>
            </a:r>
          </a:p>
          <a:p>
            <a:pPr marL="909638" lvl="1" indent="-452438">
              <a:buNone/>
            </a:pPr>
            <a:r>
              <a:rPr lang="en-US" dirty="0" smtClean="0"/>
              <a:t>	(</a:t>
            </a:r>
            <a:r>
              <a:rPr lang="en-US" dirty="0" err="1" smtClean="0"/>
              <a:t>Pasal</a:t>
            </a:r>
            <a:r>
              <a:rPr lang="en-US" dirty="0" smtClean="0"/>
              <a:t> 44 </a:t>
            </a:r>
            <a:r>
              <a:rPr lang="en-US" dirty="0" err="1" smtClean="0"/>
              <a:t>ayat</a:t>
            </a:r>
            <a:r>
              <a:rPr lang="en-US" dirty="0" smtClean="0"/>
              <a:t> (3) PP No. 40 </a:t>
            </a:r>
            <a:r>
              <a:rPr lang="en-US" dirty="0" err="1" smtClean="0"/>
              <a:t>Tahun</a:t>
            </a:r>
            <a:r>
              <a:rPr lang="en-US" dirty="0" smtClean="0"/>
              <a:t> 1996)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142" y="304800"/>
            <a:ext cx="7945546" cy="1524000"/>
          </a:xfrm>
        </p:spPr>
        <p:txBody>
          <a:bodyPr>
            <a:normAutofit fontScale="90000"/>
          </a:bodyPr>
          <a:lstStyle/>
          <a:p>
            <a:r>
              <a:rPr lang="en-US" sz="4000" b="1" dirty="0" err="1" smtClean="0"/>
              <a:t>Ad.</a:t>
            </a:r>
            <a:r>
              <a:rPr lang="en-US" sz="4000" b="1" dirty="0" smtClean="0"/>
              <a:t> 3. </a:t>
            </a:r>
            <a:r>
              <a:rPr lang="en-US" sz="4000" b="1" dirty="0" err="1" smtClean="0"/>
              <a:t>Hak</a:t>
            </a:r>
            <a:r>
              <a:rPr lang="en-US" sz="4000" b="1" dirty="0" smtClean="0"/>
              <a:t> </a:t>
            </a:r>
            <a:r>
              <a:rPr lang="en-US" sz="4000" b="1" dirty="0" err="1" smtClean="0"/>
              <a:t>Atas</a:t>
            </a:r>
            <a:r>
              <a:rPr lang="en-US" sz="4000" b="1" dirty="0" smtClean="0"/>
              <a:t> Tanah </a:t>
            </a:r>
            <a:r>
              <a:rPr lang="en-US" sz="4000" b="1" dirty="0" err="1" smtClean="0"/>
              <a:t>karena</a:t>
            </a:r>
            <a:r>
              <a:rPr lang="en-US" sz="4000" b="1" dirty="0" smtClean="0"/>
              <a:t> 	   	  	   PERJANJIAN</a:t>
            </a:r>
            <a:br>
              <a:rPr lang="en-US" sz="4000" b="1" dirty="0" smtClean="0"/>
            </a:br>
            <a:r>
              <a:rPr lang="en-US" sz="4000" b="1" dirty="0" smtClean="0"/>
              <a:t>	   (</a:t>
            </a:r>
            <a:r>
              <a:rPr lang="en-US" sz="4000" b="1" dirty="0" err="1" smtClean="0"/>
              <a:t>Lanjutan</a:t>
            </a:r>
            <a:r>
              <a:rPr lang="en-US" sz="4800" b="1" dirty="0" smtClean="0"/>
              <a:t>)</a:t>
            </a:r>
            <a:endParaRPr lang="en-US" dirty="0"/>
          </a:p>
        </p:txBody>
      </p:sp>
      <p:sp>
        <p:nvSpPr>
          <p:cNvPr id="3" name="Content Placeholder 2"/>
          <p:cNvSpPr>
            <a:spLocks noGrp="1"/>
          </p:cNvSpPr>
          <p:nvPr>
            <p:ph idx="1"/>
          </p:nvPr>
        </p:nvSpPr>
        <p:spPr>
          <a:xfrm>
            <a:off x="1017639" y="2286000"/>
            <a:ext cx="7916049" cy="4191000"/>
          </a:xfrm>
        </p:spPr>
        <p:txBody>
          <a:bodyPr>
            <a:normAutofit fontScale="92500" lnSpcReduction="20000"/>
          </a:bodyPr>
          <a:lstStyle/>
          <a:p>
            <a:pPr marL="454025" indent="-454025">
              <a:buNone/>
            </a:pPr>
            <a:r>
              <a:rPr lang="en-US" b="1" dirty="0" smtClean="0"/>
              <a:t>2.  HGB </a:t>
            </a:r>
            <a:r>
              <a:rPr lang="en-US" b="1" dirty="0" err="1" smtClean="0"/>
              <a:t>diatas</a:t>
            </a:r>
            <a:r>
              <a:rPr lang="en-US" b="1" dirty="0" smtClean="0"/>
              <a:t> </a:t>
            </a:r>
            <a:r>
              <a:rPr lang="en-US" b="1" dirty="0" err="1" smtClean="0"/>
              <a:t>tanah</a:t>
            </a:r>
            <a:r>
              <a:rPr lang="en-US" b="1" dirty="0" smtClean="0"/>
              <a:t> </a:t>
            </a:r>
            <a:r>
              <a:rPr lang="en-US" b="1" dirty="0" err="1" smtClean="0"/>
              <a:t>Hak</a:t>
            </a:r>
            <a:r>
              <a:rPr lang="en-US" b="1" dirty="0" smtClean="0"/>
              <a:t> </a:t>
            </a:r>
            <a:r>
              <a:rPr lang="en-US" b="1" dirty="0" err="1" smtClean="0"/>
              <a:t>Milik</a:t>
            </a:r>
            <a:endParaRPr lang="en-US" b="1" dirty="0" smtClean="0"/>
          </a:p>
          <a:p>
            <a:pPr lvl="1">
              <a:buFont typeface="Wingdings" pitchFamily="2" charset="2"/>
              <a:buChar char="Ø"/>
            </a:pPr>
            <a:r>
              <a:rPr lang="en-US" dirty="0" err="1" smtClean="0"/>
              <a:t>Jangka</a:t>
            </a:r>
            <a:r>
              <a:rPr lang="en-US" dirty="0" smtClean="0"/>
              <a:t> </a:t>
            </a:r>
            <a:r>
              <a:rPr lang="en-US" dirty="0" err="1" smtClean="0"/>
              <a:t>waktu</a:t>
            </a:r>
            <a:r>
              <a:rPr lang="en-US" dirty="0" smtClean="0"/>
              <a:t> paling lama 30 </a:t>
            </a:r>
            <a:r>
              <a:rPr lang="en-US" dirty="0" err="1" smtClean="0"/>
              <a:t>tahun</a:t>
            </a:r>
            <a:endParaRPr lang="en-US" dirty="0" smtClean="0"/>
          </a:p>
          <a:p>
            <a:pPr lvl="1">
              <a:buFont typeface="Wingdings" pitchFamily="2" charset="2"/>
              <a:buChar char="Ø"/>
            </a:pPr>
            <a:r>
              <a:rPr lang="en-US" dirty="0" err="1" smtClean="0"/>
              <a:t>Atas</a:t>
            </a:r>
            <a:r>
              <a:rPr lang="en-US" dirty="0" smtClean="0"/>
              <a:t> </a:t>
            </a:r>
            <a:r>
              <a:rPr lang="en-US" dirty="0" err="1" smtClean="0"/>
              <a:t>kesepakatan</a:t>
            </a:r>
            <a:r>
              <a:rPr lang="en-US" dirty="0" smtClean="0"/>
              <a:t> </a:t>
            </a:r>
            <a:r>
              <a:rPr lang="en-US" dirty="0" err="1" smtClean="0"/>
              <a:t>antara</a:t>
            </a:r>
            <a:r>
              <a:rPr lang="en-US" dirty="0" smtClean="0"/>
              <a:t> </a:t>
            </a:r>
            <a:r>
              <a:rPr lang="en-US" dirty="0" err="1" smtClean="0"/>
              <a:t>pemegang</a:t>
            </a:r>
            <a:r>
              <a:rPr lang="en-US" dirty="0" smtClean="0"/>
              <a:t> HGB </a:t>
            </a:r>
            <a:r>
              <a:rPr lang="en-US" dirty="0" err="1" smtClean="0"/>
              <a:t>dengan</a:t>
            </a:r>
            <a:r>
              <a:rPr lang="en-US" dirty="0" smtClean="0"/>
              <a:t> </a:t>
            </a:r>
            <a:r>
              <a:rPr lang="en-US" dirty="0" err="1" smtClean="0"/>
              <a:t>pemegang</a:t>
            </a:r>
            <a:r>
              <a:rPr lang="en-US" dirty="0" smtClean="0"/>
              <a:t> </a:t>
            </a:r>
            <a:r>
              <a:rPr lang="en-US" dirty="0" err="1" smtClean="0"/>
              <a:t>Hak</a:t>
            </a:r>
            <a:r>
              <a:rPr lang="en-US" dirty="0" smtClean="0"/>
              <a:t> </a:t>
            </a:r>
            <a:r>
              <a:rPr lang="en-US" dirty="0" err="1" smtClean="0"/>
              <a:t>Milik</a:t>
            </a:r>
            <a:r>
              <a:rPr lang="en-US" dirty="0" smtClean="0"/>
              <a:t>, </a:t>
            </a:r>
            <a:r>
              <a:rPr lang="en-US" dirty="0" err="1" smtClean="0"/>
              <a:t>maka</a:t>
            </a:r>
            <a:r>
              <a:rPr lang="en-US" dirty="0" smtClean="0"/>
              <a:t> HGB </a:t>
            </a:r>
            <a:r>
              <a:rPr lang="en-US" dirty="0" err="1" smtClean="0"/>
              <a:t>atas</a:t>
            </a:r>
            <a:r>
              <a:rPr lang="en-US" dirty="0" smtClean="0"/>
              <a:t> </a:t>
            </a:r>
            <a:r>
              <a:rPr lang="en-US" dirty="0" err="1" smtClean="0"/>
              <a:t>tanah</a:t>
            </a:r>
            <a:r>
              <a:rPr lang="en-US" dirty="0" smtClean="0"/>
              <a:t> </a:t>
            </a:r>
            <a:r>
              <a:rPr lang="en-US" dirty="0" err="1" smtClean="0"/>
              <a:t>Hak</a:t>
            </a:r>
            <a:r>
              <a:rPr lang="en-US" dirty="0" smtClean="0"/>
              <a:t> </a:t>
            </a:r>
            <a:r>
              <a:rPr lang="en-US" dirty="0" err="1" smtClean="0"/>
              <a:t>Milik</a:t>
            </a:r>
            <a:r>
              <a:rPr lang="en-US" dirty="0" smtClean="0"/>
              <a:t> </a:t>
            </a:r>
            <a:r>
              <a:rPr lang="en-US" dirty="0" err="1" smtClean="0"/>
              <a:t>dapat</a:t>
            </a:r>
            <a:r>
              <a:rPr lang="en-US" dirty="0" smtClean="0"/>
              <a:t> </a:t>
            </a:r>
            <a:r>
              <a:rPr lang="en-US" dirty="0" err="1" smtClean="0"/>
              <a:t>diperbaharui</a:t>
            </a:r>
            <a:r>
              <a:rPr lang="en-US" dirty="0" smtClean="0"/>
              <a:t> </a:t>
            </a:r>
            <a:r>
              <a:rPr lang="en-US" dirty="0" err="1" smtClean="0"/>
              <a:t>dengan</a:t>
            </a:r>
            <a:r>
              <a:rPr lang="en-US" dirty="0" smtClean="0"/>
              <a:t> </a:t>
            </a:r>
            <a:r>
              <a:rPr lang="en-US" dirty="0" err="1" smtClean="0"/>
              <a:t>pemberian</a:t>
            </a:r>
            <a:r>
              <a:rPr lang="en-US" dirty="0" smtClean="0"/>
              <a:t> HGB </a:t>
            </a:r>
            <a:r>
              <a:rPr lang="en-US" dirty="0" err="1" smtClean="0"/>
              <a:t>baru</a:t>
            </a:r>
            <a:r>
              <a:rPr lang="en-US" dirty="0" smtClean="0"/>
              <a:t> </a:t>
            </a:r>
            <a:r>
              <a:rPr lang="en-US" dirty="0" err="1" smtClean="0"/>
              <a:t>dengan</a:t>
            </a:r>
            <a:r>
              <a:rPr lang="en-US" dirty="0" smtClean="0"/>
              <a:t> </a:t>
            </a:r>
            <a:r>
              <a:rPr lang="en-US" dirty="0" err="1" smtClean="0"/>
              <a:t>Akta</a:t>
            </a:r>
            <a:r>
              <a:rPr lang="en-US" dirty="0" smtClean="0"/>
              <a:t> yang </a:t>
            </a:r>
            <a:r>
              <a:rPr lang="en-US" dirty="0" err="1" smtClean="0"/>
              <a:t>dibuat</a:t>
            </a:r>
            <a:r>
              <a:rPr lang="en-US" dirty="0" smtClean="0"/>
              <a:t> </a:t>
            </a:r>
            <a:r>
              <a:rPr lang="en-US" dirty="0" err="1" smtClean="0"/>
              <a:t>dihadapan</a:t>
            </a:r>
            <a:r>
              <a:rPr lang="en-US" dirty="0" smtClean="0"/>
              <a:t> PPAT </a:t>
            </a:r>
            <a:r>
              <a:rPr lang="en-US" dirty="0" err="1" smtClean="0"/>
              <a:t>dan</a:t>
            </a:r>
            <a:r>
              <a:rPr lang="en-US" dirty="0" smtClean="0"/>
              <a:t> </a:t>
            </a:r>
            <a:r>
              <a:rPr lang="en-US" dirty="0" err="1" smtClean="0"/>
              <a:t>hak</a:t>
            </a:r>
            <a:r>
              <a:rPr lang="en-US" dirty="0" smtClean="0"/>
              <a:t> </a:t>
            </a:r>
            <a:r>
              <a:rPr lang="en-US" dirty="0" err="1" smtClean="0"/>
              <a:t>tsb</a:t>
            </a:r>
            <a:r>
              <a:rPr lang="en-US" dirty="0" smtClean="0"/>
              <a:t> </a:t>
            </a:r>
            <a:r>
              <a:rPr lang="en-US" dirty="0" err="1" smtClean="0"/>
              <a:t>wajib</a:t>
            </a:r>
            <a:r>
              <a:rPr lang="en-US" dirty="0" smtClean="0"/>
              <a:t> </a:t>
            </a:r>
            <a:r>
              <a:rPr lang="en-US" dirty="0" err="1" smtClean="0"/>
              <a:t>didaftarkan</a:t>
            </a:r>
            <a:endParaRPr lang="en-US" dirty="0" smtClean="0"/>
          </a:p>
          <a:p>
            <a:pPr lvl="1">
              <a:buNone/>
            </a:pPr>
            <a:r>
              <a:rPr lang="en-US" dirty="0" smtClean="0"/>
              <a:t>	(</a:t>
            </a:r>
            <a:r>
              <a:rPr lang="en-US" dirty="0" err="1" smtClean="0"/>
              <a:t>Pasal</a:t>
            </a:r>
            <a:r>
              <a:rPr lang="en-US" dirty="0" smtClean="0"/>
              <a:t> 29 PP No. 40 </a:t>
            </a:r>
            <a:r>
              <a:rPr lang="en-US" dirty="0" err="1" smtClean="0"/>
              <a:t>Tahun</a:t>
            </a:r>
            <a:r>
              <a:rPr lang="en-US" dirty="0" smtClean="0"/>
              <a:t> 1996)</a:t>
            </a:r>
          </a:p>
          <a:p>
            <a:pPr lvl="1">
              <a:buFont typeface="Wingdings" pitchFamily="2" charset="2"/>
              <a:buChar char="Ø"/>
            </a:pPr>
            <a:r>
              <a:rPr lang="en-US" dirty="0" err="1" smtClean="0"/>
              <a:t>Mengikat</a:t>
            </a:r>
            <a:r>
              <a:rPr lang="en-US" dirty="0" smtClean="0"/>
              <a:t> </a:t>
            </a:r>
            <a:r>
              <a:rPr lang="en-US" dirty="0" err="1" smtClean="0"/>
              <a:t>pihak</a:t>
            </a:r>
            <a:r>
              <a:rPr lang="en-US" dirty="0" smtClean="0"/>
              <a:t> </a:t>
            </a:r>
            <a:r>
              <a:rPr lang="en-US" dirty="0" err="1" smtClean="0"/>
              <a:t>ketiga</a:t>
            </a:r>
            <a:r>
              <a:rPr lang="en-US" dirty="0" smtClean="0"/>
              <a:t> </a:t>
            </a:r>
            <a:r>
              <a:rPr lang="en-US" dirty="0" err="1" smtClean="0"/>
              <a:t>sejak</a:t>
            </a:r>
            <a:r>
              <a:rPr lang="en-US" dirty="0" smtClean="0"/>
              <a:t> </a:t>
            </a:r>
            <a:r>
              <a:rPr lang="en-US" dirty="0" err="1" smtClean="0"/>
              <a:t>didaftarkan</a:t>
            </a:r>
            <a:r>
              <a:rPr lang="en-US" dirty="0" smtClean="0"/>
              <a:t> </a:t>
            </a:r>
            <a:r>
              <a:rPr lang="en-US" dirty="0" err="1" smtClean="0"/>
              <a:t>pada</a:t>
            </a:r>
            <a:r>
              <a:rPr lang="en-US" dirty="0" smtClean="0"/>
              <a:t> Kantor </a:t>
            </a:r>
            <a:r>
              <a:rPr lang="en-US" dirty="0" err="1" smtClean="0"/>
              <a:t>Pertanahan</a:t>
            </a:r>
            <a:r>
              <a:rPr lang="en-US" dirty="0" smtClean="0"/>
              <a:t> </a:t>
            </a:r>
          </a:p>
          <a:p>
            <a:pPr lvl="1">
              <a:buNone/>
            </a:pPr>
            <a:r>
              <a:rPr lang="en-US" dirty="0" smtClean="0"/>
              <a:t>	(</a:t>
            </a:r>
            <a:r>
              <a:rPr lang="en-US" dirty="0" err="1" smtClean="0"/>
              <a:t>Pasal</a:t>
            </a:r>
            <a:r>
              <a:rPr lang="en-US" dirty="0" smtClean="0"/>
              <a:t> 24 </a:t>
            </a:r>
            <a:r>
              <a:rPr lang="en-US" dirty="0" err="1" smtClean="0"/>
              <a:t>ayat</a:t>
            </a:r>
            <a:r>
              <a:rPr lang="en-US" dirty="0" smtClean="0"/>
              <a:t> (3) PP No. 40 </a:t>
            </a:r>
            <a:r>
              <a:rPr lang="en-US" dirty="0" err="1" smtClean="0"/>
              <a:t>Tahun</a:t>
            </a:r>
            <a:r>
              <a:rPr lang="en-US" dirty="0" smtClean="0"/>
              <a:t> 1996)</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142" y="353960"/>
            <a:ext cx="7945546" cy="1224117"/>
          </a:xfrm>
        </p:spPr>
        <p:txBody>
          <a:bodyPr>
            <a:normAutofit fontScale="90000"/>
          </a:bodyPr>
          <a:lstStyle/>
          <a:p>
            <a:r>
              <a:rPr lang="en-US" b="1" dirty="0" smtClean="0"/>
              <a:t>HAPUSNYA HAK ATAS TANAH</a:t>
            </a:r>
            <a:endParaRPr lang="en-US" dirty="0"/>
          </a:p>
        </p:txBody>
      </p:sp>
      <p:sp>
        <p:nvSpPr>
          <p:cNvPr id="3" name="Content Placeholder 2"/>
          <p:cNvSpPr>
            <a:spLocks noGrp="1"/>
          </p:cNvSpPr>
          <p:nvPr>
            <p:ph idx="1"/>
          </p:nvPr>
        </p:nvSpPr>
        <p:spPr>
          <a:xfrm>
            <a:off x="990600" y="1676400"/>
            <a:ext cx="7696200" cy="4648200"/>
          </a:xfrm>
        </p:spPr>
        <p:txBody>
          <a:bodyPr>
            <a:normAutofit fontScale="92500" lnSpcReduction="10000"/>
          </a:bodyPr>
          <a:lstStyle/>
          <a:p>
            <a:pPr marL="0" indent="3175">
              <a:buNone/>
            </a:pPr>
            <a:r>
              <a:rPr lang="en-US" dirty="0" err="1" smtClean="0"/>
              <a:t>Suatu</a:t>
            </a:r>
            <a:r>
              <a:rPr lang="en-US" dirty="0" smtClean="0"/>
              <a:t> </a:t>
            </a:r>
            <a:r>
              <a:rPr lang="en-US" dirty="0" err="1" smtClean="0"/>
              <a:t>hak</a:t>
            </a:r>
            <a:r>
              <a:rPr lang="en-US" dirty="0" smtClean="0"/>
              <a:t> </a:t>
            </a:r>
            <a:r>
              <a:rPr lang="en-US" dirty="0" err="1" smtClean="0"/>
              <a:t>atas</a:t>
            </a:r>
            <a:r>
              <a:rPr lang="en-US" dirty="0" smtClean="0"/>
              <a:t> </a:t>
            </a:r>
            <a:r>
              <a:rPr lang="en-US" dirty="0" err="1" smtClean="0"/>
              <a:t>tanah</a:t>
            </a:r>
            <a:r>
              <a:rPr lang="en-US" dirty="0" smtClean="0"/>
              <a:t> </a:t>
            </a:r>
            <a:r>
              <a:rPr lang="en-US" dirty="0" err="1" smtClean="0"/>
              <a:t>dapat</a:t>
            </a:r>
            <a:r>
              <a:rPr lang="en-US" dirty="0" smtClean="0"/>
              <a:t> </a:t>
            </a:r>
            <a:r>
              <a:rPr lang="en-US" dirty="0" err="1" smtClean="0"/>
              <a:t>hapus</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beberapa</a:t>
            </a:r>
            <a:r>
              <a:rPr lang="en-US" dirty="0" smtClean="0"/>
              <a:t> </a:t>
            </a:r>
            <a:r>
              <a:rPr lang="en-US" dirty="0" err="1" smtClean="0"/>
              <a:t>hal</a:t>
            </a:r>
            <a:r>
              <a:rPr lang="en-US" dirty="0" smtClean="0"/>
              <a:t>:</a:t>
            </a:r>
          </a:p>
          <a:p>
            <a:pPr marL="514350" lvl="0" indent="-514350">
              <a:buFont typeface="+mj-lt"/>
              <a:buAutoNum type="arabicPeriod"/>
            </a:pPr>
            <a:r>
              <a:rPr lang="en-US" sz="3000" dirty="0" err="1" smtClean="0"/>
              <a:t>Berakhirnya</a:t>
            </a:r>
            <a:r>
              <a:rPr lang="en-US" sz="3000" dirty="0" smtClean="0"/>
              <a:t> </a:t>
            </a:r>
            <a:r>
              <a:rPr lang="en-US" sz="3000" dirty="0" err="1" smtClean="0"/>
              <a:t>jangka</a:t>
            </a:r>
            <a:r>
              <a:rPr lang="en-US" sz="3000" dirty="0" smtClean="0"/>
              <a:t> </a:t>
            </a:r>
            <a:r>
              <a:rPr lang="en-US" sz="3000" dirty="0" err="1" smtClean="0"/>
              <a:t>waktunya</a:t>
            </a:r>
            <a:r>
              <a:rPr lang="en-US" sz="3000" dirty="0" smtClean="0"/>
              <a:t>;</a:t>
            </a:r>
          </a:p>
          <a:p>
            <a:pPr marL="514350" lvl="0" indent="-514350">
              <a:buFont typeface="+mj-lt"/>
              <a:buAutoNum type="arabicPeriod"/>
            </a:pPr>
            <a:r>
              <a:rPr lang="en-US" sz="3000" dirty="0" err="1" smtClean="0"/>
              <a:t>Karena</a:t>
            </a:r>
            <a:r>
              <a:rPr lang="en-US" sz="3000" dirty="0" smtClean="0"/>
              <a:t> </a:t>
            </a:r>
            <a:r>
              <a:rPr lang="en-US" sz="3000" dirty="0" err="1" smtClean="0"/>
              <a:t>Pelepasan</a:t>
            </a:r>
            <a:r>
              <a:rPr lang="en-US" sz="3000" dirty="0" smtClean="0"/>
              <a:t> </a:t>
            </a:r>
            <a:r>
              <a:rPr lang="en-US" sz="3000" dirty="0" err="1" smtClean="0"/>
              <a:t>Hak</a:t>
            </a:r>
            <a:r>
              <a:rPr lang="en-US" sz="3000" dirty="0" smtClean="0"/>
              <a:t>;</a:t>
            </a:r>
          </a:p>
          <a:p>
            <a:pPr marL="514350" lvl="0" indent="-514350">
              <a:buFont typeface="+mj-lt"/>
              <a:buAutoNum type="arabicPeriod"/>
            </a:pPr>
            <a:r>
              <a:rPr lang="en-US" sz="3000" dirty="0" err="1" smtClean="0"/>
              <a:t>Karena</a:t>
            </a:r>
            <a:r>
              <a:rPr lang="en-US" sz="3000" dirty="0" smtClean="0"/>
              <a:t> </a:t>
            </a:r>
            <a:r>
              <a:rPr lang="en-US" sz="3000" dirty="0" err="1" smtClean="0"/>
              <a:t>Pencabutan</a:t>
            </a:r>
            <a:r>
              <a:rPr lang="en-US" sz="3000" dirty="0" smtClean="0"/>
              <a:t> </a:t>
            </a:r>
            <a:r>
              <a:rPr lang="en-US" sz="3000" dirty="0" err="1" smtClean="0"/>
              <a:t>Hak</a:t>
            </a:r>
            <a:r>
              <a:rPr lang="en-US" sz="3000" dirty="0" smtClean="0"/>
              <a:t>;</a:t>
            </a:r>
          </a:p>
          <a:p>
            <a:pPr marL="514350" lvl="0" indent="-514350">
              <a:buFont typeface="+mj-lt"/>
              <a:buAutoNum type="arabicPeriod"/>
            </a:pPr>
            <a:r>
              <a:rPr lang="en-US" sz="3000" dirty="0" err="1" smtClean="0"/>
              <a:t>Karena</a:t>
            </a:r>
            <a:r>
              <a:rPr lang="en-US" sz="3000" dirty="0" smtClean="0"/>
              <a:t> </a:t>
            </a:r>
            <a:r>
              <a:rPr lang="en-US" sz="3000" dirty="0" err="1" smtClean="0"/>
              <a:t>diterlantarkan</a:t>
            </a:r>
            <a:r>
              <a:rPr lang="en-US" sz="3000" dirty="0" smtClean="0"/>
              <a:t>;</a:t>
            </a:r>
          </a:p>
          <a:p>
            <a:pPr marL="514350" lvl="0" indent="-514350">
              <a:buFont typeface="+mj-lt"/>
              <a:buAutoNum type="arabicPeriod"/>
            </a:pPr>
            <a:r>
              <a:rPr lang="en-US" sz="3000" dirty="0" err="1" smtClean="0"/>
              <a:t>Tanahnya</a:t>
            </a:r>
            <a:r>
              <a:rPr lang="en-US" sz="3000" dirty="0" smtClean="0"/>
              <a:t> </a:t>
            </a:r>
            <a:r>
              <a:rPr lang="en-US" sz="3000" dirty="0" err="1" smtClean="0"/>
              <a:t>Musnah</a:t>
            </a:r>
            <a:r>
              <a:rPr lang="en-US" sz="3000" dirty="0" smtClean="0"/>
              <a:t>;</a:t>
            </a:r>
          </a:p>
          <a:p>
            <a:pPr marL="514350" lvl="0" indent="-514350">
              <a:buFont typeface="+mj-lt"/>
              <a:buAutoNum type="arabicPeriod"/>
            </a:pPr>
            <a:r>
              <a:rPr lang="en-US" sz="3000" dirty="0" err="1" smtClean="0"/>
              <a:t>Dibatalkan</a:t>
            </a:r>
            <a:r>
              <a:rPr lang="en-US" sz="3000" dirty="0" smtClean="0"/>
              <a:t>;</a:t>
            </a:r>
          </a:p>
          <a:p>
            <a:pPr marL="514350" indent="-514350">
              <a:buFont typeface="+mj-lt"/>
              <a:buAutoNum type="arabicPeriod"/>
            </a:pPr>
            <a:r>
              <a:rPr lang="en-US" sz="3000" dirty="0" err="1" smtClean="0"/>
              <a:t>Tidak</a:t>
            </a:r>
            <a:r>
              <a:rPr lang="en-US" sz="3000" dirty="0" smtClean="0"/>
              <a:t> </a:t>
            </a:r>
            <a:r>
              <a:rPr lang="en-US" sz="3000" dirty="0" err="1" smtClean="0"/>
              <a:t>dipergunakan</a:t>
            </a:r>
            <a:r>
              <a:rPr lang="en-US" sz="3000" dirty="0" smtClean="0"/>
              <a:t> </a:t>
            </a:r>
            <a:r>
              <a:rPr lang="en-US" sz="3000" dirty="0" err="1" smtClean="0"/>
              <a:t>lagi</a:t>
            </a:r>
            <a:r>
              <a:rPr lang="en-US" sz="3000" dirty="0" smtClean="0"/>
              <a:t> </a:t>
            </a:r>
            <a:r>
              <a:rPr lang="en-US" sz="3000" dirty="0" err="1" smtClean="0"/>
              <a:t>sesuai</a:t>
            </a:r>
            <a:r>
              <a:rPr lang="en-US" sz="3000" dirty="0" smtClean="0"/>
              <a:t> </a:t>
            </a:r>
            <a:r>
              <a:rPr lang="en-US" sz="3000" dirty="0" err="1" smtClean="0"/>
              <a:t>tujuan</a:t>
            </a:r>
            <a:r>
              <a:rPr lang="en-US" sz="3000" dirty="0" smtClean="0"/>
              <a:t> </a:t>
            </a:r>
            <a:r>
              <a:rPr lang="en-US" sz="3000" dirty="0" err="1" smtClean="0"/>
              <a:t>pemberian</a:t>
            </a:r>
            <a:r>
              <a:rPr lang="en-US" sz="3000" dirty="0" smtClean="0"/>
              <a:t> </a:t>
            </a:r>
            <a:r>
              <a:rPr lang="en-US" sz="3000" dirty="0" err="1" smtClean="0"/>
              <a:t>haknya</a:t>
            </a:r>
            <a:endParaRPr lang="en-US" sz="3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a:bodyPr>
          <a:lstStyle/>
          <a:p>
            <a:r>
              <a:rPr lang="en-US" dirty="0" smtClean="0"/>
              <a:t>Ad.1.  HAK BANGSA INDONESIA</a:t>
            </a:r>
            <a:endParaRPr lang="en-US" dirty="0"/>
          </a:p>
        </p:txBody>
      </p:sp>
      <p:sp>
        <p:nvSpPr>
          <p:cNvPr id="3" name="Content Placeholder 2"/>
          <p:cNvSpPr>
            <a:spLocks noGrp="1"/>
          </p:cNvSpPr>
          <p:nvPr>
            <p:ph idx="1"/>
          </p:nvPr>
        </p:nvSpPr>
        <p:spPr>
          <a:xfrm>
            <a:off x="990600" y="1981200"/>
            <a:ext cx="7543800" cy="4267200"/>
          </a:xfrm>
        </p:spPr>
        <p:txBody>
          <a:bodyPr/>
          <a:lstStyle/>
          <a:p>
            <a:pPr marL="365125" indent="-365125">
              <a:buNone/>
            </a:pPr>
            <a:r>
              <a:rPr lang="en-US" dirty="0" err="1" smtClean="0"/>
              <a:t>Hak</a:t>
            </a:r>
            <a:r>
              <a:rPr lang="en-US" dirty="0" smtClean="0"/>
              <a:t> </a:t>
            </a:r>
            <a:r>
              <a:rPr lang="en-US" dirty="0" err="1" smtClean="0"/>
              <a:t>Bangsa</a:t>
            </a:r>
            <a:r>
              <a:rPr lang="en-US" dirty="0" smtClean="0"/>
              <a:t> Indonesia </a:t>
            </a:r>
            <a:r>
              <a:rPr lang="en-US" dirty="0" err="1" smtClean="0"/>
              <a:t>adalah</a:t>
            </a:r>
            <a:r>
              <a:rPr lang="en-US" dirty="0" smtClean="0"/>
              <a:t>:</a:t>
            </a:r>
          </a:p>
          <a:p>
            <a:pPr marL="0" indent="0">
              <a:buNone/>
            </a:pPr>
            <a:r>
              <a:rPr lang="en-US" dirty="0" err="1"/>
              <a:t>h</a:t>
            </a:r>
            <a:r>
              <a:rPr lang="en-US" dirty="0" err="1" smtClean="0"/>
              <a:t>ak</a:t>
            </a:r>
            <a:r>
              <a:rPr lang="en-US" dirty="0" smtClean="0"/>
              <a:t> </a:t>
            </a:r>
            <a:r>
              <a:rPr lang="en-US" dirty="0" err="1" smtClean="0"/>
              <a:t>dari</a:t>
            </a:r>
            <a:r>
              <a:rPr lang="en-US" dirty="0" smtClean="0"/>
              <a:t> </a:t>
            </a:r>
            <a:r>
              <a:rPr lang="en-US" dirty="0" err="1" smtClean="0"/>
              <a:t>bangsa</a:t>
            </a:r>
            <a:r>
              <a:rPr lang="en-US" dirty="0" smtClean="0"/>
              <a:t> Indonesia </a:t>
            </a:r>
            <a:r>
              <a:rPr lang="en-US" dirty="0" err="1" smtClean="0"/>
              <a:t>atas</a:t>
            </a:r>
            <a:r>
              <a:rPr lang="en-US" dirty="0" smtClean="0"/>
              <a:t> </a:t>
            </a:r>
            <a:r>
              <a:rPr lang="en-US" dirty="0" err="1" smtClean="0"/>
              <a:t>seluruh</a:t>
            </a:r>
            <a:r>
              <a:rPr lang="en-US" dirty="0" smtClean="0"/>
              <a:t> </a:t>
            </a:r>
            <a:r>
              <a:rPr lang="en-US" dirty="0" err="1" smtClean="0"/>
              <a:t>bumi</a:t>
            </a:r>
            <a:r>
              <a:rPr lang="en-US" dirty="0" smtClean="0"/>
              <a:t>, air </a:t>
            </a:r>
            <a:r>
              <a:rPr lang="en-US" dirty="0" err="1" smtClean="0"/>
              <a:t>dan</a:t>
            </a:r>
            <a:r>
              <a:rPr lang="en-US" dirty="0" smtClean="0"/>
              <a:t> </a:t>
            </a:r>
            <a:r>
              <a:rPr lang="en-US" dirty="0" err="1" smtClean="0"/>
              <a:t>ruang</a:t>
            </a:r>
            <a:r>
              <a:rPr lang="en-US" dirty="0" smtClean="0"/>
              <a:t> </a:t>
            </a:r>
            <a:r>
              <a:rPr lang="en-US" dirty="0" err="1" smtClean="0"/>
              <a:t>angkasa</a:t>
            </a:r>
            <a:r>
              <a:rPr lang="en-US" dirty="0" smtClean="0"/>
              <a:t>, </a:t>
            </a:r>
            <a:r>
              <a:rPr lang="en-US" dirty="0" err="1" smtClean="0"/>
              <a:t>termasuk</a:t>
            </a:r>
            <a:r>
              <a:rPr lang="en-US" dirty="0" smtClean="0"/>
              <a:t> </a:t>
            </a:r>
            <a:r>
              <a:rPr lang="en-US" dirty="0" err="1" smtClean="0"/>
              <a:t>kekayaan</a:t>
            </a:r>
            <a:r>
              <a:rPr lang="en-US" dirty="0" smtClean="0"/>
              <a:t> </a:t>
            </a:r>
            <a:r>
              <a:rPr lang="en-US" dirty="0" err="1" smtClean="0"/>
              <a:t>alam</a:t>
            </a:r>
            <a:r>
              <a:rPr lang="en-US" dirty="0" smtClean="0"/>
              <a:t> yang </a:t>
            </a:r>
            <a:r>
              <a:rPr lang="en-US" dirty="0" err="1" smtClean="0"/>
              <a:t>terkandung</a:t>
            </a:r>
            <a:r>
              <a:rPr lang="en-US" dirty="0" smtClean="0"/>
              <a:t> </a:t>
            </a:r>
            <a:r>
              <a:rPr lang="en-US" dirty="0" err="1" smtClean="0"/>
              <a:t>di</a:t>
            </a:r>
            <a:r>
              <a:rPr lang="en-US" dirty="0" smtClean="0"/>
              <a:t> </a:t>
            </a:r>
            <a:r>
              <a:rPr lang="en-US" dirty="0" err="1" smtClean="0"/>
              <a:t>dalamnya</a:t>
            </a:r>
            <a:r>
              <a:rPr lang="en-US" dirty="0" smtClean="0"/>
              <a:t>, yang </a:t>
            </a:r>
            <a:r>
              <a:rPr lang="en-US" dirty="0" err="1" smtClean="0"/>
              <a:t>berada</a:t>
            </a:r>
            <a:r>
              <a:rPr lang="en-US" dirty="0" smtClean="0"/>
              <a:t> </a:t>
            </a:r>
            <a:r>
              <a:rPr lang="en-US" dirty="0" err="1" smtClean="0"/>
              <a:t>di</a:t>
            </a:r>
            <a:r>
              <a:rPr lang="en-US" dirty="0" smtClean="0"/>
              <a:t> </a:t>
            </a:r>
            <a:r>
              <a:rPr lang="en-US" dirty="0" err="1" smtClean="0"/>
              <a:t>dalam</a:t>
            </a:r>
            <a:r>
              <a:rPr lang="en-US" dirty="0" smtClean="0"/>
              <a:t> </a:t>
            </a:r>
            <a:r>
              <a:rPr lang="en-US" dirty="0" err="1" smtClean="0"/>
              <a:t>wilayah</a:t>
            </a:r>
            <a:r>
              <a:rPr lang="en-US" dirty="0" smtClean="0"/>
              <a:t> </a:t>
            </a:r>
            <a:r>
              <a:rPr lang="en-US" dirty="0" err="1" smtClean="0"/>
              <a:t>Republik</a:t>
            </a:r>
            <a:r>
              <a:rPr lang="en-US" dirty="0" smtClean="0"/>
              <a:t> Indonesia</a:t>
            </a:r>
          </a:p>
          <a:p>
            <a:pPr marL="365125" indent="-365125">
              <a:buNone/>
            </a:pPr>
            <a:r>
              <a:rPr lang="en-US" dirty="0" smtClean="0"/>
              <a:t>(</a:t>
            </a:r>
            <a:r>
              <a:rPr lang="en-US" dirty="0" err="1" smtClean="0"/>
              <a:t>Pasal</a:t>
            </a:r>
            <a:r>
              <a:rPr lang="en-US" dirty="0" smtClean="0"/>
              <a:t> 1 </a:t>
            </a:r>
            <a:r>
              <a:rPr lang="en-US" dirty="0" err="1" smtClean="0"/>
              <a:t>ayat</a:t>
            </a:r>
            <a:r>
              <a:rPr lang="en-US" dirty="0"/>
              <a:t> </a:t>
            </a:r>
            <a:r>
              <a:rPr lang="en-US" dirty="0" smtClean="0"/>
              <a:t>(1,2) UUPA)</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371600"/>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2209800"/>
            <a:ext cx="7696200" cy="4114800"/>
          </a:xfrm>
        </p:spPr>
        <p:txBody>
          <a:bodyPr>
            <a:normAutofit/>
          </a:bodyPr>
          <a:lstStyle/>
          <a:p>
            <a:pPr marL="0" indent="3175">
              <a:buNone/>
            </a:pPr>
            <a:r>
              <a:rPr lang="en-US" dirty="0" err="1" smtClean="0"/>
              <a:t>Dengan</a:t>
            </a:r>
            <a:r>
              <a:rPr lang="en-US" dirty="0" smtClean="0"/>
              <a:t> </a:t>
            </a:r>
            <a:r>
              <a:rPr lang="en-US" dirty="0" err="1" smtClean="0"/>
              <a:t>hapusnya</a:t>
            </a:r>
            <a:r>
              <a:rPr lang="en-US" dirty="0" smtClean="0"/>
              <a:t> </a:t>
            </a:r>
            <a:r>
              <a:rPr lang="en-US" dirty="0" err="1" smtClean="0"/>
              <a:t>suatu</a:t>
            </a:r>
            <a:r>
              <a:rPr lang="en-US" dirty="0" smtClean="0"/>
              <a:t> </a:t>
            </a:r>
            <a:r>
              <a:rPr lang="en-US" dirty="0" err="1" smtClean="0"/>
              <a:t>hak</a:t>
            </a:r>
            <a:r>
              <a:rPr lang="en-US" dirty="0" smtClean="0"/>
              <a:t> , </a:t>
            </a:r>
            <a:r>
              <a:rPr lang="en-US" dirty="0" err="1" smtClean="0"/>
              <a:t>maka</a:t>
            </a:r>
            <a:r>
              <a:rPr lang="en-US" dirty="0" smtClean="0"/>
              <a:t> status </a:t>
            </a:r>
            <a:r>
              <a:rPr lang="en-US" dirty="0" err="1" smtClean="0"/>
              <a:t>tanahnya</a:t>
            </a:r>
            <a:r>
              <a:rPr lang="en-US" dirty="0" smtClean="0"/>
              <a:t> </a:t>
            </a:r>
            <a:r>
              <a:rPr lang="en-US" dirty="0" err="1" smtClean="0"/>
              <a:t>menjadi</a:t>
            </a:r>
            <a:r>
              <a:rPr lang="en-US" dirty="0" smtClean="0"/>
              <a:t> </a:t>
            </a:r>
            <a:r>
              <a:rPr lang="en-US" dirty="0" err="1" smtClean="0"/>
              <a:t>tanah</a:t>
            </a:r>
            <a:r>
              <a:rPr lang="en-US" dirty="0" smtClean="0"/>
              <a:t> yang </a:t>
            </a:r>
            <a:r>
              <a:rPr lang="en-US" dirty="0" err="1" smtClean="0"/>
              <a:t>langsung</a:t>
            </a:r>
            <a:r>
              <a:rPr lang="en-US" dirty="0" smtClean="0"/>
              <a:t> </a:t>
            </a:r>
            <a:r>
              <a:rPr lang="en-US" dirty="0" err="1" smtClean="0"/>
              <a:t>dikuasai</a:t>
            </a:r>
            <a:r>
              <a:rPr lang="en-US" dirty="0" smtClean="0"/>
              <a:t> </a:t>
            </a:r>
            <a:r>
              <a:rPr lang="en-US" dirty="0" err="1" smtClean="0"/>
              <a:t>oleh</a:t>
            </a:r>
            <a:r>
              <a:rPr lang="en-US" dirty="0" smtClean="0"/>
              <a:t> Negara, </a:t>
            </a:r>
            <a:r>
              <a:rPr lang="en-US" dirty="0" err="1" smtClean="0"/>
              <a:t>kecuali</a:t>
            </a:r>
            <a:r>
              <a:rPr lang="en-US" dirty="0" smtClean="0"/>
              <a:t> </a:t>
            </a:r>
            <a:r>
              <a:rPr lang="en-US" dirty="0" err="1" smtClean="0"/>
              <a:t>Hak</a:t>
            </a:r>
            <a:r>
              <a:rPr lang="en-US" dirty="0" smtClean="0"/>
              <a:t> </a:t>
            </a:r>
            <a:r>
              <a:rPr lang="en-US" dirty="0" err="1" smtClean="0"/>
              <a:t>Pakai</a:t>
            </a:r>
            <a:r>
              <a:rPr lang="en-US" dirty="0" smtClean="0"/>
              <a:t> / HGB </a:t>
            </a:r>
            <a:r>
              <a:rPr lang="en-US" dirty="0" err="1" smtClean="0"/>
              <a:t>diatas</a:t>
            </a:r>
            <a:r>
              <a:rPr lang="en-US" dirty="0" smtClean="0"/>
              <a:t> </a:t>
            </a:r>
            <a:r>
              <a:rPr lang="en-US" dirty="0" err="1" smtClean="0"/>
              <a:t>Hak</a:t>
            </a:r>
            <a:r>
              <a:rPr lang="en-US" dirty="0" smtClean="0"/>
              <a:t> </a:t>
            </a:r>
            <a:r>
              <a:rPr lang="en-US" dirty="0" err="1" smtClean="0"/>
              <a:t>Milik</a:t>
            </a:r>
            <a:r>
              <a:rPr lang="en-US" dirty="0" smtClean="0"/>
              <a:t> </a:t>
            </a:r>
            <a:r>
              <a:rPr lang="en-US" dirty="0" err="1" smtClean="0"/>
              <a:t>atau</a:t>
            </a:r>
            <a:r>
              <a:rPr lang="en-US" dirty="0" smtClean="0"/>
              <a:t> </a:t>
            </a:r>
            <a:r>
              <a:rPr lang="en-US" dirty="0" err="1" smtClean="0"/>
              <a:t>hak</a:t>
            </a:r>
            <a:r>
              <a:rPr lang="en-US" dirty="0" smtClean="0"/>
              <a:t> </a:t>
            </a:r>
            <a:r>
              <a:rPr lang="en-US" dirty="0" err="1" smtClean="0"/>
              <a:t>Pengelolaan</a:t>
            </a:r>
            <a:r>
              <a:rPr lang="en-US" dirty="0" smtClean="0"/>
              <a:t>, </a:t>
            </a:r>
            <a:r>
              <a:rPr lang="en-US" dirty="0" err="1" smtClean="0"/>
              <a:t>statusnya</a:t>
            </a:r>
            <a:r>
              <a:rPr lang="en-US" dirty="0" smtClean="0"/>
              <a:t> </a:t>
            </a:r>
            <a:r>
              <a:rPr lang="en-US" dirty="0" err="1" smtClean="0"/>
              <a:t>kembali</a:t>
            </a:r>
            <a:r>
              <a:rPr lang="en-US" dirty="0" smtClean="0"/>
              <a:t> </a:t>
            </a:r>
            <a:r>
              <a:rPr lang="en-US" dirty="0" err="1" smtClean="0"/>
              <a:t>menjadi</a:t>
            </a:r>
            <a:r>
              <a:rPr lang="en-US" dirty="0" smtClean="0"/>
              <a:t> </a:t>
            </a:r>
            <a:r>
              <a:rPr lang="en-US" dirty="0" err="1" smtClean="0"/>
              <a:t>hak</a:t>
            </a:r>
            <a:r>
              <a:rPr lang="en-US" dirty="0" smtClean="0"/>
              <a:t> </a:t>
            </a:r>
            <a:r>
              <a:rPr lang="en-US" dirty="0" err="1" smtClean="0"/>
              <a:t>semula</a:t>
            </a:r>
            <a:r>
              <a:rPr lang="en-US" dirty="0" smtClean="0"/>
              <a:t>, </a:t>
            </a:r>
            <a:r>
              <a:rPr lang="en-US" dirty="0" err="1" smtClean="0"/>
              <a:t>yaitu</a:t>
            </a:r>
            <a:r>
              <a:rPr lang="en-US" dirty="0" smtClean="0"/>
              <a:t> </a:t>
            </a:r>
            <a:r>
              <a:rPr lang="en-US" dirty="0" err="1" smtClean="0"/>
              <a:t>Hak</a:t>
            </a:r>
            <a:r>
              <a:rPr lang="en-US" dirty="0" smtClean="0"/>
              <a:t> </a:t>
            </a:r>
            <a:r>
              <a:rPr lang="en-US" dirty="0" err="1" smtClean="0"/>
              <a:t>Milik</a:t>
            </a:r>
            <a:r>
              <a:rPr lang="en-US" dirty="0" smtClean="0"/>
              <a:t> </a:t>
            </a:r>
            <a:r>
              <a:rPr lang="en-US" dirty="0" err="1" smtClean="0"/>
              <a:t>atau</a:t>
            </a:r>
            <a:r>
              <a:rPr lang="en-US" dirty="0" smtClean="0"/>
              <a:t> </a:t>
            </a:r>
            <a:r>
              <a:rPr lang="en-US" dirty="0" err="1" smtClean="0"/>
              <a:t>Hak</a:t>
            </a:r>
            <a:r>
              <a:rPr lang="en-US" dirty="0" smtClean="0"/>
              <a:t> </a:t>
            </a:r>
            <a:r>
              <a:rPr lang="en-US" dirty="0" err="1" smtClean="0"/>
              <a:t>Pengelolaan</a:t>
            </a:r>
            <a:r>
              <a:rPr lang="en-US" dirty="0" smtClean="0"/>
              <a:t>.</a:t>
            </a:r>
            <a:endParaRPr lang="en-US" sz="3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143000"/>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1752600"/>
            <a:ext cx="7696200" cy="4800600"/>
          </a:xfrm>
        </p:spPr>
        <p:txBody>
          <a:bodyPr>
            <a:normAutofit fontScale="85000" lnSpcReduction="20000"/>
          </a:bodyPr>
          <a:lstStyle/>
          <a:p>
            <a:pPr>
              <a:buNone/>
            </a:pPr>
            <a:r>
              <a:rPr lang="en-US" sz="3500" b="1" dirty="0" err="1" smtClean="0"/>
              <a:t>ad.</a:t>
            </a:r>
            <a:r>
              <a:rPr lang="en-US" sz="3500" b="1" dirty="0" smtClean="0"/>
              <a:t> 1. </a:t>
            </a:r>
            <a:r>
              <a:rPr lang="en-US" sz="3500" b="1" dirty="0" err="1" smtClean="0"/>
              <a:t>Jangka</a:t>
            </a:r>
            <a:r>
              <a:rPr lang="en-US" sz="3500" b="1" dirty="0" smtClean="0"/>
              <a:t> </a:t>
            </a:r>
            <a:r>
              <a:rPr lang="en-US" sz="3500" b="1" dirty="0" err="1" smtClean="0"/>
              <a:t>Waktunya</a:t>
            </a:r>
            <a:r>
              <a:rPr lang="en-US" sz="3500" b="1" dirty="0" smtClean="0"/>
              <a:t> </a:t>
            </a:r>
            <a:r>
              <a:rPr lang="en-US" sz="3500" b="1" dirty="0" err="1" smtClean="0"/>
              <a:t>Berakhir</a:t>
            </a:r>
            <a:endParaRPr lang="en-US" sz="3500" dirty="0" smtClean="0"/>
          </a:p>
          <a:p>
            <a:pPr marL="914400" indent="0">
              <a:buNone/>
            </a:pPr>
            <a:r>
              <a:rPr lang="en-US" dirty="0" err="1" smtClean="0"/>
              <a:t>Hak-hak</a:t>
            </a:r>
            <a:r>
              <a:rPr lang="en-US" dirty="0" smtClean="0"/>
              <a:t> </a:t>
            </a:r>
            <a:r>
              <a:rPr lang="en-US" dirty="0" err="1" smtClean="0"/>
              <a:t>atas</a:t>
            </a:r>
            <a:r>
              <a:rPr lang="en-US" dirty="0" smtClean="0"/>
              <a:t> </a:t>
            </a:r>
            <a:r>
              <a:rPr lang="en-US" dirty="0" err="1" smtClean="0"/>
              <a:t>tanah</a:t>
            </a:r>
            <a:r>
              <a:rPr lang="en-US" dirty="0" smtClean="0"/>
              <a:t> yang </a:t>
            </a:r>
            <a:r>
              <a:rPr lang="en-US" dirty="0" err="1" smtClean="0"/>
              <a:t>dapat</a:t>
            </a:r>
            <a:r>
              <a:rPr lang="en-US" dirty="0" smtClean="0"/>
              <a:t> </a:t>
            </a:r>
            <a:r>
              <a:rPr lang="en-US" dirty="0" err="1" smtClean="0"/>
              <a:t>hapus</a:t>
            </a:r>
            <a:r>
              <a:rPr lang="en-US" dirty="0" smtClean="0"/>
              <a:t> </a:t>
            </a:r>
            <a:r>
              <a:rPr lang="en-US" dirty="0" err="1" smtClean="0"/>
              <a:t>karena</a:t>
            </a:r>
            <a:r>
              <a:rPr lang="en-US" dirty="0" smtClean="0"/>
              <a:t> </a:t>
            </a:r>
            <a:r>
              <a:rPr lang="en-US" dirty="0" err="1" smtClean="0"/>
              <a:t>jangka</a:t>
            </a:r>
            <a:r>
              <a:rPr lang="en-US" dirty="0" smtClean="0"/>
              <a:t> </a:t>
            </a:r>
            <a:r>
              <a:rPr lang="en-US" dirty="0" err="1" smtClean="0"/>
              <a:t>waktunya</a:t>
            </a:r>
            <a:r>
              <a:rPr lang="en-US" dirty="0" smtClean="0"/>
              <a:t> </a:t>
            </a:r>
            <a:r>
              <a:rPr lang="en-US" dirty="0" err="1" smtClean="0"/>
              <a:t>berakhir</a:t>
            </a:r>
            <a:r>
              <a:rPr lang="en-US" dirty="0" smtClean="0"/>
              <a:t> </a:t>
            </a:r>
            <a:r>
              <a:rPr lang="en-US" dirty="0" err="1" smtClean="0"/>
              <a:t>adalah</a:t>
            </a:r>
            <a:r>
              <a:rPr lang="en-US" dirty="0" smtClean="0"/>
              <a:t> :</a:t>
            </a:r>
          </a:p>
          <a:p>
            <a:pPr marL="914400" lvl="1" indent="0"/>
            <a:r>
              <a:rPr lang="en-US" dirty="0" smtClean="0"/>
              <a:t>  </a:t>
            </a:r>
            <a:r>
              <a:rPr lang="en-US" dirty="0" err="1" smtClean="0"/>
              <a:t>Hak</a:t>
            </a:r>
            <a:r>
              <a:rPr lang="en-US" dirty="0" smtClean="0"/>
              <a:t> </a:t>
            </a:r>
            <a:r>
              <a:rPr lang="en-US" dirty="0" err="1" smtClean="0"/>
              <a:t>Guna</a:t>
            </a:r>
            <a:r>
              <a:rPr lang="en-US" dirty="0" smtClean="0"/>
              <a:t> Usaha</a:t>
            </a:r>
          </a:p>
          <a:p>
            <a:pPr marL="914400" lvl="1" indent="0"/>
            <a:r>
              <a:rPr lang="en-US" dirty="0" smtClean="0"/>
              <a:t>  </a:t>
            </a:r>
            <a:r>
              <a:rPr lang="en-US" dirty="0" err="1" smtClean="0"/>
              <a:t>Hak</a:t>
            </a:r>
            <a:r>
              <a:rPr lang="en-US" dirty="0" smtClean="0"/>
              <a:t> </a:t>
            </a:r>
            <a:r>
              <a:rPr lang="en-US" dirty="0" err="1" smtClean="0"/>
              <a:t>Guna</a:t>
            </a:r>
            <a:r>
              <a:rPr lang="en-US" dirty="0" smtClean="0"/>
              <a:t> </a:t>
            </a:r>
            <a:r>
              <a:rPr lang="en-US" dirty="0" err="1" smtClean="0"/>
              <a:t>Bangunan</a:t>
            </a:r>
            <a:endParaRPr lang="en-US" dirty="0" smtClean="0"/>
          </a:p>
          <a:p>
            <a:pPr marL="914400" lvl="1" indent="0"/>
            <a:r>
              <a:rPr lang="en-US" dirty="0" smtClean="0"/>
              <a:t>  </a:t>
            </a:r>
            <a:r>
              <a:rPr lang="en-US" dirty="0" err="1" smtClean="0"/>
              <a:t>Hak</a:t>
            </a:r>
            <a:r>
              <a:rPr lang="en-US" dirty="0" smtClean="0"/>
              <a:t> </a:t>
            </a:r>
            <a:r>
              <a:rPr lang="en-US" dirty="0" err="1" smtClean="0"/>
              <a:t>Pakai</a:t>
            </a:r>
            <a:endParaRPr lang="en-US" dirty="0" smtClean="0"/>
          </a:p>
          <a:p>
            <a:pPr lvl="0">
              <a:buFont typeface="Wingdings" pitchFamily="2" charset="2"/>
              <a:buChar char="Ø"/>
            </a:pPr>
            <a:r>
              <a:rPr lang="en-US" dirty="0" err="1" smtClean="0"/>
              <a:t>Sesuai</a:t>
            </a:r>
            <a:r>
              <a:rPr lang="en-US" dirty="0" smtClean="0"/>
              <a:t> </a:t>
            </a:r>
            <a:r>
              <a:rPr lang="en-US" dirty="0" err="1" smtClean="0"/>
              <a:t>dengan</a:t>
            </a:r>
            <a:r>
              <a:rPr lang="en-US" dirty="0" smtClean="0"/>
              <a:t> </a:t>
            </a:r>
            <a:r>
              <a:rPr lang="en-US" dirty="0" err="1" smtClean="0"/>
              <a:t>jangka</a:t>
            </a:r>
            <a:r>
              <a:rPr lang="en-US" dirty="0" smtClean="0"/>
              <a:t> </a:t>
            </a:r>
            <a:r>
              <a:rPr lang="en-US" dirty="0" err="1" smtClean="0"/>
              <a:t>waktu</a:t>
            </a:r>
            <a:r>
              <a:rPr lang="en-US" dirty="0" smtClean="0"/>
              <a:t> yang </a:t>
            </a:r>
            <a:r>
              <a:rPr lang="en-US" dirty="0" err="1" smtClean="0"/>
              <a:t>diberikan</a:t>
            </a:r>
            <a:r>
              <a:rPr lang="en-US" dirty="0" smtClean="0"/>
              <a:t>, </a:t>
            </a:r>
            <a:r>
              <a:rPr lang="en-US" dirty="0" err="1" smtClean="0"/>
              <a:t>apabila</a:t>
            </a:r>
            <a:r>
              <a:rPr lang="en-US" dirty="0" smtClean="0"/>
              <a:t> </a:t>
            </a:r>
            <a:r>
              <a:rPr lang="en-US" dirty="0" err="1" smtClean="0"/>
              <a:t>tidak</a:t>
            </a:r>
            <a:r>
              <a:rPr lang="en-US" dirty="0" smtClean="0"/>
              <a:t> </a:t>
            </a:r>
            <a:r>
              <a:rPr lang="en-US" dirty="0" err="1" smtClean="0"/>
              <a:t>diperpanjang</a:t>
            </a:r>
            <a:r>
              <a:rPr lang="en-US" dirty="0" smtClean="0"/>
              <a:t> </a:t>
            </a:r>
            <a:r>
              <a:rPr lang="en-US" dirty="0" err="1" smtClean="0"/>
              <a:t>ataupun</a:t>
            </a:r>
            <a:r>
              <a:rPr lang="en-US" dirty="0" smtClean="0"/>
              <a:t> </a:t>
            </a:r>
            <a:r>
              <a:rPr lang="en-US" dirty="0" err="1" smtClean="0"/>
              <a:t>diperbaharui</a:t>
            </a:r>
            <a:r>
              <a:rPr lang="en-US" dirty="0" smtClean="0"/>
              <a:t>, </a:t>
            </a:r>
            <a:r>
              <a:rPr lang="en-US" dirty="0" err="1" smtClean="0"/>
              <a:t>maka</a:t>
            </a:r>
            <a:r>
              <a:rPr lang="en-US" dirty="0" smtClean="0"/>
              <a:t> </a:t>
            </a:r>
            <a:r>
              <a:rPr lang="en-US" dirty="0" err="1" smtClean="0"/>
              <a:t>suatu</a:t>
            </a:r>
            <a:r>
              <a:rPr lang="en-US" dirty="0" smtClean="0"/>
              <a:t> </a:t>
            </a:r>
            <a:r>
              <a:rPr lang="en-US" dirty="0" err="1" smtClean="0"/>
              <a:t>hak</a:t>
            </a:r>
            <a:r>
              <a:rPr lang="en-US" dirty="0" smtClean="0"/>
              <a:t> </a:t>
            </a:r>
            <a:r>
              <a:rPr lang="en-US" dirty="0" err="1" smtClean="0"/>
              <a:t>atas</a:t>
            </a:r>
            <a:r>
              <a:rPr lang="en-US" dirty="0" smtClean="0"/>
              <a:t> </a:t>
            </a:r>
            <a:r>
              <a:rPr lang="en-US" dirty="0" err="1" smtClean="0"/>
              <a:t>tanah</a:t>
            </a:r>
            <a:r>
              <a:rPr lang="en-US" dirty="0" smtClean="0"/>
              <a:t> </a:t>
            </a:r>
            <a:r>
              <a:rPr lang="en-US" dirty="0" err="1" smtClean="0"/>
              <a:t>hapus</a:t>
            </a:r>
            <a:r>
              <a:rPr lang="en-US" dirty="0" smtClean="0"/>
              <a:t> </a:t>
            </a:r>
            <a:r>
              <a:rPr lang="en-US" dirty="0" err="1" smtClean="0"/>
              <a:t>dengan</a:t>
            </a:r>
            <a:r>
              <a:rPr lang="en-US" dirty="0" smtClean="0"/>
              <a:t> </a:t>
            </a:r>
            <a:r>
              <a:rPr lang="en-US" dirty="0" err="1" smtClean="0"/>
              <a:t>berakhirnya</a:t>
            </a:r>
            <a:r>
              <a:rPr lang="en-US" dirty="0" smtClean="0"/>
              <a:t> </a:t>
            </a:r>
            <a:r>
              <a:rPr lang="en-US" dirty="0" err="1" smtClean="0"/>
              <a:t>jangka</a:t>
            </a:r>
            <a:r>
              <a:rPr lang="en-US" dirty="0" smtClean="0"/>
              <a:t> </a:t>
            </a:r>
            <a:r>
              <a:rPr lang="en-US" dirty="0" err="1" smtClean="0"/>
              <a:t>waktu</a:t>
            </a:r>
            <a:r>
              <a:rPr lang="en-US" dirty="0" smtClean="0"/>
              <a:t> </a:t>
            </a:r>
            <a:r>
              <a:rPr lang="en-US" dirty="0" err="1" smtClean="0"/>
              <a:t>tersebut</a:t>
            </a:r>
            <a:r>
              <a:rPr lang="en-US" dirty="0" smtClean="0"/>
              <a:t>. </a:t>
            </a:r>
            <a:r>
              <a:rPr lang="en-US" dirty="0" err="1" smtClean="0"/>
              <a:t>Dengan</a:t>
            </a:r>
            <a:r>
              <a:rPr lang="en-US" dirty="0" smtClean="0"/>
              <a:t> </a:t>
            </a:r>
            <a:r>
              <a:rPr lang="en-US" dirty="0" err="1" smtClean="0"/>
              <a:t>hapusnya</a:t>
            </a:r>
            <a:r>
              <a:rPr lang="en-US" dirty="0" smtClean="0"/>
              <a:t> </a:t>
            </a:r>
            <a:r>
              <a:rPr lang="en-US" dirty="0" err="1" smtClean="0"/>
              <a:t>hak</a:t>
            </a:r>
            <a:r>
              <a:rPr lang="en-US" dirty="0" smtClean="0"/>
              <a:t> </a:t>
            </a:r>
            <a:r>
              <a:rPr lang="en-US" dirty="0" err="1" smtClean="0"/>
              <a:t>tersebut</a:t>
            </a:r>
            <a:r>
              <a:rPr lang="en-US" dirty="0" smtClean="0"/>
              <a:t>, </a:t>
            </a:r>
            <a:r>
              <a:rPr lang="en-US" dirty="0" err="1" smtClean="0"/>
              <a:t>tanah</a:t>
            </a:r>
            <a:r>
              <a:rPr lang="en-US" dirty="0" smtClean="0"/>
              <a:t> </a:t>
            </a:r>
            <a:r>
              <a:rPr lang="en-US" dirty="0" err="1" smtClean="0"/>
              <a:t>jatuh</a:t>
            </a:r>
            <a:r>
              <a:rPr lang="en-US" dirty="0" smtClean="0"/>
              <a:t> </a:t>
            </a:r>
            <a:r>
              <a:rPr lang="en-US" dirty="0" err="1" smtClean="0"/>
              <a:t>menjadi</a:t>
            </a:r>
            <a:r>
              <a:rPr lang="en-US" dirty="0" smtClean="0"/>
              <a:t> </a:t>
            </a:r>
            <a:r>
              <a:rPr lang="en-US" dirty="0" err="1" smtClean="0"/>
              <a:t>tanah</a:t>
            </a:r>
            <a:r>
              <a:rPr lang="en-US" dirty="0" smtClean="0"/>
              <a:t> yang </a:t>
            </a:r>
            <a:r>
              <a:rPr lang="en-US" dirty="0" err="1" smtClean="0"/>
              <a:t>dikuasai</a:t>
            </a:r>
            <a:r>
              <a:rPr lang="en-US" dirty="0" smtClean="0"/>
              <a:t> </a:t>
            </a:r>
            <a:r>
              <a:rPr lang="en-US" dirty="0" err="1" smtClean="0"/>
              <a:t>langsung</a:t>
            </a:r>
            <a:r>
              <a:rPr lang="en-US" dirty="0" smtClean="0"/>
              <a:t> </a:t>
            </a:r>
            <a:r>
              <a:rPr lang="en-US" dirty="0" err="1" smtClean="0"/>
              <a:t>oleh</a:t>
            </a:r>
            <a:r>
              <a:rPr lang="en-US" dirty="0" smtClean="0"/>
              <a:t> Negara.</a:t>
            </a:r>
          </a:p>
          <a:p>
            <a:pPr>
              <a:buFont typeface="Wingdings" pitchFamily="2" charset="2"/>
              <a:buChar char="Ø"/>
            </a:pPr>
            <a:r>
              <a:rPr lang="en-US" dirty="0" err="1" smtClean="0"/>
              <a:t>Pasal</a:t>
            </a:r>
            <a:r>
              <a:rPr lang="en-US" dirty="0" smtClean="0"/>
              <a:t> 40 – 43 </a:t>
            </a:r>
            <a:r>
              <a:rPr lang="en-US" dirty="0" err="1" smtClean="0"/>
              <a:t>Permen</a:t>
            </a:r>
            <a:r>
              <a:rPr lang="en-US" dirty="0" smtClean="0"/>
              <a:t> 9 </a:t>
            </a:r>
            <a:r>
              <a:rPr lang="en-US" dirty="0" err="1" smtClean="0"/>
              <a:t>Tahun</a:t>
            </a:r>
            <a:r>
              <a:rPr lang="en-US" dirty="0" smtClean="0"/>
              <a:t> 1999.</a:t>
            </a:r>
            <a:endParaRPr lang="en-US" sz="30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112838"/>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1828800"/>
            <a:ext cx="7696200" cy="4495800"/>
          </a:xfrm>
        </p:spPr>
        <p:txBody>
          <a:bodyPr>
            <a:normAutofit fontScale="92500" lnSpcReduction="10000"/>
          </a:bodyPr>
          <a:lstStyle/>
          <a:p>
            <a:pPr marL="365125" indent="-365125">
              <a:buNone/>
            </a:pPr>
            <a:r>
              <a:rPr lang="en-US" b="1" dirty="0" err="1" smtClean="0"/>
              <a:t>ad.</a:t>
            </a:r>
            <a:r>
              <a:rPr lang="en-US" b="1" dirty="0" smtClean="0"/>
              <a:t> 2. </a:t>
            </a:r>
            <a:r>
              <a:rPr lang="en-US" b="1" dirty="0" err="1" smtClean="0"/>
              <a:t>Pelepasan</a:t>
            </a:r>
            <a:r>
              <a:rPr lang="en-US" b="1" dirty="0" smtClean="0"/>
              <a:t> </a:t>
            </a:r>
            <a:r>
              <a:rPr lang="en-US" b="1" dirty="0" err="1" smtClean="0"/>
              <a:t>Hak</a:t>
            </a:r>
            <a:endParaRPr lang="en-US" dirty="0" smtClean="0"/>
          </a:p>
          <a:p>
            <a:pPr marL="914400" indent="0">
              <a:buNone/>
            </a:pPr>
            <a:r>
              <a:rPr lang="en-US" dirty="0" err="1" smtClean="0"/>
              <a:t>Suatu</a:t>
            </a:r>
            <a:r>
              <a:rPr lang="en-US" dirty="0" smtClean="0"/>
              <a:t> </a:t>
            </a:r>
            <a:r>
              <a:rPr lang="en-US" dirty="0" err="1" smtClean="0"/>
              <a:t>hak</a:t>
            </a:r>
            <a:r>
              <a:rPr lang="en-US" dirty="0" smtClean="0"/>
              <a:t> </a:t>
            </a:r>
            <a:r>
              <a:rPr lang="en-US" dirty="0" err="1" smtClean="0"/>
              <a:t>atas</a:t>
            </a:r>
            <a:r>
              <a:rPr lang="en-US" dirty="0" smtClean="0"/>
              <a:t> </a:t>
            </a:r>
            <a:r>
              <a:rPr lang="en-US" dirty="0" err="1" smtClean="0"/>
              <a:t>tanah</a:t>
            </a:r>
            <a:r>
              <a:rPr lang="en-US" dirty="0" smtClean="0"/>
              <a:t> </a:t>
            </a:r>
            <a:r>
              <a:rPr lang="en-US" dirty="0" err="1" smtClean="0"/>
              <a:t>hapus</a:t>
            </a:r>
            <a:r>
              <a:rPr lang="en-US" dirty="0" smtClean="0"/>
              <a:t> </a:t>
            </a:r>
            <a:r>
              <a:rPr lang="en-US" dirty="0" err="1" smtClean="0"/>
              <a:t>apabila</a:t>
            </a:r>
            <a:r>
              <a:rPr lang="en-US" dirty="0" smtClean="0"/>
              <a:t> </a:t>
            </a:r>
            <a:r>
              <a:rPr lang="en-US" dirty="0" err="1" smtClean="0"/>
              <a:t>dilepaskan</a:t>
            </a:r>
            <a:r>
              <a:rPr lang="en-US" dirty="0" smtClean="0"/>
              <a:t> </a:t>
            </a:r>
            <a:r>
              <a:rPr lang="en-US" dirty="0" err="1" smtClean="0"/>
              <a:t>oleh</a:t>
            </a:r>
            <a:r>
              <a:rPr lang="en-US" dirty="0" smtClean="0"/>
              <a:t> </a:t>
            </a:r>
            <a:r>
              <a:rPr lang="en-US" dirty="0" err="1" smtClean="0"/>
              <a:t>pemegang</a:t>
            </a:r>
            <a:r>
              <a:rPr lang="en-US" dirty="0" smtClean="0"/>
              <a:t> </a:t>
            </a:r>
            <a:r>
              <a:rPr lang="en-US" dirty="0" err="1" smtClean="0"/>
              <a:t>haknya</a:t>
            </a:r>
            <a:r>
              <a:rPr lang="en-US" dirty="0" smtClean="0"/>
              <a:t>.</a:t>
            </a:r>
          </a:p>
          <a:p>
            <a:pPr marL="914400" indent="0">
              <a:buNone/>
              <a:tabLst>
                <a:tab pos="914400" algn="l"/>
              </a:tabLst>
            </a:pPr>
            <a:r>
              <a:rPr lang="en-US" dirty="0" err="1" smtClean="0"/>
              <a:t>Pelepasan</a:t>
            </a:r>
            <a:r>
              <a:rPr lang="en-US" dirty="0" smtClean="0"/>
              <a:t> </a:t>
            </a:r>
            <a:r>
              <a:rPr lang="en-US" dirty="0" err="1" smtClean="0"/>
              <a:t>ini</a:t>
            </a:r>
            <a:r>
              <a:rPr lang="en-US" dirty="0" smtClean="0"/>
              <a:t> </a:t>
            </a:r>
            <a:r>
              <a:rPr lang="en-US" dirty="0" err="1" smtClean="0"/>
              <a:t>menyebabkan</a:t>
            </a:r>
            <a:r>
              <a:rPr lang="en-US" dirty="0" smtClean="0"/>
              <a:t> </a:t>
            </a:r>
            <a:r>
              <a:rPr lang="en-US" dirty="0" err="1" smtClean="0"/>
              <a:t>tanahnya</a:t>
            </a:r>
            <a:r>
              <a:rPr lang="en-US" dirty="0" smtClean="0"/>
              <a:t> </a:t>
            </a:r>
            <a:r>
              <a:rPr lang="en-US" dirty="0" err="1" smtClean="0"/>
              <a:t>jatuh</a:t>
            </a:r>
            <a:r>
              <a:rPr lang="en-US" dirty="0" smtClean="0"/>
              <a:t> </a:t>
            </a:r>
            <a:r>
              <a:rPr lang="en-US" dirty="0" err="1" smtClean="0"/>
              <a:t>menjadi</a:t>
            </a:r>
            <a:r>
              <a:rPr lang="en-US" dirty="0" smtClean="0"/>
              <a:t> </a:t>
            </a:r>
            <a:r>
              <a:rPr lang="en-US" dirty="0" err="1" smtClean="0"/>
              <a:t>tanah</a:t>
            </a:r>
            <a:r>
              <a:rPr lang="en-US" dirty="0" smtClean="0"/>
              <a:t> yang </a:t>
            </a:r>
            <a:r>
              <a:rPr lang="en-US" dirty="0" err="1" smtClean="0"/>
              <a:t>dikuasai</a:t>
            </a:r>
            <a:r>
              <a:rPr lang="en-US" dirty="0" smtClean="0"/>
              <a:t> </a:t>
            </a:r>
            <a:r>
              <a:rPr lang="en-US" dirty="0" err="1" smtClean="0"/>
              <a:t>langsung</a:t>
            </a:r>
            <a:r>
              <a:rPr lang="en-US" dirty="0" smtClean="0"/>
              <a:t> </a:t>
            </a:r>
            <a:r>
              <a:rPr lang="en-US" dirty="0" err="1" smtClean="0"/>
              <a:t>oleh</a:t>
            </a:r>
            <a:r>
              <a:rPr lang="en-US" dirty="0" smtClean="0"/>
              <a:t> Negara.</a:t>
            </a:r>
          </a:p>
          <a:p>
            <a:pPr>
              <a:buFont typeface="Wingdings" pitchFamily="2" charset="2"/>
              <a:buChar char="Ø"/>
            </a:pPr>
            <a:r>
              <a:rPr lang="en-US" dirty="0" err="1" smtClean="0"/>
              <a:t>Pelepasan</a:t>
            </a:r>
            <a:r>
              <a:rPr lang="en-US" dirty="0" smtClean="0"/>
              <a:t> </a:t>
            </a:r>
            <a:r>
              <a:rPr lang="en-US" dirty="0" err="1" smtClean="0"/>
              <a:t>hak</a:t>
            </a:r>
            <a:r>
              <a:rPr lang="en-US" dirty="0" smtClean="0"/>
              <a:t> </a:t>
            </a:r>
            <a:r>
              <a:rPr lang="en-US" dirty="0" err="1" smtClean="0"/>
              <a:t>dilakukan</a:t>
            </a:r>
            <a:r>
              <a:rPr lang="en-US" dirty="0" smtClean="0"/>
              <a:t> </a:t>
            </a:r>
            <a:r>
              <a:rPr lang="en-US" dirty="0" err="1" smtClean="0"/>
              <a:t>baik</a:t>
            </a:r>
            <a:r>
              <a:rPr lang="en-US" dirty="0" smtClean="0"/>
              <a:t> </a:t>
            </a:r>
            <a:r>
              <a:rPr lang="en-US" dirty="0" err="1" smtClean="0"/>
              <a:t>dalam</a:t>
            </a:r>
            <a:r>
              <a:rPr lang="en-US" dirty="0" smtClean="0"/>
              <a:t> </a:t>
            </a:r>
            <a:r>
              <a:rPr lang="en-US" dirty="0" err="1" smtClean="0"/>
              <a:t>rangka</a:t>
            </a:r>
            <a:r>
              <a:rPr lang="en-US" dirty="0" smtClean="0"/>
              <a:t> </a:t>
            </a:r>
            <a:r>
              <a:rPr lang="en-US" dirty="0" err="1" smtClean="0"/>
              <a:t>pengadaan</a:t>
            </a:r>
            <a:r>
              <a:rPr lang="en-US" dirty="0" smtClean="0"/>
              <a:t> </a:t>
            </a:r>
            <a:r>
              <a:rPr lang="en-US" dirty="0" err="1" smtClean="0"/>
              <a:t>tanah</a:t>
            </a:r>
            <a:r>
              <a:rPr lang="en-US" dirty="0" smtClean="0"/>
              <a:t> </a:t>
            </a:r>
            <a:r>
              <a:rPr lang="en-US" dirty="0" err="1" smtClean="0"/>
              <a:t>menurut</a:t>
            </a:r>
            <a:r>
              <a:rPr lang="en-US" dirty="0" smtClean="0"/>
              <a:t> </a:t>
            </a:r>
            <a:r>
              <a:rPr lang="en-US" dirty="0" err="1" smtClean="0"/>
              <a:t>ketentuan</a:t>
            </a:r>
            <a:r>
              <a:rPr lang="en-US" dirty="0" smtClean="0"/>
              <a:t> UU No. 2 </a:t>
            </a:r>
            <a:r>
              <a:rPr lang="en-US" dirty="0" err="1" smtClean="0"/>
              <a:t>Tahun</a:t>
            </a:r>
            <a:r>
              <a:rPr lang="en-US" dirty="0" smtClean="0"/>
              <a:t> 2012 </a:t>
            </a:r>
            <a:r>
              <a:rPr lang="en-US" dirty="0" err="1" smtClean="0"/>
              <a:t>jo</a:t>
            </a:r>
            <a:r>
              <a:rPr lang="en-US" dirty="0" smtClean="0"/>
              <a:t> </a:t>
            </a:r>
            <a:r>
              <a:rPr lang="en-US" dirty="0" err="1" smtClean="0"/>
              <a:t>Perpres</a:t>
            </a:r>
            <a:r>
              <a:rPr lang="en-US" dirty="0" smtClean="0"/>
              <a:t> No. 36 </a:t>
            </a:r>
            <a:r>
              <a:rPr lang="en-US" dirty="0" err="1" smtClean="0"/>
              <a:t>Tahun</a:t>
            </a:r>
            <a:r>
              <a:rPr lang="en-US" dirty="0" smtClean="0"/>
              <a:t> 2005, </a:t>
            </a:r>
            <a:r>
              <a:rPr lang="en-US" dirty="0" err="1" smtClean="0"/>
              <a:t>Perpres</a:t>
            </a:r>
            <a:r>
              <a:rPr lang="en-US" dirty="0" smtClean="0"/>
              <a:t> No. 65 </a:t>
            </a:r>
            <a:r>
              <a:rPr lang="en-US" dirty="0" err="1" smtClean="0"/>
              <a:t>Tahun</a:t>
            </a:r>
            <a:r>
              <a:rPr lang="en-US" dirty="0" smtClean="0"/>
              <a:t> 2006.</a:t>
            </a:r>
            <a:endParaRPr lang="en-US" sz="30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112838"/>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1676400"/>
            <a:ext cx="7696200" cy="4876800"/>
          </a:xfrm>
        </p:spPr>
        <p:txBody>
          <a:bodyPr>
            <a:normAutofit fontScale="85000" lnSpcReduction="20000"/>
          </a:bodyPr>
          <a:lstStyle/>
          <a:p>
            <a:pPr marL="365125" indent="-365125">
              <a:buNone/>
            </a:pPr>
            <a:r>
              <a:rPr lang="en-US" sz="3500" b="1" dirty="0" err="1" smtClean="0"/>
              <a:t>ad.</a:t>
            </a:r>
            <a:r>
              <a:rPr lang="en-US" sz="3500" b="1" dirty="0" smtClean="0"/>
              <a:t> 3. </a:t>
            </a:r>
            <a:r>
              <a:rPr lang="en-US" sz="3500" b="1" dirty="0" err="1" smtClean="0"/>
              <a:t>Pencabutan</a:t>
            </a:r>
            <a:r>
              <a:rPr lang="en-US" sz="3500" b="1" dirty="0" smtClean="0"/>
              <a:t> </a:t>
            </a:r>
            <a:r>
              <a:rPr lang="en-US" sz="3500" b="1" dirty="0" err="1" smtClean="0"/>
              <a:t>Hak</a:t>
            </a:r>
            <a:endParaRPr lang="en-US" sz="3500" dirty="0" smtClean="0"/>
          </a:p>
          <a:p>
            <a:pPr marL="914400" indent="0">
              <a:buNone/>
            </a:pPr>
            <a:r>
              <a:rPr lang="en-US" dirty="0" err="1" smtClean="0"/>
              <a:t>Pencabutan</a:t>
            </a:r>
            <a:r>
              <a:rPr lang="en-US" dirty="0" smtClean="0"/>
              <a:t> </a:t>
            </a:r>
            <a:r>
              <a:rPr lang="en-US" dirty="0" err="1" smtClean="0"/>
              <a:t>hak</a:t>
            </a:r>
            <a:r>
              <a:rPr lang="en-US" dirty="0" smtClean="0"/>
              <a:t> </a:t>
            </a:r>
            <a:r>
              <a:rPr lang="en-US" dirty="0" err="1" smtClean="0"/>
              <a:t>oleh</a:t>
            </a:r>
            <a:r>
              <a:rPr lang="en-US" dirty="0" smtClean="0"/>
              <a:t> </a:t>
            </a:r>
            <a:r>
              <a:rPr lang="en-US" dirty="0" err="1" smtClean="0"/>
              <a:t>Pemerintah</a:t>
            </a:r>
            <a:r>
              <a:rPr lang="en-US" dirty="0" smtClean="0"/>
              <a:t> </a:t>
            </a:r>
            <a:r>
              <a:rPr lang="en-US" dirty="0" err="1" smtClean="0"/>
              <a:t>dilakukan</a:t>
            </a:r>
            <a:r>
              <a:rPr lang="en-US" dirty="0" smtClean="0"/>
              <a:t> </a:t>
            </a:r>
            <a:r>
              <a:rPr lang="en-US" dirty="0" err="1" smtClean="0"/>
              <a:t>secara</a:t>
            </a:r>
            <a:r>
              <a:rPr lang="en-US" dirty="0" smtClean="0"/>
              <a:t> </a:t>
            </a:r>
            <a:r>
              <a:rPr lang="en-US" dirty="0" err="1" smtClean="0"/>
              <a:t>sepihak</a:t>
            </a:r>
            <a:r>
              <a:rPr lang="en-US" dirty="0" smtClean="0"/>
              <a:t> yang </a:t>
            </a:r>
            <a:r>
              <a:rPr lang="en-US" dirty="0" err="1" smtClean="0"/>
              <a:t>meniadakan</a:t>
            </a:r>
            <a:r>
              <a:rPr lang="en-US" dirty="0" smtClean="0"/>
              <a:t> </a:t>
            </a:r>
            <a:r>
              <a:rPr lang="en-US" dirty="0" err="1" smtClean="0"/>
              <a:t>hak</a:t>
            </a:r>
            <a:r>
              <a:rPr lang="en-US" dirty="0" smtClean="0"/>
              <a:t> </a:t>
            </a:r>
            <a:r>
              <a:rPr lang="en-US" dirty="0" err="1" smtClean="0"/>
              <a:t>seseorang</a:t>
            </a:r>
            <a:r>
              <a:rPr lang="en-US" dirty="0" smtClean="0"/>
              <a:t> </a:t>
            </a:r>
            <a:r>
              <a:rPr lang="en-US" dirty="0" err="1" smtClean="0"/>
              <a:t>atas</a:t>
            </a:r>
            <a:r>
              <a:rPr lang="en-US" dirty="0" smtClean="0"/>
              <a:t> </a:t>
            </a:r>
            <a:r>
              <a:rPr lang="en-US" dirty="0" err="1" smtClean="0"/>
              <a:t>tanah</a:t>
            </a:r>
            <a:r>
              <a:rPr lang="en-US" dirty="0" smtClean="0"/>
              <a:t>. </a:t>
            </a:r>
          </a:p>
          <a:p>
            <a:pPr marL="236538" lvl="0" indent="-236538">
              <a:buFont typeface="Wingdings" pitchFamily="2" charset="2"/>
              <a:buChar char="Ø"/>
            </a:pPr>
            <a:r>
              <a:rPr lang="en-US" dirty="0" err="1" smtClean="0"/>
              <a:t>Pencabutan</a:t>
            </a:r>
            <a:r>
              <a:rPr lang="en-US" dirty="0" smtClean="0"/>
              <a:t> </a:t>
            </a:r>
            <a:r>
              <a:rPr lang="en-US" dirty="0" err="1" smtClean="0"/>
              <a:t>hak</a:t>
            </a:r>
            <a:r>
              <a:rPr lang="en-US" dirty="0" smtClean="0"/>
              <a:t> </a:t>
            </a:r>
            <a:r>
              <a:rPr lang="en-US" dirty="0" err="1" smtClean="0"/>
              <a:t>menjadi</a:t>
            </a:r>
            <a:r>
              <a:rPr lang="en-US" dirty="0" smtClean="0"/>
              <a:t> </a:t>
            </a:r>
            <a:r>
              <a:rPr lang="en-US" dirty="0" err="1" smtClean="0"/>
              <a:t>kewenangan</a:t>
            </a:r>
            <a:r>
              <a:rPr lang="en-US" dirty="0" smtClean="0"/>
              <a:t> </a:t>
            </a:r>
            <a:r>
              <a:rPr lang="en-US" dirty="0" err="1" smtClean="0"/>
              <a:t>Presiden</a:t>
            </a:r>
            <a:r>
              <a:rPr lang="en-US" dirty="0" smtClean="0"/>
              <a:t> </a:t>
            </a:r>
            <a:r>
              <a:rPr lang="en-US" dirty="0" err="1" smtClean="0"/>
              <a:t>berdasarkan</a:t>
            </a:r>
            <a:r>
              <a:rPr lang="en-US" dirty="0" smtClean="0"/>
              <a:t> </a:t>
            </a:r>
            <a:r>
              <a:rPr lang="en-US" dirty="0" err="1" smtClean="0"/>
              <a:t>ketentuan</a:t>
            </a:r>
            <a:r>
              <a:rPr lang="en-US" dirty="0" smtClean="0"/>
              <a:t> </a:t>
            </a:r>
            <a:r>
              <a:rPr lang="en-US" dirty="0" err="1" smtClean="0"/>
              <a:t>Undang-Undang</a:t>
            </a:r>
            <a:r>
              <a:rPr lang="en-US" dirty="0" smtClean="0"/>
              <a:t> </a:t>
            </a:r>
            <a:r>
              <a:rPr lang="en-US" dirty="0" err="1" smtClean="0"/>
              <a:t>Nomor</a:t>
            </a:r>
            <a:r>
              <a:rPr lang="en-US" dirty="0" smtClean="0"/>
              <a:t> 20 </a:t>
            </a:r>
            <a:r>
              <a:rPr lang="en-US" dirty="0" err="1" smtClean="0"/>
              <a:t>Tahun</a:t>
            </a:r>
            <a:r>
              <a:rPr lang="en-US" dirty="0" smtClean="0"/>
              <a:t> 1961, </a:t>
            </a:r>
            <a:r>
              <a:rPr lang="en-US" dirty="0" err="1" smtClean="0"/>
              <a:t>dimana</a:t>
            </a:r>
            <a:r>
              <a:rPr lang="en-US" dirty="0" smtClean="0"/>
              <a:t> </a:t>
            </a:r>
            <a:r>
              <a:rPr lang="en-US" dirty="0" err="1" smtClean="0"/>
              <a:t>Pasal</a:t>
            </a:r>
            <a:r>
              <a:rPr lang="en-US" dirty="0" smtClean="0"/>
              <a:t> 1 </a:t>
            </a:r>
            <a:r>
              <a:rPr lang="en-US" dirty="0" err="1" smtClean="0"/>
              <a:t>menyatakan</a:t>
            </a:r>
            <a:r>
              <a:rPr lang="en-US" dirty="0" smtClean="0"/>
              <a:t> :</a:t>
            </a:r>
          </a:p>
          <a:p>
            <a:pPr lvl="1">
              <a:buNone/>
            </a:pPr>
            <a:r>
              <a:rPr lang="en-US" i="1" dirty="0" smtClean="0"/>
              <a:t>	“</a:t>
            </a:r>
            <a:r>
              <a:rPr lang="en-US" i="1" dirty="0" err="1" smtClean="0"/>
              <a:t>Untuk</a:t>
            </a:r>
            <a:r>
              <a:rPr lang="en-US" i="1" dirty="0" smtClean="0"/>
              <a:t> </a:t>
            </a:r>
            <a:r>
              <a:rPr lang="en-US" i="1" dirty="0" err="1" smtClean="0"/>
              <a:t>kepentingan</a:t>
            </a:r>
            <a:r>
              <a:rPr lang="en-US" i="1" dirty="0" smtClean="0"/>
              <a:t> </a:t>
            </a:r>
            <a:r>
              <a:rPr lang="en-US" i="1" dirty="0" err="1" smtClean="0"/>
              <a:t>umum</a:t>
            </a:r>
            <a:r>
              <a:rPr lang="en-US" i="1" dirty="0" smtClean="0"/>
              <a:t>, </a:t>
            </a:r>
            <a:r>
              <a:rPr lang="en-US" i="1" dirty="0" err="1" smtClean="0"/>
              <a:t>termasuk</a:t>
            </a:r>
            <a:r>
              <a:rPr lang="en-US" i="1" dirty="0" smtClean="0"/>
              <a:t> </a:t>
            </a:r>
            <a:r>
              <a:rPr lang="en-US" i="1" dirty="0" err="1" smtClean="0"/>
              <a:t>kepentingan</a:t>
            </a:r>
            <a:r>
              <a:rPr lang="en-US" i="1" dirty="0" smtClean="0"/>
              <a:t> </a:t>
            </a:r>
            <a:r>
              <a:rPr lang="en-US" i="1" dirty="0" err="1" smtClean="0"/>
              <a:t>bangsa</a:t>
            </a:r>
            <a:r>
              <a:rPr lang="en-US" i="1" dirty="0" smtClean="0"/>
              <a:t> </a:t>
            </a:r>
            <a:r>
              <a:rPr lang="en-US" i="1" dirty="0" err="1" smtClean="0"/>
              <a:t>dan</a:t>
            </a:r>
            <a:r>
              <a:rPr lang="en-US" i="1" dirty="0" smtClean="0"/>
              <a:t> Negara </a:t>
            </a:r>
            <a:r>
              <a:rPr lang="en-US" i="1" dirty="0" err="1" smtClean="0"/>
              <a:t>serta</a:t>
            </a:r>
            <a:r>
              <a:rPr lang="en-US" i="1" dirty="0" smtClean="0"/>
              <a:t> </a:t>
            </a:r>
            <a:r>
              <a:rPr lang="en-US" i="1" dirty="0" err="1" smtClean="0"/>
              <a:t>kepentingan</a:t>
            </a:r>
            <a:r>
              <a:rPr lang="en-US" i="1" dirty="0" smtClean="0"/>
              <a:t> </a:t>
            </a:r>
            <a:r>
              <a:rPr lang="en-US" i="1" dirty="0" err="1" smtClean="0"/>
              <a:t>bersama</a:t>
            </a:r>
            <a:r>
              <a:rPr lang="en-US" i="1" dirty="0" smtClean="0"/>
              <a:t> </a:t>
            </a:r>
            <a:r>
              <a:rPr lang="en-US" i="1" dirty="0" err="1" smtClean="0"/>
              <a:t>dari</a:t>
            </a:r>
            <a:r>
              <a:rPr lang="en-US" i="1" dirty="0" smtClean="0"/>
              <a:t> </a:t>
            </a:r>
            <a:r>
              <a:rPr lang="en-US" i="1" dirty="0" err="1" smtClean="0"/>
              <a:t>rakyat</a:t>
            </a:r>
            <a:r>
              <a:rPr lang="en-US" i="1" dirty="0" smtClean="0"/>
              <a:t>, </a:t>
            </a:r>
            <a:r>
              <a:rPr lang="en-US" i="1" dirty="0" err="1" smtClean="0"/>
              <a:t>sedemikian</a:t>
            </a:r>
            <a:r>
              <a:rPr lang="en-US" i="1" dirty="0" smtClean="0"/>
              <a:t> pula </a:t>
            </a:r>
            <a:r>
              <a:rPr lang="en-US" i="1" dirty="0" err="1" smtClean="0"/>
              <a:t>kepentingan</a:t>
            </a:r>
            <a:r>
              <a:rPr lang="en-US" i="1" dirty="0" smtClean="0"/>
              <a:t> </a:t>
            </a:r>
            <a:r>
              <a:rPr lang="en-US" i="1" dirty="0" err="1" smtClean="0"/>
              <a:t>pembangunan</a:t>
            </a:r>
            <a:r>
              <a:rPr lang="en-US" i="1" dirty="0" smtClean="0"/>
              <a:t>, </a:t>
            </a:r>
            <a:r>
              <a:rPr lang="en-US" i="1" dirty="0" err="1" smtClean="0"/>
              <a:t>maka</a:t>
            </a:r>
            <a:r>
              <a:rPr lang="en-US" i="1" dirty="0" smtClean="0"/>
              <a:t> </a:t>
            </a:r>
            <a:r>
              <a:rPr lang="en-US" i="1" dirty="0" err="1" smtClean="0"/>
              <a:t>Presiden</a:t>
            </a:r>
            <a:r>
              <a:rPr lang="en-US" i="1" dirty="0" smtClean="0"/>
              <a:t> </a:t>
            </a:r>
            <a:r>
              <a:rPr lang="en-US" i="1" dirty="0" err="1" smtClean="0"/>
              <a:t>dalam</a:t>
            </a:r>
            <a:r>
              <a:rPr lang="en-US" i="1" dirty="0" smtClean="0"/>
              <a:t> </a:t>
            </a:r>
            <a:r>
              <a:rPr lang="en-US" i="1" dirty="0" err="1" smtClean="0"/>
              <a:t>keadaan</a:t>
            </a:r>
            <a:r>
              <a:rPr lang="en-US" i="1" dirty="0" smtClean="0"/>
              <a:t> </a:t>
            </a:r>
            <a:r>
              <a:rPr lang="en-US" i="1" dirty="0" err="1" smtClean="0"/>
              <a:t>memaksa</a:t>
            </a:r>
            <a:r>
              <a:rPr lang="en-US" i="1" dirty="0" smtClean="0"/>
              <a:t> </a:t>
            </a:r>
            <a:r>
              <a:rPr lang="en-US" i="1" dirty="0" err="1" smtClean="0"/>
              <a:t>setelah</a:t>
            </a:r>
            <a:r>
              <a:rPr lang="en-US" i="1" dirty="0" smtClean="0"/>
              <a:t> </a:t>
            </a:r>
            <a:r>
              <a:rPr lang="en-US" i="1" dirty="0" err="1" smtClean="0"/>
              <a:t>mendengar</a:t>
            </a:r>
            <a:r>
              <a:rPr lang="en-US" i="1" dirty="0" smtClean="0"/>
              <a:t> </a:t>
            </a:r>
            <a:r>
              <a:rPr lang="en-US" i="1" dirty="0" err="1" smtClean="0"/>
              <a:t>Menteri</a:t>
            </a:r>
            <a:r>
              <a:rPr lang="en-US" i="1" dirty="0" smtClean="0"/>
              <a:t> </a:t>
            </a:r>
            <a:r>
              <a:rPr lang="en-US" i="1" dirty="0" err="1" smtClean="0"/>
              <a:t>Agraria</a:t>
            </a:r>
            <a:r>
              <a:rPr lang="en-US" i="1" dirty="0" smtClean="0"/>
              <a:t>,  </a:t>
            </a:r>
            <a:r>
              <a:rPr lang="en-US" i="1" dirty="0" err="1" smtClean="0"/>
              <a:t>Menteri</a:t>
            </a:r>
            <a:r>
              <a:rPr lang="en-US" i="1" dirty="0" smtClean="0"/>
              <a:t> </a:t>
            </a:r>
            <a:r>
              <a:rPr lang="en-US" i="1" dirty="0" err="1" smtClean="0"/>
              <a:t>Kehakiman</a:t>
            </a:r>
            <a:r>
              <a:rPr lang="en-US" i="1" dirty="0" smtClean="0"/>
              <a:t> </a:t>
            </a:r>
            <a:r>
              <a:rPr lang="en-US" i="1" dirty="0" err="1" smtClean="0"/>
              <a:t>dan</a:t>
            </a:r>
            <a:r>
              <a:rPr lang="en-US" i="1" dirty="0" smtClean="0"/>
              <a:t> </a:t>
            </a:r>
            <a:r>
              <a:rPr lang="en-US" i="1" dirty="0" err="1" smtClean="0"/>
              <a:t>Menteri</a:t>
            </a:r>
            <a:r>
              <a:rPr lang="en-US" i="1" dirty="0" smtClean="0"/>
              <a:t> yang </a:t>
            </a:r>
            <a:r>
              <a:rPr lang="en-US" i="1" dirty="0" err="1" smtClean="0"/>
              <a:t>bersangkutan</a:t>
            </a:r>
            <a:r>
              <a:rPr lang="en-US" i="1" dirty="0" smtClean="0"/>
              <a:t> </a:t>
            </a:r>
            <a:r>
              <a:rPr lang="en-US" i="1" dirty="0" err="1" smtClean="0"/>
              <a:t>dapat</a:t>
            </a:r>
            <a:r>
              <a:rPr lang="en-US" i="1" dirty="0" smtClean="0"/>
              <a:t> </a:t>
            </a:r>
            <a:r>
              <a:rPr lang="en-US" i="1" dirty="0" err="1" smtClean="0"/>
              <a:t>mencabut</a:t>
            </a:r>
            <a:r>
              <a:rPr lang="en-US" i="1" dirty="0" smtClean="0"/>
              <a:t> </a:t>
            </a:r>
            <a:r>
              <a:rPr lang="en-US" i="1" dirty="0" err="1" smtClean="0"/>
              <a:t>hak-hak</a:t>
            </a:r>
            <a:r>
              <a:rPr lang="en-US" i="1" dirty="0" smtClean="0"/>
              <a:t> </a:t>
            </a:r>
            <a:r>
              <a:rPr lang="en-US" i="1" dirty="0" err="1" smtClean="0"/>
              <a:t>atas</a:t>
            </a:r>
            <a:r>
              <a:rPr lang="en-US" i="1" dirty="0" smtClean="0"/>
              <a:t> </a:t>
            </a:r>
            <a:r>
              <a:rPr lang="en-US" i="1" dirty="0" err="1" smtClean="0"/>
              <a:t>tanah</a:t>
            </a:r>
            <a:r>
              <a:rPr lang="en-US" i="1" dirty="0" smtClean="0"/>
              <a:t> </a:t>
            </a:r>
            <a:r>
              <a:rPr lang="en-US" i="1" dirty="0" err="1" smtClean="0"/>
              <a:t>dan</a:t>
            </a:r>
            <a:r>
              <a:rPr lang="en-US" i="1" dirty="0" smtClean="0"/>
              <a:t> </a:t>
            </a:r>
            <a:r>
              <a:rPr lang="en-US" i="1" dirty="0" err="1" smtClean="0"/>
              <a:t>benda-benda</a:t>
            </a:r>
            <a:r>
              <a:rPr lang="en-US" i="1" dirty="0" smtClean="0"/>
              <a:t> yang </a:t>
            </a:r>
            <a:r>
              <a:rPr lang="en-US" i="1" dirty="0" err="1" smtClean="0"/>
              <a:t>ada</a:t>
            </a:r>
            <a:r>
              <a:rPr lang="en-US" i="1" dirty="0" smtClean="0"/>
              <a:t> </a:t>
            </a:r>
            <a:r>
              <a:rPr lang="en-US" i="1" dirty="0" err="1" smtClean="0"/>
              <a:t>diatasnya</a:t>
            </a:r>
            <a:r>
              <a:rPr lang="en-US" i="1" dirty="0" smtClean="0"/>
              <a:t>”.</a:t>
            </a:r>
            <a:endParaRPr lang="en-US"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1036638"/>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2057400"/>
            <a:ext cx="7696200" cy="4495800"/>
          </a:xfrm>
        </p:spPr>
        <p:txBody>
          <a:bodyPr>
            <a:normAutofit/>
          </a:bodyPr>
          <a:lstStyle/>
          <a:p>
            <a:pPr>
              <a:buFont typeface="Wingdings" pitchFamily="2" charset="2"/>
              <a:buChar char="Ø"/>
            </a:pPr>
            <a:r>
              <a:rPr lang="en-US" sz="2700" dirty="0" err="1" smtClean="0"/>
              <a:t>Pencabutan</a:t>
            </a:r>
            <a:r>
              <a:rPr lang="en-US" sz="2700" dirty="0" smtClean="0"/>
              <a:t> </a:t>
            </a:r>
            <a:r>
              <a:rPr lang="en-US" sz="2700" dirty="0" err="1" smtClean="0"/>
              <a:t>hak</a:t>
            </a:r>
            <a:r>
              <a:rPr lang="en-US" sz="2700" dirty="0" smtClean="0"/>
              <a:t> </a:t>
            </a:r>
            <a:r>
              <a:rPr lang="en-US" sz="2700" dirty="0" err="1" smtClean="0"/>
              <a:t>dilakukan</a:t>
            </a:r>
            <a:r>
              <a:rPr lang="en-US" sz="2700" dirty="0" smtClean="0"/>
              <a:t> </a:t>
            </a:r>
            <a:r>
              <a:rPr lang="en-US" sz="2700" dirty="0" err="1" smtClean="0"/>
              <a:t>apabila</a:t>
            </a:r>
            <a:r>
              <a:rPr lang="en-US" sz="2700" dirty="0" smtClean="0"/>
              <a:t> </a:t>
            </a:r>
            <a:r>
              <a:rPr lang="en-US" sz="2700" dirty="0" err="1" smtClean="0"/>
              <a:t>musyawarah</a:t>
            </a:r>
            <a:r>
              <a:rPr lang="en-US" sz="2700" dirty="0" smtClean="0"/>
              <a:t> </a:t>
            </a:r>
            <a:r>
              <a:rPr lang="en-US" sz="2700" dirty="0" err="1" smtClean="0"/>
              <a:t>dalam</a:t>
            </a:r>
            <a:r>
              <a:rPr lang="en-US" sz="2700" dirty="0" smtClean="0"/>
              <a:t> </a:t>
            </a:r>
            <a:r>
              <a:rPr lang="en-US" sz="2700" dirty="0" err="1" smtClean="0"/>
              <a:t>rangka</a:t>
            </a:r>
            <a:r>
              <a:rPr lang="en-US" sz="2700" dirty="0" smtClean="0"/>
              <a:t> </a:t>
            </a:r>
            <a:r>
              <a:rPr lang="en-US" sz="2700" dirty="0" err="1" smtClean="0"/>
              <a:t>mekanisme</a:t>
            </a:r>
            <a:r>
              <a:rPr lang="en-US" sz="2700" dirty="0" smtClean="0"/>
              <a:t> </a:t>
            </a:r>
            <a:r>
              <a:rPr lang="en-US" sz="2700" dirty="0" err="1" smtClean="0"/>
              <a:t>pengadaan</a:t>
            </a:r>
            <a:r>
              <a:rPr lang="en-US" sz="2700" dirty="0" smtClean="0"/>
              <a:t> </a:t>
            </a:r>
            <a:r>
              <a:rPr lang="en-US" sz="2700" dirty="0" err="1" smtClean="0"/>
              <a:t>tanah</a:t>
            </a:r>
            <a:r>
              <a:rPr lang="en-US" sz="2700" dirty="0" smtClean="0"/>
              <a:t> </a:t>
            </a:r>
            <a:r>
              <a:rPr lang="en-US" sz="2700" dirty="0" err="1" smtClean="0"/>
              <a:t>untuk</a:t>
            </a:r>
            <a:r>
              <a:rPr lang="en-US" sz="2700" dirty="0" smtClean="0"/>
              <a:t> </a:t>
            </a:r>
            <a:r>
              <a:rPr lang="en-US" sz="2700" dirty="0" err="1" smtClean="0"/>
              <a:t>kepentingan</a:t>
            </a:r>
            <a:r>
              <a:rPr lang="en-US" sz="2700" dirty="0" smtClean="0"/>
              <a:t> </a:t>
            </a:r>
            <a:r>
              <a:rPr lang="en-US" sz="2700" dirty="0" err="1" smtClean="0"/>
              <a:t>umum</a:t>
            </a:r>
            <a:r>
              <a:rPr lang="en-US" sz="2700" dirty="0" smtClean="0"/>
              <a:t> </a:t>
            </a:r>
            <a:r>
              <a:rPr lang="en-US" sz="2700" dirty="0" err="1" smtClean="0"/>
              <a:t>sudah</a:t>
            </a:r>
            <a:r>
              <a:rPr lang="en-US" sz="2700" dirty="0" smtClean="0"/>
              <a:t> </a:t>
            </a:r>
            <a:r>
              <a:rPr lang="en-US" sz="2700" dirty="0" err="1" smtClean="0"/>
              <a:t>tidak</a:t>
            </a:r>
            <a:r>
              <a:rPr lang="en-US" sz="2700" dirty="0" smtClean="0"/>
              <a:t> </a:t>
            </a:r>
            <a:r>
              <a:rPr lang="en-US" sz="2700" dirty="0" err="1" smtClean="0"/>
              <a:t>dapat</a:t>
            </a:r>
            <a:r>
              <a:rPr lang="en-US" sz="2700" dirty="0" smtClean="0"/>
              <a:t> </a:t>
            </a:r>
            <a:r>
              <a:rPr lang="en-US" sz="2700" dirty="0" err="1" smtClean="0"/>
              <a:t>dilakukan</a:t>
            </a:r>
            <a:r>
              <a:rPr lang="en-US" sz="2700" dirty="0" smtClean="0"/>
              <a:t> </a:t>
            </a:r>
            <a:r>
              <a:rPr lang="en-US" sz="2700" dirty="0" err="1" smtClean="0"/>
              <a:t>atau</a:t>
            </a:r>
            <a:r>
              <a:rPr lang="en-US" sz="2700" dirty="0" smtClean="0"/>
              <a:t> </a:t>
            </a:r>
            <a:r>
              <a:rPr lang="en-US" sz="2700" dirty="0" err="1" smtClean="0"/>
              <a:t>tidak</a:t>
            </a:r>
            <a:r>
              <a:rPr lang="en-US" sz="2700" dirty="0" smtClean="0"/>
              <a:t> </a:t>
            </a:r>
            <a:r>
              <a:rPr lang="en-US" sz="2700" dirty="0" err="1" smtClean="0"/>
              <a:t>mencapai</a:t>
            </a:r>
            <a:r>
              <a:rPr lang="en-US" sz="2700" dirty="0" smtClean="0"/>
              <a:t> </a:t>
            </a:r>
            <a:r>
              <a:rPr lang="en-US" sz="2700" dirty="0" err="1" smtClean="0"/>
              <a:t>kata</a:t>
            </a:r>
            <a:r>
              <a:rPr lang="en-US" sz="2700" dirty="0" smtClean="0"/>
              <a:t> </a:t>
            </a:r>
            <a:r>
              <a:rPr lang="en-US" sz="2700" dirty="0" err="1" smtClean="0"/>
              <a:t>sepakat</a:t>
            </a:r>
            <a:r>
              <a:rPr lang="en-US" sz="2700" dirty="0" smtClean="0"/>
              <a:t> </a:t>
            </a:r>
            <a:r>
              <a:rPr lang="en-US" sz="2700" dirty="0" err="1" smtClean="0"/>
              <a:t>sedangkan</a:t>
            </a:r>
            <a:r>
              <a:rPr lang="en-US" sz="2700" dirty="0" smtClean="0"/>
              <a:t> </a:t>
            </a:r>
            <a:r>
              <a:rPr lang="en-US" sz="2700" dirty="0" err="1" smtClean="0"/>
              <a:t>kepentingan</a:t>
            </a:r>
            <a:r>
              <a:rPr lang="en-US" sz="2700" dirty="0" smtClean="0"/>
              <a:t> </a:t>
            </a:r>
            <a:r>
              <a:rPr lang="en-US" sz="2700" dirty="0" err="1" smtClean="0"/>
              <a:t>terhadap</a:t>
            </a:r>
            <a:r>
              <a:rPr lang="en-US" sz="2700" dirty="0" smtClean="0"/>
              <a:t> </a:t>
            </a:r>
            <a:r>
              <a:rPr lang="en-US" sz="2700" dirty="0" err="1" smtClean="0"/>
              <a:t>tanah</a:t>
            </a:r>
            <a:r>
              <a:rPr lang="en-US" sz="2700" dirty="0" smtClean="0"/>
              <a:t> </a:t>
            </a:r>
            <a:r>
              <a:rPr lang="en-US" sz="2700" dirty="0" err="1" smtClean="0"/>
              <a:t>sangat</a:t>
            </a:r>
            <a:r>
              <a:rPr lang="en-US" sz="2700" dirty="0" smtClean="0"/>
              <a:t> </a:t>
            </a:r>
            <a:r>
              <a:rPr lang="en-US" sz="2700" dirty="0" err="1" smtClean="0"/>
              <a:t>mendesak</a:t>
            </a:r>
            <a:r>
              <a:rPr lang="en-US" sz="2700" dirty="0" smtClean="0"/>
              <a:t> yang </a:t>
            </a:r>
            <a:r>
              <a:rPr lang="en-US" sz="2700" dirty="0" err="1" smtClean="0"/>
              <a:t>menghendaki</a:t>
            </a:r>
            <a:r>
              <a:rPr lang="en-US" sz="2700" dirty="0" smtClean="0"/>
              <a:t> </a:t>
            </a:r>
            <a:r>
              <a:rPr lang="en-US" sz="2700" dirty="0" err="1" smtClean="0"/>
              <a:t>segera</a:t>
            </a:r>
            <a:r>
              <a:rPr lang="en-US" sz="2700" dirty="0" smtClean="0"/>
              <a:t> </a:t>
            </a:r>
            <a:r>
              <a:rPr lang="en-US" sz="2700" dirty="0" err="1" smtClean="0"/>
              <a:t>dilakukan</a:t>
            </a:r>
            <a:r>
              <a:rPr lang="en-US" sz="2700" dirty="0" smtClean="0"/>
              <a:t> </a:t>
            </a:r>
            <a:r>
              <a:rPr lang="en-US" sz="2700" dirty="0" err="1" smtClean="0"/>
              <a:t>pencabutan</a:t>
            </a:r>
            <a:r>
              <a:rPr lang="en-US" sz="2700" dirty="0" smtClean="0"/>
              <a:t> </a:t>
            </a:r>
            <a:r>
              <a:rPr lang="en-US" sz="2700" dirty="0" err="1" smtClean="0"/>
              <a:t>hak</a:t>
            </a:r>
            <a:r>
              <a:rPr lang="en-US" sz="2700" dirty="0" smtClean="0"/>
              <a:t>.</a:t>
            </a:r>
            <a:endParaRPr lang="en-US" sz="27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8019288" cy="1036638"/>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1752600"/>
            <a:ext cx="7696200" cy="4800600"/>
          </a:xfrm>
        </p:spPr>
        <p:txBody>
          <a:bodyPr>
            <a:normAutofit fontScale="92500" lnSpcReduction="10000"/>
          </a:bodyPr>
          <a:lstStyle/>
          <a:p>
            <a:pPr marL="365125" indent="-365125">
              <a:buNone/>
            </a:pPr>
            <a:r>
              <a:rPr lang="en-US" b="1" dirty="0" err="1" smtClean="0"/>
              <a:t>ad.</a:t>
            </a:r>
            <a:r>
              <a:rPr lang="en-US" b="1" dirty="0" smtClean="0"/>
              <a:t> 4. Tanah </a:t>
            </a:r>
            <a:r>
              <a:rPr lang="en-US" b="1" dirty="0" err="1" smtClean="0"/>
              <a:t>Terlantar</a:t>
            </a:r>
            <a:endParaRPr lang="en-US" dirty="0" smtClean="0"/>
          </a:p>
          <a:p>
            <a:pPr marL="914400" indent="0">
              <a:buNone/>
            </a:pPr>
            <a:r>
              <a:rPr lang="en-US" sz="2800" dirty="0" err="1" smtClean="0"/>
              <a:t>Penelantaran</a:t>
            </a:r>
            <a:r>
              <a:rPr lang="en-US" sz="2800" dirty="0" smtClean="0"/>
              <a:t> </a:t>
            </a:r>
            <a:r>
              <a:rPr lang="en-US" sz="2800" dirty="0" err="1" smtClean="0"/>
              <a:t>tanah</a:t>
            </a:r>
            <a:r>
              <a:rPr lang="en-US" sz="2800" dirty="0" smtClean="0"/>
              <a:t> </a:t>
            </a:r>
            <a:r>
              <a:rPr lang="en-US" sz="2800" dirty="0" err="1" smtClean="0"/>
              <a:t>dapat</a:t>
            </a:r>
            <a:r>
              <a:rPr lang="en-US" sz="2800" dirty="0" smtClean="0"/>
              <a:t> </a:t>
            </a:r>
            <a:r>
              <a:rPr lang="en-US" sz="2800" dirty="0" err="1" smtClean="0"/>
              <a:t>menyebabkan</a:t>
            </a:r>
            <a:r>
              <a:rPr lang="en-US" sz="2800" dirty="0" smtClean="0"/>
              <a:t> </a:t>
            </a:r>
            <a:r>
              <a:rPr lang="en-US" sz="2800" dirty="0" err="1" smtClean="0"/>
              <a:t>hapusnya</a:t>
            </a:r>
            <a:r>
              <a:rPr lang="en-US" sz="2800" dirty="0" smtClean="0"/>
              <a:t> </a:t>
            </a:r>
            <a:r>
              <a:rPr lang="en-US" sz="2800" dirty="0" err="1" smtClean="0"/>
              <a:t>suatu</a:t>
            </a:r>
            <a:r>
              <a:rPr lang="en-US" sz="2800" dirty="0" smtClean="0"/>
              <a:t> </a:t>
            </a:r>
            <a:r>
              <a:rPr lang="en-US" sz="2800" dirty="0" err="1" smtClean="0"/>
              <a:t>hak</a:t>
            </a:r>
            <a:r>
              <a:rPr lang="en-US" sz="2800" dirty="0" smtClean="0"/>
              <a:t> </a:t>
            </a:r>
            <a:r>
              <a:rPr lang="en-US" sz="2800" dirty="0" err="1" smtClean="0"/>
              <a:t>atas</a:t>
            </a:r>
            <a:r>
              <a:rPr lang="en-US" sz="2800" dirty="0" smtClean="0"/>
              <a:t> </a:t>
            </a:r>
            <a:r>
              <a:rPr lang="en-US" sz="2800" dirty="0" err="1" smtClean="0"/>
              <a:t>tanah</a:t>
            </a:r>
            <a:r>
              <a:rPr lang="en-US" sz="2800" dirty="0" smtClean="0"/>
              <a:t>.</a:t>
            </a:r>
          </a:p>
          <a:p>
            <a:pPr marL="236538" lvl="0" indent="-236538">
              <a:buFont typeface="Wingdings" pitchFamily="2" charset="2"/>
              <a:buChar char="Ø"/>
            </a:pPr>
            <a:r>
              <a:rPr lang="en-US" sz="2800" i="1" dirty="0" smtClean="0"/>
              <a:t>Tanah </a:t>
            </a:r>
            <a:r>
              <a:rPr lang="en-US" sz="2800" i="1" dirty="0" err="1" smtClean="0"/>
              <a:t>Terlantar</a:t>
            </a:r>
            <a:r>
              <a:rPr lang="en-US" sz="2800" i="1" dirty="0" smtClean="0"/>
              <a:t> </a:t>
            </a:r>
            <a:r>
              <a:rPr lang="en-US" sz="2800" i="1" dirty="0" err="1" smtClean="0"/>
              <a:t>adalah</a:t>
            </a:r>
            <a:r>
              <a:rPr lang="en-US" sz="2800" i="1" dirty="0" smtClean="0"/>
              <a:t> </a:t>
            </a:r>
            <a:r>
              <a:rPr lang="en-US" sz="2800" dirty="0" smtClean="0"/>
              <a:t>:</a:t>
            </a:r>
          </a:p>
          <a:p>
            <a:pPr marL="236538" indent="-236538">
              <a:buNone/>
            </a:pPr>
            <a:r>
              <a:rPr lang="en-US" sz="2800" dirty="0" smtClean="0"/>
              <a:t>	Tanah yang </a:t>
            </a:r>
            <a:r>
              <a:rPr lang="en-US" sz="2800" dirty="0" err="1" smtClean="0"/>
              <a:t>diterlantarkan</a:t>
            </a:r>
            <a:r>
              <a:rPr lang="en-US" sz="2800" dirty="0" smtClean="0"/>
              <a:t> </a:t>
            </a:r>
            <a:r>
              <a:rPr lang="en-US" sz="2800" dirty="0" err="1" smtClean="0"/>
              <a:t>oleh</a:t>
            </a:r>
            <a:r>
              <a:rPr lang="en-US" sz="2800" dirty="0" smtClean="0"/>
              <a:t> </a:t>
            </a:r>
            <a:r>
              <a:rPr lang="en-US" sz="2800" dirty="0" err="1" smtClean="0"/>
              <a:t>pemegang</a:t>
            </a:r>
            <a:r>
              <a:rPr lang="en-US" sz="2800" dirty="0" smtClean="0"/>
              <a:t> </a:t>
            </a:r>
            <a:r>
              <a:rPr lang="en-US" sz="2800" dirty="0" err="1" smtClean="0"/>
              <a:t>hak</a:t>
            </a:r>
            <a:r>
              <a:rPr lang="en-US" sz="2800" dirty="0" smtClean="0"/>
              <a:t> </a:t>
            </a:r>
            <a:r>
              <a:rPr lang="en-US" sz="2800" dirty="0" err="1" smtClean="0"/>
              <a:t>atas</a:t>
            </a:r>
            <a:r>
              <a:rPr lang="en-US" sz="2800" dirty="0" smtClean="0"/>
              <a:t> </a:t>
            </a:r>
            <a:r>
              <a:rPr lang="en-US" sz="2800" dirty="0" err="1" smtClean="0"/>
              <a:t>tanah</a:t>
            </a:r>
            <a:r>
              <a:rPr lang="en-US" sz="2800" dirty="0" smtClean="0"/>
              <a:t>, </a:t>
            </a:r>
            <a:r>
              <a:rPr lang="en-US" sz="2800" dirty="0" err="1" smtClean="0"/>
              <a:t>pemegang</a:t>
            </a:r>
            <a:r>
              <a:rPr lang="en-US" sz="2800" dirty="0" smtClean="0"/>
              <a:t> </a:t>
            </a:r>
            <a:r>
              <a:rPr lang="en-US" sz="2800" dirty="0" err="1" smtClean="0"/>
              <a:t>Hak</a:t>
            </a:r>
            <a:r>
              <a:rPr lang="en-US" sz="2800" dirty="0" smtClean="0"/>
              <a:t> </a:t>
            </a:r>
            <a:r>
              <a:rPr lang="en-US" sz="2800" dirty="0" err="1" smtClean="0"/>
              <a:t>Pengelolaan</a:t>
            </a:r>
            <a:r>
              <a:rPr lang="en-US" sz="2800" dirty="0" smtClean="0"/>
              <a:t>, </a:t>
            </a:r>
            <a:r>
              <a:rPr lang="en-US" sz="2800" dirty="0" err="1" smtClean="0"/>
              <a:t>atau</a:t>
            </a:r>
            <a:r>
              <a:rPr lang="en-US" sz="2800" dirty="0" smtClean="0"/>
              <a:t> </a:t>
            </a:r>
            <a:r>
              <a:rPr lang="en-US" sz="2800" dirty="0" err="1" smtClean="0"/>
              <a:t>pihak</a:t>
            </a:r>
            <a:r>
              <a:rPr lang="en-US" sz="2800" dirty="0" smtClean="0"/>
              <a:t> yang </a:t>
            </a:r>
            <a:r>
              <a:rPr lang="en-US" sz="2800" dirty="0" err="1" smtClean="0"/>
              <a:t>telah</a:t>
            </a:r>
            <a:r>
              <a:rPr lang="en-US" sz="2800" dirty="0" smtClean="0"/>
              <a:t> </a:t>
            </a:r>
            <a:r>
              <a:rPr lang="en-US" sz="2800" dirty="0" err="1" smtClean="0"/>
              <a:t>memperoleh</a:t>
            </a:r>
            <a:r>
              <a:rPr lang="en-US" sz="2800" dirty="0" smtClean="0"/>
              <a:t> </a:t>
            </a:r>
            <a:r>
              <a:rPr lang="en-US" sz="2800" dirty="0" err="1" smtClean="0"/>
              <a:t>dasar</a:t>
            </a:r>
            <a:r>
              <a:rPr lang="en-US" sz="2800" dirty="0" smtClean="0"/>
              <a:t> </a:t>
            </a:r>
            <a:r>
              <a:rPr lang="en-US" sz="2800" dirty="0" err="1" smtClean="0"/>
              <a:t>penguasaan</a:t>
            </a:r>
            <a:r>
              <a:rPr lang="en-US" sz="2800" dirty="0" smtClean="0"/>
              <a:t> </a:t>
            </a:r>
            <a:r>
              <a:rPr lang="en-US" sz="2800" dirty="0" err="1" smtClean="0"/>
              <a:t>tanah</a:t>
            </a:r>
            <a:r>
              <a:rPr lang="en-US" sz="2800" dirty="0" smtClean="0"/>
              <a:t> </a:t>
            </a:r>
            <a:r>
              <a:rPr lang="en-US" sz="2800" dirty="0" err="1" smtClean="0"/>
              <a:t>tetapi</a:t>
            </a:r>
            <a:r>
              <a:rPr lang="en-US" sz="2800" dirty="0" smtClean="0"/>
              <a:t> </a:t>
            </a:r>
            <a:r>
              <a:rPr lang="en-US" sz="2800" dirty="0" err="1" smtClean="0"/>
              <a:t>belum</a:t>
            </a:r>
            <a:r>
              <a:rPr lang="en-US" sz="2800" dirty="0" smtClean="0"/>
              <a:t> </a:t>
            </a:r>
            <a:r>
              <a:rPr lang="en-US" sz="2800" dirty="0" err="1" smtClean="0"/>
              <a:t>memperoleh</a:t>
            </a:r>
            <a:r>
              <a:rPr lang="en-US" sz="2800" dirty="0" smtClean="0"/>
              <a:t> </a:t>
            </a:r>
            <a:r>
              <a:rPr lang="en-US" sz="2800" dirty="0" err="1" smtClean="0"/>
              <a:t>hak</a:t>
            </a:r>
            <a:r>
              <a:rPr lang="en-US" sz="2800" dirty="0" smtClean="0"/>
              <a:t> </a:t>
            </a:r>
            <a:r>
              <a:rPr lang="en-US" sz="2800" dirty="0" err="1" smtClean="0"/>
              <a:t>atas</a:t>
            </a:r>
            <a:r>
              <a:rPr lang="en-US" sz="2800" dirty="0" smtClean="0"/>
              <a:t> </a:t>
            </a:r>
            <a:r>
              <a:rPr lang="en-US" sz="2800" dirty="0" err="1" smtClean="0"/>
              <a:t>tanah</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ketentuan</a:t>
            </a:r>
            <a:r>
              <a:rPr lang="en-US" sz="2800" dirty="0" smtClean="0"/>
              <a:t> </a:t>
            </a:r>
            <a:r>
              <a:rPr lang="en-US" sz="2800" dirty="0" err="1" smtClean="0"/>
              <a:t>peraturan</a:t>
            </a:r>
            <a:r>
              <a:rPr lang="en-US" sz="2800" dirty="0" smtClean="0"/>
              <a:t> </a:t>
            </a:r>
            <a:r>
              <a:rPr lang="en-US" sz="2800" dirty="0" err="1" smtClean="0"/>
              <a:t>perundang-undangan</a:t>
            </a:r>
            <a:r>
              <a:rPr lang="en-US" sz="2800" dirty="0" smtClean="0"/>
              <a:t> yang </a:t>
            </a:r>
            <a:r>
              <a:rPr lang="en-US" sz="2800" dirty="0" err="1" smtClean="0"/>
              <a:t>berlaku</a:t>
            </a:r>
            <a:r>
              <a:rPr lang="en-US" sz="2800" dirty="0" smtClean="0"/>
              <a:t>.</a:t>
            </a:r>
          </a:p>
          <a:p>
            <a:pPr marL="236538" indent="-236538">
              <a:buFont typeface="Wingdings" pitchFamily="2" charset="2"/>
              <a:buChar char="Ø"/>
            </a:pPr>
            <a:r>
              <a:rPr lang="en-US" sz="2800" dirty="0" smtClean="0"/>
              <a:t>Tanah yang </a:t>
            </a:r>
            <a:r>
              <a:rPr lang="en-US" sz="2800" dirty="0" err="1" smtClean="0"/>
              <a:t>sudah</a:t>
            </a:r>
            <a:r>
              <a:rPr lang="en-US" sz="2800" dirty="0" smtClean="0"/>
              <a:t> </a:t>
            </a:r>
            <a:r>
              <a:rPr lang="en-US" sz="2800" dirty="0" err="1" smtClean="0"/>
              <a:t>dinyatakan</a:t>
            </a:r>
            <a:r>
              <a:rPr lang="en-US" sz="2800" dirty="0" smtClean="0"/>
              <a:t> </a:t>
            </a:r>
            <a:r>
              <a:rPr lang="en-US" sz="2800" dirty="0" err="1" smtClean="0"/>
              <a:t>sebagai</a:t>
            </a:r>
            <a:r>
              <a:rPr lang="en-US" sz="2800" dirty="0" smtClean="0"/>
              <a:t> </a:t>
            </a:r>
            <a:r>
              <a:rPr lang="en-US" sz="2800" dirty="0" err="1" smtClean="0"/>
              <a:t>tanah</a:t>
            </a:r>
            <a:r>
              <a:rPr lang="en-US" sz="2800" dirty="0" smtClean="0"/>
              <a:t> </a:t>
            </a:r>
            <a:r>
              <a:rPr lang="en-US" sz="2800" dirty="0" err="1" smtClean="0"/>
              <a:t>terlantar</a:t>
            </a:r>
            <a:r>
              <a:rPr lang="en-US" sz="2800" dirty="0" smtClean="0"/>
              <a:t> </a:t>
            </a:r>
            <a:r>
              <a:rPr lang="en-US" sz="2800" dirty="0" err="1" smtClean="0"/>
              <a:t>menjadi</a:t>
            </a:r>
            <a:r>
              <a:rPr lang="en-US" sz="2800" dirty="0" smtClean="0"/>
              <a:t> </a:t>
            </a:r>
            <a:r>
              <a:rPr lang="en-US" sz="2800" dirty="0" err="1" smtClean="0"/>
              <a:t>tanah</a:t>
            </a:r>
            <a:r>
              <a:rPr lang="en-US" sz="2800" dirty="0" smtClean="0"/>
              <a:t> yang </a:t>
            </a:r>
            <a:r>
              <a:rPr lang="en-US" sz="2800" dirty="0" err="1" smtClean="0"/>
              <a:t>langsung</a:t>
            </a:r>
            <a:r>
              <a:rPr lang="en-US" sz="2800" dirty="0" smtClean="0"/>
              <a:t> </a:t>
            </a:r>
            <a:r>
              <a:rPr lang="en-US" sz="2800" dirty="0" err="1" smtClean="0"/>
              <a:t>dikuasai</a:t>
            </a:r>
            <a:r>
              <a:rPr lang="en-US" sz="2800" dirty="0" smtClean="0"/>
              <a:t> </a:t>
            </a:r>
            <a:r>
              <a:rPr lang="en-US" sz="2800" dirty="0" err="1" smtClean="0"/>
              <a:t>oleh</a:t>
            </a:r>
            <a:r>
              <a:rPr lang="en-US" sz="2800" dirty="0" smtClean="0"/>
              <a:t> Negara.</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112838"/>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1752600"/>
            <a:ext cx="7696200" cy="4800600"/>
          </a:xfrm>
        </p:spPr>
        <p:txBody>
          <a:bodyPr>
            <a:normAutofit lnSpcReduction="10000"/>
          </a:bodyPr>
          <a:lstStyle/>
          <a:p>
            <a:pPr marL="236538" lvl="0" indent="-236538">
              <a:buFont typeface="Wingdings" pitchFamily="2" charset="2"/>
              <a:buChar char="Ø"/>
            </a:pPr>
            <a:r>
              <a:rPr lang="en-US" sz="2800" dirty="0" err="1" smtClean="0"/>
              <a:t>Mekanisme</a:t>
            </a:r>
            <a:r>
              <a:rPr lang="en-US" sz="2800" dirty="0" smtClean="0"/>
              <a:t> </a:t>
            </a:r>
            <a:r>
              <a:rPr lang="en-US" sz="2800" dirty="0" err="1" smtClean="0"/>
              <a:t>penghapusan</a:t>
            </a:r>
            <a:r>
              <a:rPr lang="en-US" sz="2800" dirty="0" smtClean="0"/>
              <a:t> </a:t>
            </a:r>
            <a:r>
              <a:rPr lang="en-US" sz="2800" dirty="0" err="1" smtClean="0"/>
              <a:t>tanah</a:t>
            </a:r>
            <a:r>
              <a:rPr lang="en-US" sz="2800" dirty="0" smtClean="0"/>
              <a:t> </a:t>
            </a:r>
            <a:r>
              <a:rPr lang="en-US" sz="2800" dirty="0" err="1" smtClean="0"/>
              <a:t>terlantar</a:t>
            </a:r>
            <a:r>
              <a:rPr lang="en-US" sz="2800" dirty="0" smtClean="0"/>
              <a:t> </a:t>
            </a:r>
            <a:r>
              <a:rPr lang="en-US" sz="2800" dirty="0" err="1" smtClean="0"/>
              <a:t>diatur</a:t>
            </a:r>
            <a:r>
              <a:rPr lang="en-US" sz="2800" dirty="0" smtClean="0"/>
              <a:t> </a:t>
            </a:r>
            <a:r>
              <a:rPr lang="en-US" sz="2800" dirty="0" err="1" smtClean="0"/>
              <a:t>dalam</a:t>
            </a:r>
            <a:r>
              <a:rPr lang="en-US" sz="2800" dirty="0" smtClean="0"/>
              <a:t> PP No. 11 </a:t>
            </a:r>
            <a:r>
              <a:rPr lang="en-US" sz="2800" dirty="0" err="1" smtClean="0"/>
              <a:t>Tahun</a:t>
            </a:r>
            <a:r>
              <a:rPr lang="en-US" sz="2800" dirty="0" smtClean="0"/>
              <a:t> 2010.</a:t>
            </a:r>
          </a:p>
          <a:p>
            <a:pPr marL="236538" indent="-236538">
              <a:buFont typeface="Wingdings" pitchFamily="2" charset="2"/>
              <a:buChar char="Ø"/>
            </a:pPr>
            <a:r>
              <a:rPr lang="en-US" sz="2800" dirty="0" smtClean="0"/>
              <a:t>PP No. 11 </a:t>
            </a:r>
            <a:r>
              <a:rPr lang="en-US" sz="2800" dirty="0" err="1" smtClean="0"/>
              <a:t>Tahun</a:t>
            </a:r>
            <a:r>
              <a:rPr lang="en-US" sz="2800" dirty="0" smtClean="0"/>
              <a:t> 2010 </a:t>
            </a:r>
            <a:r>
              <a:rPr lang="en-US" sz="2800" dirty="0" err="1" smtClean="0"/>
              <a:t>ini</a:t>
            </a:r>
            <a:r>
              <a:rPr lang="en-US" sz="2800" dirty="0" smtClean="0"/>
              <a:t> </a:t>
            </a:r>
            <a:r>
              <a:rPr lang="en-US" sz="2800" dirty="0" err="1" smtClean="0"/>
              <a:t>tidak</a:t>
            </a:r>
            <a:r>
              <a:rPr lang="en-US" sz="2800" dirty="0" smtClean="0"/>
              <a:t> </a:t>
            </a:r>
            <a:r>
              <a:rPr lang="en-US" sz="2800" dirty="0" err="1" smtClean="0"/>
              <a:t>berlaku</a:t>
            </a:r>
            <a:r>
              <a:rPr lang="en-US" sz="2800" dirty="0" smtClean="0"/>
              <a:t> </a:t>
            </a:r>
            <a:r>
              <a:rPr lang="en-US" sz="2800" dirty="0" err="1" smtClean="0"/>
              <a:t>bagi</a:t>
            </a:r>
            <a:r>
              <a:rPr lang="en-US" sz="2800" dirty="0" smtClean="0"/>
              <a:t> </a:t>
            </a:r>
            <a:r>
              <a:rPr lang="en-US" sz="2800" dirty="0" err="1" smtClean="0"/>
              <a:t>tanah</a:t>
            </a:r>
            <a:r>
              <a:rPr lang="en-US" sz="2800" dirty="0" smtClean="0"/>
              <a:t> </a:t>
            </a:r>
            <a:r>
              <a:rPr lang="en-US" sz="2800" dirty="0" err="1" smtClean="0"/>
              <a:t>Hak</a:t>
            </a:r>
            <a:r>
              <a:rPr lang="en-US" sz="2800" dirty="0" smtClean="0"/>
              <a:t> </a:t>
            </a:r>
            <a:r>
              <a:rPr lang="en-US" sz="2800" dirty="0" err="1" smtClean="0"/>
              <a:t>Milik</a:t>
            </a:r>
            <a:r>
              <a:rPr lang="en-US" sz="2800" dirty="0" smtClean="0"/>
              <a:t> </a:t>
            </a:r>
            <a:r>
              <a:rPr lang="en-US" sz="2800" dirty="0" err="1" smtClean="0"/>
              <a:t>atau</a:t>
            </a:r>
            <a:r>
              <a:rPr lang="en-US" sz="2800" dirty="0" smtClean="0"/>
              <a:t> HGB </a:t>
            </a:r>
            <a:r>
              <a:rPr lang="en-US" sz="2800" dirty="0" err="1" smtClean="0"/>
              <a:t>atas</a:t>
            </a:r>
            <a:r>
              <a:rPr lang="en-US" sz="2800" dirty="0" smtClean="0"/>
              <a:t> </a:t>
            </a:r>
            <a:r>
              <a:rPr lang="en-US" sz="2800" dirty="0" err="1" smtClean="0"/>
              <a:t>nama</a:t>
            </a:r>
            <a:r>
              <a:rPr lang="en-US" sz="2800" dirty="0" smtClean="0"/>
              <a:t> </a:t>
            </a:r>
            <a:r>
              <a:rPr lang="en-US" sz="2800" dirty="0" err="1" smtClean="0"/>
              <a:t>perseorangan</a:t>
            </a:r>
            <a:r>
              <a:rPr lang="en-US" sz="2800" dirty="0" smtClean="0"/>
              <a:t> yang </a:t>
            </a:r>
            <a:r>
              <a:rPr lang="en-US" sz="2800" dirty="0" err="1" smtClean="0"/>
              <a:t>secara</a:t>
            </a:r>
            <a:r>
              <a:rPr lang="en-US" sz="2800" dirty="0" smtClean="0"/>
              <a:t> </a:t>
            </a:r>
            <a:r>
              <a:rPr lang="en-US" sz="2800" dirty="0" err="1" smtClean="0"/>
              <a:t>tidak</a:t>
            </a:r>
            <a:r>
              <a:rPr lang="en-US" sz="2800" dirty="0" smtClean="0"/>
              <a:t> </a:t>
            </a:r>
            <a:r>
              <a:rPr lang="en-US" sz="2800" dirty="0" err="1" smtClean="0"/>
              <a:t>sengaja</a:t>
            </a:r>
            <a:r>
              <a:rPr lang="en-US" sz="2800" dirty="0" smtClean="0"/>
              <a:t> </a:t>
            </a:r>
            <a:r>
              <a:rPr lang="en-US" sz="2800" dirty="0" err="1" smtClean="0"/>
              <a:t>tidak</a:t>
            </a:r>
            <a:r>
              <a:rPr lang="en-US" sz="2800" dirty="0" smtClean="0"/>
              <a:t> </a:t>
            </a:r>
            <a:r>
              <a:rPr lang="en-US" sz="2800" dirty="0" err="1" smtClean="0"/>
              <a:t>dipergunakan</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keadaan</a:t>
            </a:r>
            <a:r>
              <a:rPr lang="en-US" sz="2800" dirty="0" smtClean="0"/>
              <a:t>, </a:t>
            </a:r>
            <a:r>
              <a:rPr lang="en-US" sz="2800" dirty="0" err="1" smtClean="0"/>
              <a:t>sifat</a:t>
            </a:r>
            <a:r>
              <a:rPr lang="en-US" sz="2800" dirty="0" smtClean="0"/>
              <a:t> </a:t>
            </a:r>
            <a:r>
              <a:rPr lang="en-US" sz="2800" dirty="0" err="1" smtClean="0"/>
              <a:t>dan</a:t>
            </a:r>
            <a:r>
              <a:rPr lang="en-US" sz="2800" dirty="0" smtClean="0"/>
              <a:t> </a:t>
            </a:r>
            <a:r>
              <a:rPr lang="en-US" sz="2800" dirty="0" err="1" smtClean="0"/>
              <a:t>tujuan</a:t>
            </a:r>
            <a:r>
              <a:rPr lang="en-US" sz="2800" dirty="0" smtClean="0"/>
              <a:t> </a:t>
            </a:r>
            <a:r>
              <a:rPr lang="en-US" sz="2800" dirty="0" err="1" smtClean="0"/>
              <a:t>pemberian</a:t>
            </a:r>
            <a:r>
              <a:rPr lang="en-US" sz="2800" dirty="0" smtClean="0"/>
              <a:t> </a:t>
            </a:r>
            <a:r>
              <a:rPr lang="en-US" sz="2800" dirty="0" err="1" smtClean="0"/>
              <a:t>haknya</a:t>
            </a:r>
            <a:r>
              <a:rPr lang="en-US" sz="2800" dirty="0" smtClean="0"/>
              <a:t>, </a:t>
            </a:r>
            <a:r>
              <a:rPr lang="en-US" sz="2800" dirty="0" err="1" smtClean="0"/>
              <a:t>dan</a:t>
            </a:r>
            <a:r>
              <a:rPr lang="en-US" sz="2800" dirty="0" smtClean="0"/>
              <a:t> </a:t>
            </a:r>
            <a:r>
              <a:rPr lang="en-US" sz="2800" dirty="0" err="1" smtClean="0"/>
              <a:t>tanah</a:t>
            </a:r>
            <a:r>
              <a:rPr lang="en-US" sz="2800" dirty="0" smtClean="0"/>
              <a:t> yang </a:t>
            </a:r>
            <a:r>
              <a:rPr lang="en-US" sz="2800" dirty="0" err="1" smtClean="0"/>
              <a:t>dikuasai</a:t>
            </a:r>
            <a:r>
              <a:rPr lang="en-US" sz="2800" dirty="0" smtClean="0"/>
              <a:t> </a:t>
            </a:r>
            <a:r>
              <a:rPr lang="en-US" sz="2800" dirty="0" err="1" smtClean="0"/>
              <a:t>Pemerintah</a:t>
            </a:r>
            <a:r>
              <a:rPr lang="en-US" sz="2800" dirty="0" smtClean="0"/>
              <a:t> </a:t>
            </a:r>
            <a:r>
              <a:rPr lang="en-US" sz="2800" dirty="0" err="1" smtClean="0"/>
              <a:t>baik</a:t>
            </a:r>
            <a:r>
              <a:rPr lang="en-US" sz="2800" dirty="0" smtClean="0"/>
              <a:t> </a:t>
            </a:r>
            <a:r>
              <a:rPr lang="en-US" sz="2800" dirty="0" err="1" smtClean="0"/>
              <a:t>secara</a:t>
            </a:r>
            <a:r>
              <a:rPr lang="en-US" sz="2800" dirty="0" smtClean="0"/>
              <a:t> </a:t>
            </a:r>
            <a:r>
              <a:rPr lang="en-US" sz="2800" dirty="0" err="1" smtClean="0"/>
              <a:t>langsung</a:t>
            </a:r>
            <a:r>
              <a:rPr lang="en-US" sz="2800" dirty="0" smtClean="0"/>
              <a:t> </a:t>
            </a:r>
            <a:r>
              <a:rPr lang="en-US" sz="2800" dirty="0" err="1" smtClean="0"/>
              <a:t>maupun</a:t>
            </a:r>
            <a:r>
              <a:rPr lang="en-US" sz="2800" dirty="0" smtClean="0"/>
              <a:t> </a:t>
            </a:r>
            <a:r>
              <a:rPr lang="en-US" sz="2800" dirty="0" err="1" smtClean="0"/>
              <a:t>tidak</a:t>
            </a:r>
            <a:r>
              <a:rPr lang="en-US" sz="2800" dirty="0" smtClean="0"/>
              <a:t> </a:t>
            </a:r>
            <a:r>
              <a:rPr lang="en-US" sz="2800" dirty="0" err="1" smtClean="0"/>
              <a:t>langsung</a:t>
            </a:r>
            <a:r>
              <a:rPr lang="en-US" sz="2800" dirty="0" smtClean="0"/>
              <a:t> </a:t>
            </a:r>
            <a:r>
              <a:rPr lang="en-US" sz="2800" dirty="0" err="1" smtClean="0"/>
              <a:t>dan</a:t>
            </a:r>
            <a:r>
              <a:rPr lang="en-US" sz="2800" dirty="0" smtClean="0"/>
              <a:t> </a:t>
            </a:r>
            <a:r>
              <a:rPr lang="en-US" sz="2800" dirty="0" err="1" smtClean="0"/>
              <a:t>sudah</a:t>
            </a:r>
            <a:r>
              <a:rPr lang="en-US" sz="2800" dirty="0" smtClean="0"/>
              <a:t> </a:t>
            </a:r>
            <a:r>
              <a:rPr lang="en-US" sz="2800" dirty="0" err="1" smtClean="0"/>
              <a:t>berstatus</a:t>
            </a:r>
            <a:r>
              <a:rPr lang="en-US" sz="2800" dirty="0" smtClean="0"/>
              <a:t> </a:t>
            </a:r>
            <a:r>
              <a:rPr lang="en-US" sz="2800" dirty="0" err="1" smtClean="0"/>
              <a:t>maupun</a:t>
            </a:r>
            <a:r>
              <a:rPr lang="en-US" sz="2800" dirty="0" smtClean="0"/>
              <a:t> </a:t>
            </a:r>
            <a:r>
              <a:rPr lang="en-US" sz="2800" dirty="0" err="1" smtClean="0"/>
              <a:t>tidak</a:t>
            </a:r>
            <a:r>
              <a:rPr lang="en-US" sz="2800" dirty="0" smtClean="0"/>
              <a:t> </a:t>
            </a:r>
            <a:r>
              <a:rPr lang="en-US" sz="2800" dirty="0" err="1" smtClean="0"/>
              <a:t>berstatus</a:t>
            </a:r>
            <a:r>
              <a:rPr lang="en-US" sz="2800" dirty="0" smtClean="0"/>
              <a:t> </a:t>
            </a:r>
            <a:r>
              <a:rPr lang="en-US" sz="2800" dirty="0" err="1" smtClean="0"/>
              <a:t>barang</a:t>
            </a:r>
            <a:r>
              <a:rPr lang="en-US" sz="2800" dirty="0" smtClean="0"/>
              <a:t> </a:t>
            </a:r>
            <a:r>
              <a:rPr lang="en-US" sz="2800" dirty="0" err="1" smtClean="0"/>
              <a:t>milik</a:t>
            </a:r>
            <a:r>
              <a:rPr lang="en-US" sz="2800" dirty="0" smtClean="0"/>
              <a:t> </a:t>
            </a:r>
            <a:r>
              <a:rPr lang="en-US" sz="2800" dirty="0" err="1" smtClean="0"/>
              <a:t>negara</a:t>
            </a:r>
            <a:r>
              <a:rPr lang="en-US" sz="2800" dirty="0" smtClean="0"/>
              <a:t>/</a:t>
            </a:r>
            <a:r>
              <a:rPr lang="en-US" sz="2800" dirty="0" err="1" smtClean="0"/>
              <a:t>daerah</a:t>
            </a:r>
            <a:r>
              <a:rPr lang="en-US" sz="2800" dirty="0" smtClean="0"/>
              <a:t> yang </a:t>
            </a:r>
            <a:r>
              <a:rPr lang="en-US" sz="2800" dirty="0" err="1" smtClean="0"/>
              <a:t>tidak</a:t>
            </a:r>
            <a:r>
              <a:rPr lang="en-US" sz="2800" dirty="0" smtClean="0"/>
              <a:t> </a:t>
            </a:r>
            <a:r>
              <a:rPr lang="en-US" sz="2800" dirty="0" err="1" smtClean="0"/>
              <a:t>sengaja</a:t>
            </a:r>
            <a:r>
              <a:rPr lang="en-US" sz="2800" dirty="0" smtClean="0"/>
              <a:t> </a:t>
            </a:r>
            <a:r>
              <a:rPr lang="en-US" sz="2800" dirty="0" err="1" smtClean="0"/>
              <a:t>tidak</a:t>
            </a:r>
            <a:r>
              <a:rPr lang="en-US" sz="2800" dirty="0" smtClean="0"/>
              <a:t> </a:t>
            </a:r>
            <a:r>
              <a:rPr lang="en-US" sz="2800" dirty="0" err="1" smtClean="0"/>
              <a:t>dipergunakan</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keadaan</a:t>
            </a:r>
            <a:r>
              <a:rPr lang="en-US" sz="2800" dirty="0" smtClean="0"/>
              <a:t> </a:t>
            </a:r>
            <a:r>
              <a:rPr lang="en-US" sz="2800" dirty="0" err="1" smtClean="0"/>
              <a:t>atau</a:t>
            </a:r>
            <a:r>
              <a:rPr lang="en-US" sz="2800" dirty="0" smtClean="0"/>
              <a:t> </a:t>
            </a:r>
            <a:r>
              <a:rPr lang="en-US" sz="2800" dirty="0" err="1" smtClean="0"/>
              <a:t>sifat</a:t>
            </a:r>
            <a:r>
              <a:rPr lang="en-US" sz="2800" dirty="0" smtClean="0"/>
              <a:t> </a:t>
            </a:r>
            <a:r>
              <a:rPr lang="en-US" sz="2800" dirty="0" err="1" smtClean="0"/>
              <a:t>dan</a:t>
            </a:r>
            <a:r>
              <a:rPr lang="en-US" sz="2800" dirty="0" smtClean="0"/>
              <a:t> </a:t>
            </a:r>
            <a:r>
              <a:rPr lang="en-US" sz="2800" dirty="0" err="1" smtClean="0"/>
              <a:t>tujuan</a:t>
            </a:r>
            <a:r>
              <a:rPr lang="en-US" sz="2800" dirty="0" smtClean="0"/>
              <a:t> </a:t>
            </a:r>
            <a:r>
              <a:rPr lang="en-US" sz="2800" dirty="0" err="1" smtClean="0"/>
              <a:t>pemberian</a:t>
            </a:r>
            <a:r>
              <a:rPr lang="en-US" sz="2800" dirty="0" smtClean="0"/>
              <a:t> </a:t>
            </a:r>
            <a:r>
              <a:rPr lang="en-US" sz="2800" dirty="0" err="1" smtClean="0"/>
              <a:t>haknya</a:t>
            </a:r>
            <a:r>
              <a:rPr lang="en-US" sz="2800" dirty="0" smtClean="0"/>
              <a:t>.</a:t>
            </a:r>
            <a:endParaRPr lang="en-US" sz="27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1219200"/>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2057400"/>
            <a:ext cx="7696200" cy="4495800"/>
          </a:xfrm>
        </p:spPr>
        <p:txBody>
          <a:bodyPr>
            <a:normAutofit/>
          </a:bodyPr>
          <a:lstStyle/>
          <a:p>
            <a:pPr marL="365125" indent="-365125">
              <a:buNone/>
            </a:pPr>
            <a:r>
              <a:rPr lang="en-US" sz="3000" b="1" dirty="0" err="1" smtClean="0"/>
              <a:t>ad.</a:t>
            </a:r>
            <a:r>
              <a:rPr lang="en-US" sz="3000" b="1" dirty="0" smtClean="0"/>
              <a:t> 5. Tanah </a:t>
            </a:r>
            <a:r>
              <a:rPr lang="en-US" sz="3000" b="1" dirty="0" err="1" smtClean="0"/>
              <a:t>Musnah</a:t>
            </a:r>
            <a:endParaRPr lang="en-US" sz="3000" dirty="0" smtClean="0"/>
          </a:p>
          <a:p>
            <a:pPr marL="236538" lvl="0" indent="-236538">
              <a:buFont typeface="Wingdings" pitchFamily="2" charset="2"/>
              <a:buChar char="Ø"/>
            </a:pPr>
            <a:r>
              <a:rPr lang="en-US" sz="2700" dirty="0" smtClean="0"/>
              <a:t>Tanah </a:t>
            </a:r>
            <a:r>
              <a:rPr lang="en-US" sz="2700" dirty="0" err="1" smtClean="0"/>
              <a:t>musnah</a:t>
            </a:r>
            <a:r>
              <a:rPr lang="en-US" sz="2700" dirty="0" smtClean="0"/>
              <a:t> </a:t>
            </a:r>
            <a:r>
              <a:rPr lang="en-US" sz="2700" dirty="0" err="1" smtClean="0"/>
              <a:t>menyebabkan</a:t>
            </a:r>
            <a:r>
              <a:rPr lang="en-US" sz="2700" dirty="0" smtClean="0"/>
              <a:t> </a:t>
            </a:r>
            <a:r>
              <a:rPr lang="en-US" sz="2700" dirty="0" err="1" smtClean="0"/>
              <a:t>hak</a:t>
            </a:r>
            <a:r>
              <a:rPr lang="en-US" sz="2700" dirty="0" smtClean="0"/>
              <a:t> </a:t>
            </a:r>
            <a:r>
              <a:rPr lang="en-US" sz="2700" dirty="0" err="1" smtClean="0"/>
              <a:t>atas</a:t>
            </a:r>
            <a:r>
              <a:rPr lang="en-US" sz="2700" dirty="0" smtClean="0"/>
              <a:t> </a:t>
            </a:r>
            <a:r>
              <a:rPr lang="en-US" sz="2700" dirty="0" err="1" smtClean="0"/>
              <a:t>tanahnya</a:t>
            </a:r>
            <a:r>
              <a:rPr lang="en-US" sz="2700" dirty="0" smtClean="0"/>
              <a:t> </a:t>
            </a:r>
            <a:r>
              <a:rPr lang="en-US" sz="2700" dirty="0" err="1" smtClean="0"/>
              <a:t>juga</a:t>
            </a:r>
            <a:r>
              <a:rPr lang="en-US" sz="2700" dirty="0" smtClean="0"/>
              <a:t> </a:t>
            </a:r>
            <a:r>
              <a:rPr lang="en-US" sz="2700" dirty="0" err="1" smtClean="0"/>
              <a:t>hapus</a:t>
            </a:r>
            <a:r>
              <a:rPr lang="en-US" sz="2700" dirty="0" smtClean="0"/>
              <a:t>. Hal </a:t>
            </a:r>
            <a:r>
              <a:rPr lang="en-US" sz="2700" dirty="0" err="1" smtClean="0"/>
              <a:t>ini</a:t>
            </a:r>
            <a:r>
              <a:rPr lang="en-US" sz="2700" dirty="0" smtClean="0"/>
              <a:t> </a:t>
            </a:r>
            <a:r>
              <a:rPr lang="en-US" sz="2700" dirty="0" err="1" smtClean="0"/>
              <a:t>sebagai</a:t>
            </a:r>
            <a:r>
              <a:rPr lang="en-US" sz="2700" dirty="0" smtClean="0"/>
              <a:t> </a:t>
            </a:r>
            <a:r>
              <a:rPr lang="en-US" sz="2700" dirty="0" err="1" smtClean="0"/>
              <a:t>konsekuensi</a:t>
            </a:r>
            <a:r>
              <a:rPr lang="en-US" sz="2700" dirty="0" smtClean="0"/>
              <a:t> </a:t>
            </a:r>
            <a:r>
              <a:rPr lang="en-US" sz="2700" dirty="0" err="1" smtClean="0"/>
              <a:t>dari</a:t>
            </a:r>
            <a:r>
              <a:rPr lang="en-US" sz="2700" dirty="0" smtClean="0"/>
              <a:t> </a:t>
            </a:r>
            <a:r>
              <a:rPr lang="en-US" sz="2700" dirty="0" err="1" smtClean="0"/>
              <a:t>sifat</a:t>
            </a:r>
            <a:r>
              <a:rPr lang="en-US" sz="2700" dirty="0" smtClean="0"/>
              <a:t> </a:t>
            </a:r>
            <a:r>
              <a:rPr lang="en-US" sz="2700" b="1" i="1" dirty="0" err="1" smtClean="0"/>
              <a:t>droit</a:t>
            </a:r>
            <a:r>
              <a:rPr lang="en-US" sz="2700" b="1" i="1" dirty="0" smtClean="0"/>
              <a:t> de suite </a:t>
            </a:r>
            <a:r>
              <a:rPr lang="en-US" sz="2700" dirty="0" smtClean="0"/>
              <a:t>yang </a:t>
            </a:r>
            <a:r>
              <a:rPr lang="en-US" sz="2700" dirty="0" err="1" smtClean="0"/>
              <a:t>melekat</a:t>
            </a:r>
            <a:r>
              <a:rPr lang="en-US" sz="2700" dirty="0" smtClean="0"/>
              <a:t> </a:t>
            </a:r>
            <a:r>
              <a:rPr lang="en-US" sz="2700" dirty="0" err="1" smtClean="0"/>
              <a:t>pada</a:t>
            </a:r>
            <a:r>
              <a:rPr lang="en-US" sz="2700" dirty="0" smtClean="0"/>
              <a:t> </a:t>
            </a:r>
            <a:r>
              <a:rPr lang="en-US" sz="2700" dirty="0" err="1" smtClean="0"/>
              <a:t>hak</a:t>
            </a:r>
            <a:r>
              <a:rPr lang="en-US" sz="2700" dirty="0" smtClean="0"/>
              <a:t> </a:t>
            </a:r>
            <a:r>
              <a:rPr lang="en-US" sz="2700" dirty="0" err="1" smtClean="0"/>
              <a:t>atas</a:t>
            </a:r>
            <a:r>
              <a:rPr lang="en-US" sz="2700" dirty="0" smtClean="0"/>
              <a:t> </a:t>
            </a:r>
            <a:r>
              <a:rPr lang="en-US" sz="2700" dirty="0" err="1" smtClean="0"/>
              <a:t>tanah</a:t>
            </a:r>
            <a:r>
              <a:rPr lang="en-US" sz="2700" dirty="0" smtClean="0"/>
              <a:t> </a:t>
            </a:r>
            <a:r>
              <a:rPr lang="en-US" sz="2700" dirty="0" err="1" smtClean="0"/>
              <a:t>sebagai</a:t>
            </a:r>
            <a:r>
              <a:rPr lang="en-US" sz="2700" dirty="0" smtClean="0"/>
              <a:t> </a:t>
            </a:r>
            <a:r>
              <a:rPr lang="en-US" sz="2700" dirty="0" err="1" smtClean="0"/>
              <a:t>hak</a:t>
            </a:r>
            <a:r>
              <a:rPr lang="en-US" sz="2700" dirty="0" smtClean="0"/>
              <a:t> </a:t>
            </a:r>
            <a:r>
              <a:rPr lang="en-US" sz="2700" dirty="0" err="1" smtClean="0"/>
              <a:t>kebendaan</a:t>
            </a:r>
            <a:r>
              <a:rPr lang="en-US" sz="2700" dirty="0" smtClean="0"/>
              <a:t>.                                                          </a:t>
            </a:r>
            <a:r>
              <a:rPr lang="en-US" sz="2700" dirty="0" err="1" smtClean="0"/>
              <a:t>Bahwa</a:t>
            </a:r>
            <a:r>
              <a:rPr lang="en-US" sz="2700" dirty="0" smtClean="0"/>
              <a:t> </a:t>
            </a:r>
            <a:r>
              <a:rPr lang="en-US" sz="2700" dirty="0" err="1" smtClean="0"/>
              <a:t>hak</a:t>
            </a:r>
            <a:r>
              <a:rPr lang="en-US" sz="2700" dirty="0" smtClean="0"/>
              <a:t> </a:t>
            </a:r>
            <a:r>
              <a:rPr lang="en-US" sz="2700" dirty="0" err="1" smtClean="0"/>
              <a:t>kebendaan</a:t>
            </a:r>
            <a:r>
              <a:rPr lang="en-US" sz="2700" dirty="0" smtClean="0"/>
              <a:t> </a:t>
            </a:r>
            <a:r>
              <a:rPr lang="en-US" sz="2700" dirty="0" err="1" smtClean="0"/>
              <a:t>selalu</a:t>
            </a:r>
            <a:r>
              <a:rPr lang="en-US" sz="2700" dirty="0" smtClean="0"/>
              <a:t> </a:t>
            </a:r>
            <a:r>
              <a:rPr lang="en-US" sz="2700" dirty="0" err="1" smtClean="0"/>
              <a:t>mengikuti</a:t>
            </a:r>
            <a:r>
              <a:rPr lang="en-US" sz="2700" dirty="0" smtClean="0"/>
              <a:t> </a:t>
            </a:r>
            <a:r>
              <a:rPr lang="en-US" sz="2700" dirty="0" err="1" smtClean="0"/>
              <a:t>bendanya</a:t>
            </a:r>
            <a:r>
              <a:rPr lang="en-US" sz="2700" dirty="0" smtClean="0"/>
              <a:t>, </a:t>
            </a:r>
            <a:r>
              <a:rPr lang="en-US" sz="2700" dirty="0" err="1" smtClean="0"/>
              <a:t>dimana</a:t>
            </a:r>
            <a:r>
              <a:rPr lang="en-US" sz="2700" dirty="0" smtClean="0"/>
              <a:t> </a:t>
            </a:r>
            <a:r>
              <a:rPr lang="en-US" sz="2700" dirty="0" err="1" smtClean="0"/>
              <a:t>benda</a:t>
            </a:r>
            <a:r>
              <a:rPr lang="en-US" sz="2700" dirty="0" smtClean="0"/>
              <a:t> </a:t>
            </a:r>
            <a:r>
              <a:rPr lang="en-US" sz="2700" dirty="0" err="1" smtClean="0"/>
              <a:t>tersebut</a:t>
            </a:r>
            <a:r>
              <a:rPr lang="en-US" sz="2700" dirty="0" smtClean="0"/>
              <a:t> </a:t>
            </a:r>
            <a:r>
              <a:rPr lang="en-US" sz="2700" dirty="0" err="1" smtClean="0"/>
              <a:t>berada</a:t>
            </a:r>
            <a:r>
              <a:rPr lang="en-US" sz="2700" dirty="0" smtClean="0"/>
              <a:t> </a:t>
            </a:r>
            <a:r>
              <a:rPr lang="en-US" sz="2700" dirty="0" err="1" smtClean="0"/>
              <a:t>maka</a:t>
            </a:r>
            <a:r>
              <a:rPr lang="en-US" sz="2700" dirty="0" smtClean="0"/>
              <a:t> </a:t>
            </a:r>
            <a:r>
              <a:rPr lang="en-US" sz="2700" dirty="0" err="1" smtClean="0"/>
              <a:t>disanalah</a:t>
            </a:r>
            <a:r>
              <a:rPr lang="en-US" sz="2700" dirty="0" smtClean="0"/>
              <a:t> </a:t>
            </a:r>
            <a:r>
              <a:rPr lang="en-US" sz="2700" dirty="0" err="1" smtClean="0"/>
              <a:t>hak</a:t>
            </a:r>
            <a:r>
              <a:rPr lang="en-US" sz="2700" dirty="0" smtClean="0"/>
              <a:t> </a:t>
            </a:r>
            <a:r>
              <a:rPr lang="en-US" sz="2700" dirty="0" err="1" smtClean="0"/>
              <a:t>kebendaannya</a:t>
            </a:r>
            <a:r>
              <a:rPr lang="en-US" sz="2700" dirty="0" smtClean="0"/>
              <a:t> </a:t>
            </a:r>
            <a:r>
              <a:rPr lang="en-US" sz="2700" dirty="0" err="1" smtClean="0"/>
              <a:t>melekat</a:t>
            </a:r>
            <a:r>
              <a:rPr lang="en-US" sz="2700" dirty="0" smtClean="0"/>
              <a:t>. </a:t>
            </a:r>
            <a:r>
              <a:rPr lang="en-US" sz="2700" dirty="0" err="1" smtClean="0"/>
              <a:t>Demikian</a:t>
            </a:r>
            <a:r>
              <a:rPr lang="en-US" sz="2700" dirty="0" smtClean="0"/>
              <a:t> pula </a:t>
            </a:r>
            <a:r>
              <a:rPr lang="en-US" sz="2700" dirty="0" err="1" smtClean="0"/>
              <a:t>apabila</a:t>
            </a:r>
            <a:r>
              <a:rPr lang="en-US" sz="2700" dirty="0" smtClean="0"/>
              <a:t> </a:t>
            </a:r>
            <a:r>
              <a:rPr lang="en-US" sz="2700" dirty="0" err="1" smtClean="0"/>
              <a:t>bendanya</a:t>
            </a:r>
            <a:r>
              <a:rPr lang="en-US" sz="2700" dirty="0" smtClean="0"/>
              <a:t> </a:t>
            </a:r>
            <a:r>
              <a:rPr lang="en-US" sz="2700" dirty="0" err="1" smtClean="0"/>
              <a:t>musnah</a:t>
            </a:r>
            <a:r>
              <a:rPr lang="en-US" sz="2700" dirty="0" smtClean="0"/>
              <a:t> </a:t>
            </a:r>
            <a:r>
              <a:rPr lang="en-US" sz="2700" dirty="0" err="1" smtClean="0"/>
              <a:t>maka</a:t>
            </a:r>
            <a:r>
              <a:rPr lang="en-US" sz="2700" dirty="0" smtClean="0"/>
              <a:t> </a:t>
            </a:r>
            <a:r>
              <a:rPr lang="en-US" sz="2700" dirty="0" err="1" smtClean="0"/>
              <a:t>haknya</a:t>
            </a:r>
            <a:r>
              <a:rPr lang="en-US" sz="2700" dirty="0" smtClean="0"/>
              <a:t> </a:t>
            </a:r>
            <a:r>
              <a:rPr lang="en-US" sz="2700" dirty="0" err="1" smtClean="0"/>
              <a:t>juga</a:t>
            </a:r>
            <a:r>
              <a:rPr lang="en-US" sz="2700" dirty="0" smtClean="0"/>
              <a:t> </a:t>
            </a:r>
            <a:r>
              <a:rPr lang="en-US" sz="2700" dirty="0" err="1" smtClean="0"/>
              <a:t>hapus</a:t>
            </a:r>
            <a:r>
              <a:rPr lang="en-US" sz="2700" dirty="0" smtClean="0"/>
              <a: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112838"/>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1828800"/>
            <a:ext cx="7696200" cy="4724400"/>
          </a:xfrm>
        </p:spPr>
        <p:txBody>
          <a:bodyPr>
            <a:normAutofit fontScale="85000" lnSpcReduction="20000"/>
          </a:bodyPr>
          <a:lstStyle/>
          <a:p>
            <a:pPr marL="236538" lvl="0" indent="-236538">
              <a:buFont typeface="Wingdings" pitchFamily="2" charset="2"/>
              <a:buChar char="Ø"/>
            </a:pPr>
            <a:r>
              <a:rPr lang="en-US" dirty="0" err="1" smtClean="0"/>
              <a:t>Istilah</a:t>
            </a:r>
            <a:r>
              <a:rPr lang="en-US" dirty="0" smtClean="0"/>
              <a:t> </a:t>
            </a:r>
            <a:r>
              <a:rPr lang="en-US" dirty="0" err="1" smtClean="0"/>
              <a:t>musnah</a:t>
            </a:r>
            <a:r>
              <a:rPr lang="en-US" dirty="0" smtClean="0"/>
              <a:t> </a:t>
            </a:r>
            <a:r>
              <a:rPr lang="en-US" dirty="0" err="1" smtClean="0"/>
              <a:t>disini</a:t>
            </a:r>
            <a:r>
              <a:rPr lang="en-US" dirty="0" smtClean="0"/>
              <a:t> </a:t>
            </a:r>
            <a:r>
              <a:rPr lang="en-US" dirty="0" err="1" smtClean="0"/>
              <a:t>dipahami</a:t>
            </a:r>
            <a:r>
              <a:rPr lang="en-US" dirty="0" smtClean="0"/>
              <a:t> </a:t>
            </a:r>
            <a:r>
              <a:rPr lang="en-US" dirty="0" err="1" smtClean="0"/>
              <a:t>dalam</a:t>
            </a:r>
            <a:r>
              <a:rPr lang="en-US" dirty="0" smtClean="0"/>
              <a:t> </a:t>
            </a:r>
            <a:r>
              <a:rPr lang="en-US" dirty="0" err="1" smtClean="0"/>
              <a:t>pengertian</a:t>
            </a:r>
            <a:r>
              <a:rPr lang="en-US" dirty="0" smtClean="0"/>
              <a:t> </a:t>
            </a:r>
            <a:r>
              <a:rPr lang="en-US" dirty="0" err="1" smtClean="0"/>
              <a:t>yuridis</a:t>
            </a:r>
            <a:r>
              <a:rPr lang="en-US" dirty="0" smtClean="0"/>
              <a:t>, </a:t>
            </a:r>
            <a:r>
              <a:rPr lang="en-US" dirty="0" err="1" smtClean="0"/>
              <a:t>yaitu</a:t>
            </a:r>
            <a:r>
              <a:rPr lang="en-US" dirty="0" smtClean="0"/>
              <a:t>: </a:t>
            </a:r>
          </a:p>
          <a:p>
            <a:pPr marL="236538" indent="-236538">
              <a:buNone/>
            </a:pPr>
            <a:r>
              <a:rPr lang="en-US" dirty="0" smtClean="0"/>
              <a:t>	</a:t>
            </a:r>
            <a:r>
              <a:rPr lang="en-US" dirty="0" err="1" smtClean="0"/>
              <a:t>Secara</a:t>
            </a:r>
            <a:r>
              <a:rPr lang="en-US" dirty="0" smtClean="0"/>
              <a:t> </a:t>
            </a:r>
            <a:r>
              <a:rPr lang="en-US" dirty="0" err="1" smtClean="0"/>
              <a:t>fisik</a:t>
            </a:r>
            <a:r>
              <a:rPr lang="en-US" dirty="0" smtClean="0"/>
              <a:t> </a:t>
            </a:r>
            <a:r>
              <a:rPr lang="en-US" dirty="0" err="1" smtClean="0"/>
              <a:t>tanah</a:t>
            </a:r>
            <a:r>
              <a:rPr lang="en-US" dirty="0" smtClean="0"/>
              <a:t> </a:t>
            </a:r>
            <a:r>
              <a:rPr lang="en-US" dirty="0" err="1" smtClean="0"/>
              <a:t>tersebut</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dipergunakan</a:t>
            </a:r>
            <a:r>
              <a:rPr lang="en-US" dirty="0" smtClean="0"/>
              <a:t> </a:t>
            </a:r>
            <a:r>
              <a:rPr lang="en-US" dirty="0" err="1" smtClean="0"/>
              <a:t>secara</a:t>
            </a:r>
            <a:r>
              <a:rPr lang="en-US" dirty="0" smtClean="0"/>
              <a:t> </a:t>
            </a:r>
            <a:r>
              <a:rPr lang="en-US" dirty="0" err="1" smtClean="0"/>
              <a:t>layak</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isi</a:t>
            </a:r>
            <a:r>
              <a:rPr lang="en-US" dirty="0" smtClean="0"/>
              <a:t>/</a:t>
            </a:r>
            <a:r>
              <a:rPr lang="en-US" dirty="0" err="1" smtClean="0"/>
              <a:t>kewenangan</a:t>
            </a:r>
            <a:r>
              <a:rPr lang="en-US" dirty="0" smtClean="0"/>
              <a:t> </a:t>
            </a:r>
            <a:r>
              <a:rPr lang="en-US" dirty="0" err="1" smtClean="0"/>
              <a:t>haknya</a:t>
            </a:r>
            <a:r>
              <a:rPr lang="en-US" dirty="0" smtClean="0"/>
              <a:t>. </a:t>
            </a:r>
            <a:r>
              <a:rPr lang="en-US" dirty="0" err="1" smtClean="0"/>
              <a:t>Misalnya</a:t>
            </a:r>
            <a:r>
              <a:rPr lang="en-US" dirty="0" smtClean="0"/>
              <a:t>: </a:t>
            </a:r>
          </a:p>
          <a:p>
            <a:pPr marL="236538" indent="-236538">
              <a:buNone/>
            </a:pPr>
            <a:r>
              <a:rPr lang="en-US" dirty="0" smtClean="0"/>
              <a:t>	Tanah yang </a:t>
            </a:r>
            <a:r>
              <a:rPr lang="en-US" dirty="0" err="1" smtClean="0"/>
              <a:t>hilang</a:t>
            </a:r>
            <a:r>
              <a:rPr lang="en-US" dirty="0" smtClean="0"/>
              <a:t> </a:t>
            </a:r>
            <a:r>
              <a:rPr lang="en-US" dirty="0" err="1" smtClean="0"/>
              <a:t>terkikis</a:t>
            </a:r>
            <a:r>
              <a:rPr lang="en-US" dirty="0" smtClean="0"/>
              <a:t> </a:t>
            </a:r>
            <a:r>
              <a:rPr lang="en-US" dirty="0" err="1" smtClean="0"/>
              <a:t>erosi</a:t>
            </a:r>
            <a:r>
              <a:rPr lang="en-US" dirty="0" smtClean="0"/>
              <a:t> </a:t>
            </a:r>
            <a:r>
              <a:rPr lang="en-US" dirty="0" err="1" smtClean="0"/>
              <a:t>pantai</a:t>
            </a:r>
            <a:r>
              <a:rPr lang="en-US" dirty="0" smtClean="0"/>
              <a:t> </a:t>
            </a:r>
            <a:r>
              <a:rPr lang="en-US" dirty="0" err="1" smtClean="0"/>
              <a:t>maupun</a:t>
            </a:r>
            <a:r>
              <a:rPr lang="en-US" dirty="0" smtClean="0"/>
              <a:t> </a:t>
            </a:r>
            <a:r>
              <a:rPr lang="en-US" dirty="0" err="1" smtClean="0"/>
              <a:t>sungai</a:t>
            </a:r>
            <a:r>
              <a:rPr lang="en-US" dirty="0" smtClean="0"/>
              <a:t>, </a:t>
            </a:r>
            <a:r>
              <a:rPr lang="en-US" dirty="0" err="1" smtClean="0"/>
              <a:t>peristiwa</a:t>
            </a:r>
            <a:r>
              <a:rPr lang="en-US" dirty="0" smtClean="0"/>
              <a:t> </a:t>
            </a:r>
            <a:r>
              <a:rPr lang="en-US" dirty="0" err="1" smtClean="0"/>
              <a:t>musnahnya</a:t>
            </a:r>
            <a:r>
              <a:rPr lang="en-US" dirty="0" smtClean="0"/>
              <a:t> </a:t>
            </a:r>
            <a:r>
              <a:rPr lang="en-US" dirty="0" err="1" smtClean="0"/>
              <a:t>bidang</a:t>
            </a:r>
            <a:r>
              <a:rPr lang="en-US" dirty="0" smtClean="0"/>
              <a:t> </a:t>
            </a:r>
            <a:r>
              <a:rPr lang="en-US" dirty="0" err="1" smtClean="0"/>
              <a:t>tanah</a:t>
            </a:r>
            <a:r>
              <a:rPr lang="en-US" dirty="0" smtClean="0"/>
              <a:t> </a:t>
            </a:r>
            <a:r>
              <a:rPr lang="en-US" dirty="0" err="1" smtClean="0"/>
              <a:t>sebagai</a:t>
            </a:r>
            <a:r>
              <a:rPr lang="en-US" dirty="0" smtClean="0"/>
              <a:t> </a:t>
            </a:r>
            <a:r>
              <a:rPr lang="en-US" dirty="0" err="1" smtClean="0"/>
              <a:t>akibat</a:t>
            </a:r>
            <a:r>
              <a:rPr lang="en-US" dirty="0" smtClean="0"/>
              <a:t> </a:t>
            </a:r>
            <a:r>
              <a:rPr lang="en-US" dirty="0" err="1" smtClean="0"/>
              <a:t>adanya</a:t>
            </a:r>
            <a:r>
              <a:rPr lang="en-US" dirty="0" smtClean="0"/>
              <a:t> </a:t>
            </a:r>
            <a:r>
              <a:rPr lang="en-US" dirty="0" err="1" smtClean="0"/>
              <a:t>gempa</a:t>
            </a:r>
            <a:r>
              <a:rPr lang="en-US" dirty="0" smtClean="0"/>
              <a:t> </a:t>
            </a:r>
            <a:r>
              <a:rPr lang="en-US" dirty="0" err="1" smtClean="0"/>
              <a:t>bumi</a:t>
            </a:r>
            <a:r>
              <a:rPr lang="en-US" dirty="0" smtClean="0"/>
              <a:t> </a:t>
            </a:r>
            <a:r>
              <a:rPr lang="en-US" dirty="0" err="1" smtClean="0"/>
              <a:t>dan</a:t>
            </a:r>
            <a:r>
              <a:rPr lang="en-US" dirty="0" smtClean="0"/>
              <a:t> </a:t>
            </a:r>
            <a:r>
              <a:rPr lang="en-US" dirty="0" err="1" smtClean="0"/>
              <a:t>terendam</a:t>
            </a:r>
            <a:r>
              <a:rPr lang="en-US" dirty="0" smtClean="0"/>
              <a:t> air, </a:t>
            </a:r>
            <a:r>
              <a:rPr lang="en-US" dirty="0" err="1" smtClean="0"/>
              <a:t>seperti</a:t>
            </a:r>
            <a:r>
              <a:rPr lang="en-US" dirty="0" smtClean="0"/>
              <a:t> </a:t>
            </a:r>
            <a:r>
              <a:rPr lang="en-US" dirty="0" err="1" smtClean="0"/>
              <a:t>bencana</a:t>
            </a:r>
            <a:r>
              <a:rPr lang="en-US" dirty="0" smtClean="0"/>
              <a:t> tsunami </a:t>
            </a:r>
            <a:r>
              <a:rPr lang="en-US" dirty="0" err="1" smtClean="0"/>
              <a:t>di</a:t>
            </a:r>
            <a:r>
              <a:rPr lang="en-US" dirty="0" smtClean="0"/>
              <a:t> Aceh.</a:t>
            </a:r>
          </a:p>
          <a:p>
            <a:pPr marL="236538" indent="-236538">
              <a:buFont typeface="Wingdings" pitchFamily="2" charset="2"/>
              <a:buChar char="Ø"/>
            </a:pPr>
            <a:r>
              <a:rPr lang="en-US" dirty="0" err="1" smtClean="0"/>
              <a:t>Meskipun</a:t>
            </a:r>
            <a:r>
              <a:rPr lang="en-US" dirty="0" smtClean="0"/>
              <a:t> </a:t>
            </a:r>
            <a:r>
              <a:rPr lang="en-US" dirty="0" err="1" smtClean="0"/>
              <a:t>secara</a:t>
            </a:r>
            <a:r>
              <a:rPr lang="en-US" dirty="0" smtClean="0"/>
              <a:t> </a:t>
            </a:r>
            <a:r>
              <a:rPr lang="en-US" dirty="0" err="1" smtClean="0"/>
              <a:t>fisik</a:t>
            </a:r>
            <a:r>
              <a:rPr lang="en-US" dirty="0" smtClean="0"/>
              <a:t> </a:t>
            </a:r>
            <a:r>
              <a:rPr lang="en-US" dirty="0" err="1" smtClean="0"/>
              <a:t>bidang</a:t>
            </a:r>
            <a:r>
              <a:rPr lang="en-US" dirty="0" smtClean="0"/>
              <a:t> </a:t>
            </a:r>
            <a:r>
              <a:rPr lang="en-US" dirty="0" err="1" smtClean="0"/>
              <a:t>tanah</a:t>
            </a:r>
            <a:r>
              <a:rPr lang="en-US" dirty="0" smtClean="0"/>
              <a:t> </a:t>
            </a:r>
            <a:r>
              <a:rPr lang="en-US" dirty="0" err="1" smtClean="0"/>
              <a:t>tersebut</a:t>
            </a:r>
            <a:r>
              <a:rPr lang="en-US" dirty="0" smtClean="0"/>
              <a:t> </a:t>
            </a:r>
            <a:r>
              <a:rPr lang="en-US" dirty="0" err="1" smtClean="0"/>
              <a:t>masih</a:t>
            </a:r>
            <a:r>
              <a:rPr lang="en-US" dirty="0" smtClean="0"/>
              <a:t> </a:t>
            </a:r>
            <a:r>
              <a:rPr lang="en-US" dirty="0" err="1" smtClean="0"/>
              <a:t>dapat</a:t>
            </a:r>
            <a:r>
              <a:rPr lang="en-US" dirty="0" smtClean="0"/>
              <a:t> </a:t>
            </a:r>
            <a:r>
              <a:rPr lang="en-US" dirty="0" err="1" smtClean="0"/>
              <a:t>ditemukan</a:t>
            </a:r>
            <a:r>
              <a:rPr lang="en-US" dirty="0" smtClean="0"/>
              <a:t> </a:t>
            </a:r>
            <a:r>
              <a:rPr lang="en-US" dirty="0" err="1" smtClean="0"/>
              <a:t>akan</a:t>
            </a:r>
            <a:r>
              <a:rPr lang="en-US" dirty="0" smtClean="0"/>
              <a:t> </a:t>
            </a:r>
            <a:r>
              <a:rPr lang="en-US" dirty="0" err="1" smtClean="0"/>
              <a:t>tetapi</a:t>
            </a:r>
            <a:r>
              <a:rPr lang="en-US" dirty="0" smtClean="0"/>
              <a:t> </a:t>
            </a:r>
            <a:r>
              <a:rPr lang="en-US" dirty="0" err="1" smtClean="0"/>
              <a:t>karena</a:t>
            </a:r>
            <a:r>
              <a:rPr lang="en-US" dirty="0" smtClean="0"/>
              <a:t> </a:t>
            </a:r>
            <a:r>
              <a:rPr lang="en-US" dirty="0" err="1" smtClean="0"/>
              <a:t>sudah</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lagi</a:t>
            </a:r>
            <a:r>
              <a:rPr lang="en-US" dirty="0" smtClean="0"/>
              <a:t> </a:t>
            </a:r>
            <a:r>
              <a:rPr lang="en-US" dirty="0" err="1" smtClean="0"/>
              <a:t>mendukung</a:t>
            </a:r>
            <a:r>
              <a:rPr lang="en-US" dirty="0" smtClean="0"/>
              <a:t> </a:t>
            </a:r>
            <a:r>
              <a:rPr lang="en-US" dirty="0" err="1" smtClean="0"/>
              <a:t>penggunaannya</a:t>
            </a:r>
            <a:r>
              <a:rPr lang="en-US" dirty="0" smtClean="0"/>
              <a:t> </a:t>
            </a:r>
            <a:r>
              <a:rPr lang="en-US" dirty="0" err="1" smtClean="0"/>
              <a:t>secara</a:t>
            </a:r>
            <a:r>
              <a:rPr lang="en-US" dirty="0" smtClean="0"/>
              <a:t> </a:t>
            </a:r>
            <a:r>
              <a:rPr lang="en-US" dirty="0" err="1" smtClean="0"/>
              <a:t>layak</a:t>
            </a:r>
            <a:r>
              <a:rPr lang="en-US" dirty="0" smtClean="0"/>
              <a:t>, </a:t>
            </a:r>
            <a:r>
              <a:rPr lang="en-US" dirty="0" err="1" smtClean="0"/>
              <a:t>maka</a:t>
            </a:r>
            <a:r>
              <a:rPr lang="en-US" dirty="0" smtClean="0"/>
              <a:t> </a:t>
            </a:r>
            <a:r>
              <a:rPr lang="en-US" dirty="0" err="1" smtClean="0"/>
              <a:t>haknya</a:t>
            </a:r>
            <a:r>
              <a:rPr lang="en-US" dirty="0" smtClean="0"/>
              <a:t> </a:t>
            </a:r>
            <a:r>
              <a:rPr lang="en-US" dirty="0" err="1" smtClean="0"/>
              <a:t>hapus</a:t>
            </a:r>
            <a:r>
              <a:rPr lang="en-US" dirty="0" smtClean="0"/>
              <a:t>. </a:t>
            </a:r>
            <a:endParaRPr lang="en-US" sz="27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1219200"/>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1828800"/>
            <a:ext cx="7696200" cy="4724400"/>
          </a:xfrm>
        </p:spPr>
        <p:txBody>
          <a:bodyPr>
            <a:normAutofit fontScale="92500" lnSpcReduction="10000"/>
          </a:bodyPr>
          <a:lstStyle/>
          <a:p>
            <a:pPr marL="236538" indent="-236538">
              <a:buNone/>
            </a:pPr>
            <a:r>
              <a:rPr lang="en-US" b="1" dirty="0" err="1" smtClean="0"/>
              <a:t>ad.</a:t>
            </a:r>
            <a:r>
              <a:rPr lang="en-US" b="1" dirty="0" smtClean="0"/>
              <a:t> 6. </a:t>
            </a:r>
            <a:r>
              <a:rPr lang="en-US" b="1" dirty="0" err="1" smtClean="0"/>
              <a:t>Pembatalan</a:t>
            </a:r>
            <a:r>
              <a:rPr lang="en-US" b="1" dirty="0" smtClean="0"/>
              <a:t> </a:t>
            </a:r>
            <a:r>
              <a:rPr lang="en-US" b="1" dirty="0" err="1" smtClean="0"/>
              <a:t>Hak</a:t>
            </a:r>
            <a:endParaRPr lang="en-US" dirty="0" smtClean="0"/>
          </a:p>
          <a:p>
            <a:pPr lvl="0">
              <a:buFont typeface="Wingdings" pitchFamily="2" charset="2"/>
              <a:buChar char="Ø"/>
            </a:pPr>
            <a:r>
              <a:rPr lang="en-US" sz="3100" dirty="0" err="1" smtClean="0"/>
              <a:t>Pembatalan</a:t>
            </a:r>
            <a:r>
              <a:rPr lang="en-US" sz="3100" dirty="0" smtClean="0"/>
              <a:t> </a:t>
            </a:r>
            <a:r>
              <a:rPr lang="en-US" sz="3100" dirty="0" err="1" smtClean="0"/>
              <a:t>hak</a:t>
            </a:r>
            <a:r>
              <a:rPr lang="en-US" sz="3100" dirty="0" smtClean="0"/>
              <a:t> </a:t>
            </a:r>
            <a:r>
              <a:rPr lang="en-US" sz="3100" dirty="0" err="1" smtClean="0"/>
              <a:t>merupakan</a:t>
            </a:r>
            <a:r>
              <a:rPr lang="en-US" sz="3100" dirty="0" smtClean="0"/>
              <a:t> </a:t>
            </a:r>
            <a:r>
              <a:rPr lang="en-US" sz="3100" dirty="0" err="1" smtClean="0"/>
              <a:t>putusan</a:t>
            </a:r>
            <a:r>
              <a:rPr lang="en-US" sz="3100" dirty="0" smtClean="0"/>
              <a:t> </a:t>
            </a:r>
            <a:r>
              <a:rPr lang="en-US" sz="3100" dirty="0" err="1" smtClean="0"/>
              <a:t>Pemerintah</a:t>
            </a:r>
            <a:r>
              <a:rPr lang="en-US" sz="3100" dirty="0" smtClean="0"/>
              <a:t> yang </a:t>
            </a:r>
            <a:r>
              <a:rPr lang="en-US" sz="3100" dirty="0" err="1" smtClean="0"/>
              <a:t>meniadakan</a:t>
            </a:r>
            <a:r>
              <a:rPr lang="en-US" sz="3100" dirty="0" smtClean="0"/>
              <a:t> </a:t>
            </a:r>
            <a:r>
              <a:rPr lang="en-US" sz="3100" dirty="0" err="1" smtClean="0"/>
              <a:t>hubungan</a:t>
            </a:r>
            <a:r>
              <a:rPr lang="en-US" sz="3100" dirty="0" smtClean="0"/>
              <a:t> </a:t>
            </a:r>
            <a:r>
              <a:rPr lang="en-US" sz="3100" dirty="0" err="1" smtClean="0"/>
              <a:t>hukum</a:t>
            </a:r>
            <a:r>
              <a:rPr lang="en-US" sz="3100" dirty="0" smtClean="0"/>
              <a:t> yang </a:t>
            </a:r>
            <a:r>
              <a:rPr lang="en-US" sz="3100" dirty="0" err="1" smtClean="0"/>
              <a:t>ada</a:t>
            </a:r>
            <a:r>
              <a:rPr lang="en-US" sz="3100" dirty="0" smtClean="0"/>
              <a:t> </a:t>
            </a:r>
            <a:r>
              <a:rPr lang="en-US" sz="3100" dirty="0" err="1" smtClean="0"/>
              <a:t>pada</a:t>
            </a:r>
            <a:r>
              <a:rPr lang="en-US" sz="3100" dirty="0" smtClean="0"/>
              <a:t> </a:t>
            </a:r>
            <a:r>
              <a:rPr lang="en-US" sz="3100" dirty="0" err="1" smtClean="0"/>
              <a:t>suatu</a:t>
            </a:r>
            <a:r>
              <a:rPr lang="en-US" sz="3100" dirty="0" smtClean="0"/>
              <a:t> </a:t>
            </a:r>
            <a:r>
              <a:rPr lang="en-US" sz="3100" dirty="0" err="1" smtClean="0"/>
              <a:t>hak</a:t>
            </a:r>
            <a:r>
              <a:rPr lang="en-US" sz="3100" dirty="0" smtClean="0"/>
              <a:t> </a:t>
            </a:r>
            <a:r>
              <a:rPr lang="en-US" sz="3100" dirty="0" err="1" smtClean="0"/>
              <a:t>atas</a:t>
            </a:r>
            <a:r>
              <a:rPr lang="en-US" sz="3100" dirty="0" smtClean="0"/>
              <a:t> </a:t>
            </a:r>
            <a:r>
              <a:rPr lang="en-US" sz="3100" dirty="0" err="1" smtClean="0"/>
              <a:t>tanah</a:t>
            </a:r>
            <a:r>
              <a:rPr lang="en-US" sz="3100" dirty="0" smtClean="0"/>
              <a:t> </a:t>
            </a:r>
            <a:r>
              <a:rPr lang="en-US" sz="3100" dirty="0" err="1" smtClean="0"/>
              <a:t>disebabkan</a:t>
            </a:r>
            <a:r>
              <a:rPr lang="en-US" sz="3100" dirty="0" smtClean="0"/>
              <a:t> </a:t>
            </a:r>
            <a:r>
              <a:rPr lang="en-US" sz="3100" dirty="0" err="1" smtClean="0"/>
              <a:t>penerbitannya</a:t>
            </a:r>
            <a:r>
              <a:rPr lang="en-US" sz="3100" dirty="0" smtClean="0"/>
              <a:t> </a:t>
            </a:r>
            <a:r>
              <a:rPr lang="en-US" sz="3100" dirty="0" err="1" smtClean="0"/>
              <a:t>mengandung</a:t>
            </a:r>
            <a:r>
              <a:rPr lang="en-US" sz="3100" dirty="0" smtClean="0"/>
              <a:t> </a:t>
            </a:r>
            <a:r>
              <a:rPr lang="en-US" sz="3100" dirty="0" err="1" smtClean="0"/>
              <a:t>cacat</a:t>
            </a:r>
            <a:r>
              <a:rPr lang="en-US" sz="3100" dirty="0" smtClean="0"/>
              <a:t> </a:t>
            </a:r>
            <a:r>
              <a:rPr lang="en-US" sz="3100" dirty="0" err="1" smtClean="0"/>
              <a:t>yuridis</a:t>
            </a:r>
            <a:r>
              <a:rPr lang="en-US" sz="3100" dirty="0" smtClean="0"/>
              <a:t>. </a:t>
            </a:r>
          </a:p>
          <a:p>
            <a:pPr lvl="0">
              <a:buNone/>
            </a:pPr>
            <a:r>
              <a:rPr lang="en-US" sz="3100" dirty="0" smtClean="0"/>
              <a:t>	</a:t>
            </a:r>
            <a:r>
              <a:rPr lang="en-US" sz="3100" dirty="0" err="1" smtClean="0"/>
              <a:t>Adanya</a:t>
            </a:r>
            <a:r>
              <a:rPr lang="en-US" sz="3100" dirty="0" smtClean="0"/>
              <a:t> </a:t>
            </a:r>
            <a:r>
              <a:rPr lang="en-US" sz="3100" dirty="0" err="1" smtClean="0"/>
              <a:t>cacat</a:t>
            </a:r>
            <a:r>
              <a:rPr lang="en-US" sz="3100" dirty="0" smtClean="0"/>
              <a:t> </a:t>
            </a:r>
            <a:r>
              <a:rPr lang="en-US" sz="3100" dirty="0" err="1" smtClean="0"/>
              <a:t>yuridis</a:t>
            </a:r>
            <a:r>
              <a:rPr lang="en-US" sz="3100" dirty="0" smtClean="0"/>
              <a:t> </a:t>
            </a:r>
            <a:r>
              <a:rPr lang="en-US" sz="3100" dirty="0" err="1" smtClean="0"/>
              <a:t>ini</a:t>
            </a:r>
            <a:r>
              <a:rPr lang="en-US" sz="3100" dirty="0" smtClean="0"/>
              <a:t> </a:t>
            </a:r>
            <a:r>
              <a:rPr lang="en-US" sz="3100" dirty="0" err="1" smtClean="0"/>
              <a:t>didasarkan</a:t>
            </a:r>
            <a:r>
              <a:rPr lang="en-US" sz="3100" dirty="0" smtClean="0"/>
              <a:t> </a:t>
            </a:r>
            <a:r>
              <a:rPr lang="en-US" sz="3100" dirty="0" err="1" smtClean="0"/>
              <a:t>pada</a:t>
            </a:r>
            <a:r>
              <a:rPr lang="en-US" sz="3100" dirty="0" smtClean="0"/>
              <a:t> </a:t>
            </a:r>
            <a:r>
              <a:rPr lang="en-US" sz="3100" dirty="0" err="1" smtClean="0"/>
              <a:t>adanya</a:t>
            </a:r>
            <a:r>
              <a:rPr lang="en-US" sz="3100" dirty="0" smtClean="0"/>
              <a:t> </a:t>
            </a:r>
            <a:r>
              <a:rPr lang="en-US" sz="3100" dirty="0" err="1" smtClean="0"/>
              <a:t>Putusan</a:t>
            </a:r>
            <a:r>
              <a:rPr lang="en-US" sz="3100" dirty="0" smtClean="0"/>
              <a:t> </a:t>
            </a:r>
            <a:r>
              <a:rPr lang="en-US" sz="3100" dirty="0" err="1" smtClean="0"/>
              <a:t>Pengadilan</a:t>
            </a:r>
            <a:r>
              <a:rPr lang="en-US" sz="3100" dirty="0" smtClean="0"/>
              <a:t> yang </a:t>
            </a:r>
            <a:r>
              <a:rPr lang="en-US" sz="3100" dirty="0" err="1" smtClean="0"/>
              <a:t>telah</a:t>
            </a:r>
            <a:r>
              <a:rPr lang="en-US" sz="3100" dirty="0" smtClean="0"/>
              <a:t> </a:t>
            </a:r>
            <a:r>
              <a:rPr lang="en-US" sz="3100" dirty="0" err="1" smtClean="0"/>
              <a:t>memperoleh</a:t>
            </a:r>
            <a:r>
              <a:rPr lang="en-US" sz="3100" dirty="0" smtClean="0"/>
              <a:t> </a:t>
            </a:r>
            <a:r>
              <a:rPr lang="en-US" sz="3100" dirty="0" err="1" smtClean="0"/>
              <a:t>kekuatan</a:t>
            </a:r>
            <a:r>
              <a:rPr lang="en-US" sz="3100" dirty="0" smtClean="0"/>
              <a:t> </a:t>
            </a:r>
            <a:r>
              <a:rPr lang="en-US" sz="3100" dirty="0" err="1" smtClean="0"/>
              <a:t>hukum</a:t>
            </a:r>
            <a:r>
              <a:rPr lang="en-US" sz="3100" dirty="0" smtClean="0"/>
              <a:t> </a:t>
            </a:r>
            <a:r>
              <a:rPr lang="en-US" sz="3100" dirty="0" err="1" smtClean="0"/>
              <a:t>tetap</a:t>
            </a:r>
            <a:r>
              <a:rPr lang="en-US" sz="3100" dirty="0" smtClean="0"/>
              <a:t> </a:t>
            </a:r>
            <a:r>
              <a:rPr lang="en-US" sz="3100" dirty="0" err="1" smtClean="0"/>
              <a:t>maupun</a:t>
            </a:r>
            <a:r>
              <a:rPr lang="en-US" sz="3100" dirty="0" smtClean="0"/>
              <a:t> </a:t>
            </a:r>
            <a:r>
              <a:rPr lang="en-US" sz="3100" dirty="0" err="1" smtClean="0"/>
              <a:t>berdasarkan</a:t>
            </a:r>
            <a:r>
              <a:rPr lang="en-US" sz="3100" dirty="0" smtClean="0"/>
              <a:t> </a:t>
            </a:r>
            <a:r>
              <a:rPr lang="en-US" sz="3100" dirty="0" err="1" smtClean="0"/>
              <a:t>penelitian</a:t>
            </a:r>
            <a:r>
              <a:rPr lang="en-US" sz="3100" dirty="0" smtClean="0"/>
              <a:t> </a:t>
            </a:r>
            <a:r>
              <a:rPr lang="en-US" sz="3100" dirty="0" err="1" smtClean="0"/>
              <a:t>Badan</a:t>
            </a:r>
            <a:r>
              <a:rPr lang="en-US" sz="3100" dirty="0" smtClean="0"/>
              <a:t> </a:t>
            </a:r>
            <a:r>
              <a:rPr lang="en-US" sz="3100" dirty="0" err="1" smtClean="0"/>
              <a:t>Pertanahan</a:t>
            </a:r>
            <a:r>
              <a:rPr lang="en-US" sz="3100" dirty="0" smtClean="0"/>
              <a:t> </a:t>
            </a:r>
            <a:r>
              <a:rPr lang="en-US" sz="3100" dirty="0" err="1" smtClean="0"/>
              <a:t>Nasional</a:t>
            </a:r>
            <a:r>
              <a:rPr lang="en-US" sz="3100" dirty="0" smtClean="0"/>
              <a:t>. </a:t>
            </a:r>
          </a:p>
          <a:p>
            <a:pPr>
              <a:buNone/>
            </a:pPr>
            <a:r>
              <a:rPr lang="en-US" sz="3100" dirty="0" smtClean="0"/>
              <a:t>	</a:t>
            </a:r>
            <a:r>
              <a:rPr lang="en-US" sz="3100" dirty="0" err="1" smtClean="0"/>
              <a:t>Dengan</a:t>
            </a:r>
            <a:r>
              <a:rPr lang="en-US" sz="3100" dirty="0" smtClean="0"/>
              <a:t> </a:t>
            </a:r>
            <a:r>
              <a:rPr lang="en-US" sz="3100" dirty="0" err="1" smtClean="0"/>
              <a:t>pembatalan</a:t>
            </a:r>
            <a:r>
              <a:rPr lang="en-US" sz="3100" dirty="0" smtClean="0"/>
              <a:t> </a:t>
            </a:r>
            <a:r>
              <a:rPr lang="en-US" sz="3100" dirty="0" err="1" smtClean="0"/>
              <a:t>hak</a:t>
            </a:r>
            <a:r>
              <a:rPr lang="en-US" sz="3100" dirty="0" smtClean="0"/>
              <a:t> </a:t>
            </a:r>
            <a:r>
              <a:rPr lang="en-US" sz="3100" dirty="0" err="1" smtClean="0"/>
              <a:t>ini</a:t>
            </a:r>
            <a:r>
              <a:rPr lang="en-US" sz="3100" dirty="0" smtClean="0"/>
              <a:t> </a:t>
            </a:r>
            <a:r>
              <a:rPr lang="en-US" sz="3100" dirty="0" err="1" smtClean="0"/>
              <a:t>maka</a:t>
            </a:r>
            <a:r>
              <a:rPr lang="en-US" sz="3100" dirty="0" smtClean="0"/>
              <a:t> </a:t>
            </a:r>
            <a:r>
              <a:rPr lang="en-US" sz="3100" dirty="0" err="1" smtClean="0"/>
              <a:t>hak</a:t>
            </a:r>
            <a:r>
              <a:rPr lang="en-US" sz="3100" dirty="0" smtClean="0"/>
              <a:t> </a:t>
            </a:r>
            <a:r>
              <a:rPr lang="en-US" sz="3100" dirty="0" err="1" smtClean="0"/>
              <a:t>atas</a:t>
            </a:r>
            <a:r>
              <a:rPr lang="en-US" sz="3100" dirty="0" smtClean="0"/>
              <a:t> </a:t>
            </a:r>
            <a:r>
              <a:rPr lang="en-US" sz="3100" dirty="0" err="1" smtClean="0"/>
              <a:t>tanahnya</a:t>
            </a:r>
            <a:r>
              <a:rPr lang="en-US" sz="3100" dirty="0" smtClean="0"/>
              <a:t> </a:t>
            </a:r>
            <a:r>
              <a:rPr lang="en-US" sz="3100" dirty="0" err="1" smtClean="0"/>
              <a:t>hapus</a:t>
            </a:r>
            <a:r>
              <a:rPr lang="en-US" sz="3100"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1143000"/>
          </a:xfrm>
        </p:spPr>
        <p:txBody>
          <a:bodyPr>
            <a:normAutofit fontScale="90000"/>
          </a:bodyPr>
          <a:lstStyle/>
          <a:p>
            <a:r>
              <a:rPr lang="en-US" dirty="0" smtClean="0"/>
              <a:t>ad.1.  HAK BANGSA INDONESIA</a:t>
            </a:r>
            <a:br>
              <a:rPr lang="en-US" dirty="0" smtClean="0"/>
            </a:br>
            <a:r>
              <a:rPr lang="en-US" dirty="0" smtClean="0"/>
              <a:t>(</a:t>
            </a:r>
            <a:r>
              <a:rPr lang="en-US" dirty="0" err="1" smtClean="0"/>
              <a:t>lanjutan</a:t>
            </a:r>
            <a:r>
              <a:rPr lang="en-US" dirty="0" smtClean="0"/>
              <a:t>)</a:t>
            </a:r>
            <a:endParaRPr lang="en-US" dirty="0"/>
          </a:p>
        </p:txBody>
      </p:sp>
      <p:sp>
        <p:nvSpPr>
          <p:cNvPr id="3" name="Content Placeholder 2"/>
          <p:cNvSpPr>
            <a:spLocks noGrp="1"/>
          </p:cNvSpPr>
          <p:nvPr>
            <p:ph idx="1"/>
          </p:nvPr>
        </p:nvSpPr>
        <p:spPr>
          <a:xfrm>
            <a:off x="990600" y="1600200"/>
            <a:ext cx="7696200" cy="4953000"/>
          </a:xfrm>
        </p:spPr>
        <p:txBody>
          <a:bodyPr>
            <a:normAutofit fontScale="85000" lnSpcReduction="20000"/>
          </a:bodyPr>
          <a:lstStyle/>
          <a:p>
            <a:pPr marL="0" indent="0">
              <a:buNone/>
            </a:pPr>
            <a:r>
              <a:rPr lang="en-US" dirty="0" err="1" smtClean="0"/>
              <a:t>Hubungan</a:t>
            </a:r>
            <a:r>
              <a:rPr lang="en-US" dirty="0" smtClean="0"/>
              <a:t> </a:t>
            </a:r>
            <a:r>
              <a:rPr lang="en-US" dirty="0" err="1" smtClean="0"/>
              <a:t>Hak</a:t>
            </a:r>
            <a:r>
              <a:rPr lang="en-US" dirty="0" smtClean="0"/>
              <a:t> </a:t>
            </a:r>
            <a:r>
              <a:rPr lang="en-US" dirty="0" err="1" smtClean="0"/>
              <a:t>Bangsa</a:t>
            </a:r>
            <a:r>
              <a:rPr lang="en-US" dirty="0" smtClean="0"/>
              <a:t> Indonesia </a:t>
            </a:r>
            <a:r>
              <a:rPr lang="en-US" dirty="0" err="1" smtClean="0"/>
              <a:t>dan</a:t>
            </a:r>
            <a:r>
              <a:rPr lang="en-US" dirty="0" smtClean="0"/>
              <a:t> </a:t>
            </a:r>
            <a:r>
              <a:rPr lang="en-US" dirty="0" err="1" smtClean="0"/>
              <a:t>Bumi</a:t>
            </a:r>
            <a:r>
              <a:rPr lang="en-US" dirty="0" smtClean="0"/>
              <a:t>,  Air </a:t>
            </a:r>
            <a:r>
              <a:rPr lang="en-US" dirty="0" err="1" smtClean="0"/>
              <a:t>serta</a:t>
            </a:r>
            <a:r>
              <a:rPr lang="en-US" dirty="0" smtClean="0"/>
              <a:t> </a:t>
            </a:r>
            <a:r>
              <a:rPr lang="en-US" dirty="0" err="1" smtClean="0"/>
              <a:t>Ruang</a:t>
            </a:r>
            <a:r>
              <a:rPr lang="en-US" dirty="0" smtClean="0"/>
              <a:t> </a:t>
            </a:r>
            <a:r>
              <a:rPr lang="en-US" dirty="0" err="1" smtClean="0"/>
              <a:t>Angkasa</a:t>
            </a:r>
            <a:r>
              <a:rPr lang="en-US" dirty="0" smtClean="0"/>
              <a:t> </a:t>
            </a:r>
            <a:r>
              <a:rPr lang="en-US" dirty="0" err="1" smtClean="0"/>
              <a:t>adalah</a:t>
            </a:r>
            <a:r>
              <a:rPr lang="en-US" dirty="0" smtClean="0"/>
              <a:t> </a:t>
            </a:r>
            <a:r>
              <a:rPr lang="en-US" dirty="0" err="1" smtClean="0"/>
              <a:t>Hubungan</a:t>
            </a:r>
            <a:r>
              <a:rPr lang="en-US" dirty="0" smtClean="0"/>
              <a:t> yang </a:t>
            </a:r>
            <a:r>
              <a:rPr lang="en-US" dirty="0" err="1" smtClean="0"/>
              <a:t>bersifat</a:t>
            </a:r>
            <a:r>
              <a:rPr lang="en-US" dirty="0" smtClean="0"/>
              <a:t> </a:t>
            </a:r>
            <a:r>
              <a:rPr lang="en-US" dirty="0" err="1" smtClean="0"/>
              <a:t>abadi</a:t>
            </a:r>
            <a:r>
              <a:rPr lang="en-US" dirty="0" smtClean="0"/>
              <a:t>.</a:t>
            </a:r>
          </a:p>
          <a:p>
            <a:pPr marL="0" indent="0">
              <a:buNone/>
            </a:pPr>
            <a:r>
              <a:rPr lang="en-US" dirty="0" err="1" smtClean="0"/>
              <a:t>Artinya</a:t>
            </a:r>
            <a:r>
              <a:rPr lang="en-US" dirty="0" smtClean="0"/>
              <a:t>:</a:t>
            </a:r>
          </a:p>
          <a:p>
            <a:pPr marL="0" indent="0">
              <a:buNone/>
            </a:pPr>
            <a:r>
              <a:rPr lang="en-US" dirty="0" err="1"/>
              <a:t>b</a:t>
            </a:r>
            <a:r>
              <a:rPr lang="en-US" dirty="0" err="1" smtClean="0"/>
              <a:t>ahwa</a:t>
            </a:r>
            <a:r>
              <a:rPr lang="en-US" dirty="0" smtClean="0"/>
              <a:t> </a:t>
            </a:r>
            <a:r>
              <a:rPr lang="en-US" dirty="0" err="1" smtClean="0"/>
              <a:t>selama</a:t>
            </a:r>
            <a:r>
              <a:rPr lang="en-US" dirty="0" smtClean="0"/>
              <a:t> </a:t>
            </a:r>
            <a:r>
              <a:rPr lang="en-US" dirty="0" err="1" smtClean="0"/>
              <a:t>rakyat</a:t>
            </a:r>
            <a:r>
              <a:rPr lang="en-US" dirty="0" smtClean="0"/>
              <a:t> Indonesia yang </a:t>
            </a:r>
            <a:r>
              <a:rPr lang="en-US" dirty="0" err="1" smtClean="0"/>
              <a:t>bersatu</a:t>
            </a:r>
            <a:r>
              <a:rPr lang="en-US" dirty="0" smtClean="0"/>
              <a:t> </a:t>
            </a:r>
            <a:r>
              <a:rPr lang="en-US" dirty="0" err="1" smtClean="0"/>
              <a:t>sebagai</a:t>
            </a:r>
            <a:r>
              <a:rPr lang="en-US" dirty="0" smtClean="0"/>
              <a:t> </a:t>
            </a:r>
            <a:r>
              <a:rPr lang="en-US" dirty="0" err="1" smtClean="0"/>
              <a:t>bangsa</a:t>
            </a:r>
            <a:r>
              <a:rPr lang="en-US" dirty="0" smtClean="0"/>
              <a:t> Indonesia </a:t>
            </a:r>
            <a:r>
              <a:rPr lang="en-US" dirty="0" err="1" smtClean="0"/>
              <a:t>masih</a:t>
            </a:r>
            <a:r>
              <a:rPr lang="en-US" dirty="0" smtClean="0"/>
              <a:t> </a:t>
            </a:r>
            <a:r>
              <a:rPr lang="en-US" dirty="0" err="1" smtClean="0"/>
              <a:t>ada</a:t>
            </a:r>
            <a:r>
              <a:rPr lang="en-US" dirty="0" smtClean="0"/>
              <a:t> </a:t>
            </a:r>
            <a:r>
              <a:rPr lang="en-US" dirty="0" err="1" smtClean="0"/>
              <a:t>dan</a:t>
            </a:r>
            <a:r>
              <a:rPr lang="en-US" dirty="0" smtClean="0"/>
              <a:t> </a:t>
            </a:r>
            <a:r>
              <a:rPr lang="en-US" dirty="0" err="1" smtClean="0"/>
              <a:t>selama</a:t>
            </a:r>
            <a:r>
              <a:rPr lang="en-US" dirty="0" smtClean="0"/>
              <a:t> </a:t>
            </a:r>
            <a:r>
              <a:rPr lang="en-US" dirty="0" err="1" smtClean="0"/>
              <a:t>bumi</a:t>
            </a:r>
            <a:r>
              <a:rPr lang="en-US" dirty="0" smtClean="0"/>
              <a:t>, air </a:t>
            </a:r>
            <a:r>
              <a:rPr lang="en-US" dirty="0" err="1" smtClean="0"/>
              <a:t>dan</a:t>
            </a:r>
            <a:r>
              <a:rPr lang="en-US" dirty="0" smtClean="0"/>
              <a:t> </a:t>
            </a:r>
            <a:r>
              <a:rPr lang="en-US" dirty="0" err="1" smtClean="0"/>
              <a:t>ruang</a:t>
            </a:r>
            <a:r>
              <a:rPr lang="en-US" dirty="0" smtClean="0"/>
              <a:t> </a:t>
            </a:r>
            <a:r>
              <a:rPr lang="en-US" dirty="0" err="1" smtClean="0"/>
              <a:t>angkasa</a:t>
            </a:r>
            <a:r>
              <a:rPr lang="en-US" dirty="0" smtClean="0"/>
              <a:t> Indonesia </a:t>
            </a:r>
            <a:r>
              <a:rPr lang="en-US" dirty="0" err="1" smtClean="0"/>
              <a:t>masih</a:t>
            </a:r>
            <a:r>
              <a:rPr lang="en-US" dirty="0" smtClean="0"/>
              <a:t> </a:t>
            </a:r>
            <a:r>
              <a:rPr lang="en-US" dirty="0" err="1" smtClean="0"/>
              <a:t>ada</a:t>
            </a:r>
            <a:r>
              <a:rPr lang="en-US" dirty="0" smtClean="0"/>
              <a:t> pula, </a:t>
            </a:r>
            <a:r>
              <a:rPr lang="en-US" dirty="0" err="1" smtClean="0"/>
              <a:t>dalam</a:t>
            </a:r>
            <a:r>
              <a:rPr lang="en-US" dirty="0" smtClean="0"/>
              <a:t> </a:t>
            </a:r>
            <a:r>
              <a:rPr lang="en-US" dirty="0" err="1" smtClean="0"/>
              <a:t>keadaan</a:t>
            </a:r>
            <a:r>
              <a:rPr lang="en-US" dirty="0" smtClean="0"/>
              <a:t> </a:t>
            </a:r>
            <a:r>
              <a:rPr lang="en-US" dirty="0" err="1" smtClean="0"/>
              <a:t>bagaimanapun</a:t>
            </a:r>
            <a:r>
              <a:rPr lang="en-US" dirty="0" smtClean="0"/>
              <a:t> </a:t>
            </a:r>
            <a:r>
              <a:rPr lang="en-US" dirty="0" err="1" smtClean="0"/>
              <a:t>tidak</a:t>
            </a:r>
            <a:r>
              <a:rPr lang="en-US" dirty="0" smtClean="0"/>
              <a:t> </a:t>
            </a:r>
            <a:r>
              <a:rPr lang="en-US" dirty="0" err="1" smtClean="0"/>
              <a:t>ada</a:t>
            </a:r>
            <a:r>
              <a:rPr lang="en-US" dirty="0" smtClean="0"/>
              <a:t> </a:t>
            </a:r>
            <a:r>
              <a:rPr lang="en-US" dirty="0" err="1" smtClean="0"/>
              <a:t>sesuatu</a:t>
            </a:r>
            <a:r>
              <a:rPr lang="en-US" dirty="0" smtClean="0"/>
              <a:t> </a:t>
            </a:r>
            <a:r>
              <a:rPr lang="en-US" dirty="0" err="1" smtClean="0"/>
              <a:t>kekuasaan</a:t>
            </a:r>
            <a:r>
              <a:rPr lang="en-US" dirty="0" smtClean="0"/>
              <a:t> yang </a:t>
            </a:r>
            <a:r>
              <a:rPr lang="en-US" dirty="0" err="1" smtClean="0"/>
              <a:t>akan</a:t>
            </a:r>
            <a:r>
              <a:rPr lang="en-US" dirty="0" smtClean="0"/>
              <a:t> </a:t>
            </a:r>
            <a:r>
              <a:rPr lang="en-US" dirty="0" err="1" smtClean="0"/>
              <a:t>dapat</a:t>
            </a:r>
            <a:r>
              <a:rPr lang="en-US" dirty="0" smtClean="0"/>
              <a:t> </a:t>
            </a:r>
            <a:r>
              <a:rPr lang="en-US" dirty="0" err="1" smtClean="0"/>
              <a:t>memutuskan</a:t>
            </a:r>
            <a:r>
              <a:rPr lang="en-US" dirty="0" smtClean="0"/>
              <a:t> </a:t>
            </a:r>
            <a:r>
              <a:rPr lang="en-US" dirty="0" err="1" smtClean="0"/>
              <a:t>atau</a:t>
            </a:r>
            <a:r>
              <a:rPr lang="en-US" dirty="0" smtClean="0"/>
              <a:t> </a:t>
            </a:r>
            <a:r>
              <a:rPr lang="en-US" dirty="0" err="1" smtClean="0"/>
              <a:t>meniadakan</a:t>
            </a:r>
            <a:r>
              <a:rPr lang="en-US" dirty="0" smtClean="0"/>
              <a:t> </a:t>
            </a:r>
            <a:r>
              <a:rPr lang="en-US" dirty="0" err="1" smtClean="0"/>
              <a:t>hubungan</a:t>
            </a:r>
            <a:r>
              <a:rPr lang="en-US" dirty="0" smtClean="0"/>
              <a:t> </a:t>
            </a:r>
            <a:r>
              <a:rPr lang="en-US" dirty="0" err="1" smtClean="0"/>
              <a:t>tsb</a:t>
            </a:r>
            <a:r>
              <a:rPr lang="en-US" dirty="0" smtClean="0"/>
              <a:t>.</a:t>
            </a:r>
          </a:p>
          <a:p>
            <a:pPr marL="0" indent="0">
              <a:buNone/>
            </a:pPr>
            <a:r>
              <a:rPr lang="en-US" dirty="0" smtClean="0"/>
              <a:t>(</a:t>
            </a:r>
            <a:r>
              <a:rPr lang="en-US" dirty="0" err="1" smtClean="0"/>
              <a:t>Penjelasan</a:t>
            </a:r>
            <a:r>
              <a:rPr lang="en-US" dirty="0" smtClean="0"/>
              <a:t> </a:t>
            </a:r>
            <a:r>
              <a:rPr lang="en-US" dirty="0" err="1" smtClean="0"/>
              <a:t>Umum</a:t>
            </a:r>
            <a:r>
              <a:rPr lang="en-US" dirty="0" smtClean="0"/>
              <a:t> II.2 UUPA)</a:t>
            </a:r>
          </a:p>
          <a:p>
            <a:pPr marL="457200" indent="-457200">
              <a:buFont typeface="Wingdings" pitchFamily="2" charset="2"/>
              <a:buChar char="Ø"/>
            </a:pPr>
            <a:r>
              <a:rPr lang="en-US" dirty="0" err="1" smtClean="0"/>
              <a:t>Jadi</a:t>
            </a:r>
            <a:r>
              <a:rPr lang="en-US" dirty="0" smtClean="0"/>
              <a:t> </a:t>
            </a:r>
            <a:r>
              <a:rPr lang="en-US" dirty="0" err="1" smtClean="0"/>
              <a:t>sekalipun</a:t>
            </a:r>
            <a:r>
              <a:rPr lang="en-US" dirty="0" smtClean="0"/>
              <a:t> </a:t>
            </a:r>
            <a:r>
              <a:rPr lang="en-US" dirty="0" err="1" smtClean="0"/>
              <a:t>wilayah</a:t>
            </a:r>
            <a:r>
              <a:rPr lang="en-US" dirty="0" smtClean="0"/>
              <a:t>/</a:t>
            </a:r>
            <a:r>
              <a:rPr lang="en-US" dirty="0" err="1" smtClean="0"/>
              <a:t>sebagian</a:t>
            </a:r>
            <a:r>
              <a:rPr lang="en-US" dirty="0" smtClean="0"/>
              <a:t> </a:t>
            </a:r>
            <a:r>
              <a:rPr lang="en-US" dirty="0" err="1" smtClean="0"/>
              <a:t>wilayah</a:t>
            </a:r>
            <a:r>
              <a:rPr lang="en-US" dirty="0" smtClean="0"/>
              <a:t> Indonesia </a:t>
            </a:r>
            <a:r>
              <a:rPr lang="en-US" dirty="0" err="1" smtClean="0"/>
              <a:t>dikuasai</a:t>
            </a:r>
            <a:r>
              <a:rPr lang="en-US" dirty="0" smtClean="0"/>
              <a:t> </a:t>
            </a:r>
            <a:r>
              <a:rPr lang="en-US" dirty="0" err="1" smtClean="0"/>
              <a:t>oleh</a:t>
            </a:r>
            <a:r>
              <a:rPr lang="en-US" dirty="0" smtClean="0"/>
              <a:t> </a:t>
            </a:r>
            <a:r>
              <a:rPr lang="en-US" dirty="0" err="1" smtClean="0"/>
              <a:t>penjajah</a:t>
            </a:r>
            <a:r>
              <a:rPr lang="en-US" dirty="0" smtClean="0"/>
              <a:t>, </a:t>
            </a:r>
            <a:r>
              <a:rPr lang="en-US" dirty="0" err="1" smtClean="0"/>
              <a:t>hubungan</a:t>
            </a:r>
            <a:r>
              <a:rPr lang="en-US" dirty="0" smtClean="0"/>
              <a:t> </a:t>
            </a:r>
            <a:r>
              <a:rPr lang="en-US" dirty="0" err="1" smtClean="0"/>
              <a:t>tsb</a:t>
            </a:r>
            <a:r>
              <a:rPr lang="en-US" dirty="0" smtClean="0"/>
              <a:t> </a:t>
            </a:r>
            <a:r>
              <a:rPr lang="en-US" dirty="0" err="1" smtClean="0"/>
              <a:t>tetap</a:t>
            </a:r>
            <a:r>
              <a:rPr lang="en-US" dirty="0" smtClean="0"/>
              <a:t> </a:t>
            </a:r>
            <a:r>
              <a:rPr lang="en-US" dirty="0" err="1" smtClean="0"/>
              <a:t>berlangsung</a:t>
            </a:r>
            <a:r>
              <a:rPr lang="en-US" dirty="0" smtClean="0"/>
              <a:t>.</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1112838"/>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1828800"/>
            <a:ext cx="7696200" cy="4724400"/>
          </a:xfrm>
        </p:spPr>
        <p:txBody>
          <a:bodyPr>
            <a:normAutofit fontScale="85000" lnSpcReduction="10000"/>
          </a:bodyPr>
          <a:lstStyle/>
          <a:p>
            <a:pPr lvl="0">
              <a:buFont typeface="Wingdings" pitchFamily="2" charset="2"/>
              <a:buChar char="Ø"/>
            </a:pPr>
            <a:r>
              <a:rPr lang="en-US" sz="2900" dirty="0" err="1" smtClean="0"/>
              <a:t>Pembatalan</a:t>
            </a:r>
            <a:r>
              <a:rPr lang="en-US" sz="2900" dirty="0" smtClean="0"/>
              <a:t> </a:t>
            </a:r>
            <a:r>
              <a:rPr lang="en-US" sz="2900" dirty="0" err="1" smtClean="0"/>
              <a:t>hak</a:t>
            </a:r>
            <a:r>
              <a:rPr lang="en-US" sz="2900" dirty="0" smtClean="0"/>
              <a:t> </a:t>
            </a:r>
            <a:r>
              <a:rPr lang="en-US" sz="2900" dirty="0" err="1" smtClean="0"/>
              <a:t>sebagai</a:t>
            </a:r>
            <a:r>
              <a:rPr lang="en-US" sz="2900" dirty="0" smtClean="0"/>
              <a:t> </a:t>
            </a:r>
            <a:r>
              <a:rPr lang="en-US" sz="2900" dirty="0" err="1" smtClean="0"/>
              <a:t>sanksi</a:t>
            </a:r>
            <a:r>
              <a:rPr lang="en-US" sz="2900" dirty="0" smtClean="0"/>
              <a:t> </a:t>
            </a:r>
            <a:r>
              <a:rPr lang="en-US" sz="2900" dirty="0" err="1" smtClean="0"/>
              <a:t>karena</a:t>
            </a:r>
            <a:r>
              <a:rPr lang="en-US" sz="2900" dirty="0" smtClean="0"/>
              <a:t> </a:t>
            </a:r>
            <a:r>
              <a:rPr lang="en-US" sz="2900" dirty="0" err="1" smtClean="0"/>
              <a:t>tidak</a:t>
            </a:r>
            <a:r>
              <a:rPr lang="en-US" sz="2900" dirty="0" smtClean="0"/>
              <a:t> </a:t>
            </a:r>
            <a:r>
              <a:rPr lang="en-US" sz="2900" dirty="0" err="1" smtClean="0"/>
              <a:t>dipenuhinya</a:t>
            </a:r>
            <a:r>
              <a:rPr lang="en-US" sz="2900" dirty="0" smtClean="0"/>
              <a:t> </a:t>
            </a:r>
            <a:r>
              <a:rPr lang="en-US" sz="2900" dirty="0" err="1" smtClean="0"/>
              <a:t>suatu</a:t>
            </a:r>
            <a:r>
              <a:rPr lang="en-US" sz="2900" dirty="0" smtClean="0"/>
              <a:t> </a:t>
            </a:r>
            <a:r>
              <a:rPr lang="en-US" sz="2900" dirty="0" err="1" smtClean="0"/>
              <a:t>kewajiban</a:t>
            </a:r>
            <a:r>
              <a:rPr lang="en-US" sz="2900" dirty="0" smtClean="0"/>
              <a:t> </a:t>
            </a:r>
            <a:r>
              <a:rPr lang="en-US" sz="2900" dirty="0" err="1" smtClean="0"/>
              <a:t>tertentu</a:t>
            </a:r>
            <a:r>
              <a:rPr lang="en-US" sz="2900" dirty="0" smtClean="0"/>
              <a:t> </a:t>
            </a:r>
            <a:r>
              <a:rPr lang="en-US" sz="2900" dirty="0" err="1" smtClean="0"/>
              <a:t>oleh</a:t>
            </a:r>
            <a:r>
              <a:rPr lang="en-US" sz="2900" dirty="0" smtClean="0"/>
              <a:t> </a:t>
            </a:r>
            <a:r>
              <a:rPr lang="en-US" sz="2900" dirty="0" err="1" smtClean="0"/>
              <a:t>pemegang</a:t>
            </a:r>
            <a:r>
              <a:rPr lang="en-US" sz="2900" dirty="0" smtClean="0"/>
              <a:t> </a:t>
            </a:r>
            <a:r>
              <a:rPr lang="en-US" sz="2900" dirty="0" err="1" smtClean="0"/>
              <a:t>haknya</a:t>
            </a:r>
            <a:r>
              <a:rPr lang="en-US" sz="2900" dirty="0" smtClean="0"/>
              <a:t>. </a:t>
            </a:r>
          </a:p>
          <a:p>
            <a:pPr lvl="0">
              <a:buNone/>
            </a:pPr>
            <a:r>
              <a:rPr lang="en-US" sz="2900" dirty="0" smtClean="0"/>
              <a:t>	</a:t>
            </a:r>
            <a:r>
              <a:rPr lang="en-US" sz="2900" dirty="0" err="1" smtClean="0"/>
              <a:t>Misalnya</a:t>
            </a:r>
            <a:r>
              <a:rPr lang="en-US" sz="2900" dirty="0" smtClean="0"/>
              <a:t>: HGU yang </a:t>
            </a:r>
            <a:r>
              <a:rPr lang="en-US" sz="2900" dirty="0" err="1" smtClean="0"/>
              <a:t>diterlantarkan</a:t>
            </a:r>
            <a:r>
              <a:rPr lang="en-US" sz="2900" dirty="0" smtClean="0"/>
              <a:t>, </a:t>
            </a:r>
            <a:r>
              <a:rPr lang="en-US" sz="2900" dirty="0" err="1" smtClean="0"/>
              <a:t>pemindahan</a:t>
            </a:r>
            <a:r>
              <a:rPr lang="en-US" sz="2900" dirty="0" smtClean="0"/>
              <a:t> </a:t>
            </a:r>
            <a:r>
              <a:rPr lang="en-US" sz="2900" dirty="0" err="1" smtClean="0"/>
              <a:t>hak</a:t>
            </a:r>
            <a:r>
              <a:rPr lang="en-US" sz="2900" dirty="0" smtClean="0"/>
              <a:t> </a:t>
            </a:r>
            <a:r>
              <a:rPr lang="en-US" sz="2900" dirty="0" err="1" smtClean="0"/>
              <a:t>kepada</a:t>
            </a:r>
            <a:r>
              <a:rPr lang="en-US" sz="2900" dirty="0" smtClean="0"/>
              <a:t> </a:t>
            </a:r>
            <a:r>
              <a:rPr lang="en-US" sz="2900" dirty="0" err="1" smtClean="0"/>
              <a:t>pihak</a:t>
            </a:r>
            <a:r>
              <a:rPr lang="en-US" sz="2900" dirty="0" smtClean="0"/>
              <a:t> yang </a:t>
            </a:r>
            <a:r>
              <a:rPr lang="en-US" sz="2900" dirty="0" err="1" smtClean="0"/>
              <a:t>tidak</a:t>
            </a:r>
            <a:r>
              <a:rPr lang="en-US" sz="2900" dirty="0" smtClean="0"/>
              <a:t> </a:t>
            </a:r>
            <a:r>
              <a:rPr lang="en-US" sz="2900" dirty="0" err="1" smtClean="0"/>
              <a:t>memenuhi</a:t>
            </a:r>
            <a:r>
              <a:rPr lang="en-US" sz="2900" dirty="0" smtClean="0"/>
              <a:t> </a:t>
            </a:r>
            <a:r>
              <a:rPr lang="en-US" sz="2900" dirty="0" err="1" smtClean="0"/>
              <a:t>persyaratan</a:t>
            </a:r>
            <a:r>
              <a:rPr lang="en-US" sz="2900" dirty="0" smtClean="0"/>
              <a:t> </a:t>
            </a:r>
            <a:r>
              <a:rPr lang="en-US" sz="2900" dirty="0" err="1" smtClean="0"/>
              <a:t>subyek</a:t>
            </a:r>
            <a:r>
              <a:rPr lang="en-US" sz="2900" dirty="0" smtClean="0"/>
              <a:t>.</a:t>
            </a:r>
          </a:p>
          <a:p>
            <a:pPr>
              <a:buFont typeface="Wingdings" pitchFamily="2" charset="2"/>
              <a:buChar char="Ø"/>
            </a:pPr>
            <a:r>
              <a:rPr lang="en-US" sz="2800" dirty="0" err="1" smtClean="0"/>
              <a:t>Berbeda</a:t>
            </a:r>
            <a:r>
              <a:rPr lang="en-US" sz="2800" dirty="0" smtClean="0"/>
              <a:t> </a:t>
            </a:r>
            <a:r>
              <a:rPr lang="en-US" sz="2800" dirty="0" err="1" smtClean="0"/>
              <a:t>dengan</a:t>
            </a:r>
            <a:r>
              <a:rPr lang="en-US" sz="2800" dirty="0" smtClean="0"/>
              <a:t> </a:t>
            </a:r>
            <a:r>
              <a:rPr lang="en-US" sz="2800" dirty="0" err="1" smtClean="0"/>
              <a:t>pencabutan</a:t>
            </a:r>
            <a:r>
              <a:rPr lang="en-US" sz="2800" dirty="0" smtClean="0"/>
              <a:t> </a:t>
            </a:r>
            <a:r>
              <a:rPr lang="en-US" sz="2800" dirty="0" err="1" smtClean="0"/>
              <a:t>hak</a:t>
            </a:r>
            <a:r>
              <a:rPr lang="en-US" sz="2800" dirty="0" smtClean="0"/>
              <a:t>, </a:t>
            </a:r>
            <a:r>
              <a:rPr lang="en-US" sz="2800" dirty="0" err="1" smtClean="0"/>
              <a:t>batalnya</a:t>
            </a:r>
            <a:r>
              <a:rPr lang="en-US" sz="2800" dirty="0" smtClean="0"/>
              <a:t> </a:t>
            </a:r>
            <a:r>
              <a:rPr lang="en-US" sz="2800" dirty="0" err="1" smtClean="0"/>
              <a:t>suatu</a:t>
            </a:r>
            <a:r>
              <a:rPr lang="en-US" sz="2800" dirty="0" smtClean="0"/>
              <a:t> </a:t>
            </a:r>
            <a:r>
              <a:rPr lang="en-US" sz="2800" dirty="0" err="1" smtClean="0"/>
              <a:t>hak</a:t>
            </a:r>
            <a:r>
              <a:rPr lang="en-US" sz="2800" dirty="0" smtClean="0"/>
              <a:t> </a:t>
            </a:r>
            <a:r>
              <a:rPr lang="en-US" sz="2800" dirty="0" err="1" smtClean="0"/>
              <a:t>atas</a:t>
            </a:r>
            <a:r>
              <a:rPr lang="en-US" sz="2800" dirty="0" smtClean="0"/>
              <a:t> </a:t>
            </a:r>
            <a:r>
              <a:rPr lang="en-US" sz="2800" dirty="0" err="1" smtClean="0"/>
              <a:t>tanah</a:t>
            </a:r>
            <a:r>
              <a:rPr lang="en-US" sz="2800" dirty="0" smtClean="0"/>
              <a:t> </a:t>
            </a:r>
            <a:r>
              <a:rPr lang="en-US" sz="2800" dirty="0" err="1" smtClean="0"/>
              <a:t>menyebabkan</a:t>
            </a:r>
            <a:r>
              <a:rPr lang="en-US" sz="2800" dirty="0" smtClean="0"/>
              <a:t> status </a:t>
            </a:r>
            <a:r>
              <a:rPr lang="en-US" sz="2800" dirty="0" err="1" smtClean="0"/>
              <a:t>tanahnya</a:t>
            </a:r>
            <a:r>
              <a:rPr lang="en-US" sz="2800" dirty="0" smtClean="0"/>
              <a:t> </a:t>
            </a:r>
            <a:r>
              <a:rPr lang="en-US" sz="2800" dirty="0" err="1" smtClean="0"/>
              <a:t>kembali</a:t>
            </a:r>
            <a:r>
              <a:rPr lang="en-US" sz="2800" dirty="0" smtClean="0"/>
              <a:t> </a:t>
            </a:r>
            <a:r>
              <a:rPr lang="en-US" sz="2800" dirty="0" err="1" smtClean="0"/>
              <a:t>pada</a:t>
            </a:r>
            <a:r>
              <a:rPr lang="en-US" sz="2800" dirty="0" smtClean="0"/>
              <a:t> status </a:t>
            </a:r>
            <a:r>
              <a:rPr lang="en-US" sz="2800" dirty="0" err="1" smtClean="0"/>
              <a:t>tanah</a:t>
            </a:r>
            <a:r>
              <a:rPr lang="en-US" sz="2800" dirty="0" smtClean="0"/>
              <a:t> </a:t>
            </a:r>
            <a:r>
              <a:rPr lang="en-US" sz="2800" dirty="0" err="1" smtClean="0"/>
              <a:t>sebelum</a:t>
            </a:r>
            <a:r>
              <a:rPr lang="en-US" sz="2800" dirty="0" smtClean="0"/>
              <a:t> </a:t>
            </a:r>
            <a:r>
              <a:rPr lang="en-US" sz="2800" dirty="0" err="1" smtClean="0"/>
              <a:t>dibatalkan</a:t>
            </a:r>
            <a:r>
              <a:rPr lang="en-US" sz="2800" dirty="0" smtClean="0"/>
              <a:t> </a:t>
            </a:r>
            <a:r>
              <a:rPr lang="en-US" sz="2800" dirty="0" err="1" smtClean="0"/>
              <a:t>haknya</a:t>
            </a:r>
            <a:r>
              <a:rPr lang="en-US" sz="2800" dirty="0" smtClean="0"/>
              <a:t>.                              </a:t>
            </a:r>
            <a:r>
              <a:rPr lang="en-US" sz="2800" dirty="0" err="1" smtClean="0"/>
              <a:t>Oleh</a:t>
            </a:r>
            <a:r>
              <a:rPr lang="en-US" sz="2800" dirty="0" smtClean="0"/>
              <a:t> </a:t>
            </a:r>
            <a:r>
              <a:rPr lang="en-US" sz="2800" dirty="0" err="1" smtClean="0"/>
              <a:t>karena</a:t>
            </a:r>
            <a:r>
              <a:rPr lang="en-US" sz="2800" dirty="0" smtClean="0"/>
              <a:t> </a:t>
            </a:r>
            <a:r>
              <a:rPr lang="en-US" sz="2800" dirty="0" err="1" smtClean="0"/>
              <a:t>itu</a:t>
            </a:r>
            <a:r>
              <a:rPr lang="en-US" sz="2800" dirty="0" smtClean="0"/>
              <a:t> </a:t>
            </a:r>
            <a:r>
              <a:rPr lang="en-US" sz="2800" dirty="0" err="1" smtClean="0"/>
              <a:t>apabila</a:t>
            </a:r>
            <a:r>
              <a:rPr lang="en-US" sz="2800" dirty="0" smtClean="0"/>
              <a:t> </a:t>
            </a:r>
            <a:r>
              <a:rPr lang="en-US" sz="2800" dirty="0" err="1" smtClean="0"/>
              <a:t>tanahnya</a:t>
            </a:r>
            <a:r>
              <a:rPr lang="en-US" sz="2800" dirty="0" smtClean="0"/>
              <a:t> </a:t>
            </a:r>
            <a:r>
              <a:rPr lang="en-US" sz="2800" dirty="0" err="1" smtClean="0"/>
              <a:t>berasal</a:t>
            </a:r>
            <a:r>
              <a:rPr lang="en-US" sz="2800" dirty="0" smtClean="0"/>
              <a:t> </a:t>
            </a:r>
            <a:r>
              <a:rPr lang="en-US" sz="2800" dirty="0" err="1" smtClean="0"/>
              <a:t>dari</a:t>
            </a:r>
            <a:r>
              <a:rPr lang="en-US" sz="2800" dirty="0" smtClean="0"/>
              <a:t> </a:t>
            </a:r>
            <a:r>
              <a:rPr lang="en-US" sz="2800" dirty="0" err="1" smtClean="0"/>
              <a:t>tanah</a:t>
            </a:r>
            <a:r>
              <a:rPr lang="en-US" sz="2800" dirty="0" smtClean="0"/>
              <a:t> yang </a:t>
            </a:r>
            <a:r>
              <a:rPr lang="en-US" sz="2800" dirty="0" err="1" smtClean="0"/>
              <a:t>dikuasai</a:t>
            </a:r>
            <a:r>
              <a:rPr lang="en-US" sz="2800" dirty="0" smtClean="0"/>
              <a:t> </a:t>
            </a:r>
            <a:r>
              <a:rPr lang="en-US" sz="2800" dirty="0" err="1" smtClean="0"/>
              <a:t>langsung</a:t>
            </a:r>
            <a:r>
              <a:rPr lang="en-US" sz="2800" dirty="0" smtClean="0"/>
              <a:t> </a:t>
            </a:r>
            <a:r>
              <a:rPr lang="en-US" sz="2800" dirty="0" err="1" smtClean="0"/>
              <a:t>oleh</a:t>
            </a:r>
            <a:r>
              <a:rPr lang="en-US" sz="2800" dirty="0" smtClean="0"/>
              <a:t> Negara </a:t>
            </a:r>
            <a:r>
              <a:rPr lang="en-US" sz="2800" dirty="0" err="1" smtClean="0"/>
              <a:t>maka</a:t>
            </a:r>
            <a:r>
              <a:rPr lang="en-US" sz="2800" dirty="0" smtClean="0"/>
              <a:t> </a:t>
            </a:r>
            <a:r>
              <a:rPr lang="en-US" sz="2800" dirty="0" err="1" smtClean="0"/>
              <a:t>dengan</a:t>
            </a:r>
            <a:r>
              <a:rPr lang="en-US" sz="2800" dirty="0" smtClean="0"/>
              <a:t> </a:t>
            </a:r>
            <a:r>
              <a:rPr lang="en-US" sz="2800" dirty="0" err="1" smtClean="0"/>
              <a:t>batalnya</a:t>
            </a:r>
            <a:r>
              <a:rPr lang="en-US" sz="2800" dirty="0" smtClean="0"/>
              <a:t> </a:t>
            </a:r>
            <a:r>
              <a:rPr lang="en-US" sz="2800" dirty="0" err="1" smtClean="0"/>
              <a:t>hak</a:t>
            </a:r>
            <a:r>
              <a:rPr lang="en-US" sz="2800" dirty="0" smtClean="0"/>
              <a:t>, </a:t>
            </a:r>
            <a:r>
              <a:rPr lang="en-US" sz="2800" dirty="0" err="1" smtClean="0"/>
              <a:t>tanahnya</a:t>
            </a:r>
            <a:r>
              <a:rPr lang="en-US" sz="2800" dirty="0" smtClean="0"/>
              <a:t> </a:t>
            </a:r>
            <a:r>
              <a:rPr lang="en-US" sz="2800" dirty="0" err="1" smtClean="0"/>
              <a:t>menjadi</a:t>
            </a:r>
            <a:r>
              <a:rPr lang="en-US" sz="2800" dirty="0" smtClean="0"/>
              <a:t> </a:t>
            </a:r>
            <a:r>
              <a:rPr lang="en-US" sz="2800" dirty="0" err="1" smtClean="0"/>
              <a:t>tanah</a:t>
            </a:r>
            <a:r>
              <a:rPr lang="en-US" sz="2800" dirty="0" smtClean="0"/>
              <a:t> Negara.  </a:t>
            </a:r>
            <a:r>
              <a:rPr lang="en-US" sz="2800" dirty="0" err="1" smtClean="0"/>
              <a:t>Apabila</a:t>
            </a:r>
            <a:r>
              <a:rPr lang="en-US" sz="2800" dirty="0" smtClean="0"/>
              <a:t> </a:t>
            </a:r>
            <a:r>
              <a:rPr lang="en-US" sz="2800" dirty="0" err="1" smtClean="0"/>
              <a:t>tanahnya</a:t>
            </a:r>
            <a:r>
              <a:rPr lang="en-US" sz="2800" dirty="0" smtClean="0"/>
              <a:t> </a:t>
            </a:r>
            <a:r>
              <a:rPr lang="en-US" sz="2800" dirty="0" err="1" smtClean="0"/>
              <a:t>berasal</a:t>
            </a:r>
            <a:r>
              <a:rPr lang="en-US" sz="2800" dirty="0" smtClean="0"/>
              <a:t> </a:t>
            </a:r>
            <a:r>
              <a:rPr lang="en-US" sz="2800" dirty="0" err="1" smtClean="0"/>
              <a:t>dari</a:t>
            </a:r>
            <a:r>
              <a:rPr lang="en-US" sz="2800" dirty="0" smtClean="0"/>
              <a:t> </a:t>
            </a:r>
            <a:r>
              <a:rPr lang="en-US" sz="2800" dirty="0" err="1" smtClean="0"/>
              <a:t>tanah</a:t>
            </a:r>
            <a:r>
              <a:rPr lang="en-US" sz="2800" dirty="0" smtClean="0"/>
              <a:t> </a:t>
            </a:r>
            <a:r>
              <a:rPr lang="en-US" sz="2800" dirty="0" err="1" smtClean="0"/>
              <a:t>milik</a:t>
            </a:r>
            <a:r>
              <a:rPr lang="en-US" sz="2800" dirty="0" smtClean="0"/>
              <a:t> </a:t>
            </a:r>
            <a:r>
              <a:rPr lang="en-US" sz="2800" dirty="0" err="1" smtClean="0"/>
              <a:t>adat</a:t>
            </a:r>
            <a:r>
              <a:rPr lang="en-US" sz="2800" dirty="0" smtClean="0"/>
              <a:t> </a:t>
            </a:r>
            <a:r>
              <a:rPr lang="en-US" sz="2800" dirty="0" err="1" smtClean="0"/>
              <a:t>maka</a:t>
            </a:r>
            <a:r>
              <a:rPr lang="en-US" sz="2800" dirty="0" smtClean="0"/>
              <a:t> </a:t>
            </a:r>
            <a:r>
              <a:rPr lang="en-US" sz="2800" dirty="0" err="1" smtClean="0"/>
              <a:t>statusnya</a:t>
            </a:r>
            <a:r>
              <a:rPr lang="en-US" sz="2800" dirty="0" smtClean="0"/>
              <a:t> </a:t>
            </a:r>
            <a:r>
              <a:rPr lang="en-US" sz="2800" dirty="0" err="1" smtClean="0"/>
              <a:t>juga</a:t>
            </a:r>
            <a:r>
              <a:rPr lang="en-US" sz="2800" dirty="0" smtClean="0"/>
              <a:t> </a:t>
            </a:r>
            <a:r>
              <a:rPr lang="en-US" sz="2800" dirty="0" err="1" smtClean="0"/>
              <a:t>akan</a:t>
            </a:r>
            <a:r>
              <a:rPr lang="en-US" sz="2800" dirty="0" smtClean="0"/>
              <a:t> </a:t>
            </a:r>
            <a:r>
              <a:rPr lang="en-US" sz="2800" dirty="0" err="1" smtClean="0"/>
              <a:t>kembali</a:t>
            </a:r>
            <a:r>
              <a:rPr lang="en-US" sz="2800" dirty="0" smtClean="0"/>
              <a:t> </a:t>
            </a:r>
            <a:r>
              <a:rPr lang="en-US" sz="2800" dirty="0" err="1" smtClean="0"/>
              <a:t>menjadi</a:t>
            </a:r>
            <a:r>
              <a:rPr lang="en-US" sz="2800" dirty="0" smtClean="0"/>
              <a:t> </a:t>
            </a:r>
            <a:r>
              <a:rPr lang="en-US" sz="2800" dirty="0" err="1" smtClean="0"/>
              <a:t>tanah</a:t>
            </a:r>
            <a:r>
              <a:rPr lang="en-US" sz="2800" dirty="0" smtClean="0"/>
              <a:t> </a:t>
            </a:r>
            <a:r>
              <a:rPr lang="en-US" sz="2800" dirty="0" err="1" smtClean="0"/>
              <a:t>milik</a:t>
            </a:r>
            <a:r>
              <a:rPr lang="en-US" sz="2800" dirty="0" smtClean="0"/>
              <a:t> </a:t>
            </a:r>
            <a:r>
              <a:rPr lang="en-US" sz="2800" dirty="0" err="1" smtClean="0"/>
              <a:t>adat</a:t>
            </a:r>
            <a:r>
              <a:rPr lang="en-US" sz="2800" dirty="0" smtClean="0"/>
              <a:t> </a:t>
            </a:r>
            <a:r>
              <a:rPr lang="en-US" sz="2800" dirty="0" err="1" smtClean="0"/>
              <a:t>seperti</a:t>
            </a:r>
            <a:r>
              <a:rPr lang="en-US" sz="2800" dirty="0" smtClean="0"/>
              <a:t> </a:t>
            </a:r>
            <a:r>
              <a:rPr lang="en-US" sz="2800" dirty="0" err="1" smtClean="0"/>
              <a:t>semula</a:t>
            </a:r>
            <a:r>
              <a:rPr lang="en-US" sz="2800" dirty="0" smtClean="0"/>
              <a:t>.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943088" cy="1036638"/>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1905000"/>
            <a:ext cx="7943088" cy="4343400"/>
          </a:xfrm>
        </p:spPr>
        <p:txBody>
          <a:bodyPr>
            <a:normAutofit fontScale="92500" lnSpcReduction="10000"/>
          </a:bodyPr>
          <a:lstStyle/>
          <a:p>
            <a:pPr marL="236538" indent="-236538">
              <a:buNone/>
            </a:pPr>
            <a:r>
              <a:rPr lang="en-US" b="1" dirty="0" err="1" smtClean="0"/>
              <a:t>ad.</a:t>
            </a:r>
            <a:r>
              <a:rPr lang="en-US" b="1" dirty="0" smtClean="0"/>
              <a:t> 7. </a:t>
            </a:r>
            <a:r>
              <a:rPr lang="en-US" b="1" dirty="0" err="1" smtClean="0"/>
              <a:t>Tidak</a:t>
            </a:r>
            <a:r>
              <a:rPr lang="en-US" b="1" dirty="0" smtClean="0"/>
              <a:t> </a:t>
            </a:r>
            <a:r>
              <a:rPr lang="en-US" b="1" dirty="0" err="1" smtClean="0"/>
              <a:t>dipergunakan</a:t>
            </a:r>
            <a:r>
              <a:rPr lang="en-US" b="1" dirty="0" smtClean="0"/>
              <a:t> </a:t>
            </a:r>
            <a:r>
              <a:rPr lang="en-US" b="1" dirty="0" err="1" smtClean="0"/>
              <a:t>lagi</a:t>
            </a:r>
            <a:endParaRPr lang="en-US" b="1" dirty="0" smtClean="0"/>
          </a:p>
          <a:p>
            <a:pPr marL="236538" indent="619125">
              <a:buNone/>
            </a:pPr>
            <a:r>
              <a:rPr lang="en-US" dirty="0" smtClean="0"/>
              <a:t>Yang </a:t>
            </a:r>
            <a:r>
              <a:rPr lang="en-US" dirty="0" err="1" smtClean="0"/>
              <a:t>dimaksud</a:t>
            </a:r>
            <a:r>
              <a:rPr lang="en-US" dirty="0" smtClean="0"/>
              <a:t> </a:t>
            </a:r>
            <a:r>
              <a:rPr lang="en-US" dirty="0" err="1" smtClean="0"/>
              <a:t>adalah</a:t>
            </a:r>
            <a:r>
              <a:rPr lang="en-US" dirty="0" smtClean="0"/>
              <a:t>:</a:t>
            </a:r>
          </a:p>
          <a:p>
            <a:pPr marL="914400" indent="-58738">
              <a:buNone/>
            </a:pPr>
            <a:r>
              <a:rPr lang="en-US" dirty="0" smtClean="0"/>
              <a:t> </a:t>
            </a:r>
            <a:r>
              <a:rPr lang="en-US" dirty="0" err="1" smtClean="0"/>
              <a:t>Hak</a:t>
            </a:r>
            <a:r>
              <a:rPr lang="en-US" dirty="0" smtClean="0"/>
              <a:t> </a:t>
            </a:r>
            <a:r>
              <a:rPr lang="en-US" dirty="0" err="1" smtClean="0"/>
              <a:t>Pakai</a:t>
            </a:r>
            <a:r>
              <a:rPr lang="en-US" dirty="0" smtClean="0"/>
              <a:t> yang </a:t>
            </a:r>
            <a:r>
              <a:rPr lang="en-US" dirty="0" err="1" smtClean="0"/>
              <a:t>diberikan</a:t>
            </a:r>
            <a:r>
              <a:rPr lang="en-US" dirty="0" smtClean="0"/>
              <a:t> </a:t>
            </a:r>
            <a:r>
              <a:rPr lang="en-US" dirty="0" err="1" smtClean="0"/>
              <a:t>kepada</a:t>
            </a:r>
            <a:r>
              <a:rPr lang="en-US" dirty="0" smtClean="0"/>
              <a:t> </a:t>
            </a:r>
            <a:r>
              <a:rPr lang="en-US" dirty="0" err="1" smtClean="0"/>
              <a:t>Instansi</a:t>
            </a:r>
            <a:r>
              <a:rPr lang="en-US" dirty="0" smtClean="0"/>
              <a:t> </a:t>
            </a:r>
            <a:r>
              <a:rPr lang="en-US" dirty="0" err="1" smtClean="0"/>
              <a:t>Pemerintah</a:t>
            </a:r>
            <a:r>
              <a:rPr lang="en-US" dirty="0" smtClean="0"/>
              <a:t> </a:t>
            </a:r>
            <a:r>
              <a:rPr lang="en-US" dirty="0" err="1" smtClean="0"/>
              <a:t>dan</a:t>
            </a:r>
            <a:r>
              <a:rPr lang="en-US" dirty="0" smtClean="0"/>
              <a:t> </a:t>
            </a:r>
            <a:r>
              <a:rPr lang="en-US" dirty="0" err="1" smtClean="0"/>
              <a:t>Perwakilan</a:t>
            </a:r>
            <a:r>
              <a:rPr lang="en-US" dirty="0" smtClean="0"/>
              <a:t> Negara </a:t>
            </a:r>
            <a:r>
              <a:rPr lang="en-US" dirty="0" err="1" smtClean="0"/>
              <a:t>Asing</a:t>
            </a:r>
            <a:r>
              <a:rPr lang="en-US" dirty="0" smtClean="0"/>
              <a:t>.</a:t>
            </a:r>
          </a:p>
          <a:p>
            <a:pPr marL="339725" indent="-339725">
              <a:buFont typeface="Wingdings" pitchFamily="2" charset="2"/>
              <a:buChar char="Ø"/>
            </a:pPr>
            <a:r>
              <a:rPr lang="en-US" dirty="0" err="1" smtClean="0"/>
              <a:t>Apabila</a:t>
            </a:r>
            <a:r>
              <a:rPr lang="en-US" dirty="0" smtClean="0"/>
              <a:t> </a:t>
            </a:r>
            <a:r>
              <a:rPr lang="en-US" dirty="0" err="1" smtClean="0"/>
              <a:t>hak</a:t>
            </a:r>
            <a:r>
              <a:rPr lang="en-US" dirty="0" smtClean="0"/>
              <a:t> </a:t>
            </a:r>
            <a:r>
              <a:rPr lang="en-US" dirty="0" err="1" smtClean="0"/>
              <a:t>tsb</a:t>
            </a:r>
            <a:r>
              <a:rPr lang="en-US" dirty="0" smtClean="0"/>
              <a:t> </a:t>
            </a:r>
            <a:r>
              <a:rPr lang="en-US" dirty="0" err="1" smtClean="0"/>
              <a:t>sudah</a:t>
            </a:r>
            <a:r>
              <a:rPr lang="en-US" dirty="0" smtClean="0"/>
              <a:t> </a:t>
            </a:r>
            <a:r>
              <a:rPr lang="en-US" dirty="0" err="1" smtClean="0"/>
              <a:t>tidak</a:t>
            </a:r>
            <a:r>
              <a:rPr lang="en-US" dirty="0" smtClean="0"/>
              <a:t> </a:t>
            </a:r>
            <a:r>
              <a:rPr lang="en-US" dirty="0" err="1" smtClean="0"/>
              <a:t>dipergunakan</a:t>
            </a:r>
            <a:r>
              <a:rPr lang="en-US" dirty="0" smtClean="0"/>
              <a:t> </a:t>
            </a:r>
            <a:r>
              <a:rPr lang="en-US" dirty="0" err="1" smtClean="0"/>
              <a:t>lagi</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pemberiannya</a:t>
            </a:r>
            <a:r>
              <a:rPr lang="en-US" dirty="0" smtClean="0"/>
              <a:t> </a:t>
            </a:r>
            <a:r>
              <a:rPr lang="en-US" dirty="0" err="1" smtClean="0"/>
              <a:t>maka</a:t>
            </a:r>
            <a:r>
              <a:rPr lang="en-US" dirty="0" smtClean="0"/>
              <a:t> </a:t>
            </a:r>
            <a:r>
              <a:rPr lang="en-US" dirty="0" err="1" smtClean="0"/>
              <a:t>haknya</a:t>
            </a:r>
            <a:r>
              <a:rPr lang="en-US" dirty="0" smtClean="0"/>
              <a:t> </a:t>
            </a:r>
            <a:r>
              <a:rPr lang="en-US" dirty="0" err="1" smtClean="0"/>
              <a:t>hapus</a:t>
            </a:r>
            <a:r>
              <a:rPr lang="en-US" dirty="0" smtClean="0"/>
              <a:t>. </a:t>
            </a:r>
          </a:p>
          <a:p>
            <a:pPr marL="339725" indent="-339725">
              <a:buNone/>
            </a:pPr>
            <a:r>
              <a:rPr lang="en-US" dirty="0" smtClean="0"/>
              <a:t>   </a:t>
            </a:r>
            <a:r>
              <a:rPr lang="en-US" dirty="0" err="1" smtClean="0"/>
              <a:t>Misalnya</a:t>
            </a:r>
            <a:r>
              <a:rPr lang="en-US" dirty="0" smtClean="0"/>
              <a:t>: </a:t>
            </a:r>
            <a:r>
              <a:rPr lang="en-US" dirty="0" err="1" smtClean="0"/>
              <a:t>Hak</a:t>
            </a:r>
            <a:r>
              <a:rPr lang="en-US" dirty="0" smtClean="0"/>
              <a:t> </a:t>
            </a:r>
            <a:r>
              <a:rPr lang="en-US" dirty="0" err="1" smtClean="0"/>
              <a:t>Pakai</a:t>
            </a:r>
            <a:r>
              <a:rPr lang="en-US" dirty="0" smtClean="0"/>
              <a:t> yang </a:t>
            </a:r>
            <a:r>
              <a:rPr lang="en-US" dirty="0" err="1" smtClean="0"/>
              <a:t>diberikan</a:t>
            </a:r>
            <a:r>
              <a:rPr lang="en-US" dirty="0" smtClean="0"/>
              <a:t> </a:t>
            </a:r>
            <a:r>
              <a:rPr lang="en-US" dirty="0" err="1" smtClean="0"/>
              <a:t>untuk</a:t>
            </a:r>
            <a:r>
              <a:rPr lang="en-US" dirty="0" smtClean="0"/>
              <a:t>   </a:t>
            </a:r>
            <a:r>
              <a:rPr lang="en-US" dirty="0" err="1" smtClean="0"/>
              <a:t>keperluan</a:t>
            </a:r>
            <a:r>
              <a:rPr lang="en-US" dirty="0" smtClean="0"/>
              <a:t> </a:t>
            </a:r>
            <a:r>
              <a:rPr lang="en-US" dirty="0" err="1" smtClean="0"/>
              <a:t>Kedutaan</a:t>
            </a:r>
            <a:r>
              <a:rPr lang="en-US" dirty="0" smtClean="0"/>
              <a:t>.</a:t>
            </a:r>
          </a:p>
          <a:p>
            <a:pPr>
              <a:buNone/>
            </a:pP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943088" cy="990600"/>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1676400"/>
            <a:ext cx="7696200" cy="4876800"/>
          </a:xfrm>
        </p:spPr>
        <p:txBody>
          <a:bodyPr>
            <a:normAutofit fontScale="92500" lnSpcReduction="20000"/>
          </a:bodyPr>
          <a:lstStyle/>
          <a:p>
            <a:pPr lvl="0">
              <a:buFont typeface="Wingdings" pitchFamily="2" charset="2"/>
              <a:buChar char="ü"/>
            </a:pPr>
            <a:r>
              <a:rPr lang="en-US" sz="2800" dirty="0" err="1" smtClean="0"/>
              <a:t>Hapusnya</a:t>
            </a:r>
            <a:r>
              <a:rPr lang="en-US" sz="2800" dirty="0" smtClean="0"/>
              <a:t> </a:t>
            </a:r>
            <a:r>
              <a:rPr lang="en-US" sz="2800" dirty="0" err="1" smtClean="0"/>
              <a:t>hak-hak</a:t>
            </a:r>
            <a:r>
              <a:rPr lang="en-US" sz="2800" dirty="0" smtClean="0"/>
              <a:t> </a:t>
            </a:r>
            <a:r>
              <a:rPr lang="en-US" sz="2800" dirty="0" err="1" smtClean="0"/>
              <a:t>atas</a:t>
            </a:r>
            <a:r>
              <a:rPr lang="en-US" sz="2800" dirty="0" smtClean="0"/>
              <a:t> </a:t>
            </a:r>
            <a:r>
              <a:rPr lang="en-US" sz="2800" dirty="0" err="1" smtClean="0"/>
              <a:t>tanah</a:t>
            </a:r>
            <a:r>
              <a:rPr lang="en-US" sz="2800" dirty="0" smtClean="0"/>
              <a:t> </a:t>
            </a:r>
            <a:r>
              <a:rPr lang="en-US" sz="2800" dirty="0" err="1" smtClean="0"/>
              <a:t>di</a:t>
            </a:r>
            <a:r>
              <a:rPr lang="en-US" sz="2800" dirty="0" smtClean="0"/>
              <a:t> </a:t>
            </a:r>
            <a:r>
              <a:rPr lang="en-US" sz="2800" dirty="0" err="1" smtClean="0"/>
              <a:t>atas</a:t>
            </a:r>
            <a:r>
              <a:rPr lang="en-US" sz="2800" dirty="0" smtClean="0"/>
              <a:t> </a:t>
            </a:r>
            <a:r>
              <a:rPr lang="en-US" sz="2800" dirty="0" err="1" smtClean="0"/>
              <a:t>dapat</a:t>
            </a:r>
            <a:r>
              <a:rPr lang="en-US" sz="2800" dirty="0" smtClean="0"/>
              <a:t> </a:t>
            </a:r>
            <a:r>
              <a:rPr lang="en-US" sz="2800" dirty="0" err="1" smtClean="0"/>
              <a:t>terjadi</a:t>
            </a:r>
            <a:r>
              <a:rPr lang="en-US" sz="2800" dirty="0" smtClean="0"/>
              <a:t> </a:t>
            </a:r>
            <a:r>
              <a:rPr lang="en-US" sz="2800" dirty="0" err="1" smtClean="0"/>
              <a:t>secara</a:t>
            </a:r>
            <a:r>
              <a:rPr lang="en-US" sz="2800" dirty="0" smtClean="0"/>
              <a:t> </a:t>
            </a:r>
            <a:r>
              <a:rPr lang="en-US" sz="2800" dirty="0" err="1" smtClean="0"/>
              <a:t>hukum</a:t>
            </a:r>
            <a:r>
              <a:rPr lang="en-US" sz="2800" dirty="0" smtClean="0"/>
              <a:t> </a:t>
            </a:r>
            <a:r>
              <a:rPr lang="en-US" sz="2800" dirty="0" err="1" smtClean="0"/>
              <a:t>atau</a:t>
            </a:r>
            <a:r>
              <a:rPr lang="en-US" sz="2800" dirty="0" smtClean="0"/>
              <a:t> </a:t>
            </a:r>
            <a:r>
              <a:rPr lang="en-US" sz="2800" dirty="0" err="1" smtClean="0"/>
              <a:t>setelah</a:t>
            </a:r>
            <a:r>
              <a:rPr lang="en-US" sz="2800" dirty="0" smtClean="0"/>
              <a:t> </a:t>
            </a:r>
            <a:r>
              <a:rPr lang="en-US" sz="2800" dirty="0" err="1" smtClean="0"/>
              <a:t>ada</a:t>
            </a:r>
            <a:r>
              <a:rPr lang="en-US" sz="2800" dirty="0" smtClean="0"/>
              <a:t> </a:t>
            </a:r>
            <a:r>
              <a:rPr lang="en-US" sz="2800" dirty="0" err="1" smtClean="0"/>
              <a:t>penetapan</a:t>
            </a:r>
            <a:r>
              <a:rPr lang="en-US" sz="2800" dirty="0" smtClean="0"/>
              <a:t>.</a:t>
            </a:r>
          </a:p>
          <a:p>
            <a:pPr lvl="0">
              <a:buFont typeface="Wingdings" pitchFamily="2" charset="2"/>
              <a:buChar char="ü"/>
            </a:pPr>
            <a:r>
              <a:rPr lang="en-US" sz="2800" dirty="0" err="1" smtClean="0"/>
              <a:t>Hak</a:t>
            </a:r>
            <a:r>
              <a:rPr lang="en-US" sz="2800" dirty="0" smtClean="0"/>
              <a:t> </a:t>
            </a:r>
            <a:r>
              <a:rPr lang="en-US" sz="2800" dirty="0" err="1" smtClean="0"/>
              <a:t>atas</a:t>
            </a:r>
            <a:r>
              <a:rPr lang="en-US" sz="2800" dirty="0" smtClean="0"/>
              <a:t> </a:t>
            </a:r>
            <a:r>
              <a:rPr lang="en-US" sz="2800" dirty="0" err="1" smtClean="0"/>
              <a:t>tanah</a:t>
            </a:r>
            <a:r>
              <a:rPr lang="en-US" sz="2800" dirty="0" smtClean="0"/>
              <a:t> </a:t>
            </a:r>
            <a:r>
              <a:rPr lang="en-US" sz="2800" dirty="0" err="1" smtClean="0"/>
              <a:t>secara</a:t>
            </a:r>
            <a:r>
              <a:rPr lang="en-US" sz="2800" dirty="0" smtClean="0"/>
              <a:t> </a:t>
            </a:r>
            <a:r>
              <a:rPr lang="en-US" sz="2800" dirty="0" err="1" smtClean="0"/>
              <a:t>hukum</a:t>
            </a:r>
            <a:r>
              <a:rPr lang="en-US" sz="2800" dirty="0" smtClean="0"/>
              <a:t> </a:t>
            </a:r>
            <a:r>
              <a:rPr lang="en-US" sz="2800" dirty="0" err="1" smtClean="0"/>
              <a:t>hapus</a:t>
            </a:r>
            <a:r>
              <a:rPr lang="en-US" sz="2800" dirty="0" smtClean="0"/>
              <a:t> </a:t>
            </a:r>
            <a:r>
              <a:rPr lang="en-US" sz="2800" dirty="0" err="1" smtClean="0"/>
              <a:t>apabila</a:t>
            </a:r>
            <a:r>
              <a:rPr lang="en-US" sz="2800" dirty="0" smtClean="0"/>
              <a:t> </a:t>
            </a:r>
            <a:r>
              <a:rPr lang="en-US" sz="2800" dirty="0" err="1" smtClean="0"/>
              <a:t>tanpa</a:t>
            </a:r>
            <a:r>
              <a:rPr lang="en-US" sz="2800" dirty="0" smtClean="0"/>
              <a:t> </a:t>
            </a:r>
            <a:r>
              <a:rPr lang="en-US" sz="2800" dirty="0" err="1" smtClean="0"/>
              <a:t>diterbitkan</a:t>
            </a:r>
            <a:r>
              <a:rPr lang="en-US" sz="2800" dirty="0" smtClean="0"/>
              <a:t> </a:t>
            </a:r>
            <a:r>
              <a:rPr lang="en-US" sz="2800" dirty="0" err="1" smtClean="0"/>
              <a:t>penetapannya</a:t>
            </a:r>
            <a:r>
              <a:rPr lang="en-US" sz="2800" dirty="0" smtClean="0"/>
              <a:t>.</a:t>
            </a:r>
          </a:p>
          <a:p>
            <a:pPr marL="398463" indent="-315913">
              <a:buNone/>
              <a:tabLst>
                <a:tab pos="398463" algn="l"/>
              </a:tabLst>
            </a:pPr>
            <a:r>
              <a:rPr lang="en-US" sz="2800" dirty="0" smtClean="0"/>
              <a:t>	</a:t>
            </a:r>
            <a:r>
              <a:rPr lang="en-US" sz="2800" dirty="0" err="1" smtClean="0"/>
              <a:t>Misalnya</a:t>
            </a:r>
            <a:r>
              <a:rPr lang="en-US" sz="2800" dirty="0" smtClean="0"/>
              <a:t>: </a:t>
            </a:r>
            <a:r>
              <a:rPr lang="en-US" sz="2800" dirty="0" err="1" smtClean="0"/>
              <a:t>karena</a:t>
            </a:r>
            <a:r>
              <a:rPr lang="en-US" sz="2800" dirty="0" smtClean="0"/>
              <a:t> </a:t>
            </a:r>
            <a:r>
              <a:rPr lang="en-US" sz="2800" dirty="0" err="1" smtClean="0"/>
              <a:t>jangka</a:t>
            </a:r>
            <a:r>
              <a:rPr lang="en-US" sz="2800" dirty="0" smtClean="0"/>
              <a:t> </a:t>
            </a:r>
            <a:r>
              <a:rPr lang="en-US" sz="2800" dirty="0" err="1" smtClean="0"/>
              <a:t>waktunya</a:t>
            </a:r>
            <a:r>
              <a:rPr lang="en-US" sz="2800" dirty="0" smtClean="0"/>
              <a:t> </a:t>
            </a:r>
            <a:r>
              <a:rPr lang="en-US" sz="2800" dirty="0" err="1" smtClean="0"/>
              <a:t>berakhir</a:t>
            </a:r>
            <a:r>
              <a:rPr lang="en-US" sz="2800" dirty="0" smtClean="0"/>
              <a:t>, </a:t>
            </a:r>
            <a:r>
              <a:rPr lang="en-US" sz="2800" dirty="0" err="1" smtClean="0"/>
              <a:t>atau</a:t>
            </a:r>
            <a:r>
              <a:rPr lang="en-US" sz="2800" dirty="0" smtClean="0"/>
              <a:t>     </a:t>
            </a:r>
            <a:r>
              <a:rPr lang="en-US" sz="2800" dirty="0" err="1" smtClean="0"/>
              <a:t>karena</a:t>
            </a:r>
            <a:r>
              <a:rPr lang="en-US" sz="2800" dirty="0" smtClean="0"/>
              <a:t> </a:t>
            </a:r>
            <a:r>
              <a:rPr lang="en-US" sz="2800" dirty="0" err="1" smtClean="0"/>
              <a:t>pelepasan</a:t>
            </a:r>
            <a:r>
              <a:rPr lang="en-US" sz="2800" dirty="0" smtClean="0"/>
              <a:t> </a:t>
            </a:r>
            <a:r>
              <a:rPr lang="en-US" sz="2800" dirty="0" err="1" smtClean="0"/>
              <a:t>hak</a:t>
            </a:r>
            <a:r>
              <a:rPr lang="en-US" sz="2800" dirty="0" smtClean="0"/>
              <a:t>.</a:t>
            </a:r>
          </a:p>
          <a:p>
            <a:pPr lvl="0">
              <a:buFont typeface="Wingdings" pitchFamily="2" charset="2"/>
              <a:buChar char="ü"/>
            </a:pPr>
            <a:r>
              <a:rPr lang="en-US" sz="2800" dirty="0" err="1" smtClean="0"/>
              <a:t>Tanpa</a:t>
            </a:r>
            <a:r>
              <a:rPr lang="en-US" sz="2800" dirty="0" smtClean="0"/>
              <a:t> </a:t>
            </a:r>
            <a:r>
              <a:rPr lang="en-US" sz="2800" dirty="0" err="1" smtClean="0"/>
              <a:t>adanya</a:t>
            </a:r>
            <a:r>
              <a:rPr lang="en-US" sz="2800" dirty="0" smtClean="0"/>
              <a:t> </a:t>
            </a:r>
            <a:r>
              <a:rPr lang="en-US" sz="2800" dirty="0" err="1" smtClean="0"/>
              <a:t>penetapan</a:t>
            </a:r>
            <a:r>
              <a:rPr lang="en-US" sz="2800" dirty="0" smtClean="0"/>
              <a:t> </a:t>
            </a:r>
            <a:r>
              <a:rPr lang="en-US" sz="2800" dirty="0" err="1" smtClean="0"/>
              <a:t>hukum</a:t>
            </a:r>
            <a:r>
              <a:rPr lang="en-US" sz="2800" dirty="0" smtClean="0"/>
              <a:t> </a:t>
            </a:r>
            <a:r>
              <a:rPr lang="en-US" sz="2800" dirty="0" err="1" smtClean="0"/>
              <a:t>oleh</a:t>
            </a:r>
            <a:r>
              <a:rPr lang="en-US" sz="2800" dirty="0" smtClean="0"/>
              <a:t> </a:t>
            </a:r>
            <a:r>
              <a:rPr lang="en-US" sz="2800" dirty="0" err="1" smtClean="0"/>
              <a:t>Pemerintah</a:t>
            </a:r>
            <a:r>
              <a:rPr lang="en-US" sz="2800" dirty="0" smtClean="0"/>
              <a:t>, </a:t>
            </a:r>
            <a:r>
              <a:rPr lang="en-US" sz="2800" dirty="0" err="1" smtClean="0"/>
              <a:t>hak</a:t>
            </a:r>
            <a:r>
              <a:rPr lang="en-US" sz="2800" dirty="0" smtClean="0"/>
              <a:t> </a:t>
            </a:r>
            <a:r>
              <a:rPr lang="en-US" sz="2800" dirty="0" err="1" smtClean="0"/>
              <a:t>atas</a:t>
            </a:r>
            <a:r>
              <a:rPr lang="en-US" sz="2800" dirty="0" smtClean="0"/>
              <a:t> </a:t>
            </a:r>
            <a:r>
              <a:rPr lang="en-US" sz="2800" dirty="0" err="1" smtClean="0"/>
              <a:t>tanah</a:t>
            </a:r>
            <a:r>
              <a:rPr lang="en-US" sz="2800" dirty="0" smtClean="0"/>
              <a:t> </a:t>
            </a:r>
            <a:r>
              <a:rPr lang="en-US" sz="2800" dirty="0" err="1" smtClean="0"/>
              <a:t>dimaksud</a:t>
            </a:r>
            <a:r>
              <a:rPr lang="en-US" sz="2800" dirty="0" smtClean="0"/>
              <a:t> </a:t>
            </a:r>
            <a:r>
              <a:rPr lang="en-US" sz="2800" dirty="0" err="1" smtClean="0"/>
              <a:t>sudah</a:t>
            </a:r>
            <a:r>
              <a:rPr lang="en-US" sz="2800" dirty="0" smtClean="0"/>
              <a:t> </a:t>
            </a:r>
            <a:r>
              <a:rPr lang="en-US" sz="2800" dirty="0" err="1" smtClean="0"/>
              <a:t>hapus</a:t>
            </a:r>
            <a:r>
              <a:rPr lang="en-US" sz="2800" dirty="0" smtClean="0"/>
              <a:t>. </a:t>
            </a:r>
            <a:r>
              <a:rPr lang="en-US" sz="2800" dirty="0" err="1" smtClean="0"/>
              <a:t>Namun</a:t>
            </a:r>
            <a:r>
              <a:rPr lang="en-US" sz="2800" dirty="0" smtClean="0"/>
              <a:t> </a:t>
            </a:r>
            <a:r>
              <a:rPr lang="en-US" sz="2800" dirty="0" err="1" smtClean="0"/>
              <a:t>demikian</a:t>
            </a:r>
            <a:r>
              <a:rPr lang="en-US" sz="2800" dirty="0" smtClean="0"/>
              <a:t> </a:t>
            </a:r>
            <a:r>
              <a:rPr lang="en-US" sz="2800" dirty="0" err="1" smtClean="0"/>
              <a:t>adakalanya</a:t>
            </a:r>
            <a:r>
              <a:rPr lang="en-US" sz="2800" dirty="0" smtClean="0"/>
              <a:t> </a:t>
            </a:r>
            <a:r>
              <a:rPr lang="en-US" sz="2800" dirty="0" err="1" smtClean="0"/>
              <a:t>didalam</a:t>
            </a:r>
            <a:r>
              <a:rPr lang="en-US" sz="2800" dirty="0" smtClean="0"/>
              <a:t> </a:t>
            </a:r>
            <a:r>
              <a:rPr lang="en-US" sz="2800" dirty="0" err="1" smtClean="0"/>
              <a:t>praktek</a:t>
            </a:r>
            <a:r>
              <a:rPr lang="en-US" sz="2800" dirty="0" smtClean="0"/>
              <a:t> </a:t>
            </a:r>
            <a:r>
              <a:rPr lang="en-US" sz="2800" dirty="0" err="1" smtClean="0"/>
              <a:t>ditegaskan</a:t>
            </a:r>
            <a:r>
              <a:rPr lang="en-US" sz="2800" dirty="0" smtClean="0"/>
              <a:t> </a:t>
            </a:r>
            <a:r>
              <a:rPr lang="en-US" sz="2800" dirty="0" err="1" smtClean="0"/>
              <a:t>dengan</a:t>
            </a:r>
            <a:r>
              <a:rPr lang="en-US" sz="2800" dirty="0" smtClean="0"/>
              <a:t> </a:t>
            </a:r>
            <a:r>
              <a:rPr lang="en-US" sz="2800" dirty="0" err="1" smtClean="0"/>
              <a:t>Surat</a:t>
            </a:r>
            <a:r>
              <a:rPr lang="en-US" sz="2800" dirty="0" smtClean="0"/>
              <a:t> </a:t>
            </a:r>
            <a:r>
              <a:rPr lang="en-US" sz="2800" dirty="0" err="1" smtClean="0"/>
              <a:t>Keputusan</a:t>
            </a:r>
            <a:r>
              <a:rPr lang="en-US" sz="2800" dirty="0" smtClean="0"/>
              <a:t>. </a:t>
            </a:r>
          </a:p>
          <a:p>
            <a:pPr>
              <a:buNone/>
            </a:pPr>
            <a:r>
              <a:rPr lang="en-US" sz="2800" dirty="0" smtClean="0"/>
              <a:t>	</a:t>
            </a:r>
            <a:r>
              <a:rPr lang="en-US" sz="2800" dirty="0" err="1" smtClean="0"/>
              <a:t>Misalnya</a:t>
            </a:r>
            <a:r>
              <a:rPr lang="en-US" sz="2800" dirty="0" smtClean="0"/>
              <a:t>: </a:t>
            </a:r>
            <a:r>
              <a:rPr lang="en-US" sz="2800" dirty="0" err="1" smtClean="0"/>
              <a:t>penegasan</a:t>
            </a:r>
            <a:r>
              <a:rPr lang="en-US" sz="2800" dirty="0" smtClean="0"/>
              <a:t> </a:t>
            </a:r>
            <a:r>
              <a:rPr lang="en-US" sz="2800" dirty="0" err="1" smtClean="0"/>
              <a:t>mengenai</a:t>
            </a:r>
            <a:r>
              <a:rPr lang="en-US" sz="2800" dirty="0" smtClean="0"/>
              <a:t> </a:t>
            </a:r>
            <a:r>
              <a:rPr lang="en-US" sz="2800" dirty="0" err="1" smtClean="0"/>
              <a:t>hapusnya</a:t>
            </a:r>
            <a:r>
              <a:rPr lang="en-US" sz="2800" dirty="0" smtClean="0"/>
              <a:t> </a:t>
            </a:r>
            <a:r>
              <a:rPr lang="en-US" sz="2800" dirty="0" err="1" smtClean="0"/>
              <a:t>tanah</a:t>
            </a:r>
            <a:r>
              <a:rPr lang="en-US" sz="2800" dirty="0" smtClean="0"/>
              <a:t> </a:t>
            </a:r>
            <a:r>
              <a:rPr lang="en-US" sz="2800" dirty="0" err="1" smtClean="0"/>
              <a:t>milik</a:t>
            </a:r>
            <a:r>
              <a:rPr lang="en-US" sz="2800" dirty="0" smtClean="0"/>
              <a:t> </a:t>
            </a:r>
            <a:r>
              <a:rPr lang="en-US" sz="2800" dirty="0" err="1" smtClean="0"/>
              <a:t>karena</a:t>
            </a:r>
            <a:r>
              <a:rPr lang="en-US" sz="2800" dirty="0" smtClean="0"/>
              <a:t> </a:t>
            </a:r>
            <a:r>
              <a:rPr lang="en-US" sz="2800" dirty="0" err="1" smtClean="0"/>
              <a:t>terkena</a:t>
            </a:r>
            <a:r>
              <a:rPr lang="en-US" sz="2800" dirty="0" smtClean="0"/>
              <a:t> </a:t>
            </a:r>
            <a:r>
              <a:rPr lang="en-US" sz="2800" dirty="0" err="1" smtClean="0"/>
              <a:t>ketentuan</a:t>
            </a:r>
            <a:r>
              <a:rPr lang="en-US" sz="2800" dirty="0" smtClean="0"/>
              <a:t> </a:t>
            </a:r>
            <a:r>
              <a:rPr lang="en-US" sz="2800" dirty="0" err="1" smtClean="0"/>
              <a:t>tanah</a:t>
            </a:r>
            <a:r>
              <a:rPr lang="en-US" sz="2800" dirty="0" smtClean="0"/>
              <a:t> absentee </a:t>
            </a:r>
            <a:r>
              <a:rPr lang="en-US" sz="2800" dirty="0" err="1" smtClean="0"/>
              <a:t>dan</a:t>
            </a:r>
            <a:r>
              <a:rPr lang="en-US" sz="2800" dirty="0" smtClean="0"/>
              <a:t> </a:t>
            </a:r>
            <a:r>
              <a:rPr lang="en-US" sz="2800" dirty="0" err="1" smtClean="0"/>
              <a:t>menjadi</a:t>
            </a:r>
            <a:r>
              <a:rPr lang="en-US" sz="2800" dirty="0" smtClean="0"/>
              <a:t> </a:t>
            </a:r>
            <a:r>
              <a:rPr lang="en-US" sz="2800" dirty="0" err="1" smtClean="0"/>
              <a:t>tanah</a:t>
            </a:r>
            <a:r>
              <a:rPr lang="en-US" sz="2800" dirty="0" smtClean="0"/>
              <a:t> yang </a:t>
            </a:r>
            <a:r>
              <a:rPr lang="en-US" sz="2800" dirty="0" err="1" smtClean="0"/>
              <a:t>dikuasai</a:t>
            </a:r>
            <a:r>
              <a:rPr lang="en-US" sz="2800" dirty="0" smtClean="0"/>
              <a:t> </a:t>
            </a:r>
            <a:r>
              <a:rPr lang="en-US" sz="2800" dirty="0" err="1" smtClean="0"/>
              <a:t>langsung</a:t>
            </a:r>
            <a:r>
              <a:rPr lang="en-US" sz="2800" dirty="0" smtClean="0"/>
              <a:t> </a:t>
            </a:r>
            <a:r>
              <a:rPr lang="en-US" sz="2800" dirty="0" err="1" smtClean="0"/>
              <a:t>oleh</a:t>
            </a:r>
            <a:r>
              <a:rPr lang="en-US" sz="2800" dirty="0" smtClean="0"/>
              <a:t> Negara </a:t>
            </a:r>
            <a:r>
              <a:rPr lang="en-US" sz="2800" dirty="0" err="1" smtClean="0"/>
              <a:t>berdasarkan</a:t>
            </a:r>
            <a:r>
              <a:rPr lang="en-US" sz="2800" dirty="0" smtClean="0"/>
              <a:t> </a:t>
            </a:r>
            <a:r>
              <a:rPr lang="en-US" sz="2800" dirty="0" err="1" smtClean="0"/>
              <a:t>ketentuan</a:t>
            </a:r>
            <a:r>
              <a:rPr lang="en-US" sz="2800" dirty="0" smtClean="0"/>
              <a:t> PP No. 224 </a:t>
            </a:r>
            <a:r>
              <a:rPr lang="en-US" sz="2800" dirty="0" err="1" smtClean="0"/>
              <a:t>Tahun</a:t>
            </a:r>
            <a:r>
              <a:rPr lang="en-US" sz="2800" dirty="0" smtClean="0"/>
              <a:t> 1961.</a:t>
            </a:r>
          </a:p>
          <a:p>
            <a:pPr>
              <a:buFont typeface="Wingdings" pitchFamily="2" charset="2"/>
              <a:buChar char="ü"/>
            </a:pPr>
            <a:endParaRPr lang="en-US" sz="2800"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1189038"/>
          </a:xfrm>
        </p:spPr>
        <p:txBody>
          <a:bodyPr>
            <a:normAutofit fontScale="90000"/>
          </a:bodyPr>
          <a:lstStyle/>
          <a:p>
            <a:r>
              <a:rPr lang="en-US" b="1" dirty="0" smtClean="0"/>
              <a:t>HAPUSNYA HAK ATAS TANAH   (</a:t>
            </a:r>
            <a:r>
              <a:rPr lang="en-US" b="1" dirty="0" err="1" smtClean="0"/>
              <a:t>Lanjutan</a:t>
            </a:r>
            <a:r>
              <a:rPr lang="en-US" b="1" dirty="0" smtClean="0"/>
              <a:t>)</a:t>
            </a:r>
            <a:endParaRPr lang="en-US" dirty="0"/>
          </a:p>
        </p:txBody>
      </p:sp>
      <p:sp>
        <p:nvSpPr>
          <p:cNvPr id="3" name="Content Placeholder 2"/>
          <p:cNvSpPr>
            <a:spLocks noGrp="1"/>
          </p:cNvSpPr>
          <p:nvPr>
            <p:ph idx="1"/>
          </p:nvPr>
        </p:nvSpPr>
        <p:spPr>
          <a:xfrm>
            <a:off x="990600" y="1981200"/>
            <a:ext cx="7696200" cy="4572000"/>
          </a:xfrm>
        </p:spPr>
        <p:txBody>
          <a:bodyPr>
            <a:normAutofit/>
          </a:bodyPr>
          <a:lstStyle/>
          <a:p>
            <a:pPr>
              <a:buFont typeface="Wingdings" pitchFamily="2" charset="2"/>
              <a:buChar char="ü"/>
            </a:pPr>
            <a:r>
              <a:rPr lang="en-US" sz="2800" dirty="0" err="1" smtClean="0"/>
              <a:t>Hapusnya</a:t>
            </a:r>
            <a:r>
              <a:rPr lang="en-US" sz="2800" dirty="0" smtClean="0"/>
              <a:t> </a:t>
            </a:r>
            <a:r>
              <a:rPr lang="en-US" sz="2800" dirty="0" err="1" smtClean="0"/>
              <a:t>suatu</a:t>
            </a:r>
            <a:r>
              <a:rPr lang="en-US" sz="2800" dirty="0" smtClean="0"/>
              <a:t> </a:t>
            </a:r>
            <a:r>
              <a:rPr lang="en-US" sz="2800" dirty="0" err="1" smtClean="0"/>
              <a:t>hak</a:t>
            </a:r>
            <a:r>
              <a:rPr lang="en-US" sz="2800" dirty="0" smtClean="0"/>
              <a:t>  </a:t>
            </a:r>
            <a:r>
              <a:rPr lang="en-US" sz="2800" dirty="0" err="1" smtClean="0"/>
              <a:t>atas</a:t>
            </a:r>
            <a:r>
              <a:rPr lang="en-US" sz="2800" dirty="0" smtClean="0"/>
              <a:t> </a:t>
            </a:r>
            <a:r>
              <a:rPr lang="en-US" sz="2800" dirty="0" err="1" smtClean="0"/>
              <a:t>tanah</a:t>
            </a:r>
            <a:r>
              <a:rPr lang="en-US" sz="2800" dirty="0" smtClean="0"/>
              <a:t> yang </a:t>
            </a:r>
            <a:r>
              <a:rPr lang="en-US" sz="2800" dirty="0" err="1" smtClean="0"/>
              <a:t>memerlukan</a:t>
            </a:r>
            <a:r>
              <a:rPr lang="en-US" sz="2800" dirty="0" smtClean="0"/>
              <a:t> </a:t>
            </a:r>
            <a:r>
              <a:rPr lang="en-US" sz="2800" dirty="0" err="1" smtClean="0"/>
              <a:t>penetapan</a:t>
            </a:r>
            <a:r>
              <a:rPr lang="en-US" sz="2800" dirty="0" smtClean="0"/>
              <a:t> </a:t>
            </a:r>
            <a:r>
              <a:rPr lang="en-US" sz="2800" dirty="0" err="1" smtClean="0"/>
              <a:t>adalah</a:t>
            </a:r>
            <a:r>
              <a:rPr lang="en-US" sz="2800" dirty="0" smtClean="0"/>
              <a:t> </a:t>
            </a:r>
            <a:r>
              <a:rPr lang="en-US" sz="2800" dirty="0" err="1" smtClean="0"/>
              <a:t>pembatalan</a:t>
            </a:r>
            <a:r>
              <a:rPr lang="en-US" sz="2800" dirty="0" smtClean="0"/>
              <a:t> </a:t>
            </a:r>
            <a:r>
              <a:rPr lang="en-US" sz="2800" dirty="0" err="1" smtClean="0"/>
              <a:t>hak</a:t>
            </a:r>
            <a:r>
              <a:rPr lang="en-US" sz="2800" dirty="0" smtClean="0"/>
              <a:t> </a:t>
            </a:r>
            <a:r>
              <a:rPr lang="en-US" sz="2800" dirty="0" err="1" smtClean="0"/>
              <a:t>atas</a:t>
            </a:r>
            <a:r>
              <a:rPr lang="en-US" sz="2800" dirty="0" smtClean="0"/>
              <a:t> </a:t>
            </a:r>
            <a:r>
              <a:rPr lang="en-US" sz="2800" dirty="0" err="1" smtClean="0"/>
              <a:t>tanah</a:t>
            </a:r>
            <a:r>
              <a:rPr lang="en-US" sz="2800" dirty="0" smtClean="0"/>
              <a:t>.</a:t>
            </a:r>
          </a:p>
          <a:p>
            <a:pPr>
              <a:buNone/>
            </a:pPr>
            <a:r>
              <a:rPr lang="en-US" sz="2800" dirty="0" smtClean="0"/>
              <a:t>	</a:t>
            </a:r>
            <a:r>
              <a:rPr lang="en-US" sz="2800" dirty="0" err="1" smtClean="0"/>
              <a:t>Maksudnya</a:t>
            </a:r>
            <a:r>
              <a:rPr lang="en-US" sz="2800" smtClean="0"/>
              <a:t>: Hak</a:t>
            </a:r>
            <a:r>
              <a:rPr lang="en-US" sz="2800" dirty="0" smtClean="0"/>
              <a:t> </a:t>
            </a:r>
            <a:r>
              <a:rPr lang="en-US" sz="2800" dirty="0" err="1" smtClean="0"/>
              <a:t>atas</a:t>
            </a:r>
            <a:r>
              <a:rPr lang="en-US" sz="2800" dirty="0" smtClean="0"/>
              <a:t> </a:t>
            </a:r>
            <a:r>
              <a:rPr lang="en-US" sz="2800" dirty="0" err="1" smtClean="0"/>
              <a:t>tanah</a:t>
            </a:r>
            <a:r>
              <a:rPr lang="en-US" sz="2800" dirty="0" smtClean="0"/>
              <a:t> </a:t>
            </a:r>
            <a:r>
              <a:rPr lang="en-US" sz="2800" dirty="0" err="1" smtClean="0"/>
              <a:t>dimaksud</a:t>
            </a:r>
            <a:r>
              <a:rPr lang="en-US" sz="2800" dirty="0" smtClean="0"/>
              <a:t> </a:t>
            </a:r>
            <a:r>
              <a:rPr lang="en-US" sz="2800" dirty="0" err="1" smtClean="0"/>
              <a:t>baru</a:t>
            </a:r>
            <a:r>
              <a:rPr lang="en-US" sz="2800" dirty="0" smtClean="0"/>
              <a:t> </a:t>
            </a:r>
            <a:r>
              <a:rPr lang="en-US" sz="2800" dirty="0" err="1" smtClean="0"/>
              <a:t>hapus</a:t>
            </a:r>
            <a:r>
              <a:rPr lang="en-US" sz="2800" dirty="0" smtClean="0"/>
              <a:t> </a:t>
            </a:r>
            <a:r>
              <a:rPr lang="en-US" sz="2800" dirty="0" err="1" smtClean="0"/>
              <a:t>setelah</a:t>
            </a:r>
            <a:r>
              <a:rPr lang="en-US" sz="2800" dirty="0" smtClean="0"/>
              <a:t> </a:t>
            </a:r>
            <a:r>
              <a:rPr lang="en-US" sz="2800" dirty="0" err="1" smtClean="0"/>
              <a:t>diterbitkan</a:t>
            </a:r>
            <a:r>
              <a:rPr lang="en-US" sz="2800" dirty="0" smtClean="0"/>
              <a:t> </a:t>
            </a:r>
            <a:r>
              <a:rPr lang="en-US" sz="2800" dirty="0" err="1" smtClean="0"/>
              <a:t>Surat</a:t>
            </a:r>
            <a:r>
              <a:rPr lang="en-US" sz="2800" dirty="0" smtClean="0"/>
              <a:t> </a:t>
            </a:r>
            <a:r>
              <a:rPr lang="en-US" sz="2800" dirty="0" err="1" smtClean="0"/>
              <a:t>Keputusan</a:t>
            </a:r>
            <a:r>
              <a:rPr lang="en-US" sz="2800" dirty="0" smtClean="0"/>
              <a:t> </a:t>
            </a:r>
            <a:r>
              <a:rPr lang="en-US" sz="2800" dirty="0" err="1" smtClean="0"/>
              <a:t>Pembatalan</a:t>
            </a:r>
            <a:r>
              <a:rPr lang="en-US" sz="2800" dirty="0" smtClean="0"/>
              <a:t> </a:t>
            </a:r>
            <a:r>
              <a:rPr lang="en-US" sz="2800" dirty="0" err="1" smtClean="0"/>
              <a:t>Haknya</a:t>
            </a:r>
            <a:r>
              <a:rPr lang="en-US" sz="2800" dirty="0" smtClean="0"/>
              <a:t>.</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47888" cy="1112838"/>
          </a:xfrm>
        </p:spPr>
        <p:txBody>
          <a:bodyPr>
            <a:normAutofit fontScale="90000"/>
          </a:bodyPr>
          <a:lstStyle/>
          <a:p>
            <a:r>
              <a:rPr lang="en-US" dirty="0" smtClean="0"/>
              <a:t>ad.1. HAK BANGSA INDONESIA</a:t>
            </a:r>
            <a:br>
              <a:rPr lang="en-US" dirty="0" smtClean="0"/>
            </a:br>
            <a:r>
              <a:rPr lang="en-US" dirty="0" smtClean="0"/>
              <a:t>(</a:t>
            </a:r>
            <a:r>
              <a:rPr lang="en-US" dirty="0" err="1" smtClean="0"/>
              <a:t>lanjutan</a:t>
            </a:r>
            <a:r>
              <a:rPr lang="en-US" dirty="0" smtClean="0"/>
              <a:t>)</a:t>
            </a:r>
            <a:endParaRPr lang="en-US" dirty="0"/>
          </a:p>
        </p:txBody>
      </p:sp>
      <p:sp>
        <p:nvSpPr>
          <p:cNvPr id="3" name="Content Placeholder 2"/>
          <p:cNvSpPr>
            <a:spLocks noGrp="1"/>
          </p:cNvSpPr>
          <p:nvPr>
            <p:ph idx="1"/>
          </p:nvPr>
        </p:nvSpPr>
        <p:spPr>
          <a:xfrm>
            <a:off x="990600" y="1752600"/>
            <a:ext cx="7696200" cy="4572000"/>
          </a:xfrm>
        </p:spPr>
        <p:txBody>
          <a:bodyPr>
            <a:normAutofit fontScale="92500" lnSpcReduction="10000"/>
          </a:bodyPr>
          <a:lstStyle/>
          <a:p>
            <a:pPr marL="365125" indent="-365125">
              <a:buNone/>
            </a:pPr>
            <a:r>
              <a:rPr lang="en-US" dirty="0" err="1" smtClean="0"/>
              <a:t>Unsur-unsur</a:t>
            </a:r>
            <a:r>
              <a:rPr lang="en-US" dirty="0" smtClean="0"/>
              <a:t> </a:t>
            </a:r>
            <a:r>
              <a:rPr lang="en-US" dirty="0" err="1" smtClean="0"/>
              <a:t>Hak</a:t>
            </a:r>
            <a:r>
              <a:rPr lang="en-US" dirty="0" smtClean="0"/>
              <a:t> </a:t>
            </a:r>
            <a:r>
              <a:rPr lang="en-US" dirty="0" err="1" smtClean="0"/>
              <a:t>Bangsa</a:t>
            </a:r>
            <a:r>
              <a:rPr lang="en-US" dirty="0" smtClean="0"/>
              <a:t> Indonesia:</a:t>
            </a:r>
          </a:p>
          <a:p>
            <a:pPr marL="514350" indent="-514350">
              <a:buAutoNum type="arabicPeriod"/>
            </a:pPr>
            <a:r>
              <a:rPr lang="en-US" dirty="0" err="1" smtClean="0"/>
              <a:t>Unsur</a:t>
            </a:r>
            <a:r>
              <a:rPr lang="en-US" dirty="0" smtClean="0"/>
              <a:t> </a:t>
            </a:r>
            <a:r>
              <a:rPr lang="en-US" dirty="0" err="1" smtClean="0"/>
              <a:t>Kepunyaan</a:t>
            </a:r>
            <a:r>
              <a:rPr lang="en-US" dirty="0" smtClean="0"/>
              <a:t> yang </a:t>
            </a:r>
            <a:r>
              <a:rPr lang="en-US" dirty="0" err="1" smtClean="0"/>
              <a:t>beraspek</a:t>
            </a:r>
            <a:r>
              <a:rPr lang="en-US" dirty="0" smtClean="0"/>
              <a:t> </a:t>
            </a:r>
            <a:r>
              <a:rPr lang="en-US" dirty="0" err="1" smtClean="0"/>
              <a:t>Keperdataan</a:t>
            </a:r>
            <a:endParaRPr lang="en-US" dirty="0" smtClean="0"/>
          </a:p>
          <a:p>
            <a:pPr marL="914400" indent="-457200">
              <a:buFont typeface="Wingdings" pitchFamily="2" charset="2"/>
              <a:buChar char="Ø"/>
            </a:pPr>
            <a:r>
              <a:rPr lang="en-US" dirty="0" err="1" smtClean="0"/>
              <a:t>Seluruh</a:t>
            </a:r>
            <a:r>
              <a:rPr lang="en-US" dirty="0" smtClean="0"/>
              <a:t> </a:t>
            </a:r>
            <a:r>
              <a:rPr lang="en-US" dirty="0" err="1" smtClean="0"/>
              <a:t>tanah</a:t>
            </a:r>
            <a:r>
              <a:rPr lang="en-US" dirty="0" smtClean="0"/>
              <a:t> </a:t>
            </a:r>
            <a:r>
              <a:rPr lang="en-US" dirty="0" err="1" smtClean="0"/>
              <a:t>di</a:t>
            </a:r>
            <a:r>
              <a:rPr lang="en-US" dirty="0" smtClean="0"/>
              <a:t> Indonesia </a:t>
            </a:r>
            <a:r>
              <a:rPr lang="en-US" dirty="0" err="1" smtClean="0"/>
              <a:t>kepunyaan</a:t>
            </a:r>
            <a:r>
              <a:rPr lang="en-US" dirty="0" smtClean="0"/>
              <a:t> </a:t>
            </a:r>
            <a:r>
              <a:rPr lang="en-US" dirty="0" err="1" smtClean="0"/>
              <a:t>Bangsa</a:t>
            </a:r>
            <a:r>
              <a:rPr lang="en-US" dirty="0" smtClean="0"/>
              <a:t>  Indonesia</a:t>
            </a:r>
          </a:p>
          <a:p>
            <a:pPr marL="514350" indent="-514350">
              <a:buAutoNum type="arabicPeriod" startAt="2"/>
            </a:pPr>
            <a:r>
              <a:rPr lang="en-US" dirty="0" err="1" smtClean="0"/>
              <a:t>Unsur</a:t>
            </a:r>
            <a:r>
              <a:rPr lang="en-US" dirty="0" smtClean="0"/>
              <a:t> </a:t>
            </a:r>
            <a:r>
              <a:rPr lang="en-US" dirty="0" err="1" smtClean="0"/>
              <a:t>Tugas</a:t>
            </a:r>
            <a:r>
              <a:rPr lang="en-US" dirty="0" smtClean="0"/>
              <a:t> </a:t>
            </a:r>
            <a:r>
              <a:rPr lang="en-US" dirty="0" err="1" smtClean="0"/>
              <a:t>Kewenangan</a:t>
            </a:r>
            <a:r>
              <a:rPr lang="en-US" dirty="0" smtClean="0"/>
              <a:t> </a:t>
            </a:r>
            <a:r>
              <a:rPr lang="en-US" dirty="0" err="1" smtClean="0"/>
              <a:t>Mengelola</a:t>
            </a:r>
            <a:r>
              <a:rPr lang="en-US" dirty="0" smtClean="0"/>
              <a:t> yang </a:t>
            </a:r>
            <a:r>
              <a:rPr lang="en-US" dirty="0" err="1" smtClean="0"/>
              <a:t>beraspek</a:t>
            </a:r>
            <a:r>
              <a:rPr lang="en-US" dirty="0" smtClean="0"/>
              <a:t> </a:t>
            </a:r>
            <a:r>
              <a:rPr lang="en-US" dirty="0" err="1" smtClean="0"/>
              <a:t>Hukum</a:t>
            </a:r>
            <a:r>
              <a:rPr lang="en-US" dirty="0" smtClean="0"/>
              <a:t> </a:t>
            </a:r>
            <a:r>
              <a:rPr lang="en-US" dirty="0" err="1" smtClean="0"/>
              <a:t>Publik</a:t>
            </a:r>
            <a:endParaRPr lang="en-US" dirty="0" smtClean="0"/>
          </a:p>
          <a:p>
            <a:pPr marL="914400" indent="-457200">
              <a:buFont typeface="Wingdings" pitchFamily="2" charset="2"/>
              <a:buChar char="Ø"/>
            </a:pPr>
            <a:r>
              <a:rPr lang="en-US" dirty="0" err="1" smtClean="0"/>
              <a:t>Kewenangan</a:t>
            </a:r>
            <a:r>
              <a:rPr lang="en-US" dirty="0" smtClean="0"/>
              <a:t> </a:t>
            </a:r>
            <a:r>
              <a:rPr lang="en-US" dirty="0" err="1" smtClean="0"/>
              <a:t>sebagaimana</a:t>
            </a:r>
            <a:r>
              <a:rPr lang="en-US" dirty="0" smtClean="0"/>
              <a:t> </a:t>
            </a:r>
            <a:r>
              <a:rPr lang="en-US" dirty="0" err="1" smtClean="0"/>
              <a:t>dimaksud</a:t>
            </a:r>
            <a:r>
              <a:rPr lang="en-US" dirty="0" smtClean="0"/>
              <a:t> </a:t>
            </a:r>
            <a:r>
              <a:rPr lang="en-US" dirty="0" err="1" smtClean="0"/>
              <a:t>dalam</a:t>
            </a:r>
            <a:r>
              <a:rPr lang="en-US" dirty="0" smtClean="0"/>
              <a:t> </a:t>
            </a:r>
            <a:r>
              <a:rPr lang="en-US" dirty="0" err="1" smtClean="0"/>
              <a:t>Pasal</a:t>
            </a:r>
            <a:r>
              <a:rPr lang="en-US" dirty="0" smtClean="0"/>
              <a:t> 2(2) UUPA </a:t>
            </a:r>
            <a:r>
              <a:rPr lang="en-US" dirty="0" err="1" smtClean="0"/>
              <a:t>dan</a:t>
            </a:r>
            <a:r>
              <a:rPr lang="en-US" dirty="0" smtClean="0"/>
              <a:t> </a:t>
            </a:r>
            <a:r>
              <a:rPr lang="en-US" dirty="0" err="1" smtClean="0"/>
              <a:t>Penjelasan</a:t>
            </a:r>
            <a:r>
              <a:rPr lang="en-US" dirty="0" smtClean="0"/>
              <a:t> </a:t>
            </a:r>
            <a:r>
              <a:rPr lang="en-US" dirty="0" err="1" smtClean="0"/>
              <a:t>Umum</a:t>
            </a:r>
            <a:r>
              <a:rPr lang="en-US" dirty="0" smtClean="0"/>
              <a:t> II.2 UUPA</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400288" cy="1112838"/>
          </a:xfrm>
        </p:spPr>
        <p:txBody>
          <a:bodyPr>
            <a:normAutofit/>
          </a:bodyPr>
          <a:lstStyle/>
          <a:p>
            <a:r>
              <a:rPr lang="en-US" dirty="0" smtClean="0"/>
              <a:t>ad.</a:t>
            </a:r>
            <a:r>
              <a:rPr lang="en-US" dirty="0"/>
              <a:t>2</a:t>
            </a:r>
            <a:r>
              <a:rPr lang="en-US" dirty="0" smtClean="0"/>
              <a:t>. HAK MENGUASAI NEGARA</a:t>
            </a:r>
            <a:endParaRPr lang="en-US" dirty="0"/>
          </a:p>
        </p:txBody>
      </p:sp>
      <p:sp>
        <p:nvSpPr>
          <p:cNvPr id="3" name="Content Placeholder 2"/>
          <p:cNvSpPr>
            <a:spLocks noGrp="1"/>
          </p:cNvSpPr>
          <p:nvPr>
            <p:ph idx="1"/>
          </p:nvPr>
        </p:nvSpPr>
        <p:spPr>
          <a:xfrm>
            <a:off x="990600" y="1752600"/>
            <a:ext cx="7943088" cy="4495800"/>
          </a:xfrm>
        </p:spPr>
        <p:txBody>
          <a:bodyPr/>
          <a:lstStyle/>
          <a:p>
            <a:pPr marL="0" indent="0">
              <a:buNone/>
            </a:pPr>
            <a:r>
              <a:rPr lang="en-US" dirty="0" err="1" smtClean="0"/>
              <a:t>Bersumber</a:t>
            </a:r>
            <a:r>
              <a:rPr lang="en-US" dirty="0" smtClean="0"/>
              <a:t> </a:t>
            </a:r>
            <a:r>
              <a:rPr lang="en-US" dirty="0" err="1" smtClean="0"/>
              <a:t>pada</a:t>
            </a:r>
            <a:r>
              <a:rPr lang="en-US" dirty="0" smtClean="0"/>
              <a:t> </a:t>
            </a:r>
            <a:r>
              <a:rPr lang="en-US" dirty="0" err="1" smtClean="0"/>
              <a:t>Pemberian</a:t>
            </a:r>
            <a:r>
              <a:rPr lang="en-US" dirty="0" smtClean="0"/>
              <a:t> </a:t>
            </a:r>
            <a:r>
              <a:rPr lang="en-US" dirty="0" err="1" smtClean="0"/>
              <a:t>kuasa</a:t>
            </a:r>
            <a:r>
              <a:rPr lang="en-US" dirty="0" smtClean="0"/>
              <a:t> </a:t>
            </a:r>
            <a:r>
              <a:rPr lang="en-US" dirty="0" err="1" smtClean="0"/>
              <a:t>dari</a:t>
            </a:r>
            <a:r>
              <a:rPr lang="en-US" dirty="0" smtClean="0"/>
              <a:t> </a:t>
            </a:r>
            <a:r>
              <a:rPr lang="en-US" dirty="0" err="1" smtClean="0"/>
              <a:t>Bangsa</a:t>
            </a:r>
            <a:r>
              <a:rPr lang="en-US" dirty="0" smtClean="0"/>
              <a:t> Indonesia </a:t>
            </a:r>
            <a:r>
              <a:rPr lang="en-US" dirty="0" err="1" smtClean="0"/>
              <a:t>kepada</a:t>
            </a:r>
            <a:r>
              <a:rPr lang="en-US" dirty="0" smtClean="0"/>
              <a:t> Negara </a:t>
            </a:r>
            <a:r>
              <a:rPr lang="en-US" dirty="0" err="1" smtClean="0"/>
              <a:t>sebagai</a:t>
            </a:r>
            <a:r>
              <a:rPr lang="en-US" dirty="0" smtClean="0"/>
              <a:t> </a:t>
            </a:r>
            <a:r>
              <a:rPr lang="en-US" dirty="0" err="1" smtClean="0"/>
              <a:t>Organisasi</a:t>
            </a:r>
            <a:r>
              <a:rPr lang="en-US" dirty="0" smtClean="0"/>
              <a:t> </a:t>
            </a:r>
            <a:r>
              <a:rPr lang="en-US" dirty="0" err="1" smtClean="0"/>
              <a:t>Kekuasaan</a:t>
            </a:r>
            <a:r>
              <a:rPr lang="en-US" dirty="0" smtClean="0"/>
              <a:t> </a:t>
            </a:r>
            <a:r>
              <a:rPr lang="en-US" dirty="0" err="1" smtClean="0"/>
              <a:t>Seluruh</a:t>
            </a:r>
            <a:r>
              <a:rPr lang="en-US" dirty="0" smtClean="0"/>
              <a:t> Rakyat Indonesia       (</a:t>
            </a:r>
            <a:r>
              <a:rPr lang="en-US" dirty="0" err="1" smtClean="0"/>
              <a:t>Badan</a:t>
            </a:r>
            <a:r>
              <a:rPr lang="en-US" dirty="0" smtClean="0"/>
              <a:t> </a:t>
            </a:r>
            <a:r>
              <a:rPr lang="en-US" dirty="0" err="1" smtClean="0"/>
              <a:t>Penguasa</a:t>
            </a:r>
            <a:r>
              <a:rPr lang="en-US" dirty="0" smtClean="0"/>
              <a:t>) </a:t>
            </a:r>
            <a:r>
              <a:rPr lang="en-US" dirty="0" err="1" smtClean="0"/>
              <a:t>berdasarkan</a:t>
            </a:r>
            <a:r>
              <a:rPr lang="en-US" dirty="0" smtClean="0"/>
              <a:t> </a:t>
            </a:r>
            <a:r>
              <a:rPr lang="en-US" dirty="0" err="1" smtClean="0"/>
              <a:t>ketentuan</a:t>
            </a:r>
            <a:r>
              <a:rPr lang="en-US" dirty="0" smtClean="0"/>
              <a:t> </a:t>
            </a:r>
            <a:r>
              <a:rPr lang="en-US" dirty="0" err="1" smtClean="0"/>
              <a:t>Pasal</a:t>
            </a:r>
            <a:r>
              <a:rPr lang="en-US" dirty="0" smtClean="0"/>
              <a:t> 33 (3) UUD 1945, yang </a:t>
            </a:r>
            <a:r>
              <a:rPr lang="en-US" dirty="0" err="1" smtClean="0"/>
              <a:t>terjadi</a:t>
            </a:r>
            <a:r>
              <a:rPr lang="en-US" dirty="0" smtClean="0"/>
              <a:t> </a:t>
            </a:r>
            <a:r>
              <a:rPr lang="en-US" dirty="0" err="1" smtClean="0"/>
              <a:t>pada</a:t>
            </a:r>
            <a:r>
              <a:rPr lang="en-US" dirty="0" smtClean="0"/>
              <a:t> </a:t>
            </a:r>
            <a:r>
              <a:rPr lang="en-US" dirty="0" err="1" smtClean="0"/>
              <a:t>tanggal</a:t>
            </a:r>
            <a:r>
              <a:rPr lang="en-US" dirty="0" smtClean="0"/>
              <a:t> 18 </a:t>
            </a:r>
            <a:r>
              <a:rPr lang="en-US" dirty="0" err="1" smtClean="0"/>
              <a:t>Agustus</a:t>
            </a:r>
            <a:r>
              <a:rPr lang="en-US" dirty="0" smtClean="0"/>
              <a:t> 1945 </a:t>
            </a:r>
            <a:r>
              <a:rPr lang="en-US" dirty="0" err="1" smtClean="0"/>
              <a:t>dan</a:t>
            </a:r>
            <a:r>
              <a:rPr lang="en-US" dirty="0" smtClean="0"/>
              <a:t> </a:t>
            </a:r>
            <a:r>
              <a:rPr lang="en-US" dirty="0" err="1" smtClean="0"/>
              <a:t>kemudian</a:t>
            </a:r>
            <a:r>
              <a:rPr lang="en-US" dirty="0" smtClean="0"/>
              <a:t> </a:t>
            </a:r>
            <a:r>
              <a:rPr lang="en-US" dirty="0" err="1" smtClean="0"/>
              <a:t>dijabarkan</a:t>
            </a:r>
            <a:r>
              <a:rPr lang="en-US" dirty="0" smtClean="0"/>
              <a:t> </a:t>
            </a:r>
            <a:r>
              <a:rPr lang="en-US" dirty="0" err="1" smtClean="0"/>
              <a:t>lebih</a:t>
            </a:r>
            <a:r>
              <a:rPr lang="en-US" dirty="0" smtClean="0"/>
              <a:t> </a:t>
            </a:r>
            <a:r>
              <a:rPr lang="en-US" dirty="0" err="1" smtClean="0"/>
              <a:t>lanjut</a:t>
            </a:r>
            <a:r>
              <a:rPr lang="en-US" dirty="0" smtClean="0"/>
              <a:t> </a:t>
            </a:r>
            <a:r>
              <a:rPr lang="en-US" dirty="0" err="1" smtClean="0"/>
              <a:t>dalam</a:t>
            </a:r>
            <a:r>
              <a:rPr lang="en-US" dirty="0" smtClean="0"/>
              <a:t> </a:t>
            </a:r>
            <a:r>
              <a:rPr lang="en-US" dirty="0" err="1" smtClean="0"/>
              <a:t>Pasal</a:t>
            </a:r>
            <a:r>
              <a:rPr lang="en-US" dirty="0" smtClean="0"/>
              <a:t> 2 UUPA.</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1169</TotalTime>
  <Words>3629</Words>
  <Application>Microsoft Office PowerPoint</Application>
  <PresentationFormat>On-screen Show (4:3)</PresentationFormat>
  <Paragraphs>407</Paragraphs>
  <Slides>73</Slides>
  <Notes>1</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Solstice</vt:lpstr>
      <vt:lpstr>Pertemuan ke-5 HAK-HAK PENGUASAAN  ATAS TANAH  </vt:lpstr>
      <vt:lpstr>PENGERTIAN  HAK PENGUASAAN ATAS TANAH</vt:lpstr>
      <vt:lpstr>HIERARKI HAK-HAK PENGUASAAN ATAS TANAH</vt:lpstr>
      <vt:lpstr>FUNGSI SOSIAL HAK ATAS TANAH</vt:lpstr>
      <vt:lpstr>FUNGSI SOSIAL HAK ATAS TANAH</vt:lpstr>
      <vt:lpstr>Ad.1.  HAK BANGSA INDONESIA</vt:lpstr>
      <vt:lpstr>ad.1.  HAK BANGSA INDONESIA (lanjutan)</vt:lpstr>
      <vt:lpstr>ad.1. HAK BANGSA INDONESIA (lanjutan)</vt:lpstr>
      <vt:lpstr>ad.2. HAK MENGUASAI NEGARA</vt:lpstr>
      <vt:lpstr>ad.2. HAK MENGUASAI NEGARA (lanjutan)</vt:lpstr>
      <vt:lpstr>ad.2. HAK MENGUASAI NEGARA (lanjutan)</vt:lpstr>
      <vt:lpstr>ad.2. HAK MENGUASAI NEGARA (lanjutan)</vt:lpstr>
      <vt:lpstr>TANAH NEGARA</vt:lpstr>
      <vt:lpstr>TANAH NEGARA</vt:lpstr>
      <vt:lpstr>ad.3. HAK ULAYAT  MASYARAKAT HUKUM ADAT</vt:lpstr>
      <vt:lpstr>ad.4.  HAK-HAK INDIVIDU (Hak-hak Perorangan Atas Tanah)</vt:lpstr>
      <vt:lpstr>ad. HAK ATAS TANAH YANG PRIMER</vt:lpstr>
      <vt:lpstr>ad. HAK ATAS TANAH YANG   SEKUNDER</vt:lpstr>
      <vt:lpstr>ad. HAK ATAS TANAH YANG SEKUNDER (lanjutan)</vt:lpstr>
      <vt:lpstr>HAK MILIK</vt:lpstr>
      <vt:lpstr>Hak Milik (lanjutan)</vt:lpstr>
      <vt:lpstr>Hak Milik (lanjutan)</vt:lpstr>
      <vt:lpstr>Hak Milik (lanjutan)</vt:lpstr>
      <vt:lpstr>Hak Milik (lanjutan)</vt:lpstr>
      <vt:lpstr>Hak Milik yang dipunyai oleh        Orang Asing</vt:lpstr>
      <vt:lpstr>Pemilikan Rumah Tempat Tinggal (Hunian) oleh Orang Asing</vt:lpstr>
      <vt:lpstr>HAK GUNA USAHA</vt:lpstr>
      <vt:lpstr>Hak Guna Usaha (lanjutan)</vt:lpstr>
      <vt:lpstr>Hak Guna Usaha (lanjutan)</vt:lpstr>
      <vt:lpstr>Hak Guna Usaha (lanjutan)</vt:lpstr>
      <vt:lpstr>HAK GUNA BANGUNAN</vt:lpstr>
      <vt:lpstr>Hak Guna Bangunan (lanjutan)</vt:lpstr>
      <vt:lpstr>Hak Guna Bangunan (lanjutan)</vt:lpstr>
      <vt:lpstr>HAK PAKAI</vt:lpstr>
      <vt:lpstr>Hak Pakai (lanjutan)</vt:lpstr>
      <vt:lpstr>Hak Pakai (lanjutan)</vt:lpstr>
      <vt:lpstr>Hak Pakai (lanjutan)</vt:lpstr>
      <vt:lpstr>Hak Pakai (lanjutan)</vt:lpstr>
      <vt:lpstr>HAK PENGELOLAAN</vt:lpstr>
      <vt:lpstr>CONTOH KASUS</vt:lpstr>
      <vt:lpstr>JAWABAN</vt:lpstr>
      <vt:lpstr>JAWABAN</vt:lpstr>
      <vt:lpstr>TERJADINYA HAK ATAS TANAH</vt:lpstr>
      <vt:lpstr>ad. 1. Hak Atas Tanah karena  PENETAPAN PEMERINTAH</vt:lpstr>
      <vt:lpstr>ad. 1. Hak Atas Tanah karena  PENETAPAN PEMERINTAH (lanjutan)</vt:lpstr>
      <vt:lpstr>ad. 1. Hak Atas Tanah karena  PENETAPAN PEMERINTAH (lanjutan)</vt:lpstr>
      <vt:lpstr>ad. 1. Hak Atas Tanah karena  PENETAPAN PEMERINTAH (lanjutan)</vt:lpstr>
      <vt:lpstr>ad. 1. Hak Atas Tanah karena  PENETAPAN PEMERINTAH (lanjutan)</vt:lpstr>
      <vt:lpstr>ad. 1. Hak Atas Tanah karena  PENETAPAN PEMERINTAH (lanjutan)</vt:lpstr>
      <vt:lpstr>ad. 1. Hak Atas Tanah karena  PENETAPAN PEMERINTAH (lanjutan)</vt:lpstr>
      <vt:lpstr>ad. 2. Hak Atas Tanah karena         KONVERSI                           (Ketentuan Undang-Undang)</vt:lpstr>
      <vt:lpstr>ad. 2. Hak Atas Tanah karena         KONVERSI                                      (Lanjutan)</vt:lpstr>
      <vt:lpstr>ad. 2. Hak Atas Tanah karena        KONVERSI                                   (Lanjutan)</vt:lpstr>
      <vt:lpstr>ad. 2. Hak Atas Tanah karena        KONVERSI                                  (Lanjutan)</vt:lpstr>
      <vt:lpstr>ad. 3. Hak Atas Tanah karena       PERJANJIAN</vt:lpstr>
      <vt:lpstr>Ad. 3. Hak Atas Tanah karena            PERJANJIAN     (Lanjutan)</vt:lpstr>
      <vt:lpstr>Ad. 3. Hak Atas Tanah karena            PERJANJIAN     (Lanjutan)</vt:lpstr>
      <vt:lpstr>Ad. 3. Hak Atas Tanah karena            PERJANJIAN     (Lanjutan)</vt:lpstr>
      <vt:lpstr>HAPUSNYA HAK ATAS TANAH</vt:lpstr>
      <vt:lpstr>HAPUSNYA HAK ATAS TANAH   (Lanjutan)</vt:lpstr>
      <vt:lpstr>HAPUSNYA HAK ATAS TANAH   (Lanjutan)</vt:lpstr>
      <vt:lpstr>HAPUSNYA HAK ATAS TANAH   (Lanjutan)</vt:lpstr>
      <vt:lpstr>HAPUSNYA HAK ATAS TANAH   (Lanjutan)</vt:lpstr>
      <vt:lpstr>HAPUSNYA HAK ATAS TANAH   (Lanjutan)</vt:lpstr>
      <vt:lpstr>HAPUSNYA HAK ATAS TANAH   (Lanjutan)</vt:lpstr>
      <vt:lpstr>HAPUSNYA HAK ATAS TANAH   (Lanjutan)</vt:lpstr>
      <vt:lpstr>HAPUSNYA HAK ATAS TANAH   (Lanjutan)</vt:lpstr>
      <vt:lpstr>HAPUSNYA HAK ATAS TANAH   (Lanjutan)</vt:lpstr>
      <vt:lpstr>HAPUSNYA HAK ATAS TANAH   (Lanjutan)</vt:lpstr>
      <vt:lpstr>HAPUSNYA HAK ATAS TANAH   (Lanjutan)</vt:lpstr>
      <vt:lpstr>HAPUSNYA HAK ATAS TANAH   (Lanjutan)</vt:lpstr>
      <vt:lpstr>HAPUSNYA HAK ATAS TANAH   (Lanjutan)</vt:lpstr>
      <vt:lpstr>HAPUSNYA HAK ATAS TANAH   (Lanjutan)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Pendaftaran Tanah</dc:title>
  <dc:creator>Arief Kusuma AP</dc:creator>
  <cp:lastModifiedBy>May</cp:lastModifiedBy>
  <cp:revision>72</cp:revision>
  <dcterms:created xsi:type="dcterms:W3CDTF">2006-08-16T00:00:00Z</dcterms:created>
  <dcterms:modified xsi:type="dcterms:W3CDTF">2015-04-24T09:31:51Z</dcterms:modified>
</cp:coreProperties>
</file>