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76" r:id="rId8"/>
    <p:sldId id="279" r:id="rId9"/>
    <p:sldId id="280" r:id="rId10"/>
    <p:sldId id="264" r:id="rId11"/>
    <p:sldId id="265" r:id="rId12"/>
    <p:sldId id="266" r:id="rId13"/>
    <p:sldId id="267" r:id="rId14"/>
    <p:sldId id="268" r:id="rId15"/>
    <p:sldId id="269" r:id="rId16"/>
    <p:sldId id="270" r:id="rId17"/>
    <p:sldId id="273" r:id="rId18"/>
    <p:sldId id="271" r:id="rId19"/>
    <p:sldId id="272"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5F93B-953A-4D62-87B0-154130CAADC6}" type="doc">
      <dgm:prSet loTypeId="urn:microsoft.com/office/officeart/2005/8/layout/orgChart1" loCatId="hierarchy" qsTypeId="urn:microsoft.com/office/officeart/2005/8/quickstyle/simple1" qsCatId="simple" csTypeId="urn:microsoft.com/office/officeart/2005/8/colors/accent1_2" csCatId="accent1"/>
      <dgm:spPr/>
    </dgm:pt>
    <dgm:pt modelId="{BBD7A22C-2B2B-4BAD-B3BE-EA4670D981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anose="020B0604020202020204" pitchFamily="34" charset="0"/>
            </a:rPr>
            <a:t>HATAH</a:t>
          </a:r>
        </a:p>
      </dgm:t>
    </dgm:pt>
    <dgm:pt modelId="{C140FB0B-4CDC-4FFF-8579-C983A8A363F5}" type="parTrans" cxnId="{0553F8D0-D539-4D99-B4B8-0A9EEF7C970B}">
      <dgm:prSet/>
      <dgm:spPr/>
    </dgm:pt>
    <dgm:pt modelId="{9D8F12C9-8970-4A83-BEBD-CA70C3F7491D}" type="sibTrans" cxnId="{0553F8D0-D539-4D99-B4B8-0A9EEF7C970B}">
      <dgm:prSet/>
      <dgm:spPr/>
    </dgm:pt>
    <dgm:pt modelId="{D025B45D-8A91-4FE9-A09A-B291E81AADB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Ekstern/HPI</a:t>
          </a:r>
        </a:p>
      </dgm:t>
    </dgm:pt>
    <dgm:pt modelId="{FB79C6DB-83AA-4F3D-9091-3F82C4A217AD}" type="parTrans" cxnId="{2A0C2023-57AC-4A08-A48C-19DA81E6B65F}">
      <dgm:prSet/>
      <dgm:spPr/>
    </dgm:pt>
    <dgm:pt modelId="{115F824C-36B6-424A-A79E-9B7C8005E300}" type="sibTrans" cxnId="{2A0C2023-57AC-4A08-A48C-19DA81E6B65F}">
      <dgm:prSet/>
      <dgm:spPr/>
    </dgm:pt>
    <dgm:pt modelId="{16F6AAAA-0DBC-4FCD-AEE4-F732FA3A90C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Intern</a:t>
          </a:r>
        </a:p>
      </dgm:t>
    </dgm:pt>
    <dgm:pt modelId="{4363890A-5360-4B3F-B6BE-0F8D1561759F}" type="parTrans" cxnId="{ABEEBB4C-B175-45B8-BA31-E811688971A6}">
      <dgm:prSet/>
      <dgm:spPr/>
    </dgm:pt>
    <dgm:pt modelId="{B9D928B6-FD43-4524-B3BB-D1AE2105DD94}" type="sibTrans" cxnId="{ABEEBB4C-B175-45B8-BA31-E811688971A6}">
      <dgm:prSet/>
      <dgm:spPr/>
    </dgm:pt>
    <dgm:pt modelId="{0CA44B20-E5E6-4CE3-929A-2130B775B51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Golongan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(HAG)</a:t>
          </a:r>
        </a:p>
      </dgm:t>
    </dgm:pt>
    <dgm:pt modelId="{C4B385D6-ADA2-4D04-88F2-F44F6EE47C90}" type="parTrans" cxnId="{014CE3C1-125D-4A44-9429-5871961FAD0C}">
      <dgm:prSet/>
      <dgm:spPr/>
    </dgm:pt>
    <dgm:pt modelId="{05F3487A-A92B-430F-AE0E-698A33950DCE}" type="sibTrans" cxnId="{014CE3C1-125D-4A44-9429-5871961FAD0C}">
      <dgm:prSet/>
      <dgm:spPr/>
    </dgm:pt>
    <dgm:pt modelId="{E0C41534-642B-4318-A6C5-90C7CBF50FF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Tempat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(HAT)</a:t>
          </a:r>
        </a:p>
      </dgm:t>
    </dgm:pt>
    <dgm:pt modelId="{2FB9966B-7750-468E-8CC1-91F8A2A46C07}" type="parTrans" cxnId="{B16BB2C1-7D63-4CD9-BC33-B86E8BB27D1F}">
      <dgm:prSet/>
      <dgm:spPr/>
    </dgm:pt>
    <dgm:pt modelId="{C9149EF4-6644-4337-B38F-2E11BE66856B}" type="sibTrans" cxnId="{B16BB2C1-7D63-4CD9-BC33-B86E8BB27D1F}">
      <dgm:prSet/>
      <dgm:spPr/>
    </dgm:pt>
    <dgm:pt modelId="{8B318CB5-19F6-4091-9C2E-97B73444E43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Hukum Antar Waktu</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panose="020B0604020202020204" pitchFamily="34" charset="0"/>
            </a:rPr>
            <a:t>(HAW)</a:t>
          </a:r>
        </a:p>
      </dgm:t>
    </dgm:pt>
    <dgm:pt modelId="{E79D700B-62A8-4B1F-8522-3FAB4A1A6C93}" type="parTrans" cxnId="{7EA84D3B-12F3-4D39-ADA9-4471A59DC7C8}">
      <dgm:prSet/>
      <dgm:spPr/>
    </dgm:pt>
    <dgm:pt modelId="{F2BD6A50-6E85-4650-912E-5BFCBE33B391}" type="sibTrans" cxnId="{7EA84D3B-12F3-4D39-ADA9-4471A59DC7C8}">
      <dgm:prSet/>
      <dgm:spPr/>
    </dgm:pt>
    <dgm:pt modelId="{7AC54A87-7241-4970-9B42-423B683BEC8F}" type="pres">
      <dgm:prSet presAssocID="{6815F93B-953A-4D62-87B0-154130CAADC6}" presName="hierChild1" presStyleCnt="0">
        <dgm:presLayoutVars>
          <dgm:orgChart val="1"/>
          <dgm:chPref val="1"/>
          <dgm:dir/>
          <dgm:animOne val="branch"/>
          <dgm:animLvl val="lvl"/>
          <dgm:resizeHandles/>
        </dgm:presLayoutVars>
      </dgm:prSet>
      <dgm:spPr/>
    </dgm:pt>
    <dgm:pt modelId="{3E0758F4-4B6B-4FDA-ACE0-989EA99576C6}" type="pres">
      <dgm:prSet presAssocID="{BBD7A22C-2B2B-4BAD-B3BE-EA4670D9814E}" presName="hierRoot1" presStyleCnt="0">
        <dgm:presLayoutVars>
          <dgm:hierBranch/>
        </dgm:presLayoutVars>
      </dgm:prSet>
      <dgm:spPr/>
    </dgm:pt>
    <dgm:pt modelId="{D6A63449-6848-45BE-B144-D6FF1A718F0F}" type="pres">
      <dgm:prSet presAssocID="{BBD7A22C-2B2B-4BAD-B3BE-EA4670D9814E}" presName="rootComposite1" presStyleCnt="0"/>
      <dgm:spPr/>
    </dgm:pt>
    <dgm:pt modelId="{E63CDD6E-3DC4-4571-8A62-C6E489B800C1}" type="pres">
      <dgm:prSet presAssocID="{BBD7A22C-2B2B-4BAD-B3BE-EA4670D9814E}" presName="rootText1" presStyleLbl="node0" presStyleIdx="0" presStyleCnt="1">
        <dgm:presLayoutVars>
          <dgm:chPref val="3"/>
        </dgm:presLayoutVars>
      </dgm:prSet>
      <dgm:spPr/>
      <dgm:t>
        <a:bodyPr/>
        <a:lstStyle/>
        <a:p>
          <a:endParaRPr lang="en-US"/>
        </a:p>
      </dgm:t>
    </dgm:pt>
    <dgm:pt modelId="{8A3DC72E-790A-4F66-846F-380D15A67E7A}" type="pres">
      <dgm:prSet presAssocID="{BBD7A22C-2B2B-4BAD-B3BE-EA4670D9814E}" presName="rootConnector1" presStyleLbl="node1" presStyleIdx="0" presStyleCnt="0"/>
      <dgm:spPr/>
      <dgm:t>
        <a:bodyPr/>
        <a:lstStyle/>
        <a:p>
          <a:endParaRPr lang="en-US"/>
        </a:p>
      </dgm:t>
    </dgm:pt>
    <dgm:pt modelId="{2E86335B-5691-4B1A-B3DA-D2E7F4B43210}" type="pres">
      <dgm:prSet presAssocID="{BBD7A22C-2B2B-4BAD-B3BE-EA4670D9814E}" presName="hierChild2" presStyleCnt="0"/>
      <dgm:spPr/>
    </dgm:pt>
    <dgm:pt modelId="{0F8C46BC-90FE-4A9B-A725-C99F78407E81}" type="pres">
      <dgm:prSet presAssocID="{FB79C6DB-83AA-4F3D-9091-3F82C4A217AD}" presName="Name35" presStyleLbl="parChTrans1D2" presStyleIdx="0" presStyleCnt="2"/>
      <dgm:spPr/>
    </dgm:pt>
    <dgm:pt modelId="{B0AC9E1F-59D5-400C-A754-8C64A600F143}" type="pres">
      <dgm:prSet presAssocID="{D025B45D-8A91-4FE9-A09A-B291E81AADB1}" presName="hierRoot2" presStyleCnt="0">
        <dgm:presLayoutVars>
          <dgm:hierBranch/>
        </dgm:presLayoutVars>
      </dgm:prSet>
      <dgm:spPr/>
    </dgm:pt>
    <dgm:pt modelId="{7D385110-5752-4E9C-AE02-5BFE5CA8D7C1}" type="pres">
      <dgm:prSet presAssocID="{D025B45D-8A91-4FE9-A09A-B291E81AADB1}" presName="rootComposite" presStyleCnt="0"/>
      <dgm:spPr/>
    </dgm:pt>
    <dgm:pt modelId="{6E0661D2-ECB9-40B8-969B-0988D4ACCED5}" type="pres">
      <dgm:prSet presAssocID="{D025B45D-8A91-4FE9-A09A-B291E81AADB1}" presName="rootText" presStyleLbl="node2" presStyleIdx="0" presStyleCnt="2">
        <dgm:presLayoutVars>
          <dgm:chPref val="3"/>
        </dgm:presLayoutVars>
      </dgm:prSet>
      <dgm:spPr/>
      <dgm:t>
        <a:bodyPr/>
        <a:lstStyle/>
        <a:p>
          <a:endParaRPr lang="en-US"/>
        </a:p>
      </dgm:t>
    </dgm:pt>
    <dgm:pt modelId="{A2FA5204-7A29-4C6B-8E26-DE91520C3D8D}" type="pres">
      <dgm:prSet presAssocID="{D025B45D-8A91-4FE9-A09A-B291E81AADB1}" presName="rootConnector" presStyleLbl="node2" presStyleIdx="0" presStyleCnt="2"/>
      <dgm:spPr/>
      <dgm:t>
        <a:bodyPr/>
        <a:lstStyle/>
        <a:p>
          <a:endParaRPr lang="en-US"/>
        </a:p>
      </dgm:t>
    </dgm:pt>
    <dgm:pt modelId="{FDD4829C-1877-455F-8897-DEF1E05A7C9B}" type="pres">
      <dgm:prSet presAssocID="{D025B45D-8A91-4FE9-A09A-B291E81AADB1}" presName="hierChild4" presStyleCnt="0"/>
      <dgm:spPr/>
    </dgm:pt>
    <dgm:pt modelId="{B18356A4-315F-45D6-A90F-92593AFA8CFC}" type="pres">
      <dgm:prSet presAssocID="{D025B45D-8A91-4FE9-A09A-B291E81AADB1}" presName="hierChild5" presStyleCnt="0"/>
      <dgm:spPr/>
    </dgm:pt>
    <dgm:pt modelId="{FCF54D0E-0754-4BAB-9503-907FDC459110}" type="pres">
      <dgm:prSet presAssocID="{4363890A-5360-4B3F-B6BE-0F8D1561759F}" presName="Name35" presStyleLbl="parChTrans1D2" presStyleIdx="1" presStyleCnt="2"/>
      <dgm:spPr/>
    </dgm:pt>
    <dgm:pt modelId="{480C6B70-10F1-446A-9B15-AB62091EE7A7}" type="pres">
      <dgm:prSet presAssocID="{16F6AAAA-0DBC-4FCD-AEE4-F732FA3A90CA}" presName="hierRoot2" presStyleCnt="0">
        <dgm:presLayoutVars>
          <dgm:hierBranch/>
        </dgm:presLayoutVars>
      </dgm:prSet>
      <dgm:spPr/>
    </dgm:pt>
    <dgm:pt modelId="{327DC75C-1212-4213-A73F-EB6A1E55136F}" type="pres">
      <dgm:prSet presAssocID="{16F6AAAA-0DBC-4FCD-AEE4-F732FA3A90CA}" presName="rootComposite" presStyleCnt="0"/>
      <dgm:spPr/>
    </dgm:pt>
    <dgm:pt modelId="{E13F5376-E297-4B7C-8E06-5C11F84B4416}" type="pres">
      <dgm:prSet presAssocID="{16F6AAAA-0DBC-4FCD-AEE4-F732FA3A90CA}" presName="rootText" presStyleLbl="node2" presStyleIdx="1" presStyleCnt="2">
        <dgm:presLayoutVars>
          <dgm:chPref val="3"/>
        </dgm:presLayoutVars>
      </dgm:prSet>
      <dgm:spPr/>
      <dgm:t>
        <a:bodyPr/>
        <a:lstStyle/>
        <a:p>
          <a:endParaRPr lang="en-US"/>
        </a:p>
      </dgm:t>
    </dgm:pt>
    <dgm:pt modelId="{C3CD5CE3-C126-4A7D-8D17-9D314A0BE027}" type="pres">
      <dgm:prSet presAssocID="{16F6AAAA-0DBC-4FCD-AEE4-F732FA3A90CA}" presName="rootConnector" presStyleLbl="node2" presStyleIdx="1" presStyleCnt="2"/>
      <dgm:spPr/>
      <dgm:t>
        <a:bodyPr/>
        <a:lstStyle/>
        <a:p>
          <a:endParaRPr lang="en-US"/>
        </a:p>
      </dgm:t>
    </dgm:pt>
    <dgm:pt modelId="{102AA693-A885-43C3-AFC8-D0813861D505}" type="pres">
      <dgm:prSet presAssocID="{16F6AAAA-0DBC-4FCD-AEE4-F732FA3A90CA}" presName="hierChild4" presStyleCnt="0"/>
      <dgm:spPr/>
    </dgm:pt>
    <dgm:pt modelId="{93DAE4F8-6648-4B87-A71D-C48CDBEA54A6}" type="pres">
      <dgm:prSet presAssocID="{C4B385D6-ADA2-4D04-88F2-F44F6EE47C90}" presName="Name35" presStyleLbl="parChTrans1D3" presStyleIdx="0" presStyleCnt="3"/>
      <dgm:spPr/>
    </dgm:pt>
    <dgm:pt modelId="{EF676208-1915-426C-B850-2FEFC9460ABA}" type="pres">
      <dgm:prSet presAssocID="{0CA44B20-E5E6-4CE3-929A-2130B775B515}" presName="hierRoot2" presStyleCnt="0">
        <dgm:presLayoutVars>
          <dgm:hierBranch val="r"/>
        </dgm:presLayoutVars>
      </dgm:prSet>
      <dgm:spPr/>
    </dgm:pt>
    <dgm:pt modelId="{6B6228FD-504D-4980-A52D-B9BFEAD39659}" type="pres">
      <dgm:prSet presAssocID="{0CA44B20-E5E6-4CE3-929A-2130B775B515}" presName="rootComposite" presStyleCnt="0"/>
      <dgm:spPr/>
    </dgm:pt>
    <dgm:pt modelId="{E1ECD5FC-FFB7-441A-B239-F5D074E8D69F}" type="pres">
      <dgm:prSet presAssocID="{0CA44B20-E5E6-4CE3-929A-2130B775B515}" presName="rootText" presStyleLbl="node3" presStyleIdx="0" presStyleCnt="3">
        <dgm:presLayoutVars>
          <dgm:chPref val="3"/>
        </dgm:presLayoutVars>
      </dgm:prSet>
      <dgm:spPr/>
      <dgm:t>
        <a:bodyPr/>
        <a:lstStyle/>
        <a:p>
          <a:endParaRPr lang="en-US"/>
        </a:p>
      </dgm:t>
    </dgm:pt>
    <dgm:pt modelId="{E6FE721E-E1D1-4D96-971D-7BDC6D683E30}" type="pres">
      <dgm:prSet presAssocID="{0CA44B20-E5E6-4CE3-929A-2130B775B515}" presName="rootConnector" presStyleLbl="node3" presStyleIdx="0" presStyleCnt="3"/>
      <dgm:spPr/>
      <dgm:t>
        <a:bodyPr/>
        <a:lstStyle/>
        <a:p>
          <a:endParaRPr lang="en-US"/>
        </a:p>
      </dgm:t>
    </dgm:pt>
    <dgm:pt modelId="{8B53987D-1819-4648-AB0E-81AB3D80555E}" type="pres">
      <dgm:prSet presAssocID="{0CA44B20-E5E6-4CE3-929A-2130B775B515}" presName="hierChild4" presStyleCnt="0"/>
      <dgm:spPr/>
    </dgm:pt>
    <dgm:pt modelId="{D978F62F-7792-4648-9F3E-0EEA3F1BD527}" type="pres">
      <dgm:prSet presAssocID="{0CA44B20-E5E6-4CE3-929A-2130B775B515}" presName="hierChild5" presStyleCnt="0"/>
      <dgm:spPr/>
    </dgm:pt>
    <dgm:pt modelId="{5EA408C9-51C7-4CD6-85CD-67D031E1741D}" type="pres">
      <dgm:prSet presAssocID="{2FB9966B-7750-468E-8CC1-91F8A2A46C07}" presName="Name35" presStyleLbl="parChTrans1D3" presStyleIdx="1" presStyleCnt="3"/>
      <dgm:spPr/>
    </dgm:pt>
    <dgm:pt modelId="{A1680412-3C42-4DC6-B46F-03FD4064DAFC}" type="pres">
      <dgm:prSet presAssocID="{E0C41534-642B-4318-A6C5-90C7CBF50FFA}" presName="hierRoot2" presStyleCnt="0">
        <dgm:presLayoutVars>
          <dgm:hierBranch val="r"/>
        </dgm:presLayoutVars>
      </dgm:prSet>
      <dgm:spPr/>
    </dgm:pt>
    <dgm:pt modelId="{0916F5D5-7E17-4685-BBD1-074768AF0139}" type="pres">
      <dgm:prSet presAssocID="{E0C41534-642B-4318-A6C5-90C7CBF50FFA}" presName="rootComposite" presStyleCnt="0"/>
      <dgm:spPr/>
    </dgm:pt>
    <dgm:pt modelId="{96AB3BA3-369F-4AFE-B035-098BD4BF918D}" type="pres">
      <dgm:prSet presAssocID="{E0C41534-642B-4318-A6C5-90C7CBF50FFA}" presName="rootText" presStyleLbl="node3" presStyleIdx="1" presStyleCnt="3">
        <dgm:presLayoutVars>
          <dgm:chPref val="3"/>
        </dgm:presLayoutVars>
      </dgm:prSet>
      <dgm:spPr/>
      <dgm:t>
        <a:bodyPr/>
        <a:lstStyle/>
        <a:p>
          <a:endParaRPr lang="en-US"/>
        </a:p>
      </dgm:t>
    </dgm:pt>
    <dgm:pt modelId="{0CF8F06E-4B9B-452C-8DEA-E7EFF8AA6997}" type="pres">
      <dgm:prSet presAssocID="{E0C41534-642B-4318-A6C5-90C7CBF50FFA}" presName="rootConnector" presStyleLbl="node3" presStyleIdx="1" presStyleCnt="3"/>
      <dgm:spPr/>
      <dgm:t>
        <a:bodyPr/>
        <a:lstStyle/>
        <a:p>
          <a:endParaRPr lang="en-US"/>
        </a:p>
      </dgm:t>
    </dgm:pt>
    <dgm:pt modelId="{DC135D31-E5A2-4B4C-9C65-35F83339D6A7}" type="pres">
      <dgm:prSet presAssocID="{E0C41534-642B-4318-A6C5-90C7CBF50FFA}" presName="hierChild4" presStyleCnt="0"/>
      <dgm:spPr/>
    </dgm:pt>
    <dgm:pt modelId="{3B8AE78B-D0BA-490C-87E2-4B86D771259A}" type="pres">
      <dgm:prSet presAssocID="{E0C41534-642B-4318-A6C5-90C7CBF50FFA}" presName="hierChild5" presStyleCnt="0"/>
      <dgm:spPr/>
    </dgm:pt>
    <dgm:pt modelId="{1683BD99-6F95-4DBA-8F2B-8D89D1297C0C}" type="pres">
      <dgm:prSet presAssocID="{E79D700B-62A8-4B1F-8522-3FAB4A1A6C93}" presName="Name35" presStyleLbl="parChTrans1D3" presStyleIdx="2" presStyleCnt="3"/>
      <dgm:spPr/>
    </dgm:pt>
    <dgm:pt modelId="{C8E5C040-9C6F-4D94-9A35-96E92A315660}" type="pres">
      <dgm:prSet presAssocID="{8B318CB5-19F6-4091-9C2E-97B73444E43B}" presName="hierRoot2" presStyleCnt="0">
        <dgm:presLayoutVars>
          <dgm:hierBranch val="r"/>
        </dgm:presLayoutVars>
      </dgm:prSet>
      <dgm:spPr/>
    </dgm:pt>
    <dgm:pt modelId="{4CF8650C-ABB5-4065-8B49-183432638C58}" type="pres">
      <dgm:prSet presAssocID="{8B318CB5-19F6-4091-9C2E-97B73444E43B}" presName="rootComposite" presStyleCnt="0"/>
      <dgm:spPr/>
    </dgm:pt>
    <dgm:pt modelId="{B6B8DB9B-F3D6-412C-966C-EF9D359E5D28}" type="pres">
      <dgm:prSet presAssocID="{8B318CB5-19F6-4091-9C2E-97B73444E43B}" presName="rootText" presStyleLbl="node3" presStyleIdx="2" presStyleCnt="3">
        <dgm:presLayoutVars>
          <dgm:chPref val="3"/>
        </dgm:presLayoutVars>
      </dgm:prSet>
      <dgm:spPr/>
      <dgm:t>
        <a:bodyPr/>
        <a:lstStyle/>
        <a:p>
          <a:endParaRPr lang="en-US"/>
        </a:p>
      </dgm:t>
    </dgm:pt>
    <dgm:pt modelId="{49C2888A-D374-4B8A-A651-048F88F96DE5}" type="pres">
      <dgm:prSet presAssocID="{8B318CB5-19F6-4091-9C2E-97B73444E43B}" presName="rootConnector" presStyleLbl="node3" presStyleIdx="2" presStyleCnt="3"/>
      <dgm:spPr/>
      <dgm:t>
        <a:bodyPr/>
        <a:lstStyle/>
        <a:p>
          <a:endParaRPr lang="en-US"/>
        </a:p>
      </dgm:t>
    </dgm:pt>
    <dgm:pt modelId="{D2AD83BD-EA8A-4C96-9126-83202BA4258F}" type="pres">
      <dgm:prSet presAssocID="{8B318CB5-19F6-4091-9C2E-97B73444E43B}" presName="hierChild4" presStyleCnt="0"/>
      <dgm:spPr/>
    </dgm:pt>
    <dgm:pt modelId="{E8401617-AD91-426C-A54A-7EE40648E166}" type="pres">
      <dgm:prSet presAssocID="{8B318CB5-19F6-4091-9C2E-97B73444E43B}" presName="hierChild5" presStyleCnt="0"/>
      <dgm:spPr/>
    </dgm:pt>
    <dgm:pt modelId="{57A25508-E60A-4055-ABCF-B2BE68F8F35A}" type="pres">
      <dgm:prSet presAssocID="{16F6AAAA-0DBC-4FCD-AEE4-F732FA3A90CA}" presName="hierChild5" presStyleCnt="0"/>
      <dgm:spPr/>
    </dgm:pt>
    <dgm:pt modelId="{EBE0579A-7CE0-4581-BDDA-1524BDC2A955}" type="pres">
      <dgm:prSet presAssocID="{BBD7A22C-2B2B-4BAD-B3BE-EA4670D9814E}" presName="hierChild3" presStyleCnt="0"/>
      <dgm:spPr/>
    </dgm:pt>
  </dgm:ptLst>
  <dgm:cxnLst>
    <dgm:cxn modelId="{EF5FBCC1-56AF-440C-8933-508E4EE99B9A}" type="presOf" srcId="{8B318CB5-19F6-4091-9C2E-97B73444E43B}" destId="{49C2888A-D374-4B8A-A651-048F88F96DE5}" srcOrd="1" destOrd="0" presId="urn:microsoft.com/office/officeart/2005/8/layout/orgChart1"/>
    <dgm:cxn modelId="{ABEEBB4C-B175-45B8-BA31-E811688971A6}" srcId="{BBD7A22C-2B2B-4BAD-B3BE-EA4670D9814E}" destId="{16F6AAAA-0DBC-4FCD-AEE4-F732FA3A90CA}" srcOrd="1" destOrd="0" parTransId="{4363890A-5360-4B3F-B6BE-0F8D1561759F}" sibTransId="{B9D928B6-FD43-4524-B3BB-D1AE2105DD94}"/>
    <dgm:cxn modelId="{04E811DC-C8CE-4878-8C13-E24F09AFB0C9}" type="presOf" srcId="{8B318CB5-19F6-4091-9C2E-97B73444E43B}" destId="{B6B8DB9B-F3D6-412C-966C-EF9D359E5D28}" srcOrd="0" destOrd="0" presId="urn:microsoft.com/office/officeart/2005/8/layout/orgChart1"/>
    <dgm:cxn modelId="{84E17D2E-BE85-4559-BEA0-7A74680F2CBC}" type="presOf" srcId="{E0C41534-642B-4318-A6C5-90C7CBF50FFA}" destId="{96AB3BA3-369F-4AFE-B035-098BD4BF918D}" srcOrd="0" destOrd="0" presId="urn:microsoft.com/office/officeart/2005/8/layout/orgChart1"/>
    <dgm:cxn modelId="{342A85E5-E64B-483A-B4C7-8656EE8E7842}" type="presOf" srcId="{D025B45D-8A91-4FE9-A09A-B291E81AADB1}" destId="{A2FA5204-7A29-4C6B-8E26-DE91520C3D8D}" srcOrd="1" destOrd="0" presId="urn:microsoft.com/office/officeart/2005/8/layout/orgChart1"/>
    <dgm:cxn modelId="{FA1A7CDA-C0D6-4C81-8252-84761E9BBEFE}" type="presOf" srcId="{D025B45D-8A91-4FE9-A09A-B291E81AADB1}" destId="{6E0661D2-ECB9-40B8-969B-0988D4ACCED5}" srcOrd="0" destOrd="0" presId="urn:microsoft.com/office/officeart/2005/8/layout/orgChart1"/>
    <dgm:cxn modelId="{E3B08861-2AA8-4E64-A468-69984493B22D}" type="presOf" srcId="{2FB9966B-7750-468E-8CC1-91F8A2A46C07}" destId="{5EA408C9-51C7-4CD6-85CD-67D031E1741D}" srcOrd="0" destOrd="0" presId="urn:microsoft.com/office/officeart/2005/8/layout/orgChart1"/>
    <dgm:cxn modelId="{7EA84D3B-12F3-4D39-ADA9-4471A59DC7C8}" srcId="{16F6AAAA-0DBC-4FCD-AEE4-F732FA3A90CA}" destId="{8B318CB5-19F6-4091-9C2E-97B73444E43B}" srcOrd="2" destOrd="0" parTransId="{E79D700B-62A8-4B1F-8522-3FAB4A1A6C93}" sibTransId="{F2BD6A50-6E85-4650-912E-5BFCBE33B391}"/>
    <dgm:cxn modelId="{014CE3C1-125D-4A44-9429-5871961FAD0C}" srcId="{16F6AAAA-0DBC-4FCD-AEE4-F732FA3A90CA}" destId="{0CA44B20-E5E6-4CE3-929A-2130B775B515}" srcOrd="0" destOrd="0" parTransId="{C4B385D6-ADA2-4D04-88F2-F44F6EE47C90}" sibTransId="{05F3487A-A92B-430F-AE0E-698A33950DCE}"/>
    <dgm:cxn modelId="{73D27CF6-AC2D-4BF6-B128-CCC487A68E5F}" type="presOf" srcId="{BBD7A22C-2B2B-4BAD-B3BE-EA4670D9814E}" destId="{E63CDD6E-3DC4-4571-8A62-C6E489B800C1}" srcOrd="0" destOrd="0" presId="urn:microsoft.com/office/officeart/2005/8/layout/orgChart1"/>
    <dgm:cxn modelId="{365D4633-B757-4350-A618-C9D84DA237BD}" type="presOf" srcId="{BBD7A22C-2B2B-4BAD-B3BE-EA4670D9814E}" destId="{8A3DC72E-790A-4F66-846F-380D15A67E7A}" srcOrd="1" destOrd="0" presId="urn:microsoft.com/office/officeart/2005/8/layout/orgChart1"/>
    <dgm:cxn modelId="{798C3124-48EE-4162-96D4-F20778FA4BB5}" type="presOf" srcId="{FB79C6DB-83AA-4F3D-9091-3F82C4A217AD}" destId="{0F8C46BC-90FE-4A9B-A725-C99F78407E81}" srcOrd="0" destOrd="0" presId="urn:microsoft.com/office/officeart/2005/8/layout/orgChart1"/>
    <dgm:cxn modelId="{B16BB2C1-7D63-4CD9-BC33-B86E8BB27D1F}" srcId="{16F6AAAA-0DBC-4FCD-AEE4-F732FA3A90CA}" destId="{E0C41534-642B-4318-A6C5-90C7CBF50FFA}" srcOrd="1" destOrd="0" parTransId="{2FB9966B-7750-468E-8CC1-91F8A2A46C07}" sibTransId="{C9149EF4-6644-4337-B38F-2E11BE66856B}"/>
    <dgm:cxn modelId="{EBAE52DF-C94D-4C7A-85F0-A25EF8B13952}" type="presOf" srcId="{4363890A-5360-4B3F-B6BE-0F8D1561759F}" destId="{FCF54D0E-0754-4BAB-9503-907FDC459110}" srcOrd="0" destOrd="0" presId="urn:microsoft.com/office/officeart/2005/8/layout/orgChart1"/>
    <dgm:cxn modelId="{3B3D6929-BCF1-4E3F-BBFF-D810346FBB63}" type="presOf" srcId="{E79D700B-62A8-4B1F-8522-3FAB4A1A6C93}" destId="{1683BD99-6F95-4DBA-8F2B-8D89D1297C0C}" srcOrd="0" destOrd="0" presId="urn:microsoft.com/office/officeart/2005/8/layout/orgChart1"/>
    <dgm:cxn modelId="{DB63D479-7767-4C69-85B6-3FD6C3BFE762}" type="presOf" srcId="{16F6AAAA-0DBC-4FCD-AEE4-F732FA3A90CA}" destId="{E13F5376-E297-4B7C-8E06-5C11F84B4416}" srcOrd="0" destOrd="0" presId="urn:microsoft.com/office/officeart/2005/8/layout/orgChart1"/>
    <dgm:cxn modelId="{BC086836-8E11-4E32-A307-5FCE2529873A}" type="presOf" srcId="{E0C41534-642B-4318-A6C5-90C7CBF50FFA}" destId="{0CF8F06E-4B9B-452C-8DEA-E7EFF8AA6997}" srcOrd="1" destOrd="0" presId="urn:microsoft.com/office/officeart/2005/8/layout/orgChart1"/>
    <dgm:cxn modelId="{849FE6BE-BF27-4242-92BC-69D8F867D96C}" type="presOf" srcId="{6815F93B-953A-4D62-87B0-154130CAADC6}" destId="{7AC54A87-7241-4970-9B42-423B683BEC8F}" srcOrd="0" destOrd="0" presId="urn:microsoft.com/office/officeart/2005/8/layout/orgChart1"/>
    <dgm:cxn modelId="{E8CACA54-3D47-4091-99B9-21F2FEAC2E16}" type="presOf" srcId="{16F6AAAA-0DBC-4FCD-AEE4-F732FA3A90CA}" destId="{C3CD5CE3-C126-4A7D-8D17-9D314A0BE027}" srcOrd="1" destOrd="0" presId="urn:microsoft.com/office/officeart/2005/8/layout/orgChart1"/>
    <dgm:cxn modelId="{0553F8D0-D539-4D99-B4B8-0A9EEF7C970B}" srcId="{6815F93B-953A-4D62-87B0-154130CAADC6}" destId="{BBD7A22C-2B2B-4BAD-B3BE-EA4670D9814E}" srcOrd="0" destOrd="0" parTransId="{C140FB0B-4CDC-4FFF-8579-C983A8A363F5}" sibTransId="{9D8F12C9-8970-4A83-BEBD-CA70C3F7491D}"/>
    <dgm:cxn modelId="{B8E1F8FD-187B-4EAA-958D-DCC1325B3D02}" type="presOf" srcId="{0CA44B20-E5E6-4CE3-929A-2130B775B515}" destId="{E1ECD5FC-FFB7-441A-B239-F5D074E8D69F}" srcOrd="0" destOrd="0" presId="urn:microsoft.com/office/officeart/2005/8/layout/orgChart1"/>
    <dgm:cxn modelId="{B9E8C0A7-6035-4725-94F4-28CD66606E69}" type="presOf" srcId="{C4B385D6-ADA2-4D04-88F2-F44F6EE47C90}" destId="{93DAE4F8-6648-4B87-A71D-C48CDBEA54A6}" srcOrd="0" destOrd="0" presId="urn:microsoft.com/office/officeart/2005/8/layout/orgChart1"/>
    <dgm:cxn modelId="{1D512BAE-5D11-44B5-94A8-84330747709C}" type="presOf" srcId="{0CA44B20-E5E6-4CE3-929A-2130B775B515}" destId="{E6FE721E-E1D1-4D96-971D-7BDC6D683E30}" srcOrd="1" destOrd="0" presId="urn:microsoft.com/office/officeart/2005/8/layout/orgChart1"/>
    <dgm:cxn modelId="{2A0C2023-57AC-4A08-A48C-19DA81E6B65F}" srcId="{BBD7A22C-2B2B-4BAD-B3BE-EA4670D9814E}" destId="{D025B45D-8A91-4FE9-A09A-B291E81AADB1}" srcOrd="0" destOrd="0" parTransId="{FB79C6DB-83AA-4F3D-9091-3F82C4A217AD}" sibTransId="{115F824C-36B6-424A-A79E-9B7C8005E300}"/>
    <dgm:cxn modelId="{28BA1FE8-1E3A-4FA8-A403-D2E5D634F119}" type="presParOf" srcId="{7AC54A87-7241-4970-9B42-423B683BEC8F}" destId="{3E0758F4-4B6B-4FDA-ACE0-989EA99576C6}" srcOrd="0" destOrd="0" presId="urn:microsoft.com/office/officeart/2005/8/layout/orgChart1"/>
    <dgm:cxn modelId="{0618A1D7-F3CE-482D-8AD4-DD5459230E32}" type="presParOf" srcId="{3E0758F4-4B6B-4FDA-ACE0-989EA99576C6}" destId="{D6A63449-6848-45BE-B144-D6FF1A718F0F}" srcOrd="0" destOrd="0" presId="urn:microsoft.com/office/officeart/2005/8/layout/orgChart1"/>
    <dgm:cxn modelId="{F4E724C0-6C94-497C-8F2C-49419D85F991}" type="presParOf" srcId="{D6A63449-6848-45BE-B144-D6FF1A718F0F}" destId="{E63CDD6E-3DC4-4571-8A62-C6E489B800C1}" srcOrd="0" destOrd="0" presId="urn:microsoft.com/office/officeart/2005/8/layout/orgChart1"/>
    <dgm:cxn modelId="{A11125A4-D011-45A4-8A63-B1460E5AFA8D}" type="presParOf" srcId="{D6A63449-6848-45BE-B144-D6FF1A718F0F}" destId="{8A3DC72E-790A-4F66-846F-380D15A67E7A}" srcOrd="1" destOrd="0" presId="urn:microsoft.com/office/officeart/2005/8/layout/orgChart1"/>
    <dgm:cxn modelId="{FAAE1114-9CFE-4FEB-823A-1DC6160D4B45}" type="presParOf" srcId="{3E0758F4-4B6B-4FDA-ACE0-989EA99576C6}" destId="{2E86335B-5691-4B1A-B3DA-D2E7F4B43210}" srcOrd="1" destOrd="0" presId="urn:microsoft.com/office/officeart/2005/8/layout/orgChart1"/>
    <dgm:cxn modelId="{C4CFD1DF-CEE2-4FD7-8670-74737574C28C}" type="presParOf" srcId="{2E86335B-5691-4B1A-B3DA-D2E7F4B43210}" destId="{0F8C46BC-90FE-4A9B-A725-C99F78407E81}" srcOrd="0" destOrd="0" presId="urn:microsoft.com/office/officeart/2005/8/layout/orgChart1"/>
    <dgm:cxn modelId="{63D80B9E-0488-40F9-89DF-23D7DD6DF83B}" type="presParOf" srcId="{2E86335B-5691-4B1A-B3DA-D2E7F4B43210}" destId="{B0AC9E1F-59D5-400C-A754-8C64A600F143}" srcOrd="1" destOrd="0" presId="urn:microsoft.com/office/officeart/2005/8/layout/orgChart1"/>
    <dgm:cxn modelId="{37F7D470-A540-4A57-A789-1AE78931248D}" type="presParOf" srcId="{B0AC9E1F-59D5-400C-A754-8C64A600F143}" destId="{7D385110-5752-4E9C-AE02-5BFE5CA8D7C1}" srcOrd="0" destOrd="0" presId="urn:microsoft.com/office/officeart/2005/8/layout/orgChart1"/>
    <dgm:cxn modelId="{912D3963-74D0-40B1-B627-87E2898F9B13}" type="presParOf" srcId="{7D385110-5752-4E9C-AE02-5BFE5CA8D7C1}" destId="{6E0661D2-ECB9-40B8-969B-0988D4ACCED5}" srcOrd="0" destOrd="0" presId="urn:microsoft.com/office/officeart/2005/8/layout/orgChart1"/>
    <dgm:cxn modelId="{940D6A99-8E04-4860-AD28-AEDCB7DC8B1D}" type="presParOf" srcId="{7D385110-5752-4E9C-AE02-5BFE5CA8D7C1}" destId="{A2FA5204-7A29-4C6B-8E26-DE91520C3D8D}" srcOrd="1" destOrd="0" presId="urn:microsoft.com/office/officeart/2005/8/layout/orgChart1"/>
    <dgm:cxn modelId="{B1EE442B-A07E-4F7F-A152-8CC3A659B461}" type="presParOf" srcId="{B0AC9E1F-59D5-400C-A754-8C64A600F143}" destId="{FDD4829C-1877-455F-8897-DEF1E05A7C9B}" srcOrd="1" destOrd="0" presId="urn:microsoft.com/office/officeart/2005/8/layout/orgChart1"/>
    <dgm:cxn modelId="{98DF313B-5A6F-42B2-A783-02AFFACF0097}" type="presParOf" srcId="{B0AC9E1F-59D5-400C-A754-8C64A600F143}" destId="{B18356A4-315F-45D6-A90F-92593AFA8CFC}" srcOrd="2" destOrd="0" presId="urn:microsoft.com/office/officeart/2005/8/layout/orgChart1"/>
    <dgm:cxn modelId="{EFAC690B-D18C-4462-B0C4-CEBE9FAA9282}" type="presParOf" srcId="{2E86335B-5691-4B1A-B3DA-D2E7F4B43210}" destId="{FCF54D0E-0754-4BAB-9503-907FDC459110}" srcOrd="2" destOrd="0" presId="urn:microsoft.com/office/officeart/2005/8/layout/orgChart1"/>
    <dgm:cxn modelId="{F3DAA65C-BFE4-4E28-BD3D-02CB645CAD19}" type="presParOf" srcId="{2E86335B-5691-4B1A-B3DA-D2E7F4B43210}" destId="{480C6B70-10F1-446A-9B15-AB62091EE7A7}" srcOrd="3" destOrd="0" presId="urn:microsoft.com/office/officeart/2005/8/layout/orgChart1"/>
    <dgm:cxn modelId="{EBF4BE5D-2C41-4482-8FBA-EA502E968743}" type="presParOf" srcId="{480C6B70-10F1-446A-9B15-AB62091EE7A7}" destId="{327DC75C-1212-4213-A73F-EB6A1E55136F}" srcOrd="0" destOrd="0" presId="urn:microsoft.com/office/officeart/2005/8/layout/orgChart1"/>
    <dgm:cxn modelId="{0E01483F-0CDD-4A91-8BFC-9E48E8150EA7}" type="presParOf" srcId="{327DC75C-1212-4213-A73F-EB6A1E55136F}" destId="{E13F5376-E297-4B7C-8E06-5C11F84B4416}" srcOrd="0" destOrd="0" presId="urn:microsoft.com/office/officeart/2005/8/layout/orgChart1"/>
    <dgm:cxn modelId="{BE9A2BD2-FEEA-47E4-84F5-8D3F20E23BB4}" type="presParOf" srcId="{327DC75C-1212-4213-A73F-EB6A1E55136F}" destId="{C3CD5CE3-C126-4A7D-8D17-9D314A0BE027}" srcOrd="1" destOrd="0" presId="urn:microsoft.com/office/officeart/2005/8/layout/orgChart1"/>
    <dgm:cxn modelId="{03D1A25E-9C23-4648-8AB2-8EFD65AC9A34}" type="presParOf" srcId="{480C6B70-10F1-446A-9B15-AB62091EE7A7}" destId="{102AA693-A885-43C3-AFC8-D0813861D505}" srcOrd="1" destOrd="0" presId="urn:microsoft.com/office/officeart/2005/8/layout/orgChart1"/>
    <dgm:cxn modelId="{C38570A9-14D5-44BC-B1A6-B1ACCB2AD497}" type="presParOf" srcId="{102AA693-A885-43C3-AFC8-D0813861D505}" destId="{93DAE4F8-6648-4B87-A71D-C48CDBEA54A6}" srcOrd="0" destOrd="0" presId="urn:microsoft.com/office/officeart/2005/8/layout/orgChart1"/>
    <dgm:cxn modelId="{51221CB8-964D-4FB1-B01A-6FD5A687AF17}" type="presParOf" srcId="{102AA693-A885-43C3-AFC8-D0813861D505}" destId="{EF676208-1915-426C-B850-2FEFC9460ABA}" srcOrd="1" destOrd="0" presId="urn:microsoft.com/office/officeart/2005/8/layout/orgChart1"/>
    <dgm:cxn modelId="{8ED2763A-CDAB-42EC-A7F7-FED439124C02}" type="presParOf" srcId="{EF676208-1915-426C-B850-2FEFC9460ABA}" destId="{6B6228FD-504D-4980-A52D-B9BFEAD39659}" srcOrd="0" destOrd="0" presId="urn:microsoft.com/office/officeart/2005/8/layout/orgChart1"/>
    <dgm:cxn modelId="{0BB17E80-CDAC-40F7-BB12-26F3203D304B}" type="presParOf" srcId="{6B6228FD-504D-4980-A52D-B9BFEAD39659}" destId="{E1ECD5FC-FFB7-441A-B239-F5D074E8D69F}" srcOrd="0" destOrd="0" presId="urn:microsoft.com/office/officeart/2005/8/layout/orgChart1"/>
    <dgm:cxn modelId="{CF702F81-1C8E-4DCC-B700-3D9F03F5A77D}" type="presParOf" srcId="{6B6228FD-504D-4980-A52D-B9BFEAD39659}" destId="{E6FE721E-E1D1-4D96-971D-7BDC6D683E30}" srcOrd="1" destOrd="0" presId="urn:microsoft.com/office/officeart/2005/8/layout/orgChart1"/>
    <dgm:cxn modelId="{CEA3A730-AA9D-42D8-B6FE-D288E515644C}" type="presParOf" srcId="{EF676208-1915-426C-B850-2FEFC9460ABA}" destId="{8B53987D-1819-4648-AB0E-81AB3D80555E}" srcOrd="1" destOrd="0" presId="urn:microsoft.com/office/officeart/2005/8/layout/orgChart1"/>
    <dgm:cxn modelId="{C1C1FB79-AA6A-44AC-8A39-8C6B0D0F9269}" type="presParOf" srcId="{EF676208-1915-426C-B850-2FEFC9460ABA}" destId="{D978F62F-7792-4648-9F3E-0EEA3F1BD527}" srcOrd="2" destOrd="0" presId="urn:microsoft.com/office/officeart/2005/8/layout/orgChart1"/>
    <dgm:cxn modelId="{0C806601-E4D1-4736-97B8-94CC8AAD26A8}" type="presParOf" srcId="{102AA693-A885-43C3-AFC8-D0813861D505}" destId="{5EA408C9-51C7-4CD6-85CD-67D031E1741D}" srcOrd="2" destOrd="0" presId="urn:microsoft.com/office/officeart/2005/8/layout/orgChart1"/>
    <dgm:cxn modelId="{767A3890-A565-42ED-8207-D43E5830F710}" type="presParOf" srcId="{102AA693-A885-43C3-AFC8-D0813861D505}" destId="{A1680412-3C42-4DC6-B46F-03FD4064DAFC}" srcOrd="3" destOrd="0" presId="urn:microsoft.com/office/officeart/2005/8/layout/orgChart1"/>
    <dgm:cxn modelId="{1B5B4019-7B3F-470E-ABAD-F97A8E6C457C}" type="presParOf" srcId="{A1680412-3C42-4DC6-B46F-03FD4064DAFC}" destId="{0916F5D5-7E17-4685-BBD1-074768AF0139}" srcOrd="0" destOrd="0" presId="urn:microsoft.com/office/officeart/2005/8/layout/orgChart1"/>
    <dgm:cxn modelId="{8F8AB6BF-CCD2-4944-AF02-5B7A4CB0CD37}" type="presParOf" srcId="{0916F5D5-7E17-4685-BBD1-074768AF0139}" destId="{96AB3BA3-369F-4AFE-B035-098BD4BF918D}" srcOrd="0" destOrd="0" presId="urn:microsoft.com/office/officeart/2005/8/layout/orgChart1"/>
    <dgm:cxn modelId="{767491F2-8EB2-494E-8F7C-DC8C10FB0535}" type="presParOf" srcId="{0916F5D5-7E17-4685-BBD1-074768AF0139}" destId="{0CF8F06E-4B9B-452C-8DEA-E7EFF8AA6997}" srcOrd="1" destOrd="0" presId="urn:microsoft.com/office/officeart/2005/8/layout/orgChart1"/>
    <dgm:cxn modelId="{BA1F1D06-B898-45F6-9ADE-A102C07D1748}" type="presParOf" srcId="{A1680412-3C42-4DC6-B46F-03FD4064DAFC}" destId="{DC135D31-E5A2-4B4C-9C65-35F83339D6A7}" srcOrd="1" destOrd="0" presId="urn:microsoft.com/office/officeart/2005/8/layout/orgChart1"/>
    <dgm:cxn modelId="{83AAA8A6-6F3C-481F-8448-9AA0365EB76E}" type="presParOf" srcId="{A1680412-3C42-4DC6-B46F-03FD4064DAFC}" destId="{3B8AE78B-D0BA-490C-87E2-4B86D771259A}" srcOrd="2" destOrd="0" presId="urn:microsoft.com/office/officeart/2005/8/layout/orgChart1"/>
    <dgm:cxn modelId="{E4E65B9B-C61F-44B4-B311-41998705A17E}" type="presParOf" srcId="{102AA693-A885-43C3-AFC8-D0813861D505}" destId="{1683BD99-6F95-4DBA-8F2B-8D89D1297C0C}" srcOrd="4" destOrd="0" presId="urn:microsoft.com/office/officeart/2005/8/layout/orgChart1"/>
    <dgm:cxn modelId="{7507ED48-0782-400A-856C-EE1F1BABB982}" type="presParOf" srcId="{102AA693-A885-43C3-AFC8-D0813861D505}" destId="{C8E5C040-9C6F-4D94-9A35-96E92A315660}" srcOrd="5" destOrd="0" presId="urn:microsoft.com/office/officeart/2005/8/layout/orgChart1"/>
    <dgm:cxn modelId="{485DC14D-59B6-49F3-8353-B95000C8CBA9}" type="presParOf" srcId="{C8E5C040-9C6F-4D94-9A35-96E92A315660}" destId="{4CF8650C-ABB5-4065-8B49-183432638C58}" srcOrd="0" destOrd="0" presId="urn:microsoft.com/office/officeart/2005/8/layout/orgChart1"/>
    <dgm:cxn modelId="{2FC25FF7-10FD-4943-938E-B8BA201DEB48}" type="presParOf" srcId="{4CF8650C-ABB5-4065-8B49-183432638C58}" destId="{B6B8DB9B-F3D6-412C-966C-EF9D359E5D28}" srcOrd="0" destOrd="0" presId="urn:microsoft.com/office/officeart/2005/8/layout/orgChart1"/>
    <dgm:cxn modelId="{E93EBFD4-47D0-4E34-8761-F0903EEF31DB}" type="presParOf" srcId="{4CF8650C-ABB5-4065-8B49-183432638C58}" destId="{49C2888A-D374-4B8A-A651-048F88F96DE5}" srcOrd="1" destOrd="0" presId="urn:microsoft.com/office/officeart/2005/8/layout/orgChart1"/>
    <dgm:cxn modelId="{3C5C587E-B1D5-409A-8B0C-1BC101804C00}" type="presParOf" srcId="{C8E5C040-9C6F-4D94-9A35-96E92A315660}" destId="{D2AD83BD-EA8A-4C96-9126-83202BA4258F}" srcOrd="1" destOrd="0" presId="urn:microsoft.com/office/officeart/2005/8/layout/orgChart1"/>
    <dgm:cxn modelId="{55CA686D-0E6C-412A-AFCC-A14A5EC59BA0}" type="presParOf" srcId="{C8E5C040-9C6F-4D94-9A35-96E92A315660}" destId="{E8401617-AD91-426C-A54A-7EE40648E166}" srcOrd="2" destOrd="0" presId="urn:microsoft.com/office/officeart/2005/8/layout/orgChart1"/>
    <dgm:cxn modelId="{E2F36485-62B4-4117-B6DF-3CD2E8F1A32C}" type="presParOf" srcId="{480C6B70-10F1-446A-9B15-AB62091EE7A7}" destId="{57A25508-E60A-4055-ABCF-B2BE68F8F35A}" srcOrd="2" destOrd="0" presId="urn:microsoft.com/office/officeart/2005/8/layout/orgChart1"/>
    <dgm:cxn modelId="{140A51D5-780F-477C-BFAE-84E4E30DA478}" type="presParOf" srcId="{3E0758F4-4B6B-4FDA-ACE0-989EA99576C6}" destId="{EBE0579A-7CE0-4581-BDDA-1524BDC2A95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3BD99-6F95-4DBA-8F2B-8D89D1297C0C}">
      <dsp:nvSpPr>
        <dsp:cNvPr id="0" name=""/>
        <dsp:cNvSpPr/>
      </dsp:nvSpPr>
      <dsp:spPr>
        <a:xfrm>
          <a:off x="4383881" y="2851637"/>
          <a:ext cx="2849094" cy="494471"/>
        </a:xfrm>
        <a:custGeom>
          <a:avLst/>
          <a:gdLst/>
          <a:ahLst/>
          <a:cxnLst/>
          <a:rect l="0" t="0" r="0" b="0"/>
          <a:pathLst>
            <a:path>
              <a:moveTo>
                <a:pt x="0" y="0"/>
              </a:moveTo>
              <a:lnTo>
                <a:pt x="0" y="247235"/>
              </a:lnTo>
              <a:lnTo>
                <a:pt x="2849094" y="247235"/>
              </a:lnTo>
              <a:lnTo>
                <a:pt x="2849094" y="49447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A408C9-51C7-4CD6-85CD-67D031E1741D}">
      <dsp:nvSpPr>
        <dsp:cNvPr id="0" name=""/>
        <dsp:cNvSpPr/>
      </dsp:nvSpPr>
      <dsp:spPr>
        <a:xfrm>
          <a:off x="4338161" y="2851637"/>
          <a:ext cx="91440" cy="494471"/>
        </a:xfrm>
        <a:custGeom>
          <a:avLst/>
          <a:gdLst/>
          <a:ahLst/>
          <a:cxnLst/>
          <a:rect l="0" t="0" r="0" b="0"/>
          <a:pathLst>
            <a:path>
              <a:moveTo>
                <a:pt x="45720" y="0"/>
              </a:moveTo>
              <a:lnTo>
                <a:pt x="45720" y="49447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DAE4F8-6648-4B87-A71D-C48CDBEA54A6}">
      <dsp:nvSpPr>
        <dsp:cNvPr id="0" name=""/>
        <dsp:cNvSpPr/>
      </dsp:nvSpPr>
      <dsp:spPr>
        <a:xfrm>
          <a:off x="1534786" y="2851637"/>
          <a:ext cx="2849094" cy="494471"/>
        </a:xfrm>
        <a:custGeom>
          <a:avLst/>
          <a:gdLst/>
          <a:ahLst/>
          <a:cxnLst/>
          <a:rect l="0" t="0" r="0" b="0"/>
          <a:pathLst>
            <a:path>
              <a:moveTo>
                <a:pt x="2849094" y="0"/>
              </a:moveTo>
              <a:lnTo>
                <a:pt x="2849094" y="247235"/>
              </a:lnTo>
              <a:lnTo>
                <a:pt x="0" y="247235"/>
              </a:lnTo>
              <a:lnTo>
                <a:pt x="0" y="494471"/>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54D0E-0754-4BAB-9503-907FDC459110}">
      <dsp:nvSpPr>
        <dsp:cNvPr id="0" name=""/>
        <dsp:cNvSpPr/>
      </dsp:nvSpPr>
      <dsp:spPr>
        <a:xfrm>
          <a:off x="2959334" y="1179854"/>
          <a:ext cx="1424547" cy="494471"/>
        </a:xfrm>
        <a:custGeom>
          <a:avLst/>
          <a:gdLst/>
          <a:ahLst/>
          <a:cxnLst/>
          <a:rect l="0" t="0" r="0" b="0"/>
          <a:pathLst>
            <a:path>
              <a:moveTo>
                <a:pt x="0" y="0"/>
              </a:moveTo>
              <a:lnTo>
                <a:pt x="0" y="247235"/>
              </a:lnTo>
              <a:lnTo>
                <a:pt x="1424547" y="247235"/>
              </a:lnTo>
              <a:lnTo>
                <a:pt x="1424547" y="49447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8C46BC-90FE-4A9B-A725-C99F78407E81}">
      <dsp:nvSpPr>
        <dsp:cNvPr id="0" name=""/>
        <dsp:cNvSpPr/>
      </dsp:nvSpPr>
      <dsp:spPr>
        <a:xfrm>
          <a:off x="1534786" y="1179854"/>
          <a:ext cx="1424547" cy="494471"/>
        </a:xfrm>
        <a:custGeom>
          <a:avLst/>
          <a:gdLst/>
          <a:ahLst/>
          <a:cxnLst/>
          <a:rect l="0" t="0" r="0" b="0"/>
          <a:pathLst>
            <a:path>
              <a:moveTo>
                <a:pt x="1424547" y="0"/>
              </a:moveTo>
              <a:lnTo>
                <a:pt x="1424547" y="247235"/>
              </a:lnTo>
              <a:lnTo>
                <a:pt x="0" y="247235"/>
              </a:lnTo>
              <a:lnTo>
                <a:pt x="0" y="49447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3CDD6E-3DC4-4571-8A62-C6E489B800C1}">
      <dsp:nvSpPr>
        <dsp:cNvPr id="0" name=""/>
        <dsp:cNvSpPr/>
      </dsp:nvSpPr>
      <dsp:spPr>
        <a:xfrm>
          <a:off x="1782022" y="2542"/>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kern="1200" cap="none" normalizeH="0" baseline="0" smtClean="0">
              <a:ln>
                <a:noFill/>
              </a:ln>
              <a:solidFill>
                <a:schemeClr val="tx1"/>
              </a:solidFill>
              <a:effectLst/>
              <a:latin typeface="Arial" panose="020B0604020202020204" pitchFamily="34" charset="0"/>
            </a:rPr>
            <a:t>HATAH</a:t>
          </a:r>
        </a:p>
      </dsp:txBody>
      <dsp:txXfrm>
        <a:off x="1782022" y="2542"/>
        <a:ext cx="2354623" cy="1177311"/>
      </dsp:txXfrm>
    </dsp:sp>
    <dsp:sp modelId="{6E0661D2-ECB9-40B8-969B-0988D4ACCED5}">
      <dsp:nvSpPr>
        <dsp:cNvPr id="0" name=""/>
        <dsp:cNvSpPr/>
      </dsp:nvSpPr>
      <dsp:spPr>
        <a:xfrm>
          <a:off x="357474" y="1674325"/>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Ekstern/HPI</a:t>
          </a:r>
        </a:p>
      </dsp:txBody>
      <dsp:txXfrm>
        <a:off x="357474" y="1674325"/>
        <a:ext cx="2354623" cy="1177311"/>
      </dsp:txXfrm>
    </dsp:sp>
    <dsp:sp modelId="{E13F5376-E297-4B7C-8E06-5C11F84B4416}">
      <dsp:nvSpPr>
        <dsp:cNvPr id="0" name=""/>
        <dsp:cNvSpPr/>
      </dsp:nvSpPr>
      <dsp:spPr>
        <a:xfrm>
          <a:off x="3206569" y="1674325"/>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Intern</a:t>
          </a:r>
        </a:p>
      </dsp:txBody>
      <dsp:txXfrm>
        <a:off x="3206569" y="1674325"/>
        <a:ext cx="2354623" cy="1177311"/>
      </dsp:txXfrm>
    </dsp:sp>
    <dsp:sp modelId="{E1ECD5FC-FFB7-441A-B239-F5D074E8D69F}">
      <dsp:nvSpPr>
        <dsp:cNvPr id="0" name=""/>
        <dsp:cNvSpPr/>
      </dsp:nvSpPr>
      <dsp:spPr>
        <a:xfrm>
          <a:off x="357474" y="3346108"/>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Hukum Antar Golongan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(HAG)</a:t>
          </a:r>
        </a:p>
      </dsp:txBody>
      <dsp:txXfrm>
        <a:off x="357474" y="3346108"/>
        <a:ext cx="2354623" cy="1177311"/>
      </dsp:txXfrm>
    </dsp:sp>
    <dsp:sp modelId="{96AB3BA3-369F-4AFE-B035-098BD4BF918D}">
      <dsp:nvSpPr>
        <dsp:cNvPr id="0" name=""/>
        <dsp:cNvSpPr/>
      </dsp:nvSpPr>
      <dsp:spPr>
        <a:xfrm>
          <a:off x="3206569" y="3346108"/>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Hukum Antar Tempat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(HAT)</a:t>
          </a:r>
        </a:p>
      </dsp:txBody>
      <dsp:txXfrm>
        <a:off x="3206569" y="3346108"/>
        <a:ext cx="2354623" cy="1177311"/>
      </dsp:txXfrm>
    </dsp:sp>
    <dsp:sp modelId="{B6B8DB9B-F3D6-412C-966C-EF9D359E5D28}">
      <dsp:nvSpPr>
        <dsp:cNvPr id="0" name=""/>
        <dsp:cNvSpPr/>
      </dsp:nvSpPr>
      <dsp:spPr>
        <a:xfrm>
          <a:off x="6055664" y="3346108"/>
          <a:ext cx="2354623" cy="117731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Hukum Antar Waktu</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kern="1200" cap="none" normalizeH="0" baseline="0" smtClean="0">
              <a:ln>
                <a:noFill/>
              </a:ln>
              <a:solidFill>
                <a:schemeClr val="tx1"/>
              </a:solidFill>
              <a:effectLst/>
              <a:latin typeface="Arial" panose="020B0604020202020204" pitchFamily="34" charset="0"/>
            </a:rPr>
            <a:t>(HAW)</a:t>
          </a:r>
        </a:p>
      </dsp:txBody>
      <dsp:txXfrm>
        <a:off x="6055664" y="3346108"/>
        <a:ext cx="2354623" cy="117731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DFF65D-9A64-4C73-8D44-E457550A1DDA}"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13463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2170950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28179414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ABE961E-0502-487F-8735-B7475204E388}"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041888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274477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8DFF65D-9A64-4C73-8D44-E457550A1DDA}"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4233852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8DFF65D-9A64-4C73-8D44-E457550A1DDA}"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700481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DFF65D-9A64-4C73-8D44-E457550A1DDA}"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3016437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8DFF65D-9A64-4C73-8D44-E457550A1DDA}" type="datetimeFigureOut">
              <a:rPr lang="en-US" smtClean="0"/>
              <a:t>3/28/2017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ABE961E-0502-487F-8735-B7475204E388}" type="slidenum">
              <a:rPr lang="en-US" smtClean="0"/>
              <a:t>‹#›</a:t>
            </a:fld>
            <a:endParaRPr lang="en-US"/>
          </a:p>
        </p:txBody>
      </p:sp>
    </p:spTree>
    <p:extLst>
      <p:ext uri="{BB962C8B-B14F-4D97-AF65-F5344CB8AC3E}">
        <p14:creationId xmlns:p14="http://schemas.microsoft.com/office/powerpoint/2010/main" val="337805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DFF65D-9A64-4C73-8D44-E457550A1DDA}"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86831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FF65D-9A64-4C73-8D44-E457550A1DDA}" type="datetimeFigureOut">
              <a:rPr lang="en-US" smtClean="0"/>
              <a:t>3/28/2017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30642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99942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DFF65D-9A64-4C73-8D44-E457550A1DDA}" type="datetimeFigureOut">
              <a:rPr lang="en-US" smtClean="0"/>
              <a:t>3/28/2017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105487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DFF65D-9A64-4C73-8D44-E457550A1DDA}" type="datetimeFigureOut">
              <a:rPr lang="en-US" smtClean="0"/>
              <a:t>3/28/2017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95222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8DFF65D-9A64-4C73-8D44-E457550A1DDA}" type="datetimeFigureOut">
              <a:rPr lang="en-US" smtClean="0"/>
              <a:t>3/28/2017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20487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337018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F65D-9A64-4C73-8D44-E457550A1DDA}" type="datetimeFigureOut">
              <a:rPr lang="en-US" smtClean="0"/>
              <a:t>3/28/2017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E961E-0502-487F-8735-B7475204E388}" type="slidenum">
              <a:rPr lang="en-US" smtClean="0"/>
              <a:t>‹#›</a:t>
            </a:fld>
            <a:endParaRPr lang="en-US"/>
          </a:p>
        </p:txBody>
      </p:sp>
    </p:spTree>
    <p:extLst>
      <p:ext uri="{BB962C8B-B14F-4D97-AF65-F5344CB8AC3E}">
        <p14:creationId xmlns:p14="http://schemas.microsoft.com/office/powerpoint/2010/main" val="25704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DFF65D-9A64-4C73-8D44-E457550A1DDA}" type="datetimeFigureOut">
              <a:rPr lang="en-US" smtClean="0"/>
              <a:t>3/28/2017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ABE961E-0502-487F-8735-B7475204E388}" type="slidenum">
              <a:rPr lang="en-US" smtClean="0"/>
              <a:t>‹#›</a:t>
            </a:fld>
            <a:endParaRPr lang="en-US"/>
          </a:p>
        </p:txBody>
      </p:sp>
    </p:spTree>
    <p:extLst>
      <p:ext uri="{BB962C8B-B14F-4D97-AF65-F5344CB8AC3E}">
        <p14:creationId xmlns:p14="http://schemas.microsoft.com/office/powerpoint/2010/main" val="42820215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sz="2400" dirty="0" smtClean="0"/>
              <a:t>KULIAH II</a:t>
            </a:r>
            <a:r>
              <a:rPr lang="id-ID" dirty="0" smtClean="0"/>
              <a:t/>
            </a:r>
            <a:br>
              <a:rPr lang="id-ID" dirty="0" smtClean="0"/>
            </a:br>
            <a:r>
              <a:rPr lang="id-ID" dirty="0" smtClean="0"/>
              <a:t>TITIK-TITIK </a:t>
            </a:r>
            <a:r>
              <a:rPr lang="id-ID" dirty="0" smtClean="0"/>
              <a:t>PERTALIAN</a:t>
            </a:r>
            <a:endParaRPr lang="en-US" dirty="0"/>
          </a:p>
        </p:txBody>
      </p:sp>
      <p:sp>
        <p:nvSpPr>
          <p:cNvPr id="3" name="Subtitle 2"/>
          <p:cNvSpPr>
            <a:spLocks noGrp="1"/>
          </p:cNvSpPr>
          <p:nvPr>
            <p:ph type="subTitle" idx="1"/>
          </p:nvPr>
        </p:nvSpPr>
        <p:spPr/>
        <p:txBody>
          <a:bodyPr>
            <a:normAutofit lnSpcReduction="10000"/>
          </a:bodyPr>
          <a:lstStyle/>
          <a:p>
            <a:pPr algn="ctr"/>
            <a:r>
              <a:rPr lang="en-US" dirty="0" err="1"/>
              <a:t>Devica</a:t>
            </a:r>
            <a:r>
              <a:rPr lang="en-US" dirty="0"/>
              <a:t> </a:t>
            </a:r>
            <a:r>
              <a:rPr lang="en-US" dirty="0" err="1"/>
              <a:t>Rully</a:t>
            </a:r>
            <a:r>
              <a:rPr lang="en-US" dirty="0"/>
              <a:t>, SH., MH., LLM</a:t>
            </a:r>
          </a:p>
          <a:p>
            <a:pPr algn="ctr"/>
            <a:r>
              <a:rPr lang="en-US" dirty="0"/>
              <a:t>FAKULTAS HUKUMUNIVERSITAS ESA UNGGUL</a:t>
            </a:r>
          </a:p>
          <a:p>
            <a:pPr algn="ctr"/>
            <a:r>
              <a:rPr lang="id-ID" dirty="0"/>
              <a:t>MARET</a:t>
            </a:r>
            <a:r>
              <a:rPr lang="en-US" dirty="0"/>
              <a:t> 201</a:t>
            </a:r>
            <a:r>
              <a:rPr lang="id-ID" dirty="0"/>
              <a:t>7</a:t>
            </a:r>
            <a:endParaRPr lang="en-US" dirty="0"/>
          </a:p>
          <a:p>
            <a:endParaRPr lang="en-US" dirty="0"/>
          </a:p>
        </p:txBody>
      </p:sp>
    </p:spTree>
    <p:extLst>
      <p:ext uri="{BB962C8B-B14F-4D97-AF65-F5344CB8AC3E}">
        <p14:creationId xmlns:p14="http://schemas.microsoft.com/office/powerpoint/2010/main" val="3329300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normAutofit fontScale="90000"/>
          </a:bodyPr>
          <a:lstStyle/>
          <a:p>
            <a:pPr algn="l" eaLnBrk="1" hangingPunct="1">
              <a:defRPr/>
            </a:pPr>
            <a:r>
              <a:rPr lang="en-US" sz="4000" b="1">
                <a:effectLst>
                  <a:outerShdw blurRad="38100" dist="38100" dir="2700000" algn="tl">
                    <a:srgbClr val="C0C0C0"/>
                  </a:outerShdw>
                </a:effectLst>
              </a:rPr>
              <a:t>Pasal 16 Algemeene Bepalingen van Wetgeving voor Indonesi</a:t>
            </a:r>
            <a:r>
              <a:rPr lang="en-US" sz="4000" b="1">
                <a:effectLst>
                  <a:outerShdw blurRad="38100" dist="38100" dir="2700000" algn="tl">
                    <a:srgbClr val="C0C0C0"/>
                  </a:outerShdw>
                </a:effectLst>
                <a:cs typeface="Times New Roman" pitchFamily="18" charset="0"/>
              </a:rPr>
              <a:t>ë</a:t>
            </a:r>
          </a:p>
        </p:txBody>
      </p:sp>
      <p:sp>
        <p:nvSpPr>
          <p:cNvPr id="26629" name="Rectangle 3"/>
          <p:cNvSpPr>
            <a:spLocks noGrp="1" noChangeArrowheads="1"/>
          </p:cNvSpPr>
          <p:nvPr>
            <p:ph type="body" idx="4294967295"/>
          </p:nvPr>
        </p:nvSpPr>
        <p:spPr/>
        <p:txBody>
          <a:bodyPr>
            <a:normAutofit fontScale="92500" lnSpcReduction="10000"/>
          </a:bodyPr>
          <a:lstStyle/>
          <a:p>
            <a:pPr eaLnBrk="1" hangingPunct="1">
              <a:lnSpc>
                <a:spcPct val="80000"/>
              </a:lnSpc>
            </a:pPr>
            <a:r>
              <a:rPr lang="en-US" sz="2000" i="1"/>
              <a:t>De wettelijke bepalingen betreffende den staat en den bevoegdheid der personen blijven verbindend voor Nederlandse Onderdanen, wanneer zijn zich buiten ‘s lands bevinden. Evenwel zijn zij bij vestiging in Nederland of in eene andere Nederlandsche kolonie, zoolang zij aldaar hunne woonplaats hebben, ten aanzien van het genoemde gedeelte van het burgerlijk recht onderworpen aan de ter plaatse geldende wet.</a:t>
            </a:r>
          </a:p>
          <a:p>
            <a:pPr eaLnBrk="1" hangingPunct="1">
              <a:lnSpc>
                <a:spcPct val="80000"/>
              </a:lnSpc>
            </a:pPr>
            <a:endParaRPr lang="en-US" sz="2000"/>
          </a:p>
          <a:p>
            <a:pPr eaLnBrk="1" hangingPunct="1">
              <a:lnSpc>
                <a:spcPct val="80000"/>
              </a:lnSpc>
            </a:pPr>
            <a:r>
              <a:rPr lang="en-US" sz="2000"/>
              <a:t>Ketentuan-ketentuan dalam undang-undang mengenai status dan wewenang seseorang tetap berlaku bagi kawula negara Belanda, apabila ia berada di luar negeri. Akan tetapi apabila ia menetap di Negeri Belanda atau di salah satu daerah koloni Belanda, selama ia mempunyai tempat tinggal di situ berlakulah mengenai bagian tersebut dan hukum perdata yang berlaku di sana.</a:t>
            </a:r>
          </a:p>
          <a:p>
            <a:pPr eaLnBrk="1" hangingPunct="1">
              <a:lnSpc>
                <a:spcPct val="80000"/>
              </a:lnSpc>
            </a:pPr>
            <a:endParaRPr lang="en-US" sz="2000"/>
          </a:p>
          <a:p>
            <a:pPr eaLnBrk="1" hangingPunct="1">
              <a:lnSpc>
                <a:spcPct val="80000"/>
              </a:lnSpc>
            </a:pPr>
            <a:r>
              <a:rPr lang="en-US" sz="2000" i="1"/>
              <a:t>Lex Originis</a:t>
            </a:r>
            <a:r>
              <a:rPr lang="en-US" sz="2000"/>
              <a:t> atau </a:t>
            </a:r>
            <a:r>
              <a:rPr lang="en-US" sz="2000" i="1"/>
              <a:t>Statuta Personal</a:t>
            </a:r>
            <a:r>
              <a:rPr lang="en-US" sz="2000"/>
              <a:t>.</a:t>
            </a:r>
          </a:p>
        </p:txBody>
      </p:sp>
    </p:spTree>
    <p:extLst>
      <p:ext uri="{BB962C8B-B14F-4D97-AF65-F5344CB8AC3E}">
        <p14:creationId xmlns:p14="http://schemas.microsoft.com/office/powerpoint/2010/main" val="1852349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idx="4294967295"/>
          </p:nvPr>
        </p:nvSpPr>
        <p:spPr/>
        <p:txBody>
          <a:bodyPr>
            <a:normAutofit fontScale="90000"/>
          </a:bodyPr>
          <a:lstStyle/>
          <a:p>
            <a:pPr algn="l" eaLnBrk="1" hangingPunct="1">
              <a:defRPr/>
            </a:pPr>
            <a:r>
              <a:rPr lang="en-US" sz="4000" b="1">
                <a:effectLst>
                  <a:outerShdw blurRad="38100" dist="38100" dir="2700000" algn="tl">
                    <a:srgbClr val="C0C0C0"/>
                  </a:outerShdw>
                </a:effectLst>
              </a:rPr>
              <a:t>Pasal 17 Algemeene Bepalingen van Wetgeving voor Indonesi</a:t>
            </a:r>
            <a:r>
              <a:rPr lang="en-US" sz="4000" b="1">
                <a:effectLst>
                  <a:outerShdw blurRad="38100" dist="38100" dir="2700000" algn="tl">
                    <a:srgbClr val="C0C0C0"/>
                  </a:outerShdw>
                </a:effectLst>
                <a:cs typeface="Times New Roman" pitchFamily="18" charset="0"/>
              </a:rPr>
              <a:t>ë</a:t>
            </a:r>
          </a:p>
        </p:txBody>
      </p:sp>
      <p:sp>
        <p:nvSpPr>
          <p:cNvPr id="27653" name="Rectangle 3"/>
          <p:cNvSpPr>
            <a:spLocks noGrp="1" noChangeArrowheads="1"/>
          </p:cNvSpPr>
          <p:nvPr>
            <p:ph type="body" idx="4294967295"/>
          </p:nvPr>
        </p:nvSpPr>
        <p:spPr/>
        <p:txBody>
          <a:bodyPr/>
          <a:lstStyle/>
          <a:p>
            <a:pPr eaLnBrk="1" hangingPunct="1"/>
            <a:r>
              <a:rPr lang="en-US" i="1" dirty="0" smtClean="0"/>
              <a:t>Ten </a:t>
            </a:r>
            <a:r>
              <a:rPr lang="en-US" i="1" dirty="0" err="1" smtClean="0"/>
              <a:t>opzigte</a:t>
            </a:r>
            <a:r>
              <a:rPr lang="en-US" i="1" dirty="0" smtClean="0"/>
              <a:t> van </a:t>
            </a:r>
            <a:r>
              <a:rPr lang="en-US" i="1" dirty="0" err="1" smtClean="0"/>
              <a:t>onroerende</a:t>
            </a:r>
            <a:r>
              <a:rPr lang="en-US" i="1" dirty="0" smtClean="0"/>
              <a:t> </a:t>
            </a:r>
            <a:r>
              <a:rPr lang="en-US" i="1" dirty="0" err="1" smtClean="0"/>
              <a:t>goederen</a:t>
            </a:r>
            <a:r>
              <a:rPr lang="en-US" i="1" dirty="0" smtClean="0"/>
              <a:t> </a:t>
            </a:r>
            <a:r>
              <a:rPr lang="en-US" i="1" dirty="0" err="1" smtClean="0"/>
              <a:t>geldt</a:t>
            </a:r>
            <a:r>
              <a:rPr lang="en-US" i="1" dirty="0" smtClean="0"/>
              <a:t> de wet van het land of de </a:t>
            </a:r>
            <a:r>
              <a:rPr lang="en-US" i="1" dirty="0" err="1" smtClean="0"/>
              <a:t>plaats</a:t>
            </a:r>
            <a:r>
              <a:rPr lang="en-US" i="1" dirty="0" smtClean="0"/>
              <a:t>, </a:t>
            </a:r>
            <a:r>
              <a:rPr lang="en-US" i="1" dirty="0" err="1" smtClean="0"/>
              <a:t>alwaar</a:t>
            </a:r>
            <a:r>
              <a:rPr lang="en-US" i="1" dirty="0" smtClean="0"/>
              <a:t> die </a:t>
            </a:r>
            <a:r>
              <a:rPr lang="en-US" i="1" dirty="0" err="1" smtClean="0"/>
              <a:t>goederen</a:t>
            </a:r>
            <a:r>
              <a:rPr lang="en-US" i="1" dirty="0" smtClean="0"/>
              <a:t> </a:t>
            </a:r>
            <a:r>
              <a:rPr lang="en-US" i="1" dirty="0" err="1" smtClean="0"/>
              <a:t>gelegen</a:t>
            </a:r>
            <a:r>
              <a:rPr lang="en-US" i="1" dirty="0" smtClean="0"/>
              <a:t> </a:t>
            </a:r>
            <a:r>
              <a:rPr lang="en-US" i="1" dirty="0" err="1" smtClean="0"/>
              <a:t>zijn</a:t>
            </a:r>
            <a:r>
              <a:rPr lang="en-US" i="1" dirty="0" smtClean="0"/>
              <a:t>.</a:t>
            </a:r>
            <a:endParaRPr lang="en-US" dirty="0" smtClean="0"/>
          </a:p>
          <a:p>
            <a:pPr eaLnBrk="1" hangingPunct="1"/>
            <a:r>
              <a:rPr lang="en-US" dirty="0" err="1" smtClean="0"/>
              <a:t>Terhadap</a:t>
            </a:r>
            <a:r>
              <a:rPr lang="en-US" dirty="0" smtClean="0"/>
              <a:t> </a:t>
            </a:r>
            <a:r>
              <a:rPr lang="en-US" dirty="0" err="1" smtClean="0"/>
              <a:t>barang-barang</a:t>
            </a:r>
            <a:r>
              <a:rPr lang="en-US" dirty="0" smtClean="0"/>
              <a:t> yang </a:t>
            </a:r>
            <a:r>
              <a:rPr lang="en-US" dirty="0" err="1" smtClean="0"/>
              <a:t>tidak-bergerak</a:t>
            </a:r>
            <a:r>
              <a:rPr lang="en-US" dirty="0" smtClean="0"/>
              <a:t> </a:t>
            </a:r>
            <a:r>
              <a:rPr lang="en-US" dirty="0" err="1" smtClean="0"/>
              <a:t>berlakulah</a:t>
            </a:r>
            <a:r>
              <a:rPr lang="en-US" dirty="0" smtClean="0"/>
              <a:t> </a:t>
            </a:r>
            <a:r>
              <a:rPr lang="en-US" dirty="0" err="1" smtClean="0"/>
              <a:t>undang-undang</a:t>
            </a:r>
            <a:r>
              <a:rPr lang="en-US" dirty="0" smtClean="0"/>
              <a:t> </a:t>
            </a:r>
            <a:r>
              <a:rPr lang="en-US" dirty="0" err="1" smtClean="0"/>
              <a:t>dari</a:t>
            </a:r>
            <a:r>
              <a:rPr lang="en-US" dirty="0" smtClean="0"/>
              <a:t> </a:t>
            </a:r>
            <a:r>
              <a:rPr lang="en-US" dirty="0" err="1" smtClean="0"/>
              <a:t>negeri</a:t>
            </a:r>
            <a:r>
              <a:rPr lang="en-US" dirty="0" smtClean="0"/>
              <a:t> </a:t>
            </a:r>
            <a:r>
              <a:rPr lang="en-US" dirty="0" err="1" smtClean="0"/>
              <a:t>atau</a:t>
            </a:r>
            <a:r>
              <a:rPr lang="en-US" dirty="0" smtClean="0"/>
              <a:t> </a:t>
            </a:r>
            <a:r>
              <a:rPr lang="en-US" dirty="0" err="1" smtClean="0"/>
              <a:t>tempat</a:t>
            </a:r>
            <a:r>
              <a:rPr lang="en-US" dirty="0" smtClean="0"/>
              <a:t> di </a:t>
            </a:r>
            <a:r>
              <a:rPr lang="en-US" dirty="0" err="1" smtClean="0"/>
              <a:t>mana</a:t>
            </a:r>
            <a:r>
              <a:rPr lang="en-US" dirty="0" smtClean="0"/>
              <a:t> </a:t>
            </a:r>
            <a:r>
              <a:rPr lang="en-US" dirty="0" err="1" smtClean="0"/>
              <a:t>barang-barang</a:t>
            </a:r>
            <a:r>
              <a:rPr lang="en-US" dirty="0" smtClean="0"/>
              <a:t> </a:t>
            </a:r>
            <a:r>
              <a:rPr lang="en-US" dirty="0" err="1" smtClean="0"/>
              <a:t>itu</a:t>
            </a:r>
            <a:r>
              <a:rPr lang="en-US" dirty="0" smtClean="0"/>
              <a:t> </a:t>
            </a:r>
            <a:r>
              <a:rPr lang="en-US" dirty="0" err="1" smtClean="0"/>
              <a:t>berada</a:t>
            </a:r>
            <a:r>
              <a:rPr lang="en-US" dirty="0" smtClean="0"/>
              <a:t>.</a:t>
            </a:r>
          </a:p>
          <a:p>
            <a:pPr eaLnBrk="1" hangingPunct="1"/>
            <a:r>
              <a:rPr lang="en-US" i="1" dirty="0" err="1" smtClean="0"/>
              <a:t>Lex</a:t>
            </a:r>
            <a:r>
              <a:rPr lang="en-US" i="1" dirty="0" smtClean="0"/>
              <a:t> </a:t>
            </a:r>
            <a:r>
              <a:rPr lang="en-US" i="1" dirty="0" err="1" smtClean="0"/>
              <a:t>rei</a:t>
            </a:r>
            <a:r>
              <a:rPr lang="en-US" i="1" dirty="0" smtClean="0"/>
              <a:t> </a:t>
            </a:r>
            <a:r>
              <a:rPr lang="en-US" i="1" dirty="0" err="1" smtClean="0"/>
              <a:t>sitae</a:t>
            </a:r>
            <a:r>
              <a:rPr lang="en-US" dirty="0" smtClean="0"/>
              <a:t> </a:t>
            </a:r>
            <a:r>
              <a:rPr lang="en-US" dirty="0" err="1" smtClean="0"/>
              <a:t>atau</a:t>
            </a:r>
            <a:r>
              <a:rPr lang="en-US" dirty="0" smtClean="0"/>
              <a:t> </a:t>
            </a:r>
            <a:r>
              <a:rPr lang="en-US" i="1" dirty="0" err="1" smtClean="0"/>
              <a:t>Statuta</a:t>
            </a:r>
            <a:r>
              <a:rPr lang="en-US" i="1" dirty="0" smtClean="0"/>
              <a:t> </a:t>
            </a:r>
            <a:r>
              <a:rPr lang="en-US" i="1" dirty="0" err="1" smtClean="0"/>
              <a:t>Realis</a:t>
            </a:r>
            <a:r>
              <a:rPr lang="en-US" dirty="0" smtClean="0"/>
              <a:t>.</a:t>
            </a:r>
          </a:p>
          <a:p>
            <a:pPr eaLnBrk="1" hangingPunct="1"/>
            <a:endParaRPr lang="en-US" i="1" dirty="0" smtClean="0"/>
          </a:p>
        </p:txBody>
      </p:sp>
    </p:spTree>
    <p:extLst>
      <p:ext uri="{BB962C8B-B14F-4D97-AF65-F5344CB8AC3E}">
        <p14:creationId xmlns:p14="http://schemas.microsoft.com/office/powerpoint/2010/main" val="1317871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idx="4294967295"/>
          </p:nvPr>
        </p:nvSpPr>
        <p:spPr/>
        <p:txBody>
          <a:bodyPr>
            <a:normAutofit fontScale="90000"/>
          </a:bodyPr>
          <a:lstStyle/>
          <a:p>
            <a:pPr algn="l" eaLnBrk="1" hangingPunct="1">
              <a:defRPr/>
            </a:pPr>
            <a:r>
              <a:rPr lang="en-US" sz="4000" b="1">
                <a:effectLst>
                  <a:outerShdw blurRad="38100" dist="38100" dir="2700000" algn="tl">
                    <a:srgbClr val="C0C0C0"/>
                  </a:outerShdw>
                </a:effectLst>
              </a:rPr>
              <a:t>Pasal 18 Algemeene Bepalingen van Wetgeving voor Indonesi</a:t>
            </a:r>
            <a:r>
              <a:rPr lang="en-US" sz="4000" b="1">
                <a:effectLst>
                  <a:outerShdw blurRad="38100" dist="38100" dir="2700000" algn="tl">
                    <a:srgbClr val="C0C0C0"/>
                  </a:outerShdw>
                </a:effectLst>
                <a:cs typeface="Times New Roman" pitchFamily="18" charset="0"/>
              </a:rPr>
              <a:t>ë</a:t>
            </a:r>
          </a:p>
        </p:txBody>
      </p:sp>
      <p:sp>
        <p:nvSpPr>
          <p:cNvPr id="28677" name="Rectangle 3"/>
          <p:cNvSpPr>
            <a:spLocks noGrp="1" noChangeArrowheads="1"/>
          </p:cNvSpPr>
          <p:nvPr>
            <p:ph type="body" idx="4294967295"/>
          </p:nvPr>
        </p:nvSpPr>
        <p:spPr/>
        <p:txBody>
          <a:bodyPr>
            <a:normAutofit fontScale="92500" lnSpcReduction="10000"/>
          </a:bodyPr>
          <a:lstStyle/>
          <a:p>
            <a:pPr eaLnBrk="1" hangingPunct="1">
              <a:lnSpc>
                <a:spcPct val="80000"/>
              </a:lnSpc>
            </a:pPr>
            <a:r>
              <a:rPr lang="en-US" sz="2000" i="1"/>
              <a:t>De vorm van elke handeling wordt beoordeeld naar de wetten van het land of de plaats, alwaar die handeling is verrigt.</a:t>
            </a:r>
          </a:p>
          <a:p>
            <a:pPr eaLnBrk="1" hangingPunct="1">
              <a:lnSpc>
                <a:spcPct val="80000"/>
              </a:lnSpc>
            </a:pPr>
            <a:r>
              <a:rPr lang="en-US" sz="2000" i="1"/>
              <a:t>Bij de toepassing van dit en ban het voorgaande art. moet steeds worden acht gegeven op het verschil, hetwelk de wetgeving daarstelt tusschen Europeanen en Indonesi</a:t>
            </a:r>
            <a:r>
              <a:rPr lang="en-US" sz="2000" i="1">
                <a:cs typeface="Times New Roman" panose="02020603050405020304" pitchFamily="18" charset="0"/>
              </a:rPr>
              <a:t>ërs</a:t>
            </a:r>
          </a:p>
          <a:p>
            <a:pPr eaLnBrk="1" hangingPunct="1">
              <a:lnSpc>
                <a:spcPct val="80000"/>
              </a:lnSpc>
            </a:pPr>
            <a:endParaRPr lang="en-US" sz="2000">
              <a:cs typeface="Times New Roman" panose="02020603050405020304" pitchFamily="18" charset="0"/>
            </a:endParaRPr>
          </a:p>
          <a:p>
            <a:pPr eaLnBrk="1" hangingPunct="1">
              <a:lnSpc>
                <a:spcPct val="80000"/>
              </a:lnSpc>
            </a:pPr>
            <a:r>
              <a:rPr lang="en-US" sz="2000">
                <a:cs typeface="Times New Roman" panose="02020603050405020304" pitchFamily="18" charset="0"/>
              </a:rPr>
              <a:t>Bentuk tiap tindakan hukum akan diputus oleh pengadilan menurut perundang-undangan dari negeri atau tempat, di mana tindakan hukum itu dilakukan.</a:t>
            </a:r>
          </a:p>
          <a:p>
            <a:pPr eaLnBrk="1" hangingPunct="1">
              <a:lnSpc>
                <a:spcPct val="80000"/>
              </a:lnSpc>
            </a:pPr>
            <a:r>
              <a:rPr lang="en-US" sz="2000">
                <a:cs typeface="Times New Roman" panose="02020603050405020304" pitchFamily="18" charset="0"/>
              </a:rPr>
              <a:t>Untuk menerapkan pasal ini dan pasal di muka, harus diperhatikan perbedaan yang diadakan oleh perundang-undangan antara orang-orang Eropa dan orang-orang Indonesia.</a:t>
            </a:r>
          </a:p>
          <a:p>
            <a:pPr eaLnBrk="1" hangingPunct="1">
              <a:lnSpc>
                <a:spcPct val="80000"/>
              </a:lnSpc>
            </a:pPr>
            <a:endParaRPr lang="en-US" sz="2000">
              <a:cs typeface="Times New Roman" panose="02020603050405020304" pitchFamily="18" charset="0"/>
            </a:endParaRPr>
          </a:p>
          <a:p>
            <a:pPr eaLnBrk="1" hangingPunct="1">
              <a:lnSpc>
                <a:spcPct val="80000"/>
              </a:lnSpc>
            </a:pPr>
            <a:r>
              <a:rPr lang="en-US" sz="2000" i="1">
                <a:cs typeface="Times New Roman" panose="02020603050405020304" pitchFamily="18" charset="0"/>
              </a:rPr>
              <a:t>Locus regit actum</a:t>
            </a:r>
            <a:r>
              <a:rPr lang="en-US" sz="2000">
                <a:cs typeface="Times New Roman" panose="02020603050405020304" pitchFamily="18" charset="0"/>
              </a:rPr>
              <a:t> atau Statua Mixta.</a:t>
            </a:r>
          </a:p>
        </p:txBody>
      </p:sp>
    </p:spTree>
    <p:extLst>
      <p:ext uri="{BB962C8B-B14F-4D97-AF65-F5344CB8AC3E}">
        <p14:creationId xmlns:p14="http://schemas.microsoft.com/office/powerpoint/2010/main" val="455963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Titik Pertalian</a:t>
            </a:r>
            <a:endParaRPr lang="en-US" dirty="0"/>
          </a:p>
        </p:txBody>
      </p:sp>
      <p:sp>
        <p:nvSpPr>
          <p:cNvPr id="3" name="Content Placeholder 2"/>
          <p:cNvSpPr>
            <a:spLocks noGrp="1"/>
          </p:cNvSpPr>
          <p:nvPr>
            <p:ph idx="1"/>
          </p:nvPr>
        </p:nvSpPr>
        <p:spPr>
          <a:xfrm>
            <a:off x="680321" y="2336873"/>
            <a:ext cx="9613861" cy="4136116"/>
          </a:xfrm>
        </p:spPr>
        <p:txBody>
          <a:bodyPr/>
          <a:lstStyle/>
          <a:p>
            <a:pPr marL="0" indent="0">
              <a:buNone/>
            </a:pPr>
            <a:r>
              <a:rPr lang="id-ID" dirty="0" smtClean="0"/>
              <a:t>TITIK PERTALIAN ATAU TITIK PERTAUTAN:</a:t>
            </a:r>
          </a:p>
          <a:p>
            <a:pPr marL="0" indent="0">
              <a:buNone/>
            </a:pPr>
            <a:r>
              <a:rPr lang="id-ID" dirty="0" smtClean="0"/>
              <a:t>Hal-Hal dan Keadaan-Keadaan yang menyebabkan berlakunya suatu stelsel hukum.</a:t>
            </a:r>
          </a:p>
          <a:p>
            <a:r>
              <a:rPr lang="en-US" dirty="0" err="1"/>
              <a:t>Titik-titik</a:t>
            </a:r>
            <a:r>
              <a:rPr lang="en-US" dirty="0"/>
              <a:t> </a:t>
            </a:r>
            <a:r>
              <a:rPr lang="en-US" dirty="0" err="1"/>
              <a:t>pertalian</a:t>
            </a:r>
            <a:r>
              <a:rPr lang="en-US" dirty="0"/>
              <a:t> </a:t>
            </a:r>
            <a:r>
              <a:rPr lang="en-US" dirty="0" err="1"/>
              <a:t>dibagi</a:t>
            </a:r>
            <a:r>
              <a:rPr lang="en-US" dirty="0"/>
              <a:t> </a:t>
            </a:r>
            <a:r>
              <a:rPr lang="en-US" dirty="0" err="1"/>
              <a:t>dalam</a:t>
            </a:r>
            <a:r>
              <a:rPr lang="en-US" dirty="0"/>
              <a:t> </a:t>
            </a:r>
            <a:r>
              <a:rPr lang="en-US" dirty="0" err="1"/>
              <a:t>beberapa</a:t>
            </a:r>
            <a:r>
              <a:rPr lang="en-US" dirty="0"/>
              <a:t> </a:t>
            </a:r>
            <a:r>
              <a:rPr lang="en-US" dirty="0" err="1"/>
              <a:t>bagian</a:t>
            </a:r>
            <a:r>
              <a:rPr lang="en-US" dirty="0"/>
              <a:t> </a:t>
            </a:r>
            <a:r>
              <a:rPr lang="en-US" dirty="0" err="1"/>
              <a:t>tertentu</a:t>
            </a:r>
            <a:r>
              <a:rPr lang="en-US" dirty="0"/>
              <a:t>, </a:t>
            </a:r>
            <a:r>
              <a:rPr lang="en-US" dirty="0" err="1"/>
              <a:t>antara</a:t>
            </a:r>
            <a:r>
              <a:rPr lang="en-US" dirty="0"/>
              <a:t> lain:</a:t>
            </a:r>
          </a:p>
          <a:p>
            <a:r>
              <a:rPr lang="en-US" dirty="0"/>
              <a:t>1. </a:t>
            </a:r>
            <a:r>
              <a:rPr lang="en-US" dirty="0" err="1"/>
              <a:t>Titik-titik</a:t>
            </a:r>
            <a:r>
              <a:rPr lang="en-US" dirty="0"/>
              <a:t> </a:t>
            </a:r>
            <a:r>
              <a:rPr lang="en-US" dirty="0" err="1"/>
              <a:t>pertalian</a:t>
            </a:r>
            <a:r>
              <a:rPr lang="en-US" dirty="0"/>
              <a:t> primer (TPP)</a:t>
            </a:r>
          </a:p>
          <a:p>
            <a:r>
              <a:rPr lang="en-US" dirty="0"/>
              <a:t>2. </a:t>
            </a:r>
            <a:r>
              <a:rPr lang="en-US" dirty="0" err="1"/>
              <a:t>Titik-titik</a:t>
            </a:r>
            <a:r>
              <a:rPr lang="en-US" dirty="0"/>
              <a:t> </a:t>
            </a:r>
            <a:r>
              <a:rPr lang="en-US" dirty="0" err="1"/>
              <a:t>pertalian</a:t>
            </a:r>
            <a:r>
              <a:rPr lang="en-US" dirty="0"/>
              <a:t> </a:t>
            </a:r>
            <a:r>
              <a:rPr lang="en-US" dirty="0" err="1"/>
              <a:t>sekunder</a:t>
            </a:r>
            <a:r>
              <a:rPr lang="en-US" dirty="0"/>
              <a:t> (TPS</a:t>
            </a:r>
            <a:r>
              <a:rPr lang="en-US" dirty="0" smtClean="0"/>
              <a:t>).</a:t>
            </a:r>
            <a:endParaRPr lang="en-US" dirty="0"/>
          </a:p>
        </p:txBody>
      </p:sp>
    </p:spTree>
    <p:extLst>
      <p:ext uri="{BB962C8B-B14F-4D97-AF65-F5344CB8AC3E}">
        <p14:creationId xmlns:p14="http://schemas.microsoft.com/office/powerpoint/2010/main" val="332759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err="1"/>
              <a:t>Teori</a:t>
            </a:r>
            <a:r>
              <a:rPr lang="en-US" dirty="0"/>
              <a:t> </a:t>
            </a:r>
            <a:r>
              <a:rPr lang="en-US" dirty="0" err="1"/>
              <a:t>Statuta</a:t>
            </a:r>
            <a:r>
              <a:rPr lang="en-US" dirty="0"/>
              <a:t> (</a:t>
            </a:r>
            <a:r>
              <a:rPr lang="en-US" dirty="0" err="1"/>
              <a:t>teori</a:t>
            </a:r>
            <a:r>
              <a:rPr lang="en-US" dirty="0"/>
              <a:t> HPI) </a:t>
            </a:r>
            <a:r>
              <a:rPr lang="en-US" dirty="0" err="1"/>
              <a:t>menurut</a:t>
            </a:r>
            <a:r>
              <a:rPr lang="en-US" dirty="0"/>
              <a:t> </a:t>
            </a:r>
            <a:r>
              <a:rPr lang="en-US" dirty="0" err="1"/>
              <a:t>Bartolus</a:t>
            </a:r>
            <a:r>
              <a:rPr lang="en-US" dirty="0"/>
              <a:t> </a:t>
            </a:r>
            <a:r>
              <a:rPr lang="en-US" dirty="0" err="1"/>
              <a:t>Saxoferato</a:t>
            </a:r>
            <a:r>
              <a:rPr lang="en-US" dirty="0"/>
              <a:t>, </a:t>
            </a:r>
            <a:r>
              <a:rPr lang="en-US" dirty="0" err="1"/>
              <a:t>adalah</a:t>
            </a:r>
            <a:r>
              <a:rPr lang="en-US" dirty="0"/>
              <a:t>:</a:t>
            </a:r>
          </a:p>
          <a:p>
            <a:pPr marL="0" indent="0">
              <a:buNone/>
            </a:pPr>
            <a:r>
              <a:rPr lang="en-US" dirty="0"/>
              <a:t>a. </a:t>
            </a:r>
            <a:r>
              <a:rPr lang="en-US" dirty="0" err="1"/>
              <a:t>personalia</a:t>
            </a:r>
            <a:r>
              <a:rPr lang="en-US" dirty="0"/>
              <a:t>, </a:t>
            </a:r>
            <a:r>
              <a:rPr lang="en-US" dirty="0" err="1"/>
              <a:t>yaitu</a:t>
            </a:r>
            <a:r>
              <a:rPr lang="en-US" dirty="0"/>
              <a:t> </a:t>
            </a:r>
            <a:r>
              <a:rPr lang="en-US" dirty="0" err="1"/>
              <a:t>untuk</a:t>
            </a:r>
            <a:r>
              <a:rPr lang="en-US" dirty="0"/>
              <a:t> orang </a:t>
            </a:r>
            <a:r>
              <a:rPr lang="en-US" dirty="0" err="1"/>
              <a:t>dan</a:t>
            </a:r>
            <a:r>
              <a:rPr lang="en-US" dirty="0"/>
              <a:t> </a:t>
            </a:r>
            <a:r>
              <a:rPr lang="en-US" dirty="0" err="1"/>
              <a:t>benda</a:t>
            </a:r>
            <a:r>
              <a:rPr lang="en-US" dirty="0"/>
              <a:t> </a:t>
            </a:r>
            <a:r>
              <a:rPr lang="en-US" dirty="0" err="1"/>
              <a:t>bergerak</a:t>
            </a:r>
            <a:r>
              <a:rPr lang="en-US" dirty="0"/>
              <a:t> </a:t>
            </a:r>
            <a:r>
              <a:rPr lang="en-US" dirty="0" err="1"/>
              <a:t>dipakai</a:t>
            </a:r>
            <a:r>
              <a:rPr lang="en-US" dirty="0"/>
              <a:t> status personal</a:t>
            </a:r>
          </a:p>
          <a:p>
            <a:pPr marL="0" indent="0">
              <a:buNone/>
            </a:pPr>
            <a:r>
              <a:rPr lang="en-US" dirty="0"/>
              <a:t>b. </a:t>
            </a:r>
            <a:r>
              <a:rPr lang="en-US" dirty="0" err="1"/>
              <a:t>realia</a:t>
            </a:r>
            <a:r>
              <a:rPr lang="en-US" dirty="0"/>
              <a:t>, </a:t>
            </a:r>
            <a:r>
              <a:rPr lang="en-US" dirty="0" err="1"/>
              <a:t>yaitu</a:t>
            </a:r>
            <a:r>
              <a:rPr lang="en-US" dirty="0"/>
              <a:t> </a:t>
            </a:r>
            <a:r>
              <a:rPr lang="en-US" dirty="0" err="1"/>
              <a:t>untuk</a:t>
            </a:r>
            <a:r>
              <a:rPr lang="en-US" dirty="0"/>
              <a:t> </a:t>
            </a:r>
            <a:r>
              <a:rPr lang="en-US" dirty="0" err="1"/>
              <a:t>benda</a:t>
            </a:r>
            <a:r>
              <a:rPr lang="en-US" dirty="0"/>
              <a:t> </a:t>
            </a:r>
            <a:r>
              <a:rPr lang="en-US" dirty="0" err="1"/>
              <a:t>tidak</a:t>
            </a:r>
            <a:r>
              <a:rPr lang="en-US" dirty="0"/>
              <a:t> </a:t>
            </a:r>
            <a:r>
              <a:rPr lang="en-US" dirty="0" err="1"/>
              <a:t>bergerak</a:t>
            </a:r>
            <a:r>
              <a:rPr lang="en-US" dirty="0"/>
              <a:t> (</a:t>
            </a:r>
            <a:r>
              <a:rPr lang="en-US" dirty="0" err="1"/>
              <a:t>lex</a:t>
            </a:r>
            <a:r>
              <a:rPr lang="en-US" dirty="0"/>
              <a:t> </a:t>
            </a:r>
            <a:r>
              <a:rPr lang="en-US" dirty="0" err="1"/>
              <a:t>rei</a:t>
            </a:r>
            <a:r>
              <a:rPr lang="en-US" dirty="0"/>
              <a:t> </a:t>
            </a:r>
            <a:r>
              <a:rPr lang="en-US" dirty="0" err="1"/>
              <a:t>sitae</a:t>
            </a:r>
            <a:r>
              <a:rPr lang="en-US" dirty="0"/>
              <a:t>)</a:t>
            </a:r>
          </a:p>
          <a:p>
            <a:pPr marL="0" indent="0">
              <a:buNone/>
            </a:pPr>
            <a:r>
              <a:rPr lang="en-US" dirty="0"/>
              <a:t>c. </a:t>
            </a:r>
            <a:r>
              <a:rPr lang="en-US" dirty="0" err="1"/>
              <a:t>mixta</a:t>
            </a:r>
            <a:r>
              <a:rPr lang="en-US" dirty="0"/>
              <a:t>, </a:t>
            </a:r>
            <a:r>
              <a:rPr lang="en-US" dirty="0" err="1"/>
              <a:t>yaitu</a:t>
            </a:r>
            <a:r>
              <a:rPr lang="en-US" dirty="0"/>
              <a:t> locus </a:t>
            </a:r>
            <a:r>
              <a:rPr lang="en-US" dirty="0" err="1"/>
              <a:t>regit</a:t>
            </a:r>
            <a:r>
              <a:rPr lang="en-US" dirty="0"/>
              <a:t> </a:t>
            </a:r>
            <a:r>
              <a:rPr lang="en-US" dirty="0" err="1"/>
              <a:t>actum</a:t>
            </a:r>
            <a:endParaRPr lang="en-US" dirty="0"/>
          </a:p>
          <a:p>
            <a:endParaRPr lang="en-US" dirty="0"/>
          </a:p>
        </p:txBody>
      </p:sp>
    </p:spTree>
    <p:extLst>
      <p:ext uri="{BB962C8B-B14F-4D97-AF65-F5344CB8AC3E}">
        <p14:creationId xmlns:p14="http://schemas.microsoft.com/office/powerpoint/2010/main" val="4114338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Titik</a:t>
            </a:r>
            <a:r>
              <a:rPr lang="en-US" b="1" dirty="0"/>
              <a:t> </a:t>
            </a:r>
            <a:r>
              <a:rPr lang="en-US" b="1" dirty="0" err="1"/>
              <a:t>pertalian</a:t>
            </a:r>
            <a:r>
              <a:rPr lang="en-US" b="1" dirty="0"/>
              <a:t> primer (TPP)</a:t>
            </a:r>
            <a:endParaRPr lang="en-US" dirty="0"/>
          </a:p>
        </p:txBody>
      </p:sp>
      <p:sp>
        <p:nvSpPr>
          <p:cNvPr id="3" name="Content Placeholder 2"/>
          <p:cNvSpPr>
            <a:spLocks noGrp="1"/>
          </p:cNvSpPr>
          <p:nvPr>
            <p:ph idx="1"/>
          </p:nvPr>
        </p:nvSpPr>
        <p:spPr/>
        <p:txBody>
          <a:bodyPr/>
          <a:lstStyle/>
          <a:p>
            <a:r>
              <a:rPr lang="id-ID" dirty="0" smtClean="0"/>
              <a:t>Alat Pertama untuk mengetahui apakah suatu “perselisihan” hukum merupakan soal HATAH.</a:t>
            </a:r>
          </a:p>
          <a:p>
            <a:r>
              <a:rPr lang="id-ID" dirty="0" smtClean="0"/>
              <a:t>Melahirkan atau menciptakan hubungan HATAH.</a:t>
            </a:r>
            <a:endParaRPr lang="en-US" dirty="0"/>
          </a:p>
        </p:txBody>
      </p:sp>
    </p:spTree>
    <p:extLst>
      <p:ext uri="{BB962C8B-B14F-4D97-AF65-F5344CB8AC3E}">
        <p14:creationId xmlns:p14="http://schemas.microsoft.com/office/powerpoint/2010/main" val="4037037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Titik</a:t>
            </a:r>
            <a:r>
              <a:rPr lang="en-US" dirty="0"/>
              <a:t> </a:t>
            </a:r>
            <a:r>
              <a:rPr lang="en-US" dirty="0" err="1"/>
              <a:t>pertalian</a:t>
            </a:r>
            <a:r>
              <a:rPr lang="en-US" dirty="0"/>
              <a:t> </a:t>
            </a:r>
            <a:r>
              <a:rPr lang="en-US" dirty="0" err="1"/>
              <a:t>sekunder</a:t>
            </a:r>
            <a:r>
              <a:rPr lang="en-US" dirty="0"/>
              <a:t> (TPS)</a:t>
            </a:r>
          </a:p>
        </p:txBody>
      </p:sp>
      <p:sp>
        <p:nvSpPr>
          <p:cNvPr id="3" name="Content Placeholder 2"/>
          <p:cNvSpPr>
            <a:spLocks noGrp="1"/>
          </p:cNvSpPr>
          <p:nvPr>
            <p:ph idx="1"/>
          </p:nvPr>
        </p:nvSpPr>
        <p:spPr>
          <a:xfrm>
            <a:off x="680321" y="2336873"/>
            <a:ext cx="9613861" cy="1513232"/>
          </a:xfrm>
          <a:ln>
            <a:solidFill>
              <a:schemeClr val="tx1"/>
            </a:solidFill>
          </a:ln>
        </p:spPr>
        <p:txBody>
          <a:bodyPr/>
          <a:lstStyle/>
          <a:p>
            <a:r>
              <a:rPr lang="en-US" dirty="0" err="1" smtClean="0"/>
              <a:t>ialah</a:t>
            </a:r>
            <a:r>
              <a:rPr lang="en-US" dirty="0" smtClean="0"/>
              <a:t> </a:t>
            </a:r>
            <a:r>
              <a:rPr lang="en-US" dirty="0" err="1"/>
              <a:t>titik</a:t>
            </a:r>
            <a:r>
              <a:rPr lang="en-US" dirty="0"/>
              <a:t> taut yang </a:t>
            </a:r>
            <a:r>
              <a:rPr lang="en-US" dirty="0" err="1"/>
              <a:t>menentukan</a:t>
            </a:r>
            <a:r>
              <a:rPr lang="en-US" dirty="0"/>
              <a:t> </a:t>
            </a:r>
            <a:r>
              <a:rPr lang="en-US" dirty="0" err="1"/>
              <a:t>hukum</a:t>
            </a:r>
            <a:r>
              <a:rPr lang="en-US" dirty="0"/>
              <a:t> </a:t>
            </a:r>
            <a:r>
              <a:rPr lang="en-US" dirty="0" err="1"/>
              <a:t>mana</a:t>
            </a:r>
            <a:r>
              <a:rPr lang="en-US" dirty="0"/>
              <a:t> yang </a:t>
            </a:r>
            <a:r>
              <a:rPr lang="en-US" dirty="0" err="1"/>
              <a:t>harus</a:t>
            </a:r>
            <a:r>
              <a:rPr lang="en-US" dirty="0"/>
              <a:t> </a:t>
            </a:r>
            <a:r>
              <a:rPr lang="en-US" dirty="0" err="1"/>
              <a:t>diberlakukan</a:t>
            </a:r>
            <a:r>
              <a:rPr lang="en-US" dirty="0" smtClean="0"/>
              <a:t>.</a:t>
            </a:r>
            <a:r>
              <a:rPr lang="id-ID" dirty="0" smtClean="0"/>
              <a:t> (Titik Taut Penentu)</a:t>
            </a:r>
          </a:p>
          <a:p>
            <a:pPr marL="0" indent="0">
              <a:buNone/>
            </a:pPr>
            <a:endParaRPr lang="id-ID" dirty="0"/>
          </a:p>
          <a:p>
            <a:pPr marL="0" indent="0">
              <a:buNone/>
            </a:pPr>
            <a:endParaRPr lang="en-US" dirty="0" smtClean="0"/>
          </a:p>
          <a:p>
            <a:endParaRPr lang="en-US" dirty="0"/>
          </a:p>
        </p:txBody>
      </p:sp>
      <p:sp>
        <p:nvSpPr>
          <p:cNvPr id="4" name="Down Arrow 3"/>
          <p:cNvSpPr/>
          <p:nvPr/>
        </p:nvSpPr>
        <p:spPr>
          <a:xfrm>
            <a:off x="4307308" y="3850105"/>
            <a:ext cx="2165685" cy="794084"/>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457200" y="4812632"/>
            <a:ext cx="10154653" cy="17325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TPP </a:t>
            </a:r>
            <a:r>
              <a:rPr lang="en-US" dirty="0" err="1"/>
              <a:t>adalah</a:t>
            </a:r>
            <a:r>
              <a:rPr lang="en-US" dirty="0"/>
              <a:t> </a:t>
            </a:r>
            <a:r>
              <a:rPr lang="en-US" dirty="0" err="1"/>
              <a:t>faktor-faktor</a:t>
            </a:r>
            <a:r>
              <a:rPr lang="en-US" dirty="0"/>
              <a:t> </a:t>
            </a:r>
            <a:r>
              <a:rPr lang="en-US" dirty="0" err="1"/>
              <a:t>dan</a:t>
            </a:r>
            <a:r>
              <a:rPr lang="en-US" dirty="0"/>
              <a:t> </a:t>
            </a:r>
            <a:r>
              <a:rPr lang="en-US" dirty="0" err="1"/>
              <a:t>keadaan</a:t>
            </a:r>
            <a:r>
              <a:rPr lang="en-US" dirty="0"/>
              <a:t> yang </a:t>
            </a:r>
            <a:r>
              <a:rPr lang="en-US" dirty="0" err="1"/>
              <a:t>menimbulkan</a:t>
            </a:r>
            <a:r>
              <a:rPr lang="en-US" dirty="0"/>
              <a:t>, </a:t>
            </a:r>
            <a:r>
              <a:rPr lang="en-US" dirty="0" err="1"/>
              <a:t>manciptakan</a:t>
            </a:r>
            <a:r>
              <a:rPr lang="en-US" dirty="0"/>
              <a:t> </a:t>
            </a:r>
            <a:r>
              <a:rPr lang="en-US" dirty="0" err="1"/>
              <a:t>suatu</a:t>
            </a:r>
            <a:r>
              <a:rPr lang="en-US" dirty="0"/>
              <a:t> </a:t>
            </a:r>
            <a:r>
              <a:rPr lang="en-US" dirty="0" err="1"/>
              <a:t>hubungan</a:t>
            </a:r>
            <a:r>
              <a:rPr lang="en-US" dirty="0"/>
              <a:t> HATAH. </a:t>
            </a:r>
            <a:endParaRPr lang="id-ID" dirty="0" smtClean="0"/>
          </a:p>
          <a:p>
            <a:r>
              <a:rPr lang="en-US" dirty="0"/>
              <a:t>TPS </a:t>
            </a:r>
            <a:r>
              <a:rPr lang="en-US" dirty="0" err="1"/>
              <a:t>adalah</a:t>
            </a:r>
            <a:r>
              <a:rPr lang="en-US" dirty="0"/>
              <a:t> </a:t>
            </a:r>
            <a:r>
              <a:rPr lang="en-US" dirty="0" err="1"/>
              <a:t>faktor-faktor</a:t>
            </a:r>
            <a:r>
              <a:rPr lang="en-US" dirty="0"/>
              <a:t> </a:t>
            </a:r>
            <a:r>
              <a:rPr lang="en-US" dirty="0" err="1"/>
              <a:t>dan</a:t>
            </a:r>
            <a:r>
              <a:rPr lang="en-US" dirty="0"/>
              <a:t> </a:t>
            </a:r>
            <a:r>
              <a:rPr lang="en-US" dirty="0" err="1"/>
              <a:t>keadaan-keadaan</a:t>
            </a:r>
            <a:r>
              <a:rPr lang="en-US" dirty="0"/>
              <a:t> yang </a:t>
            </a:r>
            <a:r>
              <a:rPr lang="en-US" dirty="0" err="1"/>
              <a:t>menentukan</a:t>
            </a:r>
            <a:r>
              <a:rPr lang="en-US" dirty="0"/>
              <a:t> </a:t>
            </a:r>
            <a:r>
              <a:rPr lang="en-US" dirty="0" err="1"/>
              <a:t>berlakunya</a:t>
            </a:r>
            <a:r>
              <a:rPr lang="en-US" dirty="0"/>
              <a:t> </a:t>
            </a:r>
            <a:r>
              <a:rPr lang="en-US" dirty="0" err="1"/>
              <a:t>suatu</a:t>
            </a:r>
            <a:r>
              <a:rPr lang="en-US" dirty="0"/>
              <a:t> </a:t>
            </a:r>
            <a:r>
              <a:rPr lang="en-US" dirty="0" err="1"/>
              <a:t>sistem</a:t>
            </a:r>
            <a:r>
              <a:rPr lang="en-US" dirty="0"/>
              <a:t> </a:t>
            </a:r>
            <a:r>
              <a:rPr lang="en-US" dirty="0" err="1"/>
              <a:t>hukum</a:t>
            </a:r>
            <a:r>
              <a:rPr lang="en-US" dirty="0"/>
              <a:t> </a:t>
            </a:r>
            <a:r>
              <a:rPr lang="en-US" dirty="0" err="1"/>
              <a:t>tertentu</a:t>
            </a:r>
            <a:r>
              <a:rPr lang="en-US" dirty="0"/>
              <a:t>.</a:t>
            </a:r>
            <a:endParaRPr lang="id-ID" dirty="0" smtClean="0"/>
          </a:p>
        </p:txBody>
      </p:sp>
    </p:spTree>
    <p:extLst>
      <p:ext uri="{BB962C8B-B14F-4D97-AF65-F5344CB8AC3E}">
        <p14:creationId xmlns:p14="http://schemas.microsoft.com/office/powerpoint/2010/main" val="1927151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FAKTOR-FAKTOR PENENTU DALAM TPS</a:t>
            </a:r>
            <a:endParaRPr lang="en-US" dirty="0"/>
          </a:p>
        </p:txBody>
      </p:sp>
      <p:sp>
        <p:nvSpPr>
          <p:cNvPr id="3" name="Content Placeholder 2"/>
          <p:cNvSpPr>
            <a:spLocks noGrp="1"/>
          </p:cNvSpPr>
          <p:nvPr>
            <p:ph idx="1"/>
          </p:nvPr>
        </p:nvSpPr>
        <p:spPr/>
        <p:txBody>
          <a:bodyPr/>
          <a:lstStyle/>
          <a:p>
            <a:pPr marL="457200" indent="-457200">
              <a:buAutoNum type="arabicPeriod"/>
            </a:pPr>
            <a:r>
              <a:rPr lang="id-ID" dirty="0" smtClean="0"/>
              <a:t>Pilihan Hukum yang secara Tegas dinyatakan para pihak dalam Perjanjian;</a:t>
            </a:r>
          </a:p>
          <a:p>
            <a:pPr marL="457200" indent="-457200">
              <a:buAutoNum type="arabicPeriod"/>
            </a:pPr>
            <a:r>
              <a:rPr lang="id-ID" dirty="0" smtClean="0"/>
              <a:t>Pilihan Hukum yang disimpulkan oleh hakim/ pilihan hukum secara diam-diam (tidak tegas);</a:t>
            </a:r>
          </a:p>
          <a:p>
            <a:pPr marL="457200" indent="-457200">
              <a:buAutoNum type="arabicPeriod"/>
            </a:pPr>
            <a:r>
              <a:rPr lang="id-ID" dirty="0" smtClean="0"/>
              <a:t>Pilihan Hukum yag diperintahkan oleh Negara;</a:t>
            </a:r>
          </a:p>
          <a:p>
            <a:pPr marL="457200" indent="-457200">
              <a:buAutoNum type="arabicPeriod"/>
            </a:pPr>
            <a:r>
              <a:rPr lang="id-ID" dirty="0" smtClean="0"/>
              <a:t>Fakta-Fakta khusus</a:t>
            </a:r>
            <a:endParaRPr lang="en-US" dirty="0"/>
          </a:p>
        </p:txBody>
      </p:sp>
    </p:spTree>
    <p:extLst>
      <p:ext uri="{BB962C8B-B14F-4D97-AF65-F5344CB8AC3E}">
        <p14:creationId xmlns:p14="http://schemas.microsoft.com/office/powerpoint/2010/main" val="3174372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TPP</a:t>
            </a:r>
            <a:endParaRPr lang="en-US" dirty="0"/>
          </a:p>
        </p:txBody>
      </p:sp>
      <p:sp>
        <p:nvSpPr>
          <p:cNvPr id="3" name="Content Placeholder 2"/>
          <p:cNvSpPr>
            <a:spLocks noGrp="1"/>
          </p:cNvSpPr>
          <p:nvPr>
            <p:ph idx="1"/>
          </p:nvPr>
        </p:nvSpPr>
        <p:spPr/>
        <p:txBody>
          <a:bodyPr/>
          <a:lstStyle/>
          <a:p>
            <a:pPr marL="457200" indent="-457200">
              <a:buAutoNum type="arabicPeriod"/>
            </a:pPr>
            <a:r>
              <a:rPr lang="en-US" b="1" dirty="0" err="1" smtClean="0"/>
              <a:t>Titik</a:t>
            </a:r>
            <a:r>
              <a:rPr lang="en-US" b="1" dirty="0" smtClean="0"/>
              <a:t> </a:t>
            </a:r>
            <a:r>
              <a:rPr lang="en-US" b="1" dirty="0" err="1"/>
              <a:t>pertalian</a:t>
            </a:r>
            <a:r>
              <a:rPr lang="en-US" b="1" dirty="0"/>
              <a:t> primer </a:t>
            </a:r>
            <a:r>
              <a:rPr lang="en-US" b="1" dirty="0" err="1"/>
              <a:t>untuk</a:t>
            </a:r>
            <a:r>
              <a:rPr lang="en-US" b="1" dirty="0"/>
              <a:t> HAG: </a:t>
            </a:r>
            <a:r>
              <a:rPr lang="en-US" b="1" dirty="0" err="1"/>
              <a:t>golongan</a:t>
            </a:r>
            <a:r>
              <a:rPr lang="en-US" b="1" dirty="0"/>
              <a:t> </a:t>
            </a:r>
            <a:r>
              <a:rPr lang="en-US" b="1" dirty="0" err="1" smtClean="0"/>
              <a:t>rakyat</a:t>
            </a:r>
            <a:endParaRPr lang="id-ID" dirty="0"/>
          </a:p>
          <a:p>
            <a:pPr marL="457200" indent="-457200">
              <a:buAutoNum type="arabicPeriod"/>
            </a:pPr>
            <a:r>
              <a:rPr lang="en-US" b="1" dirty="0" err="1" smtClean="0"/>
              <a:t>Titik</a:t>
            </a:r>
            <a:r>
              <a:rPr lang="en-US" b="1" dirty="0" smtClean="0"/>
              <a:t> </a:t>
            </a:r>
            <a:r>
              <a:rPr lang="en-US" b="1" dirty="0" err="1"/>
              <a:t>pertalian</a:t>
            </a:r>
            <a:r>
              <a:rPr lang="en-US" b="1" dirty="0"/>
              <a:t> primer </a:t>
            </a:r>
            <a:r>
              <a:rPr lang="en-US" b="1" dirty="0" err="1"/>
              <a:t>untuk</a:t>
            </a:r>
            <a:r>
              <a:rPr lang="en-US" b="1" dirty="0"/>
              <a:t> HPI: </a:t>
            </a:r>
            <a:r>
              <a:rPr lang="en-US" b="1" dirty="0" err="1" smtClean="0"/>
              <a:t>kewarganegaraan</a:t>
            </a:r>
            <a:endParaRPr lang="id-ID" b="1" dirty="0" smtClean="0"/>
          </a:p>
          <a:p>
            <a:pPr marL="457200" indent="-457200">
              <a:buAutoNum type="arabicPeriod"/>
            </a:pPr>
            <a:r>
              <a:rPr lang="en-US" b="1" dirty="0" err="1"/>
              <a:t>Bendera</a:t>
            </a:r>
            <a:r>
              <a:rPr lang="en-US" b="1" dirty="0"/>
              <a:t> </a:t>
            </a:r>
            <a:r>
              <a:rPr lang="en-US" b="1" dirty="0" err="1"/>
              <a:t>kapal</a:t>
            </a:r>
            <a:r>
              <a:rPr lang="en-US" b="1" dirty="0"/>
              <a:t> TPP </a:t>
            </a:r>
            <a:r>
              <a:rPr lang="en-US" b="1" dirty="0" err="1"/>
              <a:t>untuk</a:t>
            </a:r>
            <a:r>
              <a:rPr lang="en-US" b="1" dirty="0"/>
              <a:t> </a:t>
            </a:r>
            <a:r>
              <a:rPr lang="en-US" b="1" dirty="0" smtClean="0"/>
              <a:t>HPI</a:t>
            </a:r>
            <a:endParaRPr lang="id-ID" b="1" dirty="0" smtClean="0"/>
          </a:p>
          <a:p>
            <a:pPr marL="457200" indent="-457200">
              <a:buFont typeface="Arial" panose="020B0604020202020204" pitchFamily="34" charset="0"/>
              <a:buAutoNum type="arabicPeriod"/>
            </a:pPr>
            <a:r>
              <a:rPr lang="en-US" b="1" dirty="0"/>
              <a:t>Tanah </a:t>
            </a:r>
            <a:r>
              <a:rPr lang="en-US" b="1" dirty="0" err="1"/>
              <a:t>sebagai</a:t>
            </a:r>
            <a:r>
              <a:rPr lang="en-US" b="1" dirty="0"/>
              <a:t> TPP </a:t>
            </a:r>
            <a:r>
              <a:rPr lang="en-US" b="1" dirty="0" err="1"/>
              <a:t>untuk</a:t>
            </a:r>
            <a:r>
              <a:rPr lang="en-US" b="1" dirty="0"/>
              <a:t> HAG</a:t>
            </a:r>
            <a:endParaRPr lang="en-US" dirty="0"/>
          </a:p>
          <a:p>
            <a:pPr marL="457200" indent="-457200">
              <a:buFont typeface="Arial" panose="020B0604020202020204" pitchFamily="34" charset="0"/>
              <a:buAutoNum type="arabicPeriod"/>
            </a:pPr>
            <a:r>
              <a:rPr lang="en-US" b="1" dirty="0" err="1" smtClean="0"/>
              <a:t>Domicillie</a:t>
            </a:r>
            <a:endParaRPr lang="id-ID" b="1" dirty="0" smtClean="0"/>
          </a:p>
          <a:p>
            <a:pPr marL="457200" indent="-457200">
              <a:buFont typeface="Arial" panose="020B0604020202020204" pitchFamily="34" charset="0"/>
              <a:buAutoNum type="arabicPeriod"/>
            </a:pPr>
            <a:r>
              <a:rPr lang="en-US" b="1" dirty="0" err="1"/>
              <a:t>Tempat</a:t>
            </a:r>
            <a:r>
              <a:rPr lang="en-US" b="1" dirty="0"/>
              <a:t> </a:t>
            </a:r>
            <a:r>
              <a:rPr lang="en-US" b="1" dirty="0" err="1"/>
              <a:t>kediaman</a:t>
            </a:r>
            <a:r>
              <a:rPr lang="en-US" b="1" dirty="0"/>
              <a:t> (residence)</a:t>
            </a:r>
            <a:endParaRPr lang="en-US" dirty="0"/>
          </a:p>
          <a:p>
            <a:pPr marL="457200" indent="-457200">
              <a:buFont typeface="Arial" panose="020B0604020202020204" pitchFamily="34" charset="0"/>
              <a:buAutoNum type="arabicPeriod"/>
            </a:pPr>
            <a:r>
              <a:rPr lang="en-US" b="1" dirty="0" err="1" smtClean="0"/>
              <a:t>Tempat</a:t>
            </a:r>
            <a:r>
              <a:rPr lang="en-US" b="1" dirty="0" smtClean="0"/>
              <a:t> </a:t>
            </a:r>
            <a:r>
              <a:rPr lang="en-US" b="1" dirty="0" err="1" smtClean="0"/>
              <a:t>kedudukan</a:t>
            </a:r>
            <a:endParaRPr lang="id-ID" b="1" dirty="0" smtClean="0"/>
          </a:p>
          <a:p>
            <a:pPr marL="457200" indent="-457200">
              <a:buFont typeface="Arial" panose="020B0604020202020204" pitchFamily="34" charset="0"/>
              <a:buAutoNum type="arabicPeriod"/>
            </a:pPr>
            <a:endParaRPr lang="en-US" dirty="0"/>
          </a:p>
          <a:p>
            <a:pPr marL="457200" indent="-457200">
              <a:buFont typeface="Arial" panose="020B0604020202020204" pitchFamily="34" charset="0"/>
              <a:buAutoNum type="arabicPeriod"/>
            </a:pPr>
            <a:endParaRPr lang="en-US" dirty="0"/>
          </a:p>
          <a:p>
            <a:pPr marL="457200" indent="-457200">
              <a:buAutoNum type="arabicPeriod"/>
            </a:pPr>
            <a:endParaRPr lang="en-US" dirty="0"/>
          </a:p>
        </p:txBody>
      </p:sp>
    </p:spTree>
    <p:extLst>
      <p:ext uri="{BB962C8B-B14F-4D97-AF65-F5344CB8AC3E}">
        <p14:creationId xmlns:p14="http://schemas.microsoft.com/office/powerpoint/2010/main" val="3458083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Menentukan TPS</a:t>
            </a:r>
            <a:endParaRPr lang="en-US" dirty="0"/>
          </a:p>
        </p:txBody>
      </p:sp>
      <p:sp>
        <p:nvSpPr>
          <p:cNvPr id="3" name="Content Placeholder 2"/>
          <p:cNvSpPr>
            <a:spLocks noGrp="1"/>
          </p:cNvSpPr>
          <p:nvPr>
            <p:ph idx="1"/>
          </p:nvPr>
        </p:nvSpPr>
        <p:spPr>
          <a:xfrm>
            <a:off x="680321" y="2069432"/>
            <a:ext cx="9613861" cy="4788567"/>
          </a:xfrm>
        </p:spPr>
        <p:txBody>
          <a:bodyPr>
            <a:normAutofit/>
          </a:bodyPr>
          <a:lstStyle/>
          <a:p>
            <a:pPr marL="457200" indent="-457200">
              <a:buFont typeface="+mj-lt"/>
              <a:buAutoNum type="arabicPeriod"/>
            </a:pPr>
            <a:r>
              <a:rPr lang="en-US" b="1" dirty="0" err="1" smtClean="0"/>
              <a:t>Pilihan</a:t>
            </a:r>
            <a:r>
              <a:rPr lang="en-US" b="1" dirty="0" smtClean="0"/>
              <a:t> </a:t>
            </a:r>
            <a:r>
              <a:rPr lang="en-US" b="1" dirty="0" err="1" smtClean="0"/>
              <a:t>hukum</a:t>
            </a:r>
            <a:endParaRPr lang="id-ID" b="1" dirty="0" smtClean="0"/>
          </a:p>
          <a:p>
            <a:pPr marL="457200" indent="-457200">
              <a:buFont typeface="+mj-lt"/>
              <a:buAutoNum type="arabicPeriod"/>
            </a:pPr>
            <a:r>
              <a:rPr lang="en-US" b="1" dirty="0" err="1"/>
              <a:t>Tempat</a:t>
            </a:r>
            <a:r>
              <a:rPr lang="en-US" b="1" dirty="0"/>
              <a:t> </a:t>
            </a:r>
            <a:r>
              <a:rPr lang="en-US" b="1" dirty="0" err="1"/>
              <a:t>letaknya</a:t>
            </a:r>
            <a:r>
              <a:rPr lang="en-US" b="1" dirty="0"/>
              <a:t> </a:t>
            </a:r>
            <a:r>
              <a:rPr lang="en-US" b="1" dirty="0" err="1"/>
              <a:t>benda</a:t>
            </a:r>
            <a:r>
              <a:rPr lang="en-US" b="1" dirty="0"/>
              <a:t> (</a:t>
            </a:r>
            <a:r>
              <a:rPr lang="en-US" b="1" dirty="0" err="1"/>
              <a:t>situs</a:t>
            </a:r>
            <a:r>
              <a:rPr lang="en-US" b="1" dirty="0"/>
              <a:t>)</a:t>
            </a:r>
            <a:endParaRPr lang="en-US" dirty="0"/>
          </a:p>
          <a:p>
            <a:pPr marL="457200" indent="-457200">
              <a:buFont typeface="+mj-lt"/>
              <a:buAutoNum type="arabicPeriod"/>
            </a:pPr>
            <a:r>
              <a:rPr lang="en-US" b="1" dirty="0" err="1"/>
              <a:t>Tempat</a:t>
            </a:r>
            <a:r>
              <a:rPr lang="en-US" b="1" dirty="0"/>
              <a:t> </a:t>
            </a:r>
            <a:r>
              <a:rPr lang="en-US" b="1" dirty="0" err="1"/>
              <a:t>dilangsungkannya</a:t>
            </a:r>
            <a:r>
              <a:rPr lang="en-US" b="1" dirty="0"/>
              <a:t> </a:t>
            </a:r>
            <a:r>
              <a:rPr lang="en-US" b="1" dirty="0" err="1"/>
              <a:t>perbuatan</a:t>
            </a:r>
            <a:r>
              <a:rPr lang="en-US" b="1" dirty="0"/>
              <a:t> </a:t>
            </a:r>
            <a:r>
              <a:rPr lang="en-US" b="1" dirty="0" err="1" smtClean="0"/>
              <a:t>hukum</a:t>
            </a:r>
            <a:endParaRPr lang="id-ID" b="1" dirty="0" smtClean="0"/>
          </a:p>
          <a:p>
            <a:pPr marL="457200" indent="-457200">
              <a:buFont typeface="+mj-lt"/>
              <a:buAutoNum type="arabicPeriod"/>
            </a:pPr>
            <a:r>
              <a:rPr lang="en-US" b="1" dirty="0" err="1"/>
              <a:t>Tempat</a:t>
            </a:r>
            <a:r>
              <a:rPr lang="en-US" b="1" dirty="0"/>
              <a:t> </a:t>
            </a:r>
            <a:r>
              <a:rPr lang="en-US" b="1" dirty="0" err="1"/>
              <a:t>dilaksanakannya</a:t>
            </a:r>
            <a:r>
              <a:rPr lang="en-US" b="1" dirty="0"/>
              <a:t> </a:t>
            </a:r>
            <a:r>
              <a:rPr lang="en-US" b="1" dirty="0" err="1"/>
              <a:t>perjanjian</a:t>
            </a:r>
            <a:endParaRPr lang="en-US" dirty="0"/>
          </a:p>
          <a:p>
            <a:pPr marL="457200" indent="-457200">
              <a:buFont typeface="+mj-lt"/>
              <a:buAutoNum type="arabicPeriod"/>
            </a:pPr>
            <a:r>
              <a:rPr lang="en-US" b="1" dirty="0" err="1"/>
              <a:t>Tempat</a:t>
            </a:r>
            <a:r>
              <a:rPr lang="en-US" b="1" dirty="0"/>
              <a:t> </a:t>
            </a:r>
            <a:r>
              <a:rPr lang="en-US" b="1" dirty="0" err="1"/>
              <a:t>terjadinya</a:t>
            </a:r>
            <a:r>
              <a:rPr lang="en-US" b="1" dirty="0"/>
              <a:t> </a:t>
            </a:r>
            <a:r>
              <a:rPr lang="en-US" b="1" dirty="0" err="1"/>
              <a:t>perbuatan</a:t>
            </a:r>
            <a:r>
              <a:rPr lang="en-US" b="1" dirty="0"/>
              <a:t> </a:t>
            </a:r>
            <a:r>
              <a:rPr lang="en-US" b="1" dirty="0" err="1"/>
              <a:t>melanggar</a:t>
            </a:r>
            <a:r>
              <a:rPr lang="en-US" b="1" dirty="0"/>
              <a:t> </a:t>
            </a:r>
            <a:r>
              <a:rPr lang="en-US" b="1" dirty="0" err="1"/>
              <a:t>hukum</a:t>
            </a:r>
            <a:endParaRPr lang="en-US" dirty="0"/>
          </a:p>
          <a:p>
            <a:pPr marL="457200" indent="-457200">
              <a:buFont typeface="+mj-lt"/>
              <a:buAutoNum type="arabicPeriod"/>
            </a:pPr>
            <a:r>
              <a:rPr lang="en-US" b="1" dirty="0" err="1"/>
              <a:t>Pemakaian</a:t>
            </a:r>
            <a:r>
              <a:rPr lang="en-US" b="1" dirty="0"/>
              <a:t> </a:t>
            </a:r>
            <a:r>
              <a:rPr lang="en-US" b="1" dirty="0" err="1"/>
              <a:t>prinsip</a:t>
            </a:r>
            <a:r>
              <a:rPr lang="en-US" b="1" dirty="0"/>
              <a:t> </a:t>
            </a:r>
            <a:r>
              <a:rPr lang="en-US" b="1" dirty="0" err="1"/>
              <a:t>kewarganegaraan</a:t>
            </a:r>
            <a:r>
              <a:rPr lang="en-US" b="1" dirty="0"/>
              <a:t> </a:t>
            </a:r>
            <a:r>
              <a:rPr lang="en-US" b="1" dirty="0" err="1"/>
              <a:t>untuk</a:t>
            </a:r>
            <a:r>
              <a:rPr lang="en-US" b="1" dirty="0"/>
              <a:t> HPI Indonesia</a:t>
            </a:r>
            <a:endParaRPr lang="en-US" dirty="0"/>
          </a:p>
          <a:p>
            <a:pPr marL="457200" indent="-457200">
              <a:buFont typeface="+mj-lt"/>
              <a:buAutoNum type="arabicPeriod"/>
            </a:pPr>
            <a:r>
              <a:rPr lang="en-US" b="1" dirty="0" err="1"/>
              <a:t>Hukum</a:t>
            </a:r>
            <a:r>
              <a:rPr lang="en-US" b="1" dirty="0"/>
              <a:t> </a:t>
            </a:r>
            <a:r>
              <a:rPr lang="en-US" b="1" dirty="0" err="1"/>
              <a:t>harta</a:t>
            </a:r>
            <a:r>
              <a:rPr lang="en-US" b="1" dirty="0"/>
              <a:t> </a:t>
            </a:r>
            <a:r>
              <a:rPr lang="en-US" b="1" dirty="0" err="1"/>
              <a:t>benda</a:t>
            </a:r>
            <a:r>
              <a:rPr lang="en-US" b="1" dirty="0"/>
              <a:t> </a:t>
            </a:r>
            <a:r>
              <a:rPr lang="en-US" b="1" dirty="0" err="1"/>
              <a:t>dalam</a:t>
            </a:r>
            <a:r>
              <a:rPr lang="en-US" b="1" dirty="0"/>
              <a:t> </a:t>
            </a:r>
            <a:r>
              <a:rPr lang="en-US" b="1" dirty="0" err="1"/>
              <a:t>perkawinan</a:t>
            </a:r>
            <a:endParaRPr lang="en-US" dirty="0"/>
          </a:p>
          <a:p>
            <a:pPr marL="457200" indent="-457200">
              <a:buFont typeface="+mj-lt"/>
              <a:buAutoNum type="arabicPeriod"/>
            </a:pPr>
            <a:r>
              <a:rPr lang="en-US" b="1" dirty="0" err="1"/>
              <a:t>Syarat-syarat</a:t>
            </a:r>
            <a:r>
              <a:rPr lang="en-US" b="1" dirty="0"/>
              <a:t> </a:t>
            </a:r>
            <a:r>
              <a:rPr lang="en-US" b="1" dirty="0" err="1"/>
              <a:t>perkawinan</a:t>
            </a:r>
            <a:endParaRPr lang="en-US" dirty="0"/>
          </a:p>
          <a:p>
            <a:pPr marL="457200" indent="-457200">
              <a:buFont typeface="+mj-lt"/>
              <a:buAutoNum type="arabicPeriod"/>
            </a:pPr>
            <a:r>
              <a:rPr lang="en-US" b="1" dirty="0" err="1"/>
              <a:t>Pewarisan</a:t>
            </a:r>
            <a:endParaRPr lang="id-ID" b="1" dirty="0" smtClean="0"/>
          </a:p>
          <a:p>
            <a:pPr marL="457200" indent="-457200">
              <a:buFont typeface="+mj-lt"/>
              <a:buAutoNum type="arabicPeriod"/>
            </a:pPr>
            <a:endParaRPr lang="en-US" dirty="0"/>
          </a:p>
          <a:p>
            <a:endParaRPr lang="en-US" dirty="0"/>
          </a:p>
        </p:txBody>
      </p:sp>
    </p:spTree>
    <p:extLst>
      <p:ext uri="{BB962C8B-B14F-4D97-AF65-F5344CB8AC3E}">
        <p14:creationId xmlns:p14="http://schemas.microsoft.com/office/powerpoint/2010/main" val="1893731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algn="l" eaLnBrk="1" hangingPunct="1">
              <a:defRPr/>
            </a:pPr>
            <a:r>
              <a:rPr lang="en-US" sz="3800" b="1">
                <a:effectLst>
                  <a:outerShdw blurRad="38100" dist="38100" dir="2700000" algn="tl">
                    <a:srgbClr val="C0C0C0"/>
                  </a:outerShdw>
                </a:effectLst>
              </a:rPr>
              <a:t>Hukum Antar Tata Hukum: Skematika</a:t>
            </a:r>
          </a:p>
        </p:txBody>
      </p:sp>
      <p:graphicFrame>
        <p:nvGraphicFramePr>
          <p:cNvPr id="2" name="Diagram 1"/>
          <p:cNvGraphicFramePr/>
          <p:nvPr/>
        </p:nvGraphicFramePr>
        <p:xfrm>
          <a:off x="1752601" y="1524001"/>
          <a:ext cx="876776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71664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BACA ULANG DALAM BUKU UNTUK MEMAHAMI KONSEP TITIK TAUT PRIMER DAN TITIK TAU SEKUNDER.</a:t>
            </a:r>
            <a:endParaRPr lang="en-US" dirty="0"/>
          </a:p>
        </p:txBody>
      </p:sp>
      <p:sp>
        <p:nvSpPr>
          <p:cNvPr id="3" name="Text Placeholder 2"/>
          <p:cNvSpPr>
            <a:spLocks noGrp="1"/>
          </p:cNvSpPr>
          <p:nvPr>
            <p:ph type="body" sz="half" idx="2"/>
          </p:nvPr>
        </p:nvSpPr>
        <p:spPr/>
        <p:txBody>
          <a:bodyPr>
            <a:normAutofit/>
          </a:bodyPr>
          <a:lstStyle/>
          <a:p>
            <a:r>
              <a:rPr lang="id-ID" sz="3200" dirty="0" smtClean="0"/>
              <a:t>KUIS: CONTOH KASUS</a:t>
            </a:r>
            <a:endParaRPr lang="en-US" sz="3200" dirty="0"/>
          </a:p>
        </p:txBody>
      </p:sp>
    </p:spTree>
    <p:extLst>
      <p:ext uri="{BB962C8B-B14F-4D97-AF65-F5344CB8AC3E}">
        <p14:creationId xmlns:p14="http://schemas.microsoft.com/office/powerpoint/2010/main" val="1995867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a:xfrm>
            <a:off x="680321" y="223842"/>
            <a:ext cx="9613861" cy="1080938"/>
          </a:xfrm>
        </p:spPr>
        <p:txBody>
          <a:bodyPr/>
          <a:lstStyle/>
          <a:p>
            <a:pPr algn="l" eaLnBrk="1" hangingPunct="1">
              <a:defRPr/>
            </a:pPr>
            <a:r>
              <a:rPr lang="en-US" sz="3800" b="1" dirty="0" err="1">
                <a:effectLst>
                  <a:outerShdw blurRad="38100" dist="38100" dir="2700000" algn="tl">
                    <a:srgbClr val="C0C0C0"/>
                  </a:outerShdw>
                </a:effectLst>
              </a:rPr>
              <a:t>Hukum</a:t>
            </a:r>
            <a:r>
              <a:rPr lang="en-US" sz="3800" b="1" dirty="0">
                <a:effectLst>
                  <a:outerShdw blurRad="38100" dist="38100" dir="2700000" algn="tl">
                    <a:srgbClr val="C0C0C0"/>
                  </a:outerShdw>
                </a:effectLst>
              </a:rPr>
              <a:t> </a:t>
            </a:r>
            <a:r>
              <a:rPr lang="en-US" sz="3800" b="1" dirty="0" err="1">
                <a:effectLst>
                  <a:outerShdw blurRad="38100" dist="38100" dir="2700000" algn="tl">
                    <a:srgbClr val="C0C0C0"/>
                  </a:outerShdw>
                </a:effectLst>
              </a:rPr>
              <a:t>Antar</a:t>
            </a:r>
            <a:r>
              <a:rPr lang="en-US" sz="3800" b="1" dirty="0">
                <a:effectLst>
                  <a:outerShdw blurRad="38100" dist="38100" dir="2700000" algn="tl">
                    <a:srgbClr val="C0C0C0"/>
                  </a:outerShdw>
                </a:effectLst>
              </a:rPr>
              <a:t> Tata </a:t>
            </a:r>
            <a:r>
              <a:rPr lang="en-US" sz="3800" b="1" dirty="0" err="1" smtClean="0">
                <a:effectLst>
                  <a:outerShdw blurRad="38100" dist="38100" dir="2700000" algn="tl">
                    <a:srgbClr val="C0C0C0"/>
                  </a:outerShdw>
                </a:effectLst>
              </a:rPr>
              <a:t>Hukum</a:t>
            </a:r>
            <a:endParaRPr lang="en-US" sz="3800" b="1" dirty="0">
              <a:effectLst>
                <a:outerShdw blurRad="38100" dist="38100" dir="2700000" algn="tl">
                  <a:srgbClr val="C0C0C0"/>
                </a:outerShdw>
              </a:effectLst>
            </a:endParaRPr>
          </a:p>
        </p:txBody>
      </p:sp>
      <p:sp>
        <p:nvSpPr>
          <p:cNvPr id="9221" name="Rectangle 3"/>
          <p:cNvSpPr>
            <a:spLocks noGrp="1" noChangeArrowheads="1"/>
          </p:cNvSpPr>
          <p:nvPr>
            <p:ph type="body" idx="4294967295"/>
          </p:nvPr>
        </p:nvSpPr>
        <p:spPr>
          <a:xfrm>
            <a:off x="322729" y="1227221"/>
            <a:ext cx="11516419" cy="5463511"/>
          </a:xfrm>
        </p:spPr>
        <p:txBody>
          <a:bodyPr>
            <a:normAutofit/>
          </a:bodyPr>
          <a:lstStyle/>
          <a:p>
            <a:pPr eaLnBrk="1" hangingPunct="1">
              <a:lnSpc>
                <a:spcPct val="80000"/>
              </a:lnSpc>
            </a:pPr>
            <a:r>
              <a:rPr lang="en-US" sz="2800" dirty="0">
                <a:latin typeface="Aparajita" panose="020B0604020202020204" pitchFamily="34" charset="0"/>
                <a:cs typeface="Aparajita" panose="020B0604020202020204" pitchFamily="34" charset="0"/>
              </a:rPr>
              <a:t>HATAH Intern:</a:t>
            </a:r>
          </a:p>
          <a:p>
            <a:pPr lvl="1" eaLnBrk="1" hangingPunct="1">
              <a:lnSpc>
                <a:spcPct val="80000"/>
              </a:lnSpc>
            </a:pPr>
            <a:r>
              <a:rPr lang="en-US" sz="2800" dirty="0">
                <a:latin typeface="Aparajita" panose="020B0604020202020204" pitchFamily="34" charset="0"/>
                <a:cs typeface="Aparajita" panose="020B0604020202020204" pitchFamily="34" charset="0"/>
              </a:rPr>
              <a:t>Gautama: “</a:t>
            </a:r>
            <a:r>
              <a:rPr lang="en-US" sz="2800" dirty="0" err="1">
                <a:latin typeface="Aparajita" panose="020B0604020202020204" pitchFamily="34" charset="0"/>
                <a:cs typeface="Aparajita" panose="020B0604020202020204" pitchFamily="34" charset="0"/>
              </a:rPr>
              <a:t>Keseluruhan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peraturan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keputusan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hukum</a:t>
            </a:r>
            <a:r>
              <a:rPr lang="en-US" sz="2800" dirty="0">
                <a:latin typeface="Aparajita" panose="020B0604020202020204" pitchFamily="34" charset="0"/>
                <a:cs typeface="Aparajita" panose="020B0604020202020204" pitchFamily="34" charset="0"/>
              </a:rPr>
              <a:t> yang </a:t>
            </a:r>
            <a:r>
              <a:rPr lang="en-US" sz="2800" dirty="0" err="1">
                <a:latin typeface="Aparajita" panose="020B0604020202020204" pitchFamily="34" charset="0"/>
                <a:cs typeface="Aparajita" panose="020B0604020202020204" pitchFamily="34" charset="0"/>
              </a:rPr>
              <a:t>menunjukkan</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stelsel-hukum</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manakah</a:t>
            </a:r>
            <a:r>
              <a:rPr lang="en-US" sz="2800" b="1" i="1" dirty="0">
                <a:latin typeface="Aparajita" panose="020B0604020202020204" pitchFamily="34" charset="0"/>
                <a:cs typeface="Aparajita" panose="020B0604020202020204" pitchFamily="34" charset="0"/>
              </a:rPr>
              <a:t> yang </a:t>
            </a:r>
            <a:r>
              <a:rPr lang="en-US" sz="2800" b="1" i="1" dirty="0" err="1">
                <a:latin typeface="Aparajita" panose="020B0604020202020204" pitchFamily="34" charset="0"/>
                <a:cs typeface="Aparajita" panose="020B0604020202020204" pitchFamily="34" charset="0"/>
              </a:rPr>
              <a:t>berlaku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atau</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apakah</a:t>
            </a:r>
            <a:r>
              <a:rPr lang="en-US" sz="2800" b="1" i="1" dirty="0">
                <a:latin typeface="Aparajita" panose="020B0604020202020204" pitchFamily="34" charset="0"/>
                <a:cs typeface="Aparajita" panose="020B0604020202020204" pitchFamily="34" charset="0"/>
              </a:rPr>
              <a:t> yang </a:t>
            </a:r>
            <a:r>
              <a:rPr lang="en-US" sz="2800" b="1" i="1" dirty="0" err="1">
                <a:latin typeface="Aparajita" panose="020B0604020202020204" pitchFamily="34" charset="0"/>
                <a:cs typeface="Aparajita" panose="020B0604020202020204" pitchFamily="34" charset="0"/>
              </a:rPr>
              <a:t>merupakan</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hukum</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jika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hubungan-hubungan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peristiwa-peristiwa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antara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warga</a:t>
            </a:r>
            <a:r>
              <a:rPr lang="en-US" sz="2800" dirty="0">
                <a:latin typeface="Aparajita" panose="020B0604020202020204" pitchFamily="34" charset="0"/>
                <a:cs typeface="Aparajita" panose="020B0604020202020204" pitchFamily="34" charset="0"/>
              </a:rPr>
              <a:t>(-</a:t>
            </a:r>
            <a:r>
              <a:rPr lang="en-US" sz="2800" dirty="0" err="1">
                <a:latin typeface="Aparajita" panose="020B0604020202020204" pitchFamily="34" charset="0"/>
                <a:cs typeface="Aparajita" panose="020B0604020202020204" pitchFamily="34" charset="0"/>
              </a:rPr>
              <a:t>warga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negara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dalam</a:t>
            </a:r>
            <a:r>
              <a:rPr lang="en-US" sz="2800" dirty="0">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satu</a:t>
            </a:r>
            <a:r>
              <a:rPr lang="en-US" sz="2800" b="1" i="1" dirty="0">
                <a:solidFill>
                  <a:srgbClr val="FF0000"/>
                </a:solidFill>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negara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memperlihatkan</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titik-titik</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pertalian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dengan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stelsel-stelsel</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kaidah-kaidah</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hukum</a:t>
            </a:r>
            <a:r>
              <a:rPr lang="en-US" sz="2800" dirty="0">
                <a:latin typeface="Aparajita" panose="020B0604020202020204" pitchFamily="34" charset="0"/>
                <a:cs typeface="Aparajita" panose="020B0604020202020204" pitchFamily="34" charset="0"/>
              </a:rPr>
              <a:t> yang </a:t>
            </a:r>
            <a:r>
              <a:rPr lang="en-US" sz="2800" dirty="0" err="1">
                <a:latin typeface="Aparajita" panose="020B0604020202020204" pitchFamily="34" charset="0"/>
                <a:cs typeface="Aparajita" panose="020B0604020202020204" pitchFamily="34" charset="0"/>
              </a:rPr>
              <a:t>berbeda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dalam</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lingkungan-kuasa-waktu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tempat</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pribadi</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soal-soal</a:t>
            </a:r>
            <a:r>
              <a:rPr lang="en-US" sz="2800" dirty="0">
                <a:latin typeface="Aparajita" panose="020B0604020202020204" pitchFamily="34" charset="0"/>
                <a:cs typeface="Aparajita" panose="020B0604020202020204" pitchFamily="34" charset="0"/>
              </a:rPr>
              <a:t>.”</a:t>
            </a:r>
          </a:p>
          <a:p>
            <a:pPr marL="0" indent="0" eaLnBrk="1" hangingPunct="1">
              <a:lnSpc>
                <a:spcPct val="80000"/>
              </a:lnSpc>
              <a:buNone/>
            </a:pPr>
            <a:endParaRPr lang="en-US" sz="2800" dirty="0">
              <a:latin typeface="Aparajita" panose="020B0604020202020204" pitchFamily="34" charset="0"/>
              <a:cs typeface="Aparajita" panose="020B0604020202020204" pitchFamily="34" charset="0"/>
            </a:endParaRPr>
          </a:p>
          <a:p>
            <a:pPr eaLnBrk="1" hangingPunct="1">
              <a:lnSpc>
                <a:spcPct val="80000"/>
              </a:lnSpc>
            </a:pPr>
            <a:r>
              <a:rPr lang="en-US" sz="2800" dirty="0">
                <a:latin typeface="Aparajita" panose="020B0604020202020204" pitchFamily="34" charset="0"/>
                <a:cs typeface="Aparajita" panose="020B0604020202020204" pitchFamily="34" charset="0"/>
              </a:rPr>
              <a:t>HATAH </a:t>
            </a:r>
            <a:r>
              <a:rPr lang="en-US" sz="2800" dirty="0" err="1">
                <a:latin typeface="Aparajita" panose="020B0604020202020204" pitchFamily="34" charset="0"/>
                <a:cs typeface="Aparajita" panose="020B0604020202020204" pitchFamily="34" charset="0"/>
              </a:rPr>
              <a:t>Ekstern</a:t>
            </a:r>
            <a:r>
              <a:rPr lang="en-US" sz="2800" dirty="0">
                <a:latin typeface="Aparajita" panose="020B0604020202020204" pitchFamily="34" charset="0"/>
                <a:cs typeface="Aparajita" panose="020B0604020202020204" pitchFamily="34" charset="0"/>
              </a:rPr>
              <a:t> (HPI):</a:t>
            </a:r>
          </a:p>
          <a:p>
            <a:pPr lvl="1" eaLnBrk="1" hangingPunct="1">
              <a:lnSpc>
                <a:spcPct val="80000"/>
              </a:lnSpc>
            </a:pPr>
            <a:r>
              <a:rPr lang="en-US" sz="2800" dirty="0">
                <a:latin typeface="Aparajita" panose="020B0604020202020204" pitchFamily="34" charset="0"/>
                <a:cs typeface="Aparajita" panose="020B0604020202020204" pitchFamily="34" charset="0"/>
              </a:rPr>
              <a:t>Gautama: “</a:t>
            </a:r>
            <a:r>
              <a:rPr lang="en-US" sz="2800" dirty="0" err="1">
                <a:latin typeface="Aparajita" panose="020B0604020202020204" pitchFamily="34" charset="0"/>
                <a:cs typeface="Aparajita" panose="020B0604020202020204" pitchFamily="34" charset="0"/>
              </a:rPr>
              <a:t>Keseluruhan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peraturan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keputusan-hukum</a:t>
            </a:r>
            <a:r>
              <a:rPr lang="en-US" sz="2800" dirty="0">
                <a:latin typeface="Aparajita" panose="020B0604020202020204" pitchFamily="34" charset="0"/>
                <a:cs typeface="Aparajita" panose="020B0604020202020204" pitchFamily="34" charset="0"/>
              </a:rPr>
              <a:t> yang </a:t>
            </a:r>
            <a:r>
              <a:rPr lang="en-US" sz="2800" dirty="0" err="1">
                <a:latin typeface="Aparajita" panose="020B0604020202020204" pitchFamily="34" charset="0"/>
                <a:cs typeface="Aparajita" panose="020B0604020202020204" pitchFamily="34" charset="0"/>
              </a:rPr>
              <a:t>menunjukkan</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stelsel-hukum</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manakah</a:t>
            </a:r>
            <a:r>
              <a:rPr lang="en-US" sz="2800" b="1" i="1" dirty="0">
                <a:latin typeface="Aparajita" panose="020B0604020202020204" pitchFamily="34" charset="0"/>
                <a:cs typeface="Aparajita" panose="020B0604020202020204" pitchFamily="34" charset="0"/>
              </a:rPr>
              <a:t> yang </a:t>
            </a:r>
            <a:r>
              <a:rPr lang="en-US" sz="2800" b="1" i="1" dirty="0" err="1">
                <a:latin typeface="Aparajita" panose="020B0604020202020204" pitchFamily="34" charset="0"/>
                <a:cs typeface="Aparajita" panose="020B0604020202020204" pitchFamily="34" charset="0"/>
              </a:rPr>
              <a:t>berlaku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atau</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apakah</a:t>
            </a:r>
            <a:r>
              <a:rPr lang="en-US" sz="2800" b="1" i="1" dirty="0">
                <a:latin typeface="Aparajita" panose="020B0604020202020204" pitchFamily="34" charset="0"/>
                <a:cs typeface="Aparajita" panose="020B0604020202020204" pitchFamily="34" charset="0"/>
              </a:rPr>
              <a:t> yang </a:t>
            </a:r>
            <a:r>
              <a:rPr lang="en-US" sz="2800" b="1" i="1" dirty="0" err="1">
                <a:latin typeface="Aparajita" panose="020B0604020202020204" pitchFamily="34" charset="0"/>
                <a:cs typeface="Aparajita" panose="020B0604020202020204" pitchFamily="34" charset="0"/>
              </a:rPr>
              <a:t>merupakan</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hukum</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jika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hubungan-hubungan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peristiwa-peristiwa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antara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warga</a:t>
            </a:r>
            <a:r>
              <a:rPr lang="en-US" sz="2800" dirty="0">
                <a:latin typeface="Aparajita" panose="020B0604020202020204" pitchFamily="34" charset="0"/>
                <a:cs typeface="Aparajita" panose="020B0604020202020204" pitchFamily="34" charset="0"/>
              </a:rPr>
              <a:t>(-</a:t>
            </a:r>
            <a:r>
              <a:rPr lang="en-US" sz="2800" dirty="0" err="1">
                <a:latin typeface="Aparajita" panose="020B0604020202020204" pitchFamily="34" charset="0"/>
                <a:cs typeface="Aparajita" panose="020B0604020202020204" pitchFamily="34" charset="0"/>
              </a:rPr>
              <a:t>warga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negara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pada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satu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waktu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tertentu</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memperlihatkan</a:t>
            </a:r>
            <a:r>
              <a:rPr lang="en-US" sz="2800"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titik-titik</a:t>
            </a:r>
            <a:r>
              <a:rPr lang="en-US" sz="2800" b="1" i="1" dirty="0">
                <a:latin typeface="Aparajita" panose="020B0604020202020204" pitchFamily="34" charset="0"/>
                <a:cs typeface="Aparajita" panose="020B0604020202020204" pitchFamily="34" charset="0"/>
              </a:rPr>
              <a:t> </a:t>
            </a:r>
            <a:r>
              <a:rPr lang="en-US" sz="2800" b="1" i="1" dirty="0" err="1">
                <a:latin typeface="Aparajita" panose="020B0604020202020204" pitchFamily="34" charset="0"/>
                <a:cs typeface="Aparajita" panose="020B0604020202020204" pitchFamily="34" charset="0"/>
              </a:rPr>
              <a:t>pertalian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dengan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stelsel-stelsel</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kaidah-kaidah</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hukum</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dari</a:t>
            </a:r>
            <a:r>
              <a:rPr lang="en-US" sz="2800" dirty="0">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dua</a:t>
            </a:r>
            <a:r>
              <a:rPr lang="en-US" sz="2800" b="1" i="1" dirty="0">
                <a:solidFill>
                  <a:srgbClr val="FF0000"/>
                </a:solidFill>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atau</a:t>
            </a:r>
            <a:r>
              <a:rPr lang="en-US" sz="2800" b="1" i="1" dirty="0">
                <a:solidFill>
                  <a:srgbClr val="FF0000"/>
                </a:solidFill>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lebih</a:t>
            </a:r>
            <a:r>
              <a:rPr lang="en-US" sz="2800" b="1" i="1" dirty="0">
                <a:solidFill>
                  <a:srgbClr val="FF0000"/>
                </a:solidFill>
                <a:latin typeface="Aparajita" panose="020B0604020202020204" pitchFamily="34" charset="0"/>
                <a:cs typeface="Aparajita" panose="020B0604020202020204" pitchFamily="34" charset="0"/>
              </a:rPr>
              <a:t> </a:t>
            </a:r>
            <a:r>
              <a:rPr lang="en-US" sz="2800" b="1" i="1" dirty="0" err="1">
                <a:solidFill>
                  <a:srgbClr val="FF0000"/>
                </a:solidFill>
                <a:latin typeface="Aparajita" panose="020B0604020202020204" pitchFamily="34" charset="0"/>
                <a:cs typeface="Aparajita" panose="020B0604020202020204" pitchFamily="34" charset="0"/>
              </a:rPr>
              <a:t>negara</a:t>
            </a:r>
            <a:r>
              <a:rPr lang="en-US" sz="2800" dirty="0">
                <a:latin typeface="Aparajita" panose="020B0604020202020204" pitchFamily="34" charset="0"/>
                <a:cs typeface="Aparajita" panose="020B0604020202020204" pitchFamily="34" charset="0"/>
              </a:rPr>
              <a:t>, yang </a:t>
            </a:r>
            <a:r>
              <a:rPr lang="en-US" sz="2800" dirty="0" err="1">
                <a:latin typeface="Aparajita" panose="020B0604020202020204" pitchFamily="34" charset="0"/>
                <a:cs typeface="Aparajita" panose="020B0604020202020204" pitchFamily="34" charset="0"/>
              </a:rPr>
              <a:t>berbeda</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dalam</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lingkungan-lingkungan-kuasa-tempat</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pribadi</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dan</a:t>
            </a:r>
            <a:r>
              <a:rPr lang="en-US" sz="2800" dirty="0">
                <a:latin typeface="Aparajita" panose="020B0604020202020204" pitchFamily="34" charset="0"/>
                <a:cs typeface="Aparajita" panose="020B0604020202020204" pitchFamily="34" charset="0"/>
              </a:rPr>
              <a:t> </a:t>
            </a:r>
            <a:r>
              <a:rPr lang="en-US" sz="2800" dirty="0" err="1">
                <a:latin typeface="Aparajita" panose="020B0604020202020204" pitchFamily="34" charset="0"/>
                <a:cs typeface="Aparajita" panose="020B0604020202020204" pitchFamily="34" charset="0"/>
              </a:rPr>
              <a:t>soal-soal</a:t>
            </a:r>
            <a:r>
              <a:rPr lang="en-US" sz="2800" dirty="0">
                <a:latin typeface="Aparajita" panose="020B0604020202020204" pitchFamily="34" charset="0"/>
                <a:cs typeface="Aparajita" panose="020B0604020202020204" pitchFamily="34" charset="0"/>
              </a:rPr>
              <a:t>.”</a:t>
            </a:r>
          </a:p>
        </p:txBody>
      </p:sp>
    </p:spTree>
    <p:extLst>
      <p:ext uri="{BB962C8B-B14F-4D97-AF65-F5344CB8AC3E}">
        <p14:creationId xmlns:p14="http://schemas.microsoft.com/office/powerpoint/2010/main" val="1847300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p:txBody>
          <a:bodyPr/>
          <a:lstStyle/>
          <a:p>
            <a:pPr algn="just" eaLnBrk="1" hangingPunct="1">
              <a:defRPr/>
            </a:pPr>
            <a:r>
              <a:rPr lang="en-US" sz="4000" b="1">
                <a:effectLst>
                  <a:outerShdw blurRad="38100" dist="38100" dir="2700000" algn="tl">
                    <a:srgbClr val="C0C0C0"/>
                  </a:outerShdw>
                </a:effectLst>
              </a:rPr>
              <a:t>HATAH: Penguraian definisi (1)</a:t>
            </a:r>
          </a:p>
        </p:txBody>
      </p:sp>
      <p:sp>
        <p:nvSpPr>
          <p:cNvPr id="10245" name="Rectangle 3"/>
          <p:cNvSpPr>
            <a:spLocks noGrp="1" noChangeArrowheads="1"/>
          </p:cNvSpPr>
          <p:nvPr>
            <p:ph type="body" idx="4294967295"/>
          </p:nvPr>
        </p:nvSpPr>
        <p:spPr>
          <a:xfrm>
            <a:off x="680321" y="2079812"/>
            <a:ext cx="7845114" cy="4374776"/>
          </a:xfrm>
          <a:ln>
            <a:solidFill>
              <a:schemeClr val="tx1"/>
            </a:solidFill>
          </a:ln>
        </p:spPr>
        <p:txBody>
          <a:bodyPr/>
          <a:lstStyle/>
          <a:p>
            <a:pPr marL="609600" indent="-609600">
              <a:buFontTx/>
              <a:buAutoNum type="arabicPeriod"/>
            </a:pPr>
            <a:r>
              <a:rPr lang="en-US" sz="2800" dirty="0" err="1"/>
              <a:t>Terdapat</a:t>
            </a:r>
            <a:r>
              <a:rPr lang="en-US" sz="2800" dirty="0"/>
              <a:t> 2 </a:t>
            </a:r>
            <a:r>
              <a:rPr lang="en-US" sz="2800" dirty="0" err="1"/>
              <a:t>atau</a:t>
            </a:r>
            <a:r>
              <a:rPr lang="en-US" sz="2800" dirty="0"/>
              <a:t> </a:t>
            </a:r>
            <a:r>
              <a:rPr lang="en-US" sz="2800" dirty="0" err="1"/>
              <a:t>lebih</a:t>
            </a:r>
            <a:r>
              <a:rPr lang="en-US" sz="2800" dirty="0"/>
              <a:t> </a:t>
            </a:r>
            <a:r>
              <a:rPr lang="en-US" sz="2800" dirty="0" err="1"/>
              <a:t>stelsel</a:t>
            </a:r>
            <a:r>
              <a:rPr lang="en-US" sz="2800" dirty="0"/>
              <a:t> </a:t>
            </a:r>
            <a:r>
              <a:rPr lang="en-US" sz="2800" dirty="0" err="1"/>
              <a:t>hukum</a:t>
            </a:r>
            <a:r>
              <a:rPr lang="en-US" sz="2800" dirty="0"/>
              <a:t> yang </a:t>
            </a:r>
            <a:r>
              <a:rPr lang="en-US" sz="2800" b="1" i="1" dirty="0" err="1"/>
              <a:t>bertemu</a:t>
            </a:r>
            <a:r>
              <a:rPr lang="en-US" sz="2800" dirty="0"/>
              <a:t>.</a:t>
            </a:r>
          </a:p>
          <a:p>
            <a:pPr marL="609600" indent="-609600">
              <a:buFontTx/>
              <a:buAutoNum type="arabicPeriod"/>
            </a:pPr>
            <a:r>
              <a:rPr lang="en-US" sz="2800" b="1" i="1" dirty="0" err="1"/>
              <a:t>Pertemuan</a:t>
            </a:r>
            <a:r>
              <a:rPr lang="en-US" sz="2800" dirty="0"/>
              <a:t> </a:t>
            </a:r>
            <a:r>
              <a:rPr lang="en-US" sz="2800" dirty="0" err="1"/>
              <a:t>stesel-stelsel</a:t>
            </a:r>
            <a:r>
              <a:rPr lang="en-US" sz="2800" dirty="0"/>
              <a:t> </a:t>
            </a:r>
            <a:r>
              <a:rPr lang="en-US" sz="2800" dirty="0" err="1"/>
              <a:t>hukum</a:t>
            </a:r>
            <a:r>
              <a:rPr lang="en-US" sz="2800" dirty="0"/>
              <a:t> </a:t>
            </a:r>
            <a:r>
              <a:rPr lang="en-US" sz="2800" dirty="0" err="1"/>
              <a:t>tersebut</a:t>
            </a:r>
            <a:r>
              <a:rPr lang="en-US" sz="2800" dirty="0"/>
              <a:t> </a:t>
            </a:r>
            <a:r>
              <a:rPr lang="en-US" sz="2800" dirty="0" err="1"/>
              <a:t>ditandai</a:t>
            </a:r>
            <a:r>
              <a:rPr lang="en-US" sz="2800" dirty="0"/>
              <a:t> </a:t>
            </a:r>
            <a:r>
              <a:rPr lang="en-US" sz="2800" dirty="0" err="1"/>
              <a:t>oleh</a:t>
            </a:r>
            <a:r>
              <a:rPr lang="en-US" sz="2800" dirty="0"/>
              <a:t> </a:t>
            </a:r>
            <a:r>
              <a:rPr lang="en-US" sz="2800" dirty="0" err="1"/>
              <a:t>adanya</a:t>
            </a:r>
            <a:r>
              <a:rPr lang="en-US" sz="2800" dirty="0"/>
              <a:t> </a:t>
            </a:r>
            <a:r>
              <a:rPr lang="en-US" sz="2800" b="1" i="1" dirty="0" err="1"/>
              <a:t>titik-titik</a:t>
            </a:r>
            <a:r>
              <a:rPr lang="en-US" sz="2800" b="1" i="1" dirty="0"/>
              <a:t> </a:t>
            </a:r>
            <a:r>
              <a:rPr lang="en-US" sz="2800" b="1" i="1" dirty="0" err="1"/>
              <a:t>pertalian</a:t>
            </a:r>
            <a:r>
              <a:rPr lang="en-US" sz="2800" dirty="0"/>
              <a:t>.</a:t>
            </a:r>
          </a:p>
          <a:p>
            <a:pPr marL="609600" indent="-609600">
              <a:buFontTx/>
              <a:buAutoNum type="arabicPeriod"/>
            </a:pPr>
            <a:r>
              <a:rPr lang="en-US" sz="2800" dirty="0"/>
              <a:t>HATAH </a:t>
            </a:r>
            <a:r>
              <a:rPr lang="en-US" sz="2800" dirty="0" err="1"/>
              <a:t>menentukan</a:t>
            </a:r>
            <a:r>
              <a:rPr lang="en-US" sz="2800" dirty="0"/>
              <a:t> </a:t>
            </a:r>
            <a:r>
              <a:rPr lang="en-US" sz="2800" b="1" i="1" dirty="0" err="1"/>
              <a:t>stelsel</a:t>
            </a:r>
            <a:r>
              <a:rPr lang="en-US" sz="2800" b="1" i="1" dirty="0"/>
              <a:t> </a:t>
            </a:r>
            <a:r>
              <a:rPr lang="en-US" sz="2800" b="1" i="1" dirty="0" err="1"/>
              <a:t>hukum</a:t>
            </a:r>
            <a:r>
              <a:rPr lang="en-US" sz="2800" b="1" i="1" dirty="0"/>
              <a:t> yang </a:t>
            </a:r>
            <a:r>
              <a:rPr lang="en-US" sz="2800" b="1" i="1" dirty="0" err="1"/>
              <a:t>berlaku</a:t>
            </a:r>
            <a:r>
              <a:rPr lang="en-US" sz="2800" dirty="0"/>
              <a:t>. </a:t>
            </a:r>
          </a:p>
          <a:p>
            <a:pPr marL="609600" indent="-609600">
              <a:buFontTx/>
              <a:buAutoNum type="arabicPeriod"/>
            </a:pPr>
            <a:r>
              <a:rPr lang="en-US" sz="2800" dirty="0"/>
              <a:t>HATAH Intern </a:t>
            </a:r>
            <a:r>
              <a:rPr lang="en-US" sz="2800" u="sng" dirty="0" err="1"/>
              <a:t>tidak</a:t>
            </a:r>
            <a:r>
              <a:rPr lang="en-US" sz="2800" dirty="0"/>
              <a:t> </a:t>
            </a:r>
            <a:r>
              <a:rPr lang="en-US" sz="2800" dirty="0" err="1"/>
              <a:t>memiliki</a:t>
            </a:r>
            <a:r>
              <a:rPr lang="en-US" sz="2800" dirty="0"/>
              <a:t> </a:t>
            </a:r>
            <a:r>
              <a:rPr lang="en-US" sz="2800" b="1" i="1" dirty="0" err="1"/>
              <a:t>unsur</a:t>
            </a:r>
            <a:r>
              <a:rPr lang="en-US" sz="2800" b="1" i="1" dirty="0"/>
              <a:t> </a:t>
            </a:r>
            <a:r>
              <a:rPr lang="en-US" sz="2800" b="1" i="1" dirty="0" err="1"/>
              <a:t>asing</a:t>
            </a:r>
            <a:r>
              <a:rPr lang="en-US" sz="2800" dirty="0"/>
              <a:t>, HATAH </a:t>
            </a:r>
            <a:r>
              <a:rPr lang="en-US" sz="2800" dirty="0" err="1"/>
              <a:t>Ekstern</a:t>
            </a:r>
            <a:r>
              <a:rPr lang="en-US" sz="2800" dirty="0"/>
              <a:t> </a:t>
            </a:r>
            <a:r>
              <a:rPr lang="en-US" sz="2800" dirty="0" err="1"/>
              <a:t>memiliki</a:t>
            </a:r>
            <a:r>
              <a:rPr lang="en-US" sz="2800" dirty="0"/>
              <a:t> </a:t>
            </a:r>
            <a:r>
              <a:rPr lang="en-US" sz="2800" b="1" i="1" dirty="0" err="1"/>
              <a:t>unsur</a:t>
            </a:r>
            <a:r>
              <a:rPr lang="en-US" sz="2800" b="1" i="1" dirty="0"/>
              <a:t> </a:t>
            </a:r>
            <a:r>
              <a:rPr lang="en-US" sz="2800" b="1" i="1" dirty="0" err="1"/>
              <a:t>asing</a:t>
            </a:r>
            <a:r>
              <a:rPr lang="en-US" sz="2800" dirty="0" smtClean="0"/>
              <a:t>.</a:t>
            </a:r>
            <a:endParaRPr lang="en-US" sz="2000" dirty="0"/>
          </a:p>
          <a:p>
            <a:pPr marL="609600" indent="-609600">
              <a:buFontTx/>
              <a:buAutoNum type="arabicPeriod"/>
            </a:pPr>
            <a:endParaRPr lang="en-US" sz="2800" dirty="0"/>
          </a:p>
        </p:txBody>
      </p:sp>
    </p:spTree>
    <p:extLst>
      <p:ext uri="{BB962C8B-B14F-4D97-AF65-F5344CB8AC3E}">
        <p14:creationId xmlns:p14="http://schemas.microsoft.com/office/powerpoint/2010/main" val="4240550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p:txBody>
          <a:bodyPr/>
          <a:lstStyle/>
          <a:p>
            <a:pPr eaLnBrk="1" hangingPunct="1">
              <a:defRPr/>
            </a:pPr>
            <a:r>
              <a:rPr lang="en-US" sz="4000" b="1">
                <a:effectLst>
                  <a:outerShdw blurRad="38100" dist="38100" dir="2700000" algn="tl">
                    <a:srgbClr val="C0C0C0"/>
                  </a:outerShdw>
                </a:effectLst>
              </a:rPr>
              <a:t>HATAH: Penguraian definisi (2)</a:t>
            </a:r>
          </a:p>
        </p:txBody>
      </p:sp>
      <p:sp>
        <p:nvSpPr>
          <p:cNvPr id="11269" name="Rectangle 3"/>
          <p:cNvSpPr>
            <a:spLocks noGrp="1" noChangeArrowheads="1"/>
          </p:cNvSpPr>
          <p:nvPr>
            <p:ph type="body" idx="4294967295"/>
          </p:nvPr>
        </p:nvSpPr>
        <p:spPr>
          <a:xfrm>
            <a:off x="680321" y="1990165"/>
            <a:ext cx="8261973" cy="4067048"/>
          </a:xfrm>
          <a:ln>
            <a:solidFill>
              <a:schemeClr val="tx1"/>
            </a:solidFill>
          </a:ln>
        </p:spPr>
        <p:txBody>
          <a:bodyPr/>
          <a:lstStyle/>
          <a:p>
            <a:pPr marL="609600" indent="-609600">
              <a:buFontTx/>
              <a:buAutoNum type="arabicPeriod"/>
            </a:pPr>
            <a:r>
              <a:rPr lang="en-US" sz="2800" dirty="0" err="1"/>
              <a:t>Stelsel-stelsel</a:t>
            </a:r>
            <a:r>
              <a:rPr lang="en-US" sz="2800" dirty="0"/>
              <a:t> </a:t>
            </a:r>
            <a:r>
              <a:rPr lang="en-US" sz="2800" dirty="0" err="1"/>
              <a:t>hukum</a:t>
            </a:r>
            <a:r>
              <a:rPr lang="en-US" sz="2800" dirty="0"/>
              <a:t> yang </a:t>
            </a:r>
            <a:r>
              <a:rPr lang="en-US" sz="2800" dirty="0" err="1"/>
              <a:t>bertemu</a:t>
            </a:r>
            <a:r>
              <a:rPr lang="en-US" sz="2800" dirty="0"/>
              <a:t> </a:t>
            </a:r>
            <a:r>
              <a:rPr lang="en-US" sz="2800" dirty="0" err="1"/>
              <a:t>memiliki</a:t>
            </a:r>
            <a:r>
              <a:rPr lang="en-US" sz="2800" dirty="0"/>
              <a:t> </a:t>
            </a:r>
            <a:r>
              <a:rPr lang="en-US" sz="2800" dirty="0" err="1"/>
              <a:t>kedudukan</a:t>
            </a:r>
            <a:r>
              <a:rPr lang="en-US" sz="2800" dirty="0"/>
              <a:t> yang </a:t>
            </a:r>
            <a:r>
              <a:rPr lang="en-US" sz="2800" dirty="0" err="1"/>
              <a:t>sama</a:t>
            </a:r>
            <a:r>
              <a:rPr lang="en-US" sz="2800" dirty="0"/>
              <a:t> </a:t>
            </a:r>
            <a:r>
              <a:rPr lang="en-US" sz="2800" dirty="0" err="1"/>
              <a:t>satu</a:t>
            </a:r>
            <a:r>
              <a:rPr lang="en-US" sz="2800" dirty="0"/>
              <a:t> </a:t>
            </a:r>
            <a:r>
              <a:rPr lang="en-US" sz="2800" dirty="0" err="1"/>
              <a:t>terhadap</a:t>
            </a:r>
            <a:r>
              <a:rPr lang="en-US" sz="2800" dirty="0"/>
              <a:t> </a:t>
            </a:r>
            <a:r>
              <a:rPr lang="en-US" sz="2800" dirty="0" err="1"/>
              <a:t>lainnya</a:t>
            </a:r>
            <a:r>
              <a:rPr lang="en-US" sz="2800" dirty="0"/>
              <a:t>.</a:t>
            </a:r>
          </a:p>
          <a:p>
            <a:pPr marL="609600" indent="-609600">
              <a:buFontTx/>
              <a:buAutoNum type="arabicPeriod"/>
            </a:pPr>
            <a:r>
              <a:rPr lang="en-US" sz="2800" dirty="0" err="1"/>
              <a:t>Keberlakuan</a:t>
            </a:r>
            <a:r>
              <a:rPr lang="en-US" sz="2800" dirty="0"/>
              <a:t> </a:t>
            </a:r>
            <a:r>
              <a:rPr lang="en-US" sz="2800" dirty="0" err="1"/>
              <a:t>stelsel</a:t>
            </a:r>
            <a:r>
              <a:rPr lang="en-US" sz="2800" dirty="0"/>
              <a:t> </a:t>
            </a:r>
            <a:r>
              <a:rPr lang="en-US" sz="2800" dirty="0" err="1"/>
              <a:t>hukum</a:t>
            </a:r>
            <a:r>
              <a:rPr lang="en-US" sz="2800" dirty="0"/>
              <a:t> A, </a:t>
            </a:r>
            <a:r>
              <a:rPr lang="en-US" sz="2800" dirty="0" err="1"/>
              <a:t>bukan</a:t>
            </a:r>
            <a:r>
              <a:rPr lang="en-US" sz="2800" dirty="0"/>
              <a:t> </a:t>
            </a:r>
            <a:r>
              <a:rPr lang="en-US" sz="2800" dirty="0" err="1"/>
              <a:t>karena</a:t>
            </a:r>
            <a:r>
              <a:rPr lang="en-US" sz="2800" dirty="0"/>
              <a:t> </a:t>
            </a:r>
            <a:r>
              <a:rPr lang="en-US" sz="2800" dirty="0" err="1"/>
              <a:t>stelsel</a:t>
            </a:r>
            <a:r>
              <a:rPr lang="en-US" sz="2800" dirty="0"/>
              <a:t>(-</a:t>
            </a:r>
            <a:r>
              <a:rPr lang="en-US" sz="2800" dirty="0" err="1"/>
              <a:t>stelsel</a:t>
            </a:r>
            <a:r>
              <a:rPr lang="en-US" sz="2800" dirty="0"/>
              <a:t>) </a:t>
            </a:r>
            <a:r>
              <a:rPr lang="en-US" sz="2800" dirty="0" err="1"/>
              <a:t>hukum</a:t>
            </a:r>
            <a:r>
              <a:rPr lang="en-US" sz="2800" dirty="0"/>
              <a:t> </a:t>
            </a:r>
            <a:r>
              <a:rPr lang="en-US" sz="2800" dirty="0" err="1"/>
              <a:t>lainnya</a:t>
            </a:r>
            <a:r>
              <a:rPr lang="en-US" sz="2800" dirty="0"/>
              <a:t> </a:t>
            </a:r>
            <a:r>
              <a:rPr lang="en-US" sz="2800" dirty="0" err="1"/>
              <a:t>bersifat</a:t>
            </a:r>
            <a:r>
              <a:rPr lang="en-US" sz="2800" dirty="0"/>
              <a:t> inferior, </a:t>
            </a:r>
            <a:r>
              <a:rPr lang="en-US" sz="2800" dirty="0" err="1"/>
              <a:t>tetapi</a:t>
            </a:r>
            <a:r>
              <a:rPr lang="en-US" sz="2800" dirty="0"/>
              <a:t> </a:t>
            </a:r>
            <a:r>
              <a:rPr lang="en-US" sz="2800" dirty="0" err="1"/>
              <a:t>karena</a:t>
            </a:r>
            <a:r>
              <a:rPr lang="en-US" sz="2800" dirty="0"/>
              <a:t> </a:t>
            </a:r>
            <a:r>
              <a:rPr lang="en-US" sz="2800" dirty="0" err="1"/>
              <a:t>stelsel</a:t>
            </a:r>
            <a:r>
              <a:rPr lang="en-US" sz="2800" dirty="0"/>
              <a:t> </a:t>
            </a:r>
            <a:r>
              <a:rPr lang="en-US" sz="2800" dirty="0" err="1"/>
              <a:t>hukum</a:t>
            </a:r>
            <a:r>
              <a:rPr lang="en-US" sz="2800" dirty="0"/>
              <a:t> A-</a:t>
            </a:r>
            <a:r>
              <a:rPr lang="en-US" sz="2800" dirty="0" err="1"/>
              <a:t>lah</a:t>
            </a:r>
            <a:r>
              <a:rPr lang="en-US" sz="2800" dirty="0"/>
              <a:t> </a:t>
            </a:r>
            <a:r>
              <a:rPr lang="en-US" sz="2800" dirty="0" err="1"/>
              <a:t>stelsel</a:t>
            </a:r>
            <a:r>
              <a:rPr lang="en-US" sz="2800" dirty="0"/>
              <a:t> </a:t>
            </a:r>
            <a:r>
              <a:rPr lang="en-US" sz="2800" dirty="0" err="1"/>
              <a:t>hukum</a:t>
            </a:r>
            <a:r>
              <a:rPr lang="en-US" sz="2800" dirty="0"/>
              <a:t> yang </a:t>
            </a:r>
            <a:r>
              <a:rPr lang="en-US" sz="2800" dirty="0" err="1"/>
              <a:t>tepat</a:t>
            </a:r>
            <a:r>
              <a:rPr lang="en-US" sz="2800" dirty="0"/>
              <a:t> </a:t>
            </a:r>
            <a:r>
              <a:rPr lang="en-US" sz="2800" dirty="0" err="1"/>
              <a:t>untuk</a:t>
            </a:r>
            <a:r>
              <a:rPr lang="en-US" sz="2800" dirty="0"/>
              <a:t> </a:t>
            </a:r>
            <a:r>
              <a:rPr lang="en-US" sz="2800" dirty="0" err="1"/>
              <a:t>diberlakukan</a:t>
            </a:r>
            <a:r>
              <a:rPr lang="en-US" sz="2800" dirty="0"/>
              <a:t>.</a:t>
            </a:r>
          </a:p>
          <a:p>
            <a:pPr marL="609600" indent="-609600">
              <a:buFontTx/>
              <a:buAutoNum type="arabicPeriod"/>
            </a:pPr>
            <a:r>
              <a:rPr lang="en-US" sz="2800" dirty="0"/>
              <a:t>HATAH </a:t>
            </a:r>
            <a:r>
              <a:rPr lang="en-US" sz="2800" dirty="0" err="1"/>
              <a:t>Ekstern</a:t>
            </a:r>
            <a:r>
              <a:rPr lang="en-US" sz="2800" dirty="0"/>
              <a:t> </a:t>
            </a:r>
            <a:r>
              <a:rPr lang="en-US" sz="2800" dirty="0" err="1"/>
              <a:t>adalah</a:t>
            </a:r>
            <a:r>
              <a:rPr lang="en-US" sz="2800" dirty="0"/>
              <a:t> </a:t>
            </a:r>
            <a:r>
              <a:rPr lang="en-US" sz="2800" dirty="0" err="1"/>
              <a:t>hukum</a:t>
            </a:r>
            <a:r>
              <a:rPr lang="en-US" sz="2800" dirty="0"/>
              <a:t> </a:t>
            </a:r>
            <a:r>
              <a:rPr lang="en-US" sz="2800" dirty="0" err="1"/>
              <a:t>perdata</a:t>
            </a:r>
            <a:r>
              <a:rPr lang="en-US" sz="2800" dirty="0"/>
              <a:t> </a:t>
            </a:r>
            <a:r>
              <a:rPr lang="en-US" sz="2800" dirty="0" err="1"/>
              <a:t>nasional</a:t>
            </a:r>
            <a:r>
              <a:rPr lang="en-US" sz="2800" dirty="0"/>
              <a:t>!</a:t>
            </a:r>
          </a:p>
        </p:txBody>
      </p:sp>
    </p:spTree>
    <p:extLst>
      <p:ext uri="{BB962C8B-B14F-4D97-AF65-F5344CB8AC3E}">
        <p14:creationId xmlns:p14="http://schemas.microsoft.com/office/powerpoint/2010/main" val="1241654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SUMBER HUKUM HPI</a:t>
            </a:r>
            <a:endParaRPr lang="en-US" dirty="0"/>
          </a:p>
        </p:txBody>
      </p:sp>
      <p:sp>
        <p:nvSpPr>
          <p:cNvPr id="3" name="Content Placeholder 2"/>
          <p:cNvSpPr>
            <a:spLocks noGrp="1"/>
          </p:cNvSpPr>
          <p:nvPr>
            <p:ph idx="1"/>
          </p:nvPr>
        </p:nvSpPr>
        <p:spPr/>
        <p:txBody>
          <a:bodyPr/>
          <a:lstStyle/>
          <a:p>
            <a:r>
              <a:rPr lang="id-ID" dirty="0" smtClean="0"/>
              <a:t>Di Indonesia HPI yang belum terkodifikasi:</a:t>
            </a:r>
          </a:p>
          <a:p>
            <a:r>
              <a:rPr lang="id-ID" dirty="0" smtClean="0"/>
              <a:t>Menganut Algemeene Bepalingen van Wetgeving – AB) 30 April 1847;</a:t>
            </a:r>
          </a:p>
          <a:p>
            <a:r>
              <a:rPr lang="id-ID" dirty="0" smtClean="0"/>
              <a:t>Pasal 16 AB</a:t>
            </a:r>
          </a:p>
          <a:p>
            <a:r>
              <a:rPr lang="id-ID" dirty="0" smtClean="0"/>
              <a:t>Pasal 17 AB</a:t>
            </a:r>
          </a:p>
          <a:p>
            <a:r>
              <a:rPr lang="id-ID" dirty="0" smtClean="0"/>
              <a:t>Pasal 18 AB</a:t>
            </a:r>
          </a:p>
          <a:p>
            <a:endParaRPr lang="en-US" dirty="0"/>
          </a:p>
        </p:txBody>
      </p:sp>
    </p:spTree>
    <p:extLst>
      <p:ext uri="{BB962C8B-B14F-4D97-AF65-F5344CB8AC3E}">
        <p14:creationId xmlns:p14="http://schemas.microsoft.com/office/powerpoint/2010/main" val="3230958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idx="4294967295"/>
          </p:nvPr>
        </p:nvSpPr>
        <p:spPr/>
        <p:txBody>
          <a:bodyPr>
            <a:normAutofit fontScale="90000"/>
          </a:bodyPr>
          <a:lstStyle/>
          <a:p>
            <a:pPr algn="l" eaLnBrk="1" hangingPunct="1">
              <a:defRPr/>
            </a:pPr>
            <a:r>
              <a:rPr lang="en-US" sz="4000" b="1">
                <a:effectLst>
                  <a:outerShdw blurRad="38100" dist="38100" dir="2700000" algn="tl">
                    <a:srgbClr val="C0C0C0"/>
                  </a:outerShdw>
                </a:effectLst>
              </a:rPr>
              <a:t>Asas Konkordansi atau</a:t>
            </a:r>
            <a:br>
              <a:rPr lang="en-US" sz="4000" b="1">
                <a:effectLst>
                  <a:outerShdw blurRad="38100" dist="38100" dir="2700000" algn="tl">
                    <a:srgbClr val="C0C0C0"/>
                  </a:outerShdw>
                </a:effectLst>
              </a:rPr>
            </a:br>
            <a:r>
              <a:rPr lang="en-US" sz="4000" b="1" i="1">
                <a:effectLst>
                  <a:outerShdw blurRad="38100" dist="38100" dir="2700000" algn="tl">
                    <a:srgbClr val="C0C0C0"/>
                  </a:outerShdw>
                </a:effectLst>
              </a:rPr>
              <a:t>Concordantie-beginsel</a:t>
            </a:r>
          </a:p>
        </p:txBody>
      </p:sp>
      <p:sp>
        <p:nvSpPr>
          <p:cNvPr id="21509" name="Rectangle 3"/>
          <p:cNvSpPr>
            <a:spLocks noGrp="1" noChangeArrowheads="1"/>
          </p:cNvSpPr>
          <p:nvPr>
            <p:ph type="body" idx="4294967295"/>
          </p:nvPr>
        </p:nvSpPr>
        <p:spPr/>
        <p:txBody>
          <a:bodyPr>
            <a:normAutofit lnSpcReduction="10000"/>
          </a:bodyPr>
          <a:lstStyle/>
          <a:p>
            <a:pPr marL="533400" indent="-533400">
              <a:lnSpc>
                <a:spcPct val="80000"/>
              </a:lnSpc>
            </a:pPr>
            <a:r>
              <a:rPr lang="en-US" sz="2800"/>
              <a:t>Dasar hukum: Pasal 131:2 (a) IS</a:t>
            </a:r>
          </a:p>
          <a:p>
            <a:pPr marL="1295400" lvl="2" indent="-381000">
              <a:lnSpc>
                <a:spcPct val="80000"/>
              </a:lnSpc>
            </a:pPr>
            <a:r>
              <a:rPr lang="en-US" sz="2000" i="1"/>
              <a:t>“… de in Nederland geldende wetten gevold….”</a:t>
            </a:r>
          </a:p>
          <a:p>
            <a:pPr marL="1295400" lvl="2" indent="-381000">
              <a:lnSpc>
                <a:spcPct val="80000"/>
              </a:lnSpc>
            </a:pPr>
            <a:r>
              <a:rPr lang="en-US" sz="2000"/>
              <a:t>“… berlaku (dianut) undang-undang yang berlaku di Negeri Belanda ….”</a:t>
            </a:r>
          </a:p>
          <a:p>
            <a:pPr marL="533400" indent="-533400">
              <a:lnSpc>
                <a:spcPct val="80000"/>
              </a:lnSpc>
            </a:pPr>
            <a:r>
              <a:rPr lang="en-US" sz="2800"/>
              <a:t>Asas Konkordansi untuk memberlakukan Hukum di Belanda bagi Golongan Rakyat Eropa </a:t>
            </a:r>
            <a:r>
              <a:rPr lang="en-US" sz="2800" i="1"/>
              <a:t>(Europeanen).</a:t>
            </a:r>
          </a:p>
          <a:p>
            <a:pPr marL="533400" indent="-533400">
              <a:lnSpc>
                <a:spcPct val="80000"/>
              </a:lnSpc>
            </a:pPr>
            <a:r>
              <a:rPr lang="en-US" sz="2800"/>
              <a:t>Perkecualian untuk Asas Konkordansi:</a:t>
            </a:r>
          </a:p>
          <a:p>
            <a:pPr marL="1295400" lvl="2" indent="-381000">
              <a:lnSpc>
                <a:spcPct val="80000"/>
              </a:lnSpc>
              <a:buFontTx/>
              <a:buAutoNum type="arabicPeriod"/>
            </a:pPr>
            <a:r>
              <a:rPr lang="en-US" sz="2000" b="1"/>
              <a:t>hukum khusus </a:t>
            </a:r>
            <a:r>
              <a:rPr lang="en-US" sz="2000"/>
              <a:t>yang menyesuaikan keperluan hukum golongan Eropa dengan </a:t>
            </a:r>
            <a:r>
              <a:rPr lang="en-US" sz="2000" b="1"/>
              <a:t>keadaan khusus</a:t>
            </a:r>
            <a:r>
              <a:rPr lang="en-US" sz="2000"/>
              <a:t> di Indonesia; dan</a:t>
            </a:r>
          </a:p>
          <a:p>
            <a:pPr marL="1295400" lvl="2" indent="-381000">
              <a:lnSpc>
                <a:spcPct val="80000"/>
              </a:lnSpc>
              <a:buFontTx/>
              <a:buAutoNum type="arabicPeriod"/>
            </a:pPr>
            <a:r>
              <a:rPr lang="en-US" sz="2000">
                <a:cs typeface="Arial" panose="020B0604020202020204" pitchFamily="34" charset="0"/>
              </a:rPr>
              <a:t>hukum yang berlaku bagi beberapa golongan rakyat secara bersama-sama </a:t>
            </a:r>
            <a:r>
              <a:rPr lang="en-US" sz="2000" i="1">
                <a:cs typeface="Arial" panose="020B0604020202020204" pitchFamily="34" charset="0"/>
              </a:rPr>
              <a:t>(gemmenschappelijk recht).</a:t>
            </a:r>
          </a:p>
        </p:txBody>
      </p:sp>
    </p:spTree>
    <p:extLst>
      <p:ext uri="{BB962C8B-B14F-4D97-AF65-F5344CB8AC3E}">
        <p14:creationId xmlns:p14="http://schemas.microsoft.com/office/powerpoint/2010/main" val="1542090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idx="4294967295"/>
          </p:nvPr>
        </p:nvSpPr>
        <p:spPr>
          <a:xfrm>
            <a:off x="577516" y="533400"/>
            <a:ext cx="9633284" cy="1143000"/>
          </a:xfrm>
        </p:spPr>
        <p:txBody>
          <a:bodyPr>
            <a:normAutofit fontScale="90000"/>
          </a:bodyPr>
          <a:lstStyle/>
          <a:p>
            <a:pPr algn="l" eaLnBrk="1" hangingPunct="1">
              <a:defRPr/>
            </a:pPr>
            <a:r>
              <a:rPr lang="en-US" b="1" dirty="0" err="1" smtClean="0">
                <a:effectLst>
                  <a:outerShdw blurRad="38100" dist="38100" dir="2700000" algn="tl">
                    <a:srgbClr val="C0C0C0"/>
                  </a:outerShdw>
                </a:effectLst>
                <a:ea typeface="新細明體" pitchFamily="18" charset="-120"/>
              </a:rPr>
              <a:t>Golongan-golongan</a:t>
            </a:r>
            <a:r>
              <a:rPr lang="en-US" b="1" dirty="0" smtClean="0">
                <a:effectLst>
                  <a:outerShdw blurRad="38100" dist="38100" dir="2700000" algn="tl">
                    <a:srgbClr val="C0C0C0"/>
                  </a:outerShdw>
                </a:effectLst>
                <a:ea typeface="新細明體" pitchFamily="18" charset="-120"/>
              </a:rPr>
              <a:t>  Rakyat </a:t>
            </a:r>
            <a:r>
              <a:rPr lang="en-US" b="1" i="1" dirty="0" smtClean="0">
                <a:effectLst>
                  <a:outerShdw blurRad="38100" dist="38100" dir="2700000" algn="tl">
                    <a:srgbClr val="C0C0C0"/>
                  </a:outerShdw>
                </a:effectLst>
                <a:ea typeface="新細明體" pitchFamily="18" charset="-120"/>
              </a:rPr>
              <a:t>(</a:t>
            </a:r>
            <a:r>
              <a:rPr lang="en-US" b="1" i="1" dirty="0" err="1" smtClean="0">
                <a:effectLst>
                  <a:outerShdw blurRad="38100" dist="38100" dir="2700000" algn="tl">
                    <a:srgbClr val="C0C0C0"/>
                  </a:outerShdw>
                </a:effectLst>
                <a:ea typeface="新細明體" pitchFamily="18" charset="-120"/>
              </a:rPr>
              <a:t>bevolkingsgroepen</a:t>
            </a:r>
            <a:r>
              <a:rPr lang="en-US" b="1" i="1" dirty="0" smtClean="0">
                <a:effectLst>
                  <a:outerShdw blurRad="38100" dist="38100" dir="2700000" algn="tl">
                    <a:srgbClr val="C0C0C0"/>
                  </a:outerShdw>
                </a:effectLst>
                <a:ea typeface="新細明體" pitchFamily="18" charset="-120"/>
              </a:rPr>
              <a:t>)</a:t>
            </a:r>
            <a:r>
              <a:rPr lang="en-US" b="1" dirty="0" smtClean="0">
                <a:effectLst>
                  <a:outerShdw blurRad="38100" dist="38100" dir="2700000" algn="tl">
                    <a:srgbClr val="C0C0C0"/>
                  </a:outerShdw>
                </a:effectLst>
                <a:ea typeface="新細明體" pitchFamily="18" charset="-120"/>
              </a:rPr>
              <a:t> di </a:t>
            </a:r>
            <a:r>
              <a:rPr lang="en-US" b="1" dirty="0" err="1" smtClean="0">
                <a:effectLst>
                  <a:outerShdw blurRad="38100" dist="38100" dir="2700000" algn="tl">
                    <a:srgbClr val="C0C0C0"/>
                  </a:outerShdw>
                </a:effectLst>
                <a:ea typeface="新細明體" pitchFamily="18" charset="-120"/>
              </a:rPr>
              <a:t>Hindia</a:t>
            </a:r>
            <a:r>
              <a:rPr lang="en-US" b="1" dirty="0" smtClean="0">
                <a:effectLst>
                  <a:outerShdw blurRad="38100" dist="38100" dir="2700000" algn="tl">
                    <a:srgbClr val="C0C0C0"/>
                  </a:outerShdw>
                </a:effectLst>
                <a:ea typeface="新細明體" pitchFamily="18" charset="-120"/>
              </a:rPr>
              <a:t> </a:t>
            </a:r>
            <a:r>
              <a:rPr lang="en-US" b="1" dirty="0" err="1" smtClean="0">
                <a:effectLst>
                  <a:outerShdw blurRad="38100" dist="38100" dir="2700000" algn="tl">
                    <a:srgbClr val="C0C0C0"/>
                  </a:outerShdw>
                </a:effectLst>
                <a:ea typeface="新細明體" pitchFamily="18" charset="-120"/>
              </a:rPr>
              <a:t>Belanda</a:t>
            </a:r>
            <a:r>
              <a:rPr lang="en-US" b="1" dirty="0" smtClean="0">
                <a:effectLst>
                  <a:outerShdw blurRad="38100" dist="38100" dir="2700000" algn="tl">
                    <a:srgbClr val="C0C0C0"/>
                  </a:outerShdw>
                </a:effectLst>
                <a:ea typeface="新細明體" pitchFamily="18" charset="-120"/>
              </a:rPr>
              <a:t> </a:t>
            </a:r>
            <a:r>
              <a:rPr lang="en-US" b="1" dirty="0" err="1" smtClean="0">
                <a:effectLst>
                  <a:outerShdw blurRad="38100" dist="38100" dir="2700000" algn="tl">
                    <a:srgbClr val="C0C0C0"/>
                  </a:outerShdw>
                </a:effectLst>
                <a:ea typeface="新細明體" pitchFamily="18" charset="-120"/>
              </a:rPr>
              <a:t>berdasarkan</a:t>
            </a:r>
            <a:r>
              <a:rPr lang="en-US" b="1" dirty="0" smtClean="0">
                <a:effectLst>
                  <a:outerShdw blurRad="38100" dist="38100" dir="2700000" algn="tl">
                    <a:srgbClr val="C0C0C0"/>
                  </a:outerShdw>
                </a:effectLst>
                <a:ea typeface="新細明體" pitchFamily="18" charset="-120"/>
              </a:rPr>
              <a:t> 163 IS</a:t>
            </a:r>
          </a:p>
        </p:txBody>
      </p:sp>
      <p:sp>
        <p:nvSpPr>
          <p:cNvPr id="24581" name="Rectangle 3"/>
          <p:cNvSpPr>
            <a:spLocks noGrp="1" noChangeArrowheads="1"/>
          </p:cNvSpPr>
          <p:nvPr>
            <p:ph type="body" idx="4294967295"/>
          </p:nvPr>
        </p:nvSpPr>
        <p:spPr>
          <a:xfrm>
            <a:off x="577516" y="2057401"/>
            <a:ext cx="9633284" cy="4047185"/>
          </a:xfrm>
        </p:spPr>
        <p:txBody>
          <a:bodyPr>
            <a:normAutofit fontScale="92500" lnSpcReduction="10000"/>
          </a:bodyPr>
          <a:lstStyle/>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Eropa</a:t>
            </a:r>
            <a:r>
              <a:rPr lang="en-US" sz="1900" b="1" dirty="0">
                <a:ea typeface="新細明體" panose="02020500000000000000" pitchFamily="18" charset="-120"/>
              </a:rPr>
              <a:t> (</a:t>
            </a:r>
            <a:r>
              <a:rPr lang="en-US" sz="1900" b="1" i="1" dirty="0" err="1">
                <a:ea typeface="新細明體" panose="02020500000000000000" pitchFamily="18" charset="-120"/>
              </a:rPr>
              <a:t>Europeanen</a:t>
            </a:r>
            <a:r>
              <a:rPr lang="en-US" sz="1900" b="1" dirty="0">
                <a:ea typeface="新細明體" panose="02020500000000000000" pitchFamily="18" charset="-120"/>
              </a:rPr>
              <a:t>)</a:t>
            </a:r>
            <a:endParaRPr lang="en-US" sz="1900" i="1"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a:ea typeface="新細明體" panose="02020500000000000000" pitchFamily="18" charset="-120"/>
              </a:rPr>
              <a:t>Orang </a:t>
            </a:r>
            <a:r>
              <a:rPr lang="en-US" sz="1600" dirty="0" err="1">
                <a:ea typeface="新細明體" panose="02020500000000000000" pitchFamily="18" charset="-120"/>
              </a:rPr>
              <a:t>Belanda</a:t>
            </a:r>
            <a:r>
              <a:rPr lang="en-US" sz="1600" i="1"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Semua</a:t>
            </a:r>
            <a:r>
              <a:rPr lang="en-US" sz="1600" dirty="0">
                <a:ea typeface="新細明體" panose="02020500000000000000" pitchFamily="18" charset="-120"/>
              </a:rPr>
              <a:t> orang yang </a:t>
            </a:r>
            <a:r>
              <a:rPr lang="en-US" sz="1600" dirty="0" err="1">
                <a:ea typeface="新細明體" panose="02020500000000000000" pitchFamily="18" charset="-120"/>
              </a:rPr>
              <a:t>berasal</a:t>
            </a:r>
            <a:r>
              <a:rPr lang="en-US" sz="1600" dirty="0">
                <a:ea typeface="新細明體" panose="02020500000000000000" pitchFamily="18" charset="-120"/>
              </a:rPr>
              <a:t> </a:t>
            </a:r>
            <a:r>
              <a:rPr lang="en-US" sz="1600" dirty="0" err="1">
                <a:ea typeface="新細明體" panose="02020500000000000000" pitchFamily="18" charset="-120"/>
              </a:rPr>
              <a:t>dari</a:t>
            </a:r>
            <a:r>
              <a:rPr lang="en-US" sz="1600" dirty="0">
                <a:ea typeface="新細明體" panose="02020500000000000000" pitchFamily="18" charset="-120"/>
              </a:rPr>
              <a:t> </a:t>
            </a:r>
            <a:r>
              <a:rPr lang="en-US" sz="1600" dirty="0" err="1">
                <a:ea typeface="新細明體" panose="02020500000000000000" pitchFamily="18" charset="-120"/>
              </a:rPr>
              <a:t>Eropa</a:t>
            </a:r>
            <a:r>
              <a:rPr lang="en-US" sz="1600" dirty="0">
                <a:ea typeface="新細明體" panose="02020500000000000000" pitchFamily="18" charset="-120"/>
              </a:rPr>
              <a:t>; </a:t>
            </a:r>
            <a:r>
              <a:rPr lang="en-US" sz="1600" dirty="0" err="1">
                <a:ea typeface="新細明體" panose="02020500000000000000" pitchFamily="18" charset="-120"/>
              </a:rPr>
              <a:t>keturunan</a:t>
            </a:r>
            <a:r>
              <a:rPr lang="en-US" sz="1600" dirty="0">
                <a:ea typeface="新細明體" panose="02020500000000000000" pitchFamily="18" charset="-120"/>
              </a:rPr>
              <a:t> orang </a:t>
            </a:r>
            <a:r>
              <a:rPr lang="en-US" sz="1600" dirty="0" err="1">
                <a:ea typeface="新細明體" panose="02020500000000000000" pitchFamily="18" charset="-120"/>
              </a:rPr>
              <a:t>Eropa</a:t>
            </a:r>
            <a:r>
              <a:rPr lang="en-US" sz="1600"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a:ea typeface="新細明體" panose="02020500000000000000" pitchFamily="18" charset="-120"/>
              </a:rPr>
              <a:t>Orang </a:t>
            </a:r>
            <a:r>
              <a:rPr lang="en-US" sz="1600" dirty="0" err="1">
                <a:ea typeface="新細明體" panose="02020500000000000000" pitchFamily="18" charset="-120"/>
              </a:rPr>
              <a:t>Jepang</a:t>
            </a:r>
            <a:r>
              <a:rPr lang="en-US" sz="1600" dirty="0">
                <a:ea typeface="新細明體" panose="02020500000000000000" pitchFamily="18" charset="-120"/>
              </a:rPr>
              <a:t>;</a:t>
            </a: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Semua</a:t>
            </a:r>
            <a:r>
              <a:rPr lang="en-US" sz="1600" dirty="0">
                <a:ea typeface="新細明體" panose="02020500000000000000" pitchFamily="18" charset="-120"/>
              </a:rPr>
              <a:t> orang, yang di </a:t>
            </a:r>
            <a:r>
              <a:rPr lang="en-US" sz="1600" dirty="0" err="1">
                <a:ea typeface="新細明體" panose="02020500000000000000" pitchFamily="18" charset="-120"/>
              </a:rPr>
              <a:t>negara</a:t>
            </a:r>
            <a:r>
              <a:rPr lang="en-US" sz="1600" dirty="0">
                <a:ea typeface="新細明體" panose="02020500000000000000" pitchFamily="18" charset="-120"/>
              </a:rPr>
              <a:t> </a:t>
            </a:r>
            <a:r>
              <a:rPr lang="en-US" sz="1600" dirty="0" err="1">
                <a:ea typeface="新細明體" panose="02020500000000000000" pitchFamily="18" charset="-120"/>
              </a:rPr>
              <a:t>asalnya</a:t>
            </a:r>
            <a:r>
              <a:rPr lang="en-US" sz="1600" dirty="0">
                <a:ea typeface="新細明體" panose="02020500000000000000" pitchFamily="18" charset="-120"/>
              </a:rPr>
              <a:t>, </a:t>
            </a:r>
            <a:r>
              <a:rPr lang="en-US" sz="1600" dirty="0" err="1">
                <a:ea typeface="新細明體" panose="02020500000000000000" pitchFamily="18" charset="-120"/>
              </a:rPr>
              <a:t>tunduk</a:t>
            </a:r>
            <a:r>
              <a:rPr lang="en-US" sz="1600" dirty="0">
                <a:ea typeface="新細明體" panose="02020500000000000000" pitchFamily="18" charset="-120"/>
              </a:rPr>
              <a:t> </a:t>
            </a:r>
            <a:r>
              <a:rPr lang="en-US" sz="1600" dirty="0" err="1">
                <a:ea typeface="新細明體" panose="02020500000000000000" pitchFamily="18" charset="-120"/>
              </a:rPr>
              <a:t>pada</a:t>
            </a:r>
            <a:r>
              <a:rPr lang="en-US" sz="1600" dirty="0">
                <a:ea typeface="新細明體" panose="02020500000000000000" pitchFamily="18" charset="-120"/>
              </a:rPr>
              <a:t> </a:t>
            </a:r>
            <a:r>
              <a:rPr lang="en-US" sz="1600" dirty="0" err="1">
                <a:ea typeface="新細明體" panose="02020500000000000000" pitchFamily="18" charset="-120"/>
              </a:rPr>
              <a:t>hukum</a:t>
            </a:r>
            <a:r>
              <a:rPr lang="en-US" sz="1600" dirty="0">
                <a:ea typeface="新細明體" panose="02020500000000000000" pitchFamily="18" charset="-120"/>
              </a:rPr>
              <a:t> </a:t>
            </a:r>
            <a:r>
              <a:rPr lang="en-US" sz="1600" dirty="0" err="1">
                <a:ea typeface="新細明體" panose="02020500000000000000" pitchFamily="18" charset="-120"/>
              </a:rPr>
              <a:t>keluarga</a:t>
            </a:r>
            <a:r>
              <a:rPr lang="en-US" sz="1600" dirty="0">
                <a:ea typeface="新細明體" panose="02020500000000000000" pitchFamily="18" charset="-120"/>
              </a:rPr>
              <a:t> yang </a:t>
            </a:r>
            <a:r>
              <a:rPr lang="en-US" sz="1600" dirty="0" err="1">
                <a:ea typeface="新細明體" panose="02020500000000000000" pitchFamily="18" charset="-120"/>
              </a:rPr>
              <a:t>pada</a:t>
            </a:r>
            <a:r>
              <a:rPr lang="en-US" sz="1600" dirty="0">
                <a:ea typeface="新細明體" panose="02020500000000000000" pitchFamily="18" charset="-120"/>
              </a:rPr>
              <a:t> </a:t>
            </a:r>
            <a:r>
              <a:rPr lang="en-US" sz="1600" dirty="0" err="1">
                <a:ea typeface="新細明體" panose="02020500000000000000" pitchFamily="18" charset="-120"/>
              </a:rPr>
              <a:t>intinya</a:t>
            </a:r>
            <a:r>
              <a:rPr lang="en-US" sz="1600" dirty="0">
                <a:ea typeface="新細明體" panose="02020500000000000000" pitchFamily="18" charset="-120"/>
              </a:rPr>
              <a:t> </a:t>
            </a:r>
            <a:r>
              <a:rPr lang="en-US" sz="1600" dirty="0" err="1">
                <a:ea typeface="新細明體" panose="02020500000000000000" pitchFamily="18" charset="-120"/>
              </a:rPr>
              <a:t>sama</a:t>
            </a:r>
            <a:r>
              <a:rPr lang="en-US" sz="1600" dirty="0">
                <a:ea typeface="新細明體" panose="02020500000000000000" pitchFamily="18" charset="-120"/>
              </a:rPr>
              <a:t> </a:t>
            </a:r>
            <a:r>
              <a:rPr lang="en-US" sz="1600" dirty="0" err="1">
                <a:ea typeface="新細明體" panose="02020500000000000000" pitchFamily="18" charset="-120"/>
              </a:rPr>
              <a:t>dengan</a:t>
            </a:r>
            <a:r>
              <a:rPr lang="en-US" sz="1600" dirty="0">
                <a:ea typeface="新細明體" panose="02020500000000000000" pitchFamily="18" charset="-120"/>
              </a:rPr>
              <a:t> </a:t>
            </a:r>
            <a:r>
              <a:rPr lang="en-US" sz="1600" dirty="0" err="1">
                <a:ea typeface="新細明體" panose="02020500000000000000" pitchFamily="18" charset="-120"/>
              </a:rPr>
              <a:t>dengan</a:t>
            </a:r>
            <a:r>
              <a:rPr lang="en-US" sz="1600" dirty="0">
                <a:ea typeface="新細明體" panose="02020500000000000000" pitchFamily="18" charset="-120"/>
              </a:rPr>
              <a:t> </a:t>
            </a:r>
            <a:r>
              <a:rPr lang="en-US" sz="1600" dirty="0" err="1">
                <a:ea typeface="新細明體" panose="02020500000000000000" pitchFamily="18" charset="-120"/>
              </a:rPr>
              <a:t>hukum</a:t>
            </a:r>
            <a:r>
              <a:rPr lang="en-US" sz="1600" dirty="0">
                <a:ea typeface="新細明體" panose="02020500000000000000" pitchFamily="18" charset="-120"/>
              </a:rPr>
              <a:t> </a:t>
            </a:r>
            <a:r>
              <a:rPr lang="en-US" sz="1600" dirty="0" err="1">
                <a:ea typeface="新細明體" panose="02020500000000000000" pitchFamily="18" charset="-120"/>
              </a:rPr>
              <a:t>Belanda</a:t>
            </a:r>
            <a:r>
              <a:rPr lang="en-US" sz="1600" dirty="0">
                <a:ea typeface="新細明體" panose="02020500000000000000" pitchFamily="18" charset="-120"/>
              </a:rPr>
              <a:t>, </a:t>
            </a:r>
            <a:r>
              <a:rPr lang="en-US" sz="1600" dirty="0" err="1">
                <a:ea typeface="新細明體" panose="02020500000000000000" pitchFamily="18" charset="-120"/>
              </a:rPr>
              <a:t>seperti</a:t>
            </a:r>
            <a:r>
              <a:rPr lang="en-US" sz="1600" dirty="0">
                <a:ea typeface="新細明體" panose="02020500000000000000" pitchFamily="18" charset="-120"/>
              </a:rPr>
              <a:t> Orang Thailand </a:t>
            </a:r>
            <a:r>
              <a:rPr lang="en-US" sz="1600" dirty="0" err="1">
                <a:ea typeface="新細明體" panose="02020500000000000000" pitchFamily="18" charset="-120"/>
              </a:rPr>
              <a:t>dan</a:t>
            </a:r>
            <a:r>
              <a:rPr lang="en-US" sz="1600" dirty="0">
                <a:ea typeface="新細明體" panose="02020500000000000000" pitchFamily="18" charset="-120"/>
              </a:rPr>
              <a:t> </a:t>
            </a:r>
            <a:r>
              <a:rPr lang="en-US" sz="1600" dirty="0" err="1">
                <a:ea typeface="新細明體" panose="02020500000000000000" pitchFamily="18" charset="-120"/>
              </a:rPr>
              <a:t>Turki</a:t>
            </a:r>
            <a:r>
              <a:rPr lang="en-US" sz="1600" dirty="0">
                <a:ea typeface="新細明體" panose="02020500000000000000" pitchFamily="18" charset="-120"/>
              </a:rPr>
              <a:t>; </a:t>
            </a:r>
            <a:r>
              <a:rPr lang="en-US" sz="1600" dirty="0" err="1">
                <a:ea typeface="新細明體" panose="02020500000000000000" pitchFamily="18" charset="-120"/>
              </a:rPr>
              <a:t>dan</a:t>
            </a:r>
            <a:endParaRPr lang="en-US" sz="1600"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Keturunan</a:t>
            </a:r>
            <a:r>
              <a:rPr lang="en-US" sz="1600" dirty="0">
                <a:ea typeface="新細明體" panose="02020500000000000000" pitchFamily="18" charset="-120"/>
              </a:rPr>
              <a:t> </a:t>
            </a:r>
            <a:r>
              <a:rPr lang="en-US" sz="1600" dirty="0" err="1">
                <a:ea typeface="新細明體" panose="02020500000000000000" pitchFamily="18" charset="-120"/>
              </a:rPr>
              <a:t>sah</a:t>
            </a:r>
            <a:r>
              <a:rPr lang="en-US" sz="1600" dirty="0">
                <a:ea typeface="新細明體" panose="02020500000000000000" pitchFamily="18" charset="-120"/>
              </a:rPr>
              <a:t> </a:t>
            </a:r>
            <a:r>
              <a:rPr lang="en-US" sz="1600" dirty="0" err="1">
                <a:ea typeface="新細明體" panose="02020500000000000000" pitchFamily="18" charset="-120"/>
              </a:rPr>
              <a:t>atau</a:t>
            </a:r>
            <a:r>
              <a:rPr lang="en-US" sz="1600" dirty="0">
                <a:ea typeface="新細明體" panose="02020500000000000000" pitchFamily="18" charset="-120"/>
              </a:rPr>
              <a:t> </a:t>
            </a:r>
            <a:r>
              <a:rPr lang="en-US" sz="1600" dirty="0" err="1">
                <a:ea typeface="新細明體" panose="02020500000000000000" pitchFamily="18" charset="-120"/>
              </a:rPr>
              <a:t>diakui</a:t>
            </a:r>
            <a:r>
              <a:rPr lang="en-US" sz="1600" dirty="0">
                <a:ea typeface="新細明體" panose="02020500000000000000" pitchFamily="18" charset="-120"/>
              </a:rPr>
              <a:t> </a:t>
            </a:r>
            <a:r>
              <a:rPr lang="en-US" sz="1600" dirty="0" err="1">
                <a:ea typeface="新細明體" panose="02020500000000000000" pitchFamily="18" charset="-120"/>
              </a:rPr>
              <a:t>sebagai</a:t>
            </a:r>
            <a:r>
              <a:rPr lang="en-US" sz="1600" dirty="0">
                <a:ea typeface="新細明體" panose="02020500000000000000" pitchFamily="18" charset="-120"/>
              </a:rPr>
              <a:t> </a:t>
            </a:r>
            <a:r>
              <a:rPr lang="en-US" sz="1600" dirty="0" err="1">
                <a:ea typeface="新細明體" panose="02020500000000000000" pitchFamily="18" charset="-120"/>
              </a:rPr>
              <a:t>keturunan</a:t>
            </a:r>
            <a:r>
              <a:rPr lang="en-US" sz="1600" dirty="0">
                <a:ea typeface="新細明體" panose="02020500000000000000" pitchFamily="18" charset="-120"/>
              </a:rPr>
              <a:t> </a:t>
            </a:r>
            <a:r>
              <a:rPr lang="en-US" sz="1600" dirty="0" err="1">
                <a:ea typeface="新細明體" panose="02020500000000000000" pitchFamily="18" charset="-120"/>
              </a:rPr>
              <a:t>sah</a:t>
            </a:r>
            <a:r>
              <a:rPr lang="en-US" sz="1600" dirty="0">
                <a:ea typeface="新細明體" panose="02020500000000000000" pitchFamily="18" charset="-120"/>
              </a:rPr>
              <a:t> </a:t>
            </a:r>
            <a:r>
              <a:rPr lang="en-US" sz="1600" dirty="0" err="1">
                <a:ea typeface="新細明體" panose="02020500000000000000" pitchFamily="18" charset="-120"/>
              </a:rPr>
              <a:t>dari</a:t>
            </a:r>
            <a:r>
              <a:rPr lang="en-US" sz="1600" dirty="0">
                <a:ea typeface="新細明體" panose="02020500000000000000" pitchFamily="18" charset="-120"/>
              </a:rPr>
              <a:t> orang-orang di </a:t>
            </a:r>
            <a:r>
              <a:rPr lang="en-US" sz="1600" dirty="0" err="1">
                <a:ea typeface="新細明體" panose="02020500000000000000" pitchFamily="18" charset="-120"/>
              </a:rPr>
              <a:t>atas</a:t>
            </a:r>
            <a:r>
              <a:rPr lang="en-US" sz="1600" dirty="0">
                <a:ea typeface="新細明體" panose="02020500000000000000" pitchFamily="18" charset="-120"/>
              </a:rPr>
              <a:t>.</a:t>
            </a:r>
          </a:p>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Timur</a:t>
            </a:r>
            <a:r>
              <a:rPr lang="en-US" sz="1900" b="1" dirty="0">
                <a:ea typeface="新細明體" panose="02020500000000000000" pitchFamily="18" charset="-120"/>
              </a:rPr>
              <a:t> </a:t>
            </a:r>
            <a:r>
              <a:rPr lang="en-US" sz="1900" b="1" dirty="0" err="1">
                <a:ea typeface="新細明體" panose="02020500000000000000" pitchFamily="18" charset="-120"/>
              </a:rPr>
              <a:t>Asing</a:t>
            </a:r>
            <a:r>
              <a:rPr lang="en-US" sz="1900" b="1" dirty="0">
                <a:ea typeface="新細明體" panose="02020500000000000000" pitchFamily="18" charset="-120"/>
              </a:rPr>
              <a:t> (</a:t>
            </a:r>
            <a:r>
              <a:rPr lang="en-US" sz="1900" b="1" i="1" dirty="0" err="1">
                <a:ea typeface="新細明體" panose="02020500000000000000" pitchFamily="18" charset="-120"/>
              </a:rPr>
              <a:t>Vreemde</a:t>
            </a:r>
            <a:r>
              <a:rPr lang="en-US" sz="1900" b="1" i="1" dirty="0">
                <a:ea typeface="新細明體" panose="02020500000000000000" pitchFamily="18" charset="-120"/>
              </a:rPr>
              <a:t> </a:t>
            </a:r>
            <a:r>
              <a:rPr lang="en-US" sz="1900" b="1" i="1" dirty="0" err="1">
                <a:ea typeface="新細明體" panose="02020500000000000000" pitchFamily="18" charset="-120"/>
              </a:rPr>
              <a:t>Oosterlingen</a:t>
            </a:r>
            <a:r>
              <a:rPr lang="en-US" sz="1900" b="1" dirty="0">
                <a:ea typeface="新細明體" panose="02020500000000000000" pitchFamily="18" charset="-120"/>
              </a:rPr>
              <a:t>)</a:t>
            </a:r>
            <a:endParaRPr lang="en-US" sz="1900" i="1"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Timur</a:t>
            </a:r>
            <a:r>
              <a:rPr lang="en-US" sz="1600" dirty="0">
                <a:ea typeface="新細明體" panose="02020500000000000000" pitchFamily="18" charset="-120"/>
              </a:rPr>
              <a:t> </a:t>
            </a:r>
            <a:r>
              <a:rPr lang="en-US" sz="1600" dirty="0" err="1">
                <a:ea typeface="新細明體" panose="02020500000000000000" pitchFamily="18" charset="-120"/>
              </a:rPr>
              <a:t>Asing</a:t>
            </a:r>
            <a:r>
              <a:rPr lang="en-US" sz="1600" dirty="0">
                <a:ea typeface="新細明體" panose="02020500000000000000" pitchFamily="18" charset="-120"/>
              </a:rPr>
              <a:t> </a:t>
            </a:r>
            <a:r>
              <a:rPr lang="en-US" sz="1600" dirty="0" err="1">
                <a:ea typeface="新細明體" panose="02020500000000000000" pitchFamily="18" charset="-120"/>
              </a:rPr>
              <a:t>Tionghoa</a:t>
            </a:r>
            <a:endParaRPr lang="en-US" sz="1600" dirty="0">
              <a:ea typeface="新細明體" panose="02020500000000000000" pitchFamily="18" charset="-120"/>
            </a:endParaRPr>
          </a:p>
          <a:p>
            <a:pPr marL="1131888" lvl="2" indent="-438150">
              <a:lnSpc>
                <a:spcPct val="80000"/>
              </a:lnSpc>
              <a:buFont typeface="Wingdings" panose="05000000000000000000" pitchFamily="2" charset="2"/>
              <a:buAutoNum type="alphaLcParenR"/>
            </a:pPr>
            <a:r>
              <a:rPr lang="en-US" sz="1600" dirty="0" err="1">
                <a:ea typeface="新細明體" panose="02020500000000000000" pitchFamily="18" charset="-120"/>
              </a:rPr>
              <a:t>Timur</a:t>
            </a:r>
            <a:r>
              <a:rPr lang="en-US" sz="1600" dirty="0">
                <a:ea typeface="新細明體" panose="02020500000000000000" pitchFamily="18" charset="-120"/>
              </a:rPr>
              <a:t> </a:t>
            </a:r>
            <a:r>
              <a:rPr lang="en-US" sz="1600" dirty="0" err="1">
                <a:ea typeface="新細明體" panose="02020500000000000000" pitchFamily="18" charset="-120"/>
              </a:rPr>
              <a:t>Asing</a:t>
            </a:r>
            <a:r>
              <a:rPr lang="en-US" sz="1600" dirty="0">
                <a:ea typeface="新細明體" panose="02020500000000000000" pitchFamily="18" charset="-120"/>
              </a:rPr>
              <a:t> Non </a:t>
            </a:r>
            <a:r>
              <a:rPr lang="en-US" sz="1600" dirty="0" err="1">
                <a:ea typeface="新細明體" panose="02020500000000000000" pitchFamily="18" charset="-120"/>
              </a:rPr>
              <a:t>Tionghoa</a:t>
            </a:r>
            <a:r>
              <a:rPr lang="en-US" sz="1600" dirty="0">
                <a:ea typeface="新細明體" panose="02020500000000000000" pitchFamily="18" charset="-120"/>
              </a:rPr>
              <a:t> </a:t>
            </a:r>
          </a:p>
          <a:p>
            <a:pPr marL="571500" indent="-571500">
              <a:lnSpc>
                <a:spcPct val="80000"/>
              </a:lnSpc>
              <a:buFont typeface="Wingdings" panose="05000000000000000000" pitchFamily="2" charset="2"/>
              <a:buAutoNum type="arabicPeriod"/>
            </a:pPr>
            <a:endParaRPr lang="en-US" sz="19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en-US" sz="1900" b="1" dirty="0" err="1">
                <a:ea typeface="新細明體" panose="02020500000000000000" pitchFamily="18" charset="-120"/>
              </a:rPr>
              <a:t>Golongan</a:t>
            </a:r>
            <a:r>
              <a:rPr lang="en-US" sz="1900" b="1" dirty="0">
                <a:ea typeface="新細明體" panose="02020500000000000000" pitchFamily="18" charset="-120"/>
              </a:rPr>
              <a:t> </a:t>
            </a:r>
            <a:r>
              <a:rPr lang="en-US" sz="1900" b="1" dirty="0" err="1">
                <a:ea typeface="新細明體" panose="02020500000000000000" pitchFamily="18" charset="-120"/>
              </a:rPr>
              <a:t>Pribumi</a:t>
            </a:r>
            <a:r>
              <a:rPr lang="en-US" sz="1900" b="1" dirty="0">
                <a:ea typeface="新細明體" panose="02020500000000000000" pitchFamily="18" charset="-120"/>
              </a:rPr>
              <a:t>/</a:t>
            </a:r>
            <a:r>
              <a:rPr lang="en-US" sz="1900" b="1" dirty="0" err="1">
                <a:ea typeface="新細明體" panose="02020500000000000000" pitchFamily="18" charset="-120"/>
              </a:rPr>
              <a:t>Bumiputera</a:t>
            </a:r>
            <a:r>
              <a:rPr lang="en-US" sz="1900" b="1" dirty="0">
                <a:ea typeface="新細明體" panose="02020500000000000000" pitchFamily="18" charset="-120"/>
              </a:rPr>
              <a:t> </a:t>
            </a:r>
            <a:r>
              <a:rPr lang="en-US" sz="1900" b="1" i="1" dirty="0">
                <a:ea typeface="新細明體" panose="02020500000000000000" pitchFamily="18" charset="-120"/>
              </a:rPr>
              <a:t>(</a:t>
            </a:r>
            <a:r>
              <a:rPr lang="en-US" sz="1900" b="1" i="1" dirty="0" err="1">
                <a:ea typeface="新細明體" panose="02020500000000000000" pitchFamily="18" charset="-120"/>
              </a:rPr>
              <a:t>Inlanders</a:t>
            </a:r>
            <a:r>
              <a:rPr lang="en-US" sz="1900" b="1" i="1" dirty="0">
                <a:ea typeface="新細明體" panose="02020500000000000000" pitchFamily="18" charset="-120"/>
              </a:rPr>
              <a:t>)</a:t>
            </a:r>
          </a:p>
          <a:p>
            <a:pPr marL="722313" lvl="2" indent="-28575">
              <a:lnSpc>
                <a:spcPct val="80000"/>
              </a:lnSpc>
              <a:buNone/>
            </a:pPr>
            <a:r>
              <a:rPr lang="en-US" sz="1500" dirty="0" err="1" smtClean="0">
                <a:ea typeface="新細明體" panose="02020500000000000000" pitchFamily="18" charset="-120"/>
              </a:rPr>
              <a:t>Dikecualikan</a:t>
            </a:r>
            <a:r>
              <a:rPr lang="en-US" sz="1500" dirty="0" smtClean="0">
                <a:ea typeface="新細明體" panose="02020500000000000000" pitchFamily="18" charset="-120"/>
              </a:rPr>
              <a:t> </a:t>
            </a:r>
            <a:r>
              <a:rPr lang="en-US" sz="1500" dirty="0" err="1">
                <a:ea typeface="新細明體" panose="02020500000000000000" pitchFamily="18" charset="-120"/>
              </a:rPr>
              <a:t>dari</a:t>
            </a:r>
            <a:r>
              <a:rPr lang="en-US" sz="1500" dirty="0">
                <a:ea typeface="新細明體" panose="02020500000000000000" pitchFamily="18" charset="-120"/>
              </a:rPr>
              <a:t> </a:t>
            </a:r>
            <a:r>
              <a:rPr lang="en-US" sz="1500" dirty="0" err="1">
                <a:ea typeface="新細明體" panose="02020500000000000000" pitchFamily="18" charset="-120"/>
              </a:rPr>
              <a:t>golongan</a:t>
            </a:r>
            <a:r>
              <a:rPr lang="en-US" sz="1500" dirty="0">
                <a:ea typeface="新細明體" panose="02020500000000000000" pitchFamily="18" charset="-120"/>
              </a:rPr>
              <a:t> </a:t>
            </a:r>
            <a:r>
              <a:rPr lang="en-US" sz="1500" dirty="0" err="1">
                <a:ea typeface="新細明體" panose="02020500000000000000" pitchFamily="18" charset="-120"/>
              </a:rPr>
              <a:t>ini</a:t>
            </a:r>
            <a:r>
              <a:rPr lang="en-US" sz="1500" dirty="0">
                <a:ea typeface="新細明體" panose="02020500000000000000" pitchFamily="18" charset="-120"/>
              </a:rPr>
              <a:t>, orang </a:t>
            </a:r>
            <a:r>
              <a:rPr lang="en-US" sz="1500" dirty="0" err="1">
                <a:ea typeface="新細明體" panose="02020500000000000000" pitchFamily="18" charset="-120"/>
              </a:rPr>
              <a:t>pribumi</a:t>
            </a:r>
            <a:r>
              <a:rPr lang="en-US" sz="1500" dirty="0">
                <a:ea typeface="新細明體" panose="02020500000000000000" pitchFamily="18" charset="-120"/>
              </a:rPr>
              <a:t>/</a:t>
            </a:r>
            <a:r>
              <a:rPr lang="en-US" sz="1500" dirty="0" err="1">
                <a:ea typeface="新細明體" panose="02020500000000000000" pitchFamily="18" charset="-120"/>
              </a:rPr>
              <a:t>bumiputera</a:t>
            </a:r>
            <a:r>
              <a:rPr lang="en-US" sz="1500" dirty="0">
                <a:ea typeface="新細明體" panose="02020500000000000000" pitchFamily="18" charset="-120"/>
              </a:rPr>
              <a:t> yang </a:t>
            </a:r>
            <a:r>
              <a:rPr lang="en-US" sz="1500" dirty="0" err="1">
                <a:ea typeface="新細明體" panose="02020500000000000000" pitchFamily="18" charset="-120"/>
              </a:rPr>
              <a:t>telah</a:t>
            </a:r>
            <a:r>
              <a:rPr lang="en-US" sz="1500" dirty="0">
                <a:ea typeface="新細明體" panose="02020500000000000000" pitchFamily="18" charset="-120"/>
              </a:rPr>
              <a:t> </a:t>
            </a:r>
            <a:r>
              <a:rPr lang="en-US" sz="1500" dirty="0" err="1">
                <a:ea typeface="新細明體" panose="02020500000000000000" pitchFamily="18" charset="-120"/>
              </a:rPr>
              <a:t>dipersamakan</a:t>
            </a:r>
            <a:r>
              <a:rPr lang="en-US" sz="1500" dirty="0">
                <a:ea typeface="新細明體" panose="02020500000000000000" pitchFamily="18" charset="-120"/>
              </a:rPr>
              <a:t> </a:t>
            </a:r>
            <a:r>
              <a:rPr lang="en-US" sz="1500" dirty="0" err="1">
                <a:ea typeface="新細明體" panose="02020500000000000000" pitchFamily="18" charset="-120"/>
              </a:rPr>
              <a:t>dan</a:t>
            </a:r>
            <a:r>
              <a:rPr lang="en-US" sz="1500" dirty="0">
                <a:ea typeface="新細明體" panose="02020500000000000000" pitchFamily="18" charset="-120"/>
              </a:rPr>
              <a:t> </a:t>
            </a:r>
            <a:r>
              <a:rPr lang="en-US" sz="1500" dirty="0" err="1">
                <a:ea typeface="新細明體" panose="02020500000000000000" pitchFamily="18" charset="-120"/>
              </a:rPr>
              <a:t>masuk</a:t>
            </a:r>
            <a:r>
              <a:rPr lang="en-US" sz="1500" dirty="0">
                <a:ea typeface="新細明體" panose="02020500000000000000" pitchFamily="18" charset="-120"/>
              </a:rPr>
              <a:t> </a:t>
            </a:r>
            <a:r>
              <a:rPr lang="en-US" sz="1500" dirty="0" err="1" smtClean="0">
                <a:ea typeface="新細明體" panose="02020500000000000000" pitchFamily="18" charset="-120"/>
              </a:rPr>
              <a:t>sebagai</a:t>
            </a:r>
            <a:r>
              <a:rPr lang="id-ID" sz="1500" dirty="0">
                <a:ea typeface="新細明體" panose="02020500000000000000" pitchFamily="18" charset="-120"/>
              </a:rPr>
              <a:t> </a:t>
            </a:r>
            <a:r>
              <a:rPr lang="en-US" sz="1500" dirty="0" err="1" smtClean="0">
                <a:ea typeface="新細明體" panose="02020500000000000000" pitchFamily="18" charset="-120"/>
              </a:rPr>
              <a:t>golongan</a:t>
            </a:r>
            <a:r>
              <a:rPr lang="en-US" sz="1500" dirty="0" smtClean="0">
                <a:ea typeface="新細明體" panose="02020500000000000000" pitchFamily="18" charset="-120"/>
              </a:rPr>
              <a:t> </a:t>
            </a:r>
            <a:r>
              <a:rPr lang="en-US" sz="1500" dirty="0" err="1">
                <a:ea typeface="新細明體" panose="02020500000000000000" pitchFamily="18" charset="-120"/>
              </a:rPr>
              <a:t>Eropa</a:t>
            </a:r>
            <a:r>
              <a:rPr lang="en-US" sz="1500" dirty="0">
                <a:ea typeface="新細明體" panose="02020500000000000000" pitchFamily="18" charset="-120"/>
              </a:rPr>
              <a:t> </a:t>
            </a:r>
            <a:r>
              <a:rPr lang="en-US" sz="1500" dirty="0" err="1">
                <a:ea typeface="新細明體" panose="02020500000000000000" pitchFamily="18" charset="-120"/>
              </a:rPr>
              <a:t>melalui</a:t>
            </a:r>
            <a:r>
              <a:rPr lang="en-US" sz="1500" dirty="0">
                <a:ea typeface="新細明體" panose="02020500000000000000" pitchFamily="18" charset="-120"/>
              </a:rPr>
              <a:t> </a:t>
            </a:r>
            <a:r>
              <a:rPr lang="en-US" sz="1500" dirty="0" err="1">
                <a:ea typeface="新細明體" panose="02020500000000000000" pitchFamily="18" charset="-120"/>
              </a:rPr>
              <a:t>lembaga</a:t>
            </a:r>
            <a:r>
              <a:rPr lang="en-US" sz="1500" dirty="0">
                <a:ea typeface="新細明體" panose="02020500000000000000" pitchFamily="18" charset="-120"/>
              </a:rPr>
              <a:t> </a:t>
            </a:r>
            <a:r>
              <a:rPr lang="en-US" sz="1500" dirty="0" err="1">
                <a:ea typeface="新細明體" panose="02020500000000000000" pitchFamily="18" charset="-120"/>
              </a:rPr>
              <a:t>Persamaa</a:t>
            </a:r>
            <a:r>
              <a:rPr lang="en-US" sz="1500" dirty="0">
                <a:ea typeface="新細明體" panose="02020500000000000000" pitchFamily="18" charset="-120"/>
              </a:rPr>
              <a:t> </a:t>
            </a:r>
            <a:r>
              <a:rPr lang="en-US" sz="1500" dirty="0" err="1">
                <a:ea typeface="新細明體" panose="02020500000000000000" pitchFamily="18" charset="-120"/>
              </a:rPr>
              <a:t>Hak</a:t>
            </a:r>
            <a:r>
              <a:rPr lang="en-US" sz="1500" dirty="0">
                <a:ea typeface="新細明體" panose="02020500000000000000" pitchFamily="18" charset="-120"/>
              </a:rPr>
              <a:t> </a:t>
            </a:r>
            <a:r>
              <a:rPr lang="en-US" sz="1500" i="1" dirty="0">
                <a:ea typeface="新細明體" panose="02020500000000000000" pitchFamily="18" charset="-120"/>
              </a:rPr>
              <a:t>(</a:t>
            </a:r>
            <a:r>
              <a:rPr lang="en-US" sz="1500" i="1" dirty="0" err="1">
                <a:ea typeface="新細明體" panose="02020500000000000000" pitchFamily="18" charset="-120"/>
              </a:rPr>
              <a:t>Gelijkstelling</a:t>
            </a:r>
            <a:r>
              <a:rPr lang="en-US" sz="1500" i="1" dirty="0">
                <a:ea typeface="新細明體" panose="02020500000000000000" pitchFamily="18" charset="-120"/>
              </a:rPr>
              <a:t>).</a:t>
            </a:r>
          </a:p>
          <a:p>
            <a:pPr marL="571500" indent="-571500">
              <a:lnSpc>
                <a:spcPct val="80000"/>
              </a:lnSpc>
              <a:buNone/>
            </a:pPr>
            <a:endParaRPr lang="en-US" sz="1900" i="1" dirty="0">
              <a:ea typeface="新細明體" panose="02020500000000000000" pitchFamily="18" charset="-120"/>
            </a:endParaRPr>
          </a:p>
        </p:txBody>
      </p:sp>
    </p:spTree>
    <p:extLst>
      <p:ext uri="{BB962C8B-B14F-4D97-AF65-F5344CB8AC3E}">
        <p14:creationId xmlns:p14="http://schemas.microsoft.com/office/powerpoint/2010/main" val="327498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a:xfrm>
            <a:off x="385011" y="304800"/>
            <a:ext cx="9901989" cy="1981200"/>
          </a:xfrm>
        </p:spPr>
        <p:txBody>
          <a:bodyPr>
            <a:normAutofit/>
          </a:bodyPr>
          <a:lstStyle/>
          <a:p>
            <a:pPr algn="l" eaLnBrk="1" hangingPunct="1">
              <a:defRPr/>
            </a:pPr>
            <a:r>
              <a:rPr lang="en-US" b="1" dirty="0" err="1">
                <a:effectLst>
                  <a:outerShdw blurRad="38100" dist="38100" dir="2700000" algn="tl">
                    <a:srgbClr val="C0C0C0"/>
                  </a:outerShdw>
                </a:effectLst>
                <a:ea typeface="新細明體" pitchFamily="18" charset="-120"/>
              </a:rPr>
              <a:t>Golongan-golongan</a:t>
            </a:r>
            <a:r>
              <a:rPr lang="en-US" b="1" dirty="0">
                <a:effectLst>
                  <a:outerShdw blurRad="38100" dist="38100" dir="2700000" algn="tl">
                    <a:srgbClr val="C0C0C0"/>
                  </a:outerShdw>
                </a:effectLst>
                <a:ea typeface="新細明體" pitchFamily="18" charset="-120"/>
              </a:rPr>
              <a:t> Rakyat </a:t>
            </a:r>
            <a:r>
              <a:rPr lang="en-US" b="1" i="1" dirty="0">
                <a:effectLst>
                  <a:outerShdw blurRad="38100" dist="38100" dir="2700000" algn="tl">
                    <a:srgbClr val="C0C0C0"/>
                  </a:outerShdw>
                </a:effectLst>
                <a:ea typeface="新細明體" pitchFamily="18" charset="-120"/>
              </a:rPr>
              <a:t>(</a:t>
            </a:r>
            <a:r>
              <a:rPr lang="en-US" b="1" i="1" dirty="0" err="1">
                <a:effectLst>
                  <a:outerShdw blurRad="38100" dist="38100" dir="2700000" algn="tl">
                    <a:srgbClr val="C0C0C0"/>
                  </a:outerShdw>
                </a:effectLst>
                <a:ea typeface="新細明體" pitchFamily="18" charset="-120"/>
              </a:rPr>
              <a:t>bevolkingsgroepen</a:t>
            </a:r>
            <a:r>
              <a:rPr lang="en-US" b="1" i="1" dirty="0">
                <a:effectLst>
                  <a:outerShdw blurRad="38100" dist="38100" dir="2700000" algn="tl">
                    <a:srgbClr val="C0C0C0"/>
                  </a:outerShdw>
                </a:effectLst>
                <a:ea typeface="新細明體" pitchFamily="18" charset="-120"/>
              </a:rPr>
              <a:t>)</a:t>
            </a:r>
            <a:r>
              <a:rPr lang="en-US" b="1" dirty="0">
                <a:effectLst>
                  <a:outerShdw blurRad="38100" dist="38100" dir="2700000" algn="tl">
                    <a:srgbClr val="C0C0C0"/>
                  </a:outerShdw>
                </a:effectLst>
                <a:ea typeface="新細明體" pitchFamily="18" charset="-120"/>
              </a:rPr>
              <a:t> &amp; </a:t>
            </a:r>
            <a:r>
              <a:rPr lang="en-US" b="1" dirty="0" err="1">
                <a:effectLst>
                  <a:outerShdw blurRad="38100" dist="38100" dir="2700000" algn="tl">
                    <a:srgbClr val="C0C0C0"/>
                  </a:outerShdw>
                </a:effectLst>
                <a:ea typeface="新細明體" pitchFamily="18" charset="-120"/>
              </a:rPr>
              <a:t>Golongan-golongan</a:t>
            </a:r>
            <a:r>
              <a:rPr lang="en-US" b="1" dirty="0">
                <a:effectLst>
                  <a:outerShdw blurRad="38100" dist="38100" dir="2700000" algn="tl">
                    <a:srgbClr val="C0C0C0"/>
                  </a:outerShdw>
                </a:effectLst>
                <a:ea typeface="新細明體" pitchFamily="18" charset="-120"/>
              </a:rPr>
              <a:t> </a:t>
            </a:r>
            <a:r>
              <a:rPr lang="en-US" b="1" dirty="0" err="1">
                <a:effectLst>
                  <a:outerShdw blurRad="38100" dist="38100" dir="2700000" algn="tl">
                    <a:srgbClr val="C0C0C0"/>
                  </a:outerShdw>
                </a:effectLst>
                <a:ea typeface="新細明體" pitchFamily="18" charset="-120"/>
              </a:rPr>
              <a:t>Hukum</a:t>
            </a:r>
            <a:r>
              <a:rPr lang="en-US" b="1" dirty="0">
                <a:effectLst>
                  <a:outerShdw blurRad="38100" dist="38100" dir="2700000" algn="tl">
                    <a:srgbClr val="C0C0C0"/>
                  </a:outerShdw>
                </a:effectLst>
                <a:ea typeface="新細明體" pitchFamily="18" charset="-120"/>
              </a:rPr>
              <a:t> </a:t>
            </a:r>
            <a:r>
              <a:rPr lang="en-US" b="1" i="1" dirty="0">
                <a:effectLst>
                  <a:outerShdw blurRad="38100" dist="38100" dir="2700000" algn="tl">
                    <a:srgbClr val="C0C0C0"/>
                  </a:outerShdw>
                </a:effectLst>
                <a:ea typeface="新細明體" pitchFamily="18" charset="-120"/>
              </a:rPr>
              <a:t>(</a:t>
            </a:r>
            <a:r>
              <a:rPr lang="en-US" b="1" i="1" dirty="0" err="1">
                <a:effectLst>
                  <a:outerShdw blurRad="38100" dist="38100" dir="2700000" algn="tl">
                    <a:srgbClr val="C0C0C0"/>
                  </a:outerShdw>
                </a:effectLst>
                <a:ea typeface="新細明體" pitchFamily="18" charset="-120"/>
              </a:rPr>
              <a:t>rechtsgroepen</a:t>
            </a:r>
            <a:r>
              <a:rPr lang="en-US" b="1" i="1" dirty="0">
                <a:effectLst>
                  <a:outerShdw blurRad="38100" dist="38100" dir="2700000" algn="tl">
                    <a:srgbClr val="C0C0C0"/>
                  </a:outerShdw>
                </a:effectLst>
                <a:ea typeface="新細明體" pitchFamily="18" charset="-120"/>
              </a:rPr>
              <a:t>)</a:t>
            </a:r>
            <a:r>
              <a:rPr lang="en-US" b="1" dirty="0">
                <a:effectLst>
                  <a:outerShdw blurRad="38100" dist="38100" dir="2700000" algn="tl">
                    <a:srgbClr val="C0C0C0"/>
                  </a:outerShdw>
                </a:effectLst>
                <a:ea typeface="新細明體" pitchFamily="18" charset="-120"/>
              </a:rPr>
              <a:t> </a:t>
            </a:r>
            <a:r>
              <a:rPr lang="en-US" b="1" dirty="0" err="1">
                <a:effectLst>
                  <a:outerShdw blurRad="38100" dist="38100" dir="2700000" algn="tl">
                    <a:srgbClr val="C0C0C0"/>
                  </a:outerShdw>
                </a:effectLst>
                <a:ea typeface="新細明體" pitchFamily="18" charset="-120"/>
              </a:rPr>
              <a:t>menurut</a:t>
            </a:r>
            <a:r>
              <a:rPr lang="en-US" b="1" dirty="0">
                <a:effectLst>
                  <a:outerShdw blurRad="38100" dist="38100" dir="2700000" algn="tl">
                    <a:srgbClr val="C0C0C0"/>
                  </a:outerShdw>
                </a:effectLst>
                <a:ea typeface="新細明體" pitchFamily="18" charset="-120"/>
              </a:rPr>
              <a:t> 131 IS</a:t>
            </a:r>
          </a:p>
        </p:txBody>
      </p:sp>
      <p:sp>
        <p:nvSpPr>
          <p:cNvPr id="25605" name="Rectangle 3"/>
          <p:cNvSpPr>
            <a:spLocks noGrp="1" noChangeArrowheads="1"/>
          </p:cNvSpPr>
          <p:nvPr>
            <p:ph type="body" idx="4294967295"/>
          </p:nvPr>
        </p:nvSpPr>
        <p:spPr>
          <a:xfrm>
            <a:off x="625642" y="2590800"/>
            <a:ext cx="10804358" cy="3886200"/>
          </a:xfrm>
        </p:spPr>
        <p:txBody>
          <a:bodyPr>
            <a:normAutofit/>
          </a:bodyPr>
          <a:lstStyle/>
          <a:p>
            <a:pPr marL="571500" indent="-571500">
              <a:lnSpc>
                <a:spcPct val="80000"/>
              </a:lnSpc>
              <a:buFont typeface="Wingdings" panose="05000000000000000000" pitchFamily="2" charset="2"/>
              <a:buAutoNum type="arabicPeriod"/>
            </a:pPr>
            <a:endParaRPr lang="id-ID" altLang="en-US" sz="1700" b="1" dirty="0">
              <a:ea typeface="新細明體" panose="02020500000000000000" pitchFamily="18" charset="-120"/>
            </a:endParaRPr>
          </a:p>
          <a:p>
            <a:pPr marL="571500" indent="-571500">
              <a:lnSpc>
                <a:spcPct val="80000"/>
              </a:lnSpc>
              <a:buFont typeface="Wingdings" panose="05000000000000000000" pitchFamily="2" charset="2"/>
              <a:buAutoNum type="arabicPeriod"/>
            </a:pPr>
            <a:r>
              <a:rPr lang="id-ID" altLang="en-US" sz="1700" b="1" dirty="0">
                <a:ea typeface="新細明體" panose="02020500000000000000" pitchFamily="18" charset="-120"/>
              </a:rPr>
              <a:t>Golongan Eropa</a:t>
            </a:r>
            <a:endParaRPr lang="id-ID" altLang="en-US" sz="1700" i="1" dirty="0">
              <a:ea typeface="新細明體" panose="02020500000000000000" pitchFamily="18" charset="-120"/>
            </a:endParaRPr>
          </a:p>
          <a:p>
            <a:pPr marL="1131888" lvl="2" indent="-438150">
              <a:lnSpc>
                <a:spcPct val="80000"/>
              </a:lnSpc>
              <a:buFont typeface="Wingdings" panose="05000000000000000000" pitchFamily="2" charset="2"/>
              <a:buChar char="à"/>
            </a:pPr>
            <a:r>
              <a:rPr lang="id-ID" altLang="en-US" sz="1300" b="1" dirty="0">
                <a:solidFill>
                  <a:srgbClr val="FF3300"/>
                </a:solidFill>
                <a:ea typeface="新細明體" panose="02020500000000000000" pitchFamily="18" charset="-120"/>
                <a:sym typeface="Wingdings" panose="05000000000000000000" pitchFamily="2" charset="2"/>
              </a:rPr>
              <a:t>Hukum Belanda</a:t>
            </a:r>
            <a:r>
              <a:rPr lang="id-ID" altLang="en-US" sz="1200" b="1" dirty="0">
                <a:solidFill>
                  <a:srgbClr val="FF3300"/>
                </a:solidFill>
                <a:ea typeface="新細明體" panose="02020500000000000000" pitchFamily="18" charset="-120"/>
                <a:sym typeface="Wingdings" panose="05000000000000000000" pitchFamily="2" charset="2"/>
              </a:rPr>
              <a:t> </a:t>
            </a:r>
            <a:r>
              <a:rPr lang="id-ID" altLang="en-US" sz="1200" b="1" dirty="0">
                <a:ea typeface="新細明體" panose="02020500000000000000" pitchFamily="18" charset="-120"/>
                <a:sym typeface="Wingdings" panose="05000000000000000000" pitchFamily="2" charset="2"/>
              </a:rPr>
              <a:t>sebagaimana yang berlaku di Belanda  </a:t>
            </a:r>
            <a:r>
              <a:rPr lang="id-ID" altLang="en-US" sz="1200" b="1" i="1" dirty="0">
                <a:ea typeface="新細明體" panose="02020500000000000000" pitchFamily="18" charset="-120"/>
                <a:sym typeface="Wingdings" panose="05000000000000000000" pitchFamily="2" charset="2"/>
              </a:rPr>
              <a:t>concordantiebeginsel;</a:t>
            </a:r>
          </a:p>
          <a:p>
            <a:pPr marL="1131888" lvl="2" indent="-438150">
              <a:lnSpc>
                <a:spcPct val="80000"/>
              </a:lnSpc>
              <a:buFont typeface="Wingdings" panose="05000000000000000000" pitchFamily="2" charset="2"/>
              <a:buChar char="à"/>
            </a:pPr>
            <a:r>
              <a:rPr lang="id-ID" altLang="en-US" sz="1200" b="1" dirty="0">
                <a:ea typeface="新細明體" panose="02020500000000000000" pitchFamily="18" charset="-120"/>
              </a:rPr>
              <a:t>Dalam hal-hal tertentu, </a:t>
            </a:r>
            <a:r>
              <a:rPr lang="id-ID" altLang="en-US" sz="1200" b="1" dirty="0">
                <a:solidFill>
                  <a:schemeClr val="hlink"/>
                </a:solidFill>
                <a:ea typeface="新細明體" panose="02020500000000000000" pitchFamily="18" charset="-120"/>
              </a:rPr>
              <a:t>peraturan khusus</a:t>
            </a:r>
            <a:r>
              <a:rPr lang="id-ID" altLang="en-US" sz="1200" b="1" dirty="0">
                <a:ea typeface="新細明體" panose="02020500000000000000" pitchFamily="18" charset="-120"/>
              </a:rPr>
              <a:t> yang berlaku bagi semua golongan rakyat. </a:t>
            </a:r>
          </a:p>
          <a:p>
            <a:pPr marL="571500" indent="-571500">
              <a:lnSpc>
                <a:spcPct val="80000"/>
              </a:lnSpc>
              <a:buFont typeface="Wingdings" panose="05000000000000000000" pitchFamily="2" charset="2"/>
              <a:buAutoNum type="arabicPeriod"/>
            </a:pPr>
            <a:r>
              <a:rPr lang="id-ID" altLang="en-US" sz="1600" b="1" dirty="0">
                <a:ea typeface="新細明體" panose="02020500000000000000" pitchFamily="18" charset="-120"/>
              </a:rPr>
              <a:t>Golongan Timur Asing</a:t>
            </a:r>
            <a:endParaRPr lang="id-ID" altLang="en-US" sz="1700" i="1" dirty="0">
              <a:ea typeface="新細明體" panose="02020500000000000000" pitchFamily="18" charset="-120"/>
            </a:endParaRPr>
          </a:p>
          <a:p>
            <a:pPr marL="839788" lvl="1" indent="-495300">
              <a:lnSpc>
                <a:spcPct val="80000"/>
              </a:lnSpc>
              <a:buFont typeface="Wingdings" panose="05000000000000000000" pitchFamily="2" charset="2"/>
              <a:buAutoNum type="arabicPeriod"/>
            </a:pPr>
            <a:r>
              <a:rPr lang="id-ID" altLang="en-US" dirty="0">
                <a:ea typeface="新細明體" panose="02020500000000000000" pitchFamily="18" charset="-120"/>
              </a:rPr>
              <a:t>Timur Asing Tionghoa</a:t>
            </a:r>
          </a:p>
          <a:p>
            <a:pPr marL="1131888" lvl="2" indent="-438150">
              <a:lnSpc>
                <a:spcPct val="80000"/>
              </a:lnSpc>
              <a:buNone/>
            </a:pPr>
            <a:r>
              <a:rPr lang="id-ID" altLang="en-US" sz="1300" dirty="0">
                <a:ea typeface="新細明體" panose="02020500000000000000" pitchFamily="18" charset="-120"/>
                <a:sym typeface="Wingdings" panose="05000000000000000000" pitchFamily="2" charset="2"/>
              </a:rPr>
              <a:t> 	Sejak 1 Mei 1919 </a:t>
            </a:r>
            <a:r>
              <a:rPr lang="id-ID" altLang="en-US" sz="1300" b="1" dirty="0">
                <a:solidFill>
                  <a:srgbClr val="FF0000"/>
                </a:solidFill>
                <a:ea typeface="新細明體" panose="02020500000000000000" pitchFamily="18" charset="-120"/>
                <a:sym typeface="Wingdings" panose="05000000000000000000" pitchFamily="2" charset="2"/>
              </a:rPr>
              <a:t>Hukum Eropa</a:t>
            </a:r>
            <a:r>
              <a:rPr lang="id-ID" altLang="en-US" sz="1300" dirty="0">
                <a:ea typeface="新細明體" panose="02020500000000000000" pitchFamily="18" charset="-120"/>
                <a:sym typeface="Wingdings" panose="05000000000000000000" pitchFamily="2" charset="2"/>
              </a:rPr>
              <a:t>: </a:t>
            </a:r>
            <a:r>
              <a:rPr lang="id-ID" altLang="en-US" sz="1300" i="1" dirty="0">
                <a:ea typeface="新細明體" panose="02020500000000000000" pitchFamily="18" charset="-120"/>
                <a:sym typeface="Wingdings" panose="05000000000000000000" pitchFamily="2" charset="2"/>
              </a:rPr>
              <a:t>Burgelijke Wetboek</a:t>
            </a:r>
            <a:r>
              <a:rPr lang="id-ID" altLang="en-US" sz="1300" dirty="0">
                <a:ea typeface="新細明體" panose="02020500000000000000" pitchFamily="18" charset="-120"/>
                <a:sym typeface="Wingdings" panose="05000000000000000000" pitchFamily="2" charset="2"/>
              </a:rPr>
              <a:t> (dengan pengecualian tentang syarat-syarat sebelum perkawinan &amp; Catatan Sipil), </a:t>
            </a:r>
            <a:r>
              <a:rPr lang="id-ID" altLang="en-US" sz="1300" i="1" dirty="0">
                <a:ea typeface="新細明體" panose="02020500000000000000" pitchFamily="18" charset="-120"/>
                <a:sym typeface="Wingdings" panose="05000000000000000000" pitchFamily="2" charset="2"/>
              </a:rPr>
              <a:t>Wetboek van Koophandel</a:t>
            </a:r>
            <a:r>
              <a:rPr lang="id-ID" altLang="en-US" sz="1300" dirty="0">
                <a:ea typeface="新細明體" panose="02020500000000000000" pitchFamily="18" charset="-120"/>
                <a:sym typeface="Wingdings" panose="05000000000000000000" pitchFamily="2" charset="2"/>
              </a:rPr>
              <a:t>, pengaturan tentang adopsi &amp; kongsi.</a:t>
            </a:r>
            <a:endParaRPr lang="id-ID" altLang="en-US" sz="1300" dirty="0">
              <a:ea typeface="新細明體" panose="02020500000000000000" pitchFamily="18" charset="-120"/>
            </a:endParaRPr>
          </a:p>
          <a:p>
            <a:pPr marL="1131888" lvl="2" indent="-438150">
              <a:lnSpc>
                <a:spcPct val="80000"/>
              </a:lnSpc>
              <a:buNone/>
            </a:pPr>
            <a:r>
              <a:rPr lang="id-ID" altLang="en-US" sz="1200" b="1" dirty="0">
                <a:ea typeface="新細明體" panose="02020500000000000000" pitchFamily="18" charset="-120"/>
                <a:sym typeface="Wingdings" panose="05000000000000000000" pitchFamily="2" charset="2"/>
              </a:rPr>
              <a:t></a:t>
            </a:r>
            <a:r>
              <a:rPr lang="id-ID" altLang="en-US" sz="1200" b="1" dirty="0">
                <a:ea typeface="新細明體" panose="02020500000000000000" pitchFamily="18" charset="-120"/>
              </a:rPr>
              <a:t>	 Dalam hal-hal tertentu, </a:t>
            </a:r>
            <a:r>
              <a:rPr lang="id-ID" altLang="en-US" sz="1200" b="1" dirty="0">
                <a:solidFill>
                  <a:schemeClr val="hlink"/>
                </a:solidFill>
                <a:ea typeface="新細明體" panose="02020500000000000000" pitchFamily="18" charset="-120"/>
              </a:rPr>
              <a:t>peraturan khusus</a:t>
            </a:r>
            <a:r>
              <a:rPr lang="id-ID" altLang="en-US" sz="1200" b="1" dirty="0">
                <a:ea typeface="新細明體" panose="02020500000000000000" pitchFamily="18" charset="-120"/>
              </a:rPr>
              <a:t> yang berlaku bagi semua golongan rakyat. </a:t>
            </a:r>
            <a:r>
              <a:rPr lang="id-ID" altLang="en-US" sz="1300" dirty="0">
                <a:ea typeface="新細明體" panose="02020500000000000000" pitchFamily="18" charset="-120"/>
              </a:rPr>
              <a:t>	</a:t>
            </a:r>
          </a:p>
          <a:p>
            <a:pPr marL="839788" lvl="1" indent="-495300">
              <a:lnSpc>
                <a:spcPct val="80000"/>
              </a:lnSpc>
              <a:buFont typeface="Wingdings" panose="05000000000000000000" pitchFamily="2" charset="2"/>
              <a:buAutoNum type="arabicPeriod"/>
            </a:pPr>
            <a:r>
              <a:rPr lang="id-ID" altLang="en-US" dirty="0">
                <a:ea typeface="新細明體" panose="02020500000000000000" pitchFamily="18" charset="-120"/>
              </a:rPr>
              <a:t>Timur Asing Non Tionghoa</a:t>
            </a:r>
          </a:p>
          <a:p>
            <a:pPr marL="1131888" lvl="2" indent="-438150">
              <a:lnSpc>
                <a:spcPct val="80000"/>
              </a:lnSpc>
              <a:buNone/>
            </a:pPr>
            <a:r>
              <a:rPr lang="id-ID" altLang="en-US" sz="1300" b="1" dirty="0">
                <a:ea typeface="新細明體" panose="02020500000000000000" pitchFamily="18" charset="-120"/>
                <a:sym typeface="Wingdings" panose="05000000000000000000" pitchFamily="2" charset="2"/>
              </a:rPr>
              <a:t>	</a:t>
            </a:r>
            <a:r>
              <a:rPr lang="id-ID" altLang="en-US" sz="1300" b="1" dirty="0">
                <a:solidFill>
                  <a:srgbClr val="6600FF"/>
                </a:solidFill>
                <a:ea typeface="新細明體" panose="02020500000000000000" pitchFamily="18" charset="-120"/>
                <a:sym typeface="Wingdings" panose="05000000000000000000" pitchFamily="2" charset="2"/>
              </a:rPr>
              <a:t>Hukum Adat</a:t>
            </a:r>
            <a:r>
              <a:rPr lang="id-ID" altLang="en-US" sz="1300" b="1" dirty="0">
                <a:ea typeface="新細明體" panose="02020500000000000000" pitchFamily="18" charset="-120"/>
                <a:sym typeface="Wingdings" panose="05000000000000000000" pitchFamily="2" charset="2"/>
              </a:rPr>
              <a:t>  (bysnya orang dan keluarga)</a:t>
            </a:r>
            <a:r>
              <a:rPr lang="id-ID" altLang="en-US" sz="1300" dirty="0">
                <a:ea typeface="新細明體" panose="02020500000000000000" pitchFamily="18" charset="-120"/>
                <a:sym typeface="Wingdings" panose="05000000000000000000" pitchFamily="2" charset="2"/>
              </a:rPr>
              <a:t>	</a:t>
            </a:r>
          </a:p>
          <a:p>
            <a:pPr marL="1131888" lvl="2" indent="-438150">
              <a:lnSpc>
                <a:spcPct val="80000"/>
              </a:lnSpc>
              <a:buNone/>
            </a:pPr>
            <a:r>
              <a:rPr lang="id-ID" altLang="en-US" sz="1200" b="1" dirty="0">
                <a:ea typeface="新細明體" panose="02020500000000000000" pitchFamily="18" charset="-120"/>
                <a:sym typeface="Wingdings" panose="05000000000000000000" pitchFamily="2" charset="2"/>
              </a:rPr>
              <a:t></a:t>
            </a:r>
            <a:r>
              <a:rPr lang="id-ID" altLang="en-US" sz="1200" b="1" dirty="0">
                <a:ea typeface="新細明體" panose="02020500000000000000" pitchFamily="18" charset="-120"/>
              </a:rPr>
              <a:t>	 Dalam hal-hal tertentu, </a:t>
            </a:r>
            <a:r>
              <a:rPr lang="id-ID" altLang="en-US" sz="1200" b="1" dirty="0">
                <a:solidFill>
                  <a:schemeClr val="hlink"/>
                </a:solidFill>
                <a:ea typeface="新細明體" panose="02020500000000000000" pitchFamily="18" charset="-120"/>
              </a:rPr>
              <a:t>peraturan khusus</a:t>
            </a:r>
            <a:r>
              <a:rPr lang="id-ID" altLang="en-US" sz="1200" b="1" dirty="0">
                <a:ea typeface="新細明體" panose="02020500000000000000" pitchFamily="18" charset="-120"/>
              </a:rPr>
              <a:t> yang berlaku bagi semua golongan rakyat. </a:t>
            </a:r>
            <a:r>
              <a:rPr lang="id-ID" altLang="en-US" sz="1300" dirty="0">
                <a:ea typeface="新細明體" panose="02020500000000000000" pitchFamily="18" charset="-120"/>
              </a:rPr>
              <a:t>	</a:t>
            </a:r>
            <a:endParaRPr lang="id-ID" altLang="en-US" sz="1200" b="1" dirty="0">
              <a:ea typeface="新細明體" panose="02020500000000000000" pitchFamily="18" charset="-120"/>
            </a:endParaRPr>
          </a:p>
          <a:p>
            <a:pPr marL="571500" indent="-571500">
              <a:lnSpc>
                <a:spcPct val="80000"/>
              </a:lnSpc>
              <a:buFont typeface="Wingdings" panose="05000000000000000000" pitchFamily="2" charset="2"/>
              <a:buChar char="l"/>
            </a:pPr>
            <a:r>
              <a:rPr lang="id-ID" altLang="en-US" sz="1600" b="1" dirty="0">
                <a:ea typeface="新細明體" panose="02020500000000000000" pitchFamily="18" charset="-120"/>
              </a:rPr>
              <a:t>Golongan Pribumi/Bumiputera</a:t>
            </a:r>
            <a:endParaRPr lang="id-ID" altLang="en-US" sz="1700" i="1" dirty="0">
              <a:ea typeface="新細明體" panose="02020500000000000000" pitchFamily="18" charset="-120"/>
            </a:endParaRPr>
          </a:p>
          <a:p>
            <a:pPr marL="1131888" lvl="2" indent="-438150">
              <a:lnSpc>
                <a:spcPct val="80000"/>
              </a:lnSpc>
              <a:buNone/>
            </a:pPr>
            <a:r>
              <a:rPr lang="id-ID" altLang="en-US" sz="1300" b="1" dirty="0">
                <a:ea typeface="新細明體" panose="02020500000000000000" pitchFamily="18" charset="-120"/>
                <a:sym typeface="Wingdings" panose="05000000000000000000" pitchFamily="2" charset="2"/>
              </a:rPr>
              <a:t>	</a:t>
            </a:r>
            <a:r>
              <a:rPr lang="id-ID" altLang="en-US" sz="1300" b="1" dirty="0">
                <a:solidFill>
                  <a:srgbClr val="FF33CC"/>
                </a:solidFill>
                <a:ea typeface="新細明體" panose="02020500000000000000" pitchFamily="18" charset="-120"/>
                <a:sym typeface="Wingdings" panose="05000000000000000000" pitchFamily="2" charset="2"/>
              </a:rPr>
              <a:t>Hukum Adat </a:t>
            </a:r>
            <a:r>
              <a:rPr lang="id-ID" altLang="en-US" sz="1300" b="1" dirty="0">
                <a:ea typeface="新細明體" panose="02020500000000000000" pitchFamily="18" charset="-120"/>
                <a:sym typeface="Wingdings" panose="05000000000000000000" pitchFamily="2" charset="2"/>
              </a:rPr>
              <a:t>;</a:t>
            </a:r>
            <a:r>
              <a:rPr lang="id-ID" altLang="en-US" sz="1300" dirty="0">
                <a:ea typeface="新細明體" panose="02020500000000000000" pitchFamily="18" charset="-120"/>
                <a:sym typeface="Wingdings" panose="05000000000000000000" pitchFamily="2" charset="2"/>
              </a:rPr>
              <a:t> 	</a:t>
            </a:r>
          </a:p>
          <a:p>
            <a:pPr marL="1131888" lvl="2" indent="-438150">
              <a:lnSpc>
                <a:spcPct val="80000"/>
              </a:lnSpc>
              <a:buNone/>
            </a:pPr>
            <a:r>
              <a:rPr lang="id-ID" altLang="en-US" sz="1200" b="1" dirty="0">
                <a:ea typeface="新細明體" panose="02020500000000000000" pitchFamily="18" charset="-120"/>
                <a:sym typeface="Wingdings" panose="05000000000000000000" pitchFamily="2" charset="2"/>
              </a:rPr>
              <a:t></a:t>
            </a:r>
            <a:r>
              <a:rPr lang="id-ID" altLang="en-US" sz="1200" b="1" dirty="0">
                <a:ea typeface="新細明體" panose="02020500000000000000" pitchFamily="18" charset="-120"/>
              </a:rPr>
              <a:t>	 Dalam hal-hal tertentu, </a:t>
            </a:r>
            <a:r>
              <a:rPr lang="id-ID" altLang="en-US" sz="1200" b="1" dirty="0">
                <a:solidFill>
                  <a:schemeClr val="hlink"/>
                </a:solidFill>
                <a:ea typeface="新細明體" panose="02020500000000000000" pitchFamily="18" charset="-120"/>
              </a:rPr>
              <a:t>peraturan khusus</a:t>
            </a:r>
            <a:r>
              <a:rPr lang="id-ID" altLang="en-US" sz="1200" b="1" dirty="0">
                <a:ea typeface="新細明體" panose="02020500000000000000" pitchFamily="18" charset="-120"/>
              </a:rPr>
              <a:t> yang berlaku bagi semua golongan rakyat. </a:t>
            </a:r>
            <a:r>
              <a:rPr lang="id-ID" altLang="en-US" sz="1300" dirty="0">
                <a:ea typeface="新細明體" panose="02020500000000000000" pitchFamily="18" charset="-120"/>
              </a:rPr>
              <a:t>	</a:t>
            </a:r>
          </a:p>
          <a:p>
            <a:pPr marL="1131888" lvl="2" indent="-438150">
              <a:lnSpc>
                <a:spcPct val="80000"/>
              </a:lnSpc>
              <a:buNone/>
            </a:pPr>
            <a:endParaRPr lang="id-ID" altLang="en-US" sz="1500" dirty="0">
              <a:ea typeface="新細明體" panose="02020500000000000000" pitchFamily="18" charset="-120"/>
            </a:endParaRPr>
          </a:p>
        </p:txBody>
      </p:sp>
    </p:spTree>
    <p:extLst>
      <p:ext uri="{BB962C8B-B14F-4D97-AF65-F5344CB8AC3E}">
        <p14:creationId xmlns:p14="http://schemas.microsoft.com/office/powerpoint/2010/main" val="2127896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192</TotalTime>
  <Words>1129</Words>
  <Application>Microsoft Office PowerPoint</Application>
  <PresentationFormat>Widescreen</PresentationFormat>
  <Paragraphs>135</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新細明體</vt:lpstr>
      <vt:lpstr>Aparajita</vt:lpstr>
      <vt:lpstr>Arial</vt:lpstr>
      <vt:lpstr>Times New Roman</vt:lpstr>
      <vt:lpstr>Trebuchet MS</vt:lpstr>
      <vt:lpstr>Wingdings</vt:lpstr>
      <vt:lpstr>Berlin</vt:lpstr>
      <vt:lpstr>KULIAH II TITIK-TITIK PERTALIAN</vt:lpstr>
      <vt:lpstr>Hukum Antar Tata Hukum: Skematika</vt:lpstr>
      <vt:lpstr>Hukum Antar Tata Hukum</vt:lpstr>
      <vt:lpstr>HATAH: Penguraian definisi (1)</vt:lpstr>
      <vt:lpstr>HATAH: Penguraian definisi (2)</vt:lpstr>
      <vt:lpstr>SUMBER HUKUM HPI</vt:lpstr>
      <vt:lpstr>Asas Konkordansi atau Concordantie-beginsel</vt:lpstr>
      <vt:lpstr>Golongan-golongan  Rakyat (bevolkingsgroepen) di Hindia Belanda berdasarkan 163 IS</vt:lpstr>
      <vt:lpstr>Golongan-golongan Rakyat (bevolkingsgroepen) &amp; Golongan-golongan Hukum (rechtsgroepen) menurut 131 IS</vt:lpstr>
      <vt:lpstr>Pasal 16 Algemeene Bepalingen van Wetgeving voor Indonesië</vt:lpstr>
      <vt:lpstr>Pasal 17 Algemeene Bepalingen van Wetgeving voor Indonesië</vt:lpstr>
      <vt:lpstr>Pasal 18 Algemeene Bepalingen van Wetgeving voor Indonesië</vt:lpstr>
      <vt:lpstr>Titik Pertalian</vt:lpstr>
      <vt:lpstr>PowerPoint Presentation</vt:lpstr>
      <vt:lpstr>Titik pertalian primer (TPP)</vt:lpstr>
      <vt:lpstr>Titik pertalian sekunder (TPS)</vt:lpstr>
      <vt:lpstr>FAKTOR-FAKTOR PENENTU DALAM TPS</vt:lpstr>
      <vt:lpstr>TPP</vt:lpstr>
      <vt:lpstr>Menentukan TPS</vt:lpstr>
      <vt:lpstr>BACA ULANG DALAM BUKU UNTUK MEMAHAMI KONSEP TITIK TAUT PRIMER DAN TITIK TAU SEKUNDER.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TITIK-TITIK PERTALIAN</dc:title>
  <dc:creator>X455L</dc:creator>
  <cp:lastModifiedBy>X455L</cp:lastModifiedBy>
  <cp:revision>14</cp:revision>
  <dcterms:created xsi:type="dcterms:W3CDTF">2017-03-17T07:14:56Z</dcterms:created>
  <dcterms:modified xsi:type="dcterms:W3CDTF">2017-03-29T04:59:36Z</dcterms:modified>
</cp:coreProperties>
</file>