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5" r:id="rId3"/>
    <p:sldId id="266" r:id="rId4"/>
    <p:sldId id="268" r:id="rId5"/>
    <p:sldId id="267" r:id="rId6"/>
    <p:sldId id="269" r:id="rId7"/>
    <p:sldId id="273" r:id="rId8"/>
    <p:sldId id="270" r:id="rId9"/>
    <p:sldId id="276" r:id="rId10"/>
    <p:sldId id="277" r:id="rId11"/>
    <p:sldId id="271" r:id="rId12"/>
    <p:sldId id="272" r:id="rId13"/>
    <p:sldId id="274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12" autoAdjust="0"/>
  </p:normalViewPr>
  <p:slideViewPr>
    <p:cSldViewPr>
      <p:cViewPr varScale="1">
        <p:scale>
          <a:sx n="101" d="100"/>
          <a:sy n="101" d="100"/>
        </p:scale>
        <p:origin x="-18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9BDEF-BCCB-4FAD-80C1-E41AF242E1EB}" type="datetimeFigureOut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D3FC-B9DC-43A6-8CDE-5DD564E3C31A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444864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1EB64-6A84-494C-AE33-25DD5431918C}" type="datetimeFigureOut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9E501-D6FA-4EE8-9E6E-BD2AA523F72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78890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DF3B6021-2520-4EB6-8215-4AC722A6EEEF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C02C4-2675-4988-B844-48DF7B8D9AAD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16F16-2B23-4AAF-9978-561AD0CD8466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BA59B-A996-4CCF-80AC-810684C42F96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FFB10-9FBB-4F65-8120-2A960B4BED82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316189-1AE5-49AD-BC69-9E5E9A506A7D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6A46F-F6E2-4051-AD96-8E3772ABB29E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97BEB-7AEC-45EB-BE94-F32C328C39A9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EDF2DE-0B4E-4BDE-986B-492D22356FBF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97BFE39-D7EB-42CD-97F2-04C3BC12DEB4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A63E525-A42C-493F-9605-981C112C8514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D019328D-6038-4839-8AA7-DD35CE541901}" type="datetime1">
              <a:rPr lang="id-ID" smtClean="0"/>
              <a:pPr/>
              <a:t>31/05/2010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CF972F9-57F3-4103-A045-B99CD4D07139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869560" cy="782960"/>
          </a:xfrm>
        </p:spPr>
        <p:txBody>
          <a:bodyPr>
            <a:normAutofit/>
          </a:bodyPr>
          <a:lstStyle/>
          <a:p>
            <a:pPr algn="l"/>
            <a:r>
              <a:rPr lang="id-ID" sz="2000" dirty="0" smtClean="0"/>
              <a:t>Filsafat Hukum dan Etika Profesi</a:t>
            </a:r>
            <a:endParaRPr lang="id-ID" sz="2000" dirty="0"/>
          </a:p>
        </p:txBody>
      </p:sp>
      <p:sp>
        <p:nvSpPr>
          <p:cNvPr id="6" name="Tit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b="1" dirty="0" smtClean="0"/>
              <a:t>HAK MENOLAK HUKUM</a:t>
            </a:r>
            <a:endParaRPr lang="id-ID" sz="4400" b="1" dirty="0" smtClean="0"/>
          </a:p>
          <a:p>
            <a:pPr algn="ctr">
              <a:buNone/>
            </a:pPr>
            <a:r>
              <a:rPr lang="en-US" dirty="0" smtClean="0"/>
              <a:t>[</a:t>
            </a:r>
            <a:r>
              <a:rPr lang="en-US" dirty="0" err="1" smtClean="0"/>
              <a:t>kuliah</a:t>
            </a:r>
            <a:r>
              <a:rPr lang="en-US" dirty="0" smtClean="0"/>
              <a:t> </a:t>
            </a:r>
            <a:r>
              <a:rPr lang="id-ID" dirty="0" smtClean="0"/>
              <a:t>10</a:t>
            </a:r>
            <a:r>
              <a:rPr lang="en-US" dirty="0" smtClean="0"/>
              <a:t>]</a:t>
            </a:r>
            <a:endParaRPr lang="id-ID" dirty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endParaRPr lang="id-ID" dirty="0"/>
          </a:p>
          <a:p>
            <a:pPr algn="ctr">
              <a:buNone/>
            </a:pPr>
            <a:endParaRPr lang="id-ID" dirty="0" smtClean="0"/>
          </a:p>
          <a:p>
            <a:pPr algn="ctr">
              <a:buNone/>
            </a:pPr>
            <a:r>
              <a:rPr lang="id-ID" sz="2800" dirty="0" smtClean="0"/>
              <a:t>Oleh  </a:t>
            </a:r>
          </a:p>
          <a:p>
            <a:pPr algn="ctr">
              <a:buNone/>
            </a:pPr>
            <a:r>
              <a:rPr lang="id-ID" sz="2800" dirty="0" smtClean="0"/>
              <a:t>Dr. Horadin Saragih, SH., MHum.</a:t>
            </a:r>
            <a:endParaRPr lang="en-US" sz="2800" dirty="0" smtClean="0"/>
          </a:p>
          <a:p>
            <a:pPr algn="ctr">
              <a:buNone/>
            </a:pPr>
            <a:endParaRPr lang="id-ID" sz="2800" dirty="0" smtClean="0"/>
          </a:p>
          <a:p>
            <a:pPr algn="ctr">
              <a:buNone/>
            </a:pPr>
            <a:endParaRPr lang="id-ID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1</a:t>
            </a:fld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5" y="1556792"/>
            <a:ext cx="7056783" cy="4354430"/>
          </a:xfrm>
        </p:spPr>
        <p:txBody>
          <a:bodyPr>
            <a:normAutofit/>
          </a:bodyPr>
          <a:lstStyle/>
          <a:p>
            <a:pPr marL="465138" indent="-465138" algn="just">
              <a:buNone/>
              <a:tabLst>
                <a:tab pos="465138" algn="l"/>
              </a:tabLst>
            </a:pPr>
            <a:r>
              <a:rPr lang="en-US" sz="2400" dirty="0" smtClean="0"/>
              <a:t>2)	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/>
              <a:t>langkah</a:t>
            </a:r>
            <a:r>
              <a:rPr lang="en-US" sz="2400" dirty="0"/>
              <a:t> </a:t>
            </a:r>
            <a:r>
              <a:rPr lang="en-US" sz="2400" dirty="0" err="1"/>
              <a:t>terakhir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 </a:t>
            </a:r>
            <a:r>
              <a:rPr lang="en-US" sz="2400" dirty="0" err="1"/>
              <a:t>memperjuangkan</a:t>
            </a:r>
            <a:r>
              <a:rPr lang="en-US" sz="2400" dirty="0"/>
              <a:t> </a:t>
            </a:r>
            <a:r>
              <a:rPr lang="en-US" sz="2400" dirty="0" err="1"/>
              <a:t>perbaikan</a:t>
            </a:r>
            <a:r>
              <a:rPr lang="en-US" sz="2400" dirty="0"/>
              <a:t> </a:t>
            </a:r>
            <a:r>
              <a:rPr lang="en-US" sz="2400" dirty="0" err="1"/>
              <a:t>hukum</a:t>
            </a:r>
            <a:r>
              <a:rPr lang="en-US" sz="2400" dirty="0"/>
              <a:t>, </a:t>
            </a:r>
            <a:r>
              <a:rPr lang="en-US" sz="2400" dirty="0" err="1"/>
              <a:t>misal</a:t>
            </a:r>
            <a:r>
              <a:rPr lang="en-US" sz="2400" dirty="0"/>
              <a:t> </a:t>
            </a:r>
            <a:r>
              <a:rPr lang="en-US" sz="2400" dirty="0" err="1"/>
              <a:t>ketika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 </a:t>
            </a:r>
            <a:r>
              <a:rPr lang="en-US" sz="2400" dirty="0" err="1"/>
              <a:t>minoritas</a:t>
            </a:r>
            <a:r>
              <a:rPr lang="en-US" sz="2400" dirty="0"/>
              <a:t> </a:t>
            </a:r>
            <a:r>
              <a:rPr lang="en-US" sz="2400" dirty="0" err="1"/>
              <a:t>menyuarakan</a:t>
            </a:r>
            <a:r>
              <a:rPr lang="en-US" sz="2400" dirty="0"/>
              <a:t> </a:t>
            </a:r>
            <a:r>
              <a:rPr lang="en-US" sz="2400" dirty="0" err="1"/>
              <a:t>ketidakpuasan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penguasa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perduli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tampak</a:t>
            </a:r>
            <a:r>
              <a:rPr lang="en-US" sz="2400" dirty="0"/>
              <a:t> </a:t>
            </a:r>
            <a:r>
              <a:rPr lang="en-US" sz="2400" dirty="0" err="1"/>
              <a:t>adanya</a:t>
            </a:r>
            <a:r>
              <a:rPr lang="en-US" sz="2400" dirty="0"/>
              <a:t> </a:t>
            </a:r>
            <a:r>
              <a:rPr lang="en-US" sz="2400" dirty="0" err="1"/>
              <a:t>kemauan</a:t>
            </a:r>
            <a:r>
              <a:rPr lang="en-US" sz="2400" dirty="0"/>
              <a:t> </a:t>
            </a:r>
            <a:r>
              <a:rPr lang="en-US" sz="2400" dirty="0" err="1"/>
              <a:t>politik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mengakomodasinya</a:t>
            </a:r>
            <a:endParaRPr lang="en-US" sz="2400" dirty="0"/>
          </a:p>
          <a:p>
            <a:pPr marL="465138" indent="-465138" algn="just">
              <a:buNone/>
              <a:tabLst>
                <a:tab pos="465138" algn="l"/>
              </a:tabLst>
            </a:pPr>
            <a:r>
              <a:rPr lang="en-US" sz="2400" dirty="0" smtClean="0"/>
              <a:t>3)	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/>
              <a:t>tuntutan</a:t>
            </a:r>
            <a:r>
              <a:rPr lang="en-US" sz="2400" dirty="0"/>
              <a:t> </a:t>
            </a:r>
            <a:r>
              <a:rPr lang="en-US" sz="2400" dirty="0" err="1"/>
              <a:t>prinsip</a:t>
            </a:r>
            <a:r>
              <a:rPr lang="en-US" sz="2400" dirty="0"/>
              <a:t> </a:t>
            </a:r>
            <a:r>
              <a:rPr lang="en-US" sz="2400" dirty="0" err="1"/>
              <a:t>keadilan</a:t>
            </a:r>
            <a:r>
              <a:rPr lang="en-US" sz="2400" dirty="0"/>
              <a:t>, </a:t>
            </a:r>
            <a:r>
              <a:rPr lang="en-US" sz="2400" dirty="0" err="1"/>
              <a:t>khususnya</a:t>
            </a:r>
            <a:r>
              <a:rPr lang="en-US" sz="2400" dirty="0"/>
              <a:t> yang </a:t>
            </a:r>
            <a:r>
              <a:rPr lang="en-US" sz="2400" dirty="0" err="1"/>
              <a:t>menyatakan</a:t>
            </a:r>
            <a:r>
              <a:rPr lang="en-US" sz="2400" dirty="0"/>
              <a:t> </a:t>
            </a:r>
            <a:r>
              <a:rPr lang="en-US" sz="2400" dirty="0" err="1"/>
              <a:t>bahwa</a:t>
            </a:r>
            <a:r>
              <a:rPr lang="en-US" sz="2400" dirty="0"/>
              <a:t> </a:t>
            </a:r>
            <a:r>
              <a:rPr lang="en-US" sz="2400" dirty="0" err="1"/>
              <a:t>setiap</a:t>
            </a:r>
            <a:r>
              <a:rPr lang="en-US" sz="2400" dirty="0"/>
              <a:t> orang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mendapatkan</a:t>
            </a:r>
            <a:r>
              <a:rPr lang="en-US" sz="2400" dirty="0"/>
              <a:t> </a:t>
            </a:r>
            <a:r>
              <a:rPr lang="en-US" sz="2400" dirty="0" err="1"/>
              <a:t>perlakuan</a:t>
            </a:r>
            <a:r>
              <a:rPr lang="en-US" sz="2400" dirty="0"/>
              <a:t> yang </a:t>
            </a:r>
            <a:r>
              <a:rPr lang="en-US" sz="2400" dirty="0" err="1"/>
              <a:t>sama</a:t>
            </a:r>
            <a:r>
              <a:rPr lang="en-US" sz="2400" dirty="0"/>
              <a:t>.</a:t>
            </a:r>
          </a:p>
          <a:p>
            <a:pPr algn="just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503350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7" y="1268760"/>
            <a:ext cx="7220209" cy="4642462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Martin Luther King Jr. </a:t>
            </a:r>
            <a:r>
              <a:rPr lang="en-US" sz="2200" dirty="0" err="1" smtClean="0"/>
              <a:t>mengharuskan</a:t>
            </a:r>
            <a:r>
              <a:rPr lang="en-US" sz="2200" dirty="0" smtClean="0"/>
              <a:t> CD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: 1)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terbuka</a:t>
            </a:r>
            <a:r>
              <a:rPr lang="en-US" sz="2200" dirty="0" smtClean="0"/>
              <a:t> (</a:t>
            </a:r>
            <a:r>
              <a:rPr lang="en-US" sz="2200" dirty="0" err="1" smtClean="0"/>
              <a:t>diketahui</a:t>
            </a:r>
            <a:r>
              <a:rPr lang="en-US" sz="2200" dirty="0" smtClean="0"/>
              <a:t> public) </a:t>
            </a:r>
            <a:r>
              <a:rPr lang="en-US" sz="2200" dirty="0" err="1" smtClean="0"/>
              <a:t>dan</a:t>
            </a:r>
            <a:r>
              <a:rPr lang="en-US" sz="2200" dirty="0" smtClean="0"/>
              <a:t> 2) </a:t>
            </a:r>
            <a:r>
              <a:rPr lang="en-US" sz="2200" dirty="0" err="1" smtClean="0"/>
              <a:t>tanpa</a:t>
            </a:r>
            <a:r>
              <a:rPr lang="en-US" sz="2200" dirty="0" smtClean="0"/>
              <a:t> </a:t>
            </a:r>
            <a:r>
              <a:rPr lang="en-US" sz="2200" dirty="0" err="1" smtClean="0"/>
              <a:t>kekerasan</a:t>
            </a:r>
            <a:r>
              <a:rPr lang="en-US" sz="2200" dirty="0" smtClean="0"/>
              <a:t>;</a:t>
            </a:r>
          </a:p>
          <a:p>
            <a:pPr algn="just"/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CD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memperhatikan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empat</a:t>
            </a:r>
            <a:r>
              <a:rPr lang="en-US" sz="2200" dirty="0" smtClean="0"/>
              <a:t> </a:t>
            </a:r>
            <a:r>
              <a:rPr lang="en-US" sz="2200" dirty="0" err="1" smtClean="0"/>
              <a:t>langkah</a:t>
            </a:r>
            <a:r>
              <a:rPr lang="en-US" sz="2200" dirty="0" smtClean="0"/>
              <a:t>:</a:t>
            </a:r>
          </a:p>
          <a:p>
            <a:pPr marL="511175" indent="-279400" algn="just">
              <a:buAutoNum type="arabicParenR"/>
            </a:pPr>
            <a:r>
              <a:rPr lang="en-US" sz="2200" dirty="0" err="1" smtClean="0"/>
              <a:t>Mengumpulkan</a:t>
            </a:r>
            <a:r>
              <a:rPr lang="en-US" sz="2200" dirty="0" smtClean="0"/>
              <a:t> data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memastikan</a:t>
            </a:r>
            <a:r>
              <a:rPr lang="en-US" sz="2200" dirty="0" smtClean="0"/>
              <a:t> </a:t>
            </a:r>
            <a:r>
              <a:rPr lang="en-US" sz="2200" dirty="0" err="1" smtClean="0"/>
              <a:t>apakah</a:t>
            </a:r>
            <a:r>
              <a:rPr lang="en-US" sz="2200" dirty="0" smtClean="0"/>
              <a:t> </a:t>
            </a:r>
            <a:r>
              <a:rPr lang="en-US" sz="2200" dirty="0" err="1" smtClean="0"/>
              <a:t>sudah</a:t>
            </a:r>
            <a:r>
              <a:rPr lang="en-US" sz="2200" dirty="0" smtClean="0"/>
              <a:t> </a:t>
            </a:r>
            <a:r>
              <a:rPr lang="en-US" sz="2200" dirty="0" err="1" smtClean="0"/>
              <a:t>terjadi</a:t>
            </a:r>
            <a:r>
              <a:rPr lang="en-US" sz="2200" dirty="0" smtClean="0"/>
              <a:t> </a:t>
            </a:r>
            <a:r>
              <a:rPr lang="en-US" sz="2200" dirty="0" err="1" smtClean="0"/>
              <a:t>ketidakadilan</a:t>
            </a:r>
            <a:r>
              <a:rPr lang="en-US" sz="2200" dirty="0" smtClean="0"/>
              <a:t>, </a:t>
            </a:r>
          </a:p>
          <a:p>
            <a:pPr marL="511175" indent="-279400" algn="just">
              <a:buAutoNum type="arabicParenR"/>
            </a:pPr>
            <a:r>
              <a:rPr lang="en-US" sz="2200" dirty="0" err="1" smtClean="0"/>
              <a:t>negoisasi</a:t>
            </a:r>
            <a:r>
              <a:rPr lang="en-US" sz="2200" dirty="0" smtClean="0"/>
              <a:t>, </a:t>
            </a:r>
          </a:p>
          <a:p>
            <a:pPr marL="511175" indent="-279400" algn="just">
              <a:buAutoNum type="arabicParenR"/>
            </a:pPr>
            <a:r>
              <a:rPr lang="en-US" sz="2200" dirty="0" err="1" smtClean="0"/>
              <a:t>pembersihan</a:t>
            </a:r>
            <a:r>
              <a:rPr lang="en-US" sz="2200" dirty="0" smtClean="0"/>
              <a:t> </a:t>
            </a:r>
            <a:r>
              <a:rPr lang="en-US" sz="2200" dirty="0" err="1" smtClean="0"/>
              <a:t>diri-subjek</a:t>
            </a:r>
            <a:r>
              <a:rPr lang="en-US" sz="2200" dirty="0" smtClean="0"/>
              <a:t> </a:t>
            </a:r>
            <a:r>
              <a:rPr lang="en-US" sz="2200" dirty="0" err="1" smtClean="0"/>
              <a:t>harus</a:t>
            </a:r>
            <a:r>
              <a:rPr lang="en-US" sz="2200" dirty="0" smtClean="0"/>
              <a:t> </a:t>
            </a:r>
            <a:r>
              <a:rPr lang="en-US" sz="2200" dirty="0" err="1" smtClean="0"/>
              <a:t>membersihkan</a:t>
            </a:r>
            <a:r>
              <a:rPr lang="en-US" sz="2200" dirty="0" smtClean="0"/>
              <a:t> </a:t>
            </a:r>
            <a:r>
              <a:rPr lang="en-US" sz="2200" dirty="0" err="1" smtClean="0"/>
              <a:t>diri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motif </a:t>
            </a:r>
            <a:r>
              <a:rPr lang="en-US" sz="2200" dirty="0" err="1" smtClean="0"/>
              <a:t>destruktif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 </a:t>
            </a:r>
            <a:r>
              <a:rPr lang="en-US" sz="2200" dirty="0" err="1" smtClean="0"/>
              <a:t>egoistis</a:t>
            </a:r>
            <a:r>
              <a:rPr lang="en-US" sz="2200" dirty="0" smtClean="0"/>
              <a:t>, </a:t>
            </a:r>
          </a:p>
          <a:p>
            <a:pPr marL="511175" indent="-279400" algn="just">
              <a:buAutoNum type="arabicParenR"/>
            </a:pPr>
            <a:r>
              <a:rPr lang="en-US" sz="2200" dirty="0" err="1" smtClean="0"/>
              <a:t>tindakan</a:t>
            </a:r>
            <a:r>
              <a:rPr lang="en-US" sz="2200" dirty="0" smtClean="0"/>
              <a:t> </a:t>
            </a:r>
            <a:r>
              <a:rPr lang="en-US" sz="2200" dirty="0" err="1" smtClean="0"/>
              <a:t>langsung-berupa</a:t>
            </a:r>
            <a:r>
              <a:rPr lang="en-US" sz="2200" dirty="0" smtClean="0"/>
              <a:t> </a:t>
            </a:r>
            <a:r>
              <a:rPr lang="en-US" sz="2200" dirty="0" err="1" smtClean="0"/>
              <a:t>demonstrasi</a:t>
            </a:r>
            <a:r>
              <a:rPr lang="en-US" sz="2200" dirty="0" smtClean="0"/>
              <a:t>, </a:t>
            </a:r>
            <a:r>
              <a:rPr lang="en-US" sz="2200" dirty="0" err="1" smtClean="0"/>
              <a:t>perarakan</a:t>
            </a:r>
            <a:r>
              <a:rPr lang="en-US" sz="2200" dirty="0" smtClean="0"/>
              <a:t> masa, </a:t>
            </a:r>
            <a:r>
              <a:rPr lang="en-US" sz="2200" dirty="0" err="1" smtClean="0"/>
              <a:t>menduduki</a:t>
            </a:r>
            <a:r>
              <a:rPr lang="en-US" sz="2200" dirty="0" smtClean="0"/>
              <a:t> </a:t>
            </a:r>
            <a:r>
              <a:rPr lang="en-US" sz="2200" dirty="0" err="1" smtClean="0"/>
              <a:t>tempat</a:t>
            </a:r>
            <a:r>
              <a:rPr lang="en-US" sz="2200" dirty="0" smtClean="0"/>
              <a:t> </a:t>
            </a:r>
            <a:r>
              <a:rPr lang="en-US" sz="2200" dirty="0" err="1" smtClean="0"/>
              <a:t>tertentu</a:t>
            </a:r>
            <a:r>
              <a:rPr lang="en-US" sz="2200" dirty="0" smtClean="0"/>
              <a:t>;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6252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7" y="1152908"/>
            <a:ext cx="7220209" cy="4758314"/>
          </a:xfrm>
        </p:spPr>
        <p:txBody>
          <a:bodyPr>
            <a:noAutofit/>
          </a:bodyPr>
          <a:lstStyle/>
          <a:p>
            <a:pPr algn="just"/>
            <a:r>
              <a:rPr lang="en-US" sz="2200" dirty="0" smtClean="0"/>
              <a:t>CD, </a:t>
            </a:r>
            <a:r>
              <a:rPr lang="en-US" sz="2200" dirty="0" err="1" smtClean="0"/>
              <a:t>menurut</a:t>
            </a:r>
            <a:r>
              <a:rPr lang="en-US" sz="2200" dirty="0" smtClean="0"/>
              <a:t> </a:t>
            </a:r>
            <a:r>
              <a:rPr lang="id-ID" sz="2200" dirty="0" smtClean="0"/>
              <a:t>R. </a:t>
            </a:r>
            <a:r>
              <a:rPr lang="en-US" sz="2200" dirty="0" err="1" smtClean="0"/>
              <a:t>Dworkin</a:t>
            </a:r>
            <a:r>
              <a:rPr lang="en-US" sz="2200" dirty="0" smtClean="0"/>
              <a:t>, </a:t>
            </a:r>
            <a:r>
              <a:rPr lang="en-US" sz="2200" dirty="0" err="1" smtClean="0"/>
              <a:t>dibagi</a:t>
            </a:r>
            <a:r>
              <a:rPr lang="en-US" sz="2200" dirty="0" smtClean="0"/>
              <a:t> </a:t>
            </a:r>
            <a:r>
              <a:rPr lang="en-US" sz="2200" dirty="0" err="1" smtClean="0"/>
              <a:t>atas</a:t>
            </a:r>
            <a:r>
              <a:rPr lang="en-US" sz="2200" dirty="0" smtClean="0"/>
              <a:t>:</a:t>
            </a:r>
          </a:p>
          <a:p>
            <a:pPr marL="631825" indent="-368300" algn="just">
              <a:buNone/>
              <a:tabLst>
                <a:tab pos="336550" algn="l"/>
              </a:tabLst>
            </a:pPr>
            <a:r>
              <a:rPr lang="en-US" sz="2200" dirty="0" smtClean="0"/>
              <a:t>1)	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dianggap</a:t>
            </a:r>
            <a:r>
              <a:rPr lang="en-US" sz="2200" dirty="0" smtClean="0"/>
              <a:t> </a:t>
            </a:r>
            <a:r>
              <a:rPr lang="en-US" sz="2200" dirty="0" err="1" smtClean="0"/>
              <a:t>bertentangan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hati</a:t>
            </a:r>
            <a:r>
              <a:rPr lang="en-US" sz="2200" dirty="0" smtClean="0"/>
              <a:t> </a:t>
            </a:r>
            <a:r>
              <a:rPr lang="en-US" sz="2200" dirty="0" err="1" smtClean="0"/>
              <a:t>nurani</a:t>
            </a:r>
            <a:r>
              <a:rPr lang="en-US" sz="2200" dirty="0" smtClean="0"/>
              <a:t> </a:t>
            </a:r>
            <a:r>
              <a:rPr lang="en-US" sz="2200" i="1" dirty="0" smtClean="0"/>
              <a:t>(conscientious disobedience), </a:t>
            </a:r>
          </a:p>
          <a:p>
            <a:pPr marL="631825" indent="0" algn="just">
              <a:buNone/>
            </a:pP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refleksi</a:t>
            </a:r>
            <a:r>
              <a:rPr lang="en-US" sz="2200" dirty="0" smtClean="0"/>
              <a:t> </a:t>
            </a:r>
            <a:r>
              <a:rPr lang="en-US" sz="2200" dirty="0" err="1" smtClean="0"/>
              <a:t>tuntutan</a:t>
            </a:r>
            <a:r>
              <a:rPr lang="en-US" sz="2200" dirty="0" smtClean="0"/>
              <a:t> moral </a:t>
            </a:r>
            <a:r>
              <a:rPr lang="en-US" sz="2200" dirty="0" err="1" smtClean="0"/>
              <a:t>bahwa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boleh</a:t>
            </a:r>
            <a:r>
              <a:rPr lang="en-US" sz="2200" dirty="0" smtClean="0"/>
              <a:t> </a:t>
            </a:r>
            <a:r>
              <a:rPr lang="en-US" sz="2200" dirty="0" err="1" smtClean="0"/>
              <a:t>bertentangan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kesadaran</a:t>
            </a:r>
            <a:r>
              <a:rPr lang="en-US" sz="2200" dirty="0" smtClean="0"/>
              <a:t> moral </a:t>
            </a:r>
            <a:r>
              <a:rPr lang="en-US" sz="2200" dirty="0" err="1" smtClean="0"/>
              <a:t>subjek</a:t>
            </a:r>
            <a:r>
              <a:rPr lang="en-US" sz="2200" dirty="0" smtClean="0"/>
              <a:t> </a:t>
            </a:r>
            <a:r>
              <a:rPr lang="en-US" sz="2200" dirty="0" err="1" smtClean="0"/>
              <a:t>atau</a:t>
            </a:r>
            <a:r>
              <a:rPr lang="en-US" sz="2200" dirty="0" smtClean="0"/>
              <a:t> </a:t>
            </a:r>
            <a:r>
              <a:rPr lang="en-US" sz="2200" dirty="0" err="1" smtClean="0"/>
              <a:t>masyarakat</a:t>
            </a:r>
            <a:r>
              <a:rPr lang="en-US" sz="2200" dirty="0" smtClean="0"/>
              <a:t> </a:t>
            </a:r>
            <a:r>
              <a:rPr lang="en-US" sz="2200" dirty="0" err="1" smtClean="0"/>
              <a:t>mengenai</a:t>
            </a:r>
            <a:r>
              <a:rPr lang="en-US" sz="2200" dirty="0" smtClean="0"/>
              <a:t> </a:t>
            </a:r>
            <a:r>
              <a:rPr lang="en-US" sz="2200" dirty="0" err="1" smtClean="0"/>
              <a:t>apa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baik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baik</a:t>
            </a:r>
            <a:r>
              <a:rPr lang="en-US" sz="2200" dirty="0" smtClean="0"/>
              <a:t>, </a:t>
            </a:r>
            <a:r>
              <a:rPr lang="en-US" sz="2200" dirty="0" err="1" smtClean="0"/>
              <a:t>adil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adil</a:t>
            </a:r>
            <a:endParaRPr lang="en-US" sz="2200" dirty="0" smtClean="0"/>
          </a:p>
          <a:p>
            <a:pPr marL="631825" indent="-368300" algn="just">
              <a:buNone/>
              <a:tabLst>
                <a:tab pos="263525" algn="l"/>
              </a:tabLst>
            </a:pPr>
            <a:r>
              <a:rPr lang="en-US" sz="2200" dirty="0" smtClean="0"/>
              <a:t>2)</a:t>
            </a:r>
            <a:r>
              <a:rPr lang="id-ID" sz="2200" dirty="0" smtClean="0"/>
              <a:t>	</a:t>
            </a:r>
            <a:r>
              <a:rPr lang="en-US" sz="2200" dirty="0" err="1" smtClean="0"/>
              <a:t>Karena</a:t>
            </a:r>
            <a:r>
              <a:rPr lang="en-US" sz="2200" dirty="0" smtClean="0"/>
              <a:t> </a:t>
            </a:r>
            <a:r>
              <a:rPr lang="en-US" sz="2200" dirty="0" err="1" smtClean="0"/>
              <a:t>sikap</a:t>
            </a:r>
            <a:r>
              <a:rPr lang="en-US" sz="2200" dirty="0" smtClean="0"/>
              <a:t>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perduli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hukum</a:t>
            </a:r>
            <a:r>
              <a:rPr lang="en-US" sz="2200" dirty="0" smtClean="0"/>
              <a:t>, </a:t>
            </a:r>
            <a:r>
              <a:rPr lang="en-US" sz="2200" i="1" dirty="0" smtClean="0"/>
              <a:t>(lawlessness),</a:t>
            </a:r>
          </a:p>
          <a:p>
            <a:pPr marL="631825" indent="0" algn="just">
              <a:buNone/>
            </a:pPr>
            <a:r>
              <a:rPr lang="en-US" sz="2200" dirty="0" err="1" smtClean="0"/>
              <a:t>Bermotif</a:t>
            </a:r>
            <a:r>
              <a:rPr lang="en-US" sz="2200" dirty="0" smtClean="0"/>
              <a:t> </a:t>
            </a:r>
            <a:r>
              <a:rPr lang="en-US" sz="2200" dirty="0" err="1"/>
              <a:t>egoistis</a:t>
            </a:r>
            <a:r>
              <a:rPr lang="en-US" sz="2200" dirty="0"/>
              <a:t>, </a:t>
            </a:r>
            <a:r>
              <a:rPr lang="en-US" sz="2200" dirty="0" err="1"/>
              <a:t>merebut</a:t>
            </a:r>
            <a:r>
              <a:rPr lang="en-US" sz="2200" dirty="0"/>
              <a:t> </a:t>
            </a:r>
            <a:r>
              <a:rPr lang="en-US" sz="2200" dirty="0" err="1"/>
              <a:t>kekuasaan</a:t>
            </a:r>
            <a:r>
              <a:rPr lang="en-US" sz="2200" dirty="0"/>
              <a:t> </a:t>
            </a:r>
            <a:r>
              <a:rPr lang="en-US" sz="2200" dirty="0" err="1"/>
              <a:t>dari</a:t>
            </a:r>
            <a:r>
              <a:rPr lang="en-US" sz="2200" dirty="0"/>
              <a:t> </a:t>
            </a:r>
            <a:r>
              <a:rPr lang="en-US" sz="2200" dirty="0" err="1"/>
              <a:t>pemerintah</a:t>
            </a:r>
            <a:r>
              <a:rPr lang="en-US" sz="2200" dirty="0"/>
              <a:t> yang </a:t>
            </a:r>
            <a:r>
              <a:rPr lang="en-US" sz="2200" dirty="0" err="1"/>
              <a:t>sah</a:t>
            </a:r>
            <a:r>
              <a:rPr lang="en-US" sz="2200" dirty="0"/>
              <a:t>, motif </a:t>
            </a:r>
            <a:r>
              <a:rPr lang="en-US" sz="2200" dirty="0" err="1" smtClean="0"/>
              <a:t>kekayaan</a:t>
            </a:r>
            <a:r>
              <a:rPr lang="id-ID" sz="2200" dirty="0"/>
              <a:t>.</a:t>
            </a:r>
            <a:endParaRPr lang="en-US" sz="2200" dirty="0"/>
          </a:p>
          <a:p>
            <a:pPr marL="288925" indent="0" algn="just">
              <a:buAutoNum type="arabicParenR"/>
            </a:pP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146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592" y="624110"/>
            <a:ext cx="7634809" cy="1280890"/>
          </a:xfrm>
        </p:spPr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pembangkangan</a:t>
            </a:r>
            <a:r>
              <a:rPr lang="en-US" sz="3600" dirty="0" smtClean="0"/>
              <a:t> </a:t>
            </a:r>
            <a:r>
              <a:rPr lang="en-US" sz="3600" dirty="0" err="1" smtClean="0"/>
              <a:t>terhadap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dapat</a:t>
            </a:r>
            <a:r>
              <a:rPr lang="en-US" sz="3600" dirty="0" smtClean="0"/>
              <a:t> </a:t>
            </a:r>
            <a:r>
              <a:rPr lang="en-US" sz="3600" dirty="0" err="1" smtClean="0"/>
              <a:t>dihukum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2132856"/>
            <a:ext cx="6914728" cy="3777622"/>
          </a:xfrm>
        </p:spPr>
        <p:txBody>
          <a:bodyPr>
            <a:normAutofit/>
          </a:bodyPr>
          <a:lstStyle/>
          <a:p>
            <a:pPr algn="just"/>
            <a:r>
              <a:rPr lang="en-US" sz="2400" dirty="0" err="1" smtClean="0"/>
              <a:t>Pembangkangan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</a:t>
            </a:r>
            <a:r>
              <a:rPr lang="en-US" sz="2400" dirty="0" err="1" smtClean="0"/>
              <a:t>alasan</a:t>
            </a:r>
            <a:r>
              <a:rPr lang="en-US" sz="2400" dirty="0" smtClean="0"/>
              <a:t> </a:t>
            </a:r>
            <a:r>
              <a:rPr lang="en-US" sz="2400" dirty="0" err="1" smtClean="0"/>
              <a:t>kekayaan</a:t>
            </a:r>
            <a:r>
              <a:rPr lang="en-US" sz="2400" dirty="0" smtClean="0"/>
              <a:t>,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egois</a:t>
            </a:r>
            <a:r>
              <a:rPr lang="en-US" sz="2400" dirty="0" smtClean="0"/>
              <a:t> </a:t>
            </a:r>
            <a:r>
              <a:rPr lang="en-US" sz="2400" dirty="0" err="1" smtClean="0"/>
              <a:t>kelompok</a:t>
            </a:r>
            <a:r>
              <a:rPr lang="en-US" sz="2400" dirty="0" smtClean="0"/>
              <a:t>,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motif </a:t>
            </a:r>
            <a:r>
              <a:rPr lang="en-US" sz="2400" dirty="0" err="1" smtClean="0"/>
              <a:t>merebut</a:t>
            </a:r>
            <a:r>
              <a:rPr lang="en-US" sz="2400" dirty="0" smtClean="0"/>
              <a:t> </a:t>
            </a:r>
            <a:r>
              <a:rPr lang="en-US" sz="2400" dirty="0" err="1" smtClean="0"/>
              <a:t>kekuasaan</a:t>
            </a:r>
            <a:r>
              <a:rPr lang="en-US" sz="2400" dirty="0" smtClean="0"/>
              <a:t>, </a:t>
            </a:r>
            <a:r>
              <a:rPr lang="en-US" sz="2400" i="1" dirty="0" err="1" smtClean="0"/>
              <a:t>bukan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refleksi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tuntutan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hukum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boleh</a:t>
            </a:r>
            <a:r>
              <a:rPr lang="en-US" sz="2400" dirty="0" smtClean="0"/>
              <a:t> </a:t>
            </a:r>
            <a:r>
              <a:rPr lang="en-US" sz="2400" dirty="0" err="1" smtClean="0"/>
              <a:t>bertentangan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kesadaran</a:t>
            </a:r>
            <a:r>
              <a:rPr lang="en-US" sz="2400" dirty="0" smtClean="0"/>
              <a:t> moral </a:t>
            </a:r>
            <a:r>
              <a:rPr lang="en-US" sz="2400" dirty="0" err="1" smtClean="0"/>
              <a:t>subjek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masyarakat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yang </a:t>
            </a:r>
            <a:r>
              <a:rPr lang="en-US" sz="2400" dirty="0" err="1" smtClean="0"/>
              <a:t>baik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baik</a:t>
            </a:r>
            <a:r>
              <a:rPr lang="en-US" sz="2400" dirty="0" smtClean="0"/>
              <a:t>, </a:t>
            </a:r>
            <a:r>
              <a:rPr lang="en-US" sz="2400" dirty="0" err="1" smtClean="0"/>
              <a:t>adil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adil</a:t>
            </a:r>
            <a:r>
              <a:rPr lang="en-US" sz="2400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23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dirty="0" err="1" smtClean="0"/>
              <a:t>Apakah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 </a:t>
            </a:r>
            <a:r>
              <a:rPr lang="en-US" sz="3600" dirty="0" err="1" smtClean="0"/>
              <a:t>dengan</a:t>
            </a:r>
            <a:r>
              <a:rPr lang="en-US" sz="3600" dirty="0" smtClean="0"/>
              <a:t> </a:t>
            </a:r>
            <a:r>
              <a:rPr lang="en-US" sz="3600" dirty="0" err="1" smtClean="0"/>
              <a:t>sendirinya</a:t>
            </a:r>
            <a:r>
              <a:rPr lang="en-US" sz="3600" dirty="0" smtClean="0"/>
              <a:t> </a:t>
            </a:r>
            <a:r>
              <a:rPr lang="en-US" sz="3600" dirty="0" err="1" smtClean="0"/>
              <a:t>harus</a:t>
            </a:r>
            <a:r>
              <a:rPr lang="en-US" sz="3600" dirty="0" smtClean="0"/>
              <a:t> </a:t>
            </a:r>
            <a:r>
              <a:rPr lang="en-US" sz="3600" dirty="0" err="1" smtClean="0"/>
              <a:t>dipatuhi</a:t>
            </a:r>
            <a:r>
              <a:rPr lang="en-US" sz="3600" dirty="0" smtClean="0"/>
              <a:t>? </a:t>
            </a:r>
            <a:r>
              <a:rPr lang="en-US" sz="3600" dirty="0" err="1" smtClean="0"/>
              <a:t>Dalam</a:t>
            </a:r>
            <a:r>
              <a:rPr lang="en-US" sz="3600" dirty="0" smtClean="0"/>
              <a:t> </a:t>
            </a:r>
            <a:r>
              <a:rPr lang="en-US" sz="3600" dirty="0" err="1" smtClean="0"/>
              <a:t>hal</a:t>
            </a:r>
            <a:r>
              <a:rPr lang="en-US" sz="3600" dirty="0" smtClean="0"/>
              <a:t> </a:t>
            </a:r>
            <a:r>
              <a:rPr lang="en-US" sz="3600" dirty="0" err="1" smtClean="0"/>
              <a:t>apa</a:t>
            </a:r>
            <a:r>
              <a:rPr lang="en-US" sz="3600" dirty="0" smtClean="0"/>
              <a:t> </a:t>
            </a:r>
            <a:r>
              <a:rPr lang="en-US" sz="3600" dirty="0" err="1" smtClean="0"/>
              <a:t>dan</a:t>
            </a:r>
            <a:r>
              <a:rPr lang="en-US" sz="3600" dirty="0" smtClean="0"/>
              <a:t> </a:t>
            </a:r>
            <a:r>
              <a:rPr lang="en-US" sz="3600" dirty="0" err="1" smtClean="0"/>
              <a:t>bagaimana</a:t>
            </a:r>
            <a:r>
              <a:rPr lang="en-US" sz="3600" dirty="0" smtClean="0"/>
              <a:t> </a:t>
            </a:r>
            <a:r>
              <a:rPr lang="en-US" sz="3600" dirty="0" err="1" smtClean="0"/>
              <a:t>hak</a:t>
            </a:r>
            <a:r>
              <a:rPr lang="en-US" sz="3600" dirty="0" smtClean="0"/>
              <a:t> </a:t>
            </a:r>
            <a:r>
              <a:rPr lang="en-US" sz="3600" dirty="0" err="1" smtClean="0"/>
              <a:t>untuk</a:t>
            </a:r>
            <a:r>
              <a:rPr lang="en-US" sz="3600" dirty="0" smtClean="0"/>
              <a:t>  </a:t>
            </a:r>
            <a:r>
              <a:rPr lang="en-US" sz="3600" dirty="0" err="1" smtClean="0"/>
              <a:t>menolak</a:t>
            </a:r>
            <a:r>
              <a:rPr lang="en-US" sz="3600" dirty="0" smtClean="0"/>
              <a:t> </a:t>
            </a:r>
            <a:r>
              <a:rPr lang="en-US" sz="3600" dirty="0" err="1" smtClean="0"/>
              <a:t>hukum</a:t>
            </a:r>
            <a:r>
              <a:rPr lang="en-US" sz="3600" dirty="0" smtClean="0"/>
              <a:t>?</a:t>
            </a:r>
            <a:endParaRPr lang="en-US" sz="3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598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7" y="1484784"/>
            <a:ext cx="7148201" cy="4426438"/>
          </a:xfrm>
        </p:spPr>
        <p:txBody>
          <a:bodyPr>
            <a:noAutofit/>
          </a:bodyPr>
          <a:lstStyle/>
          <a:p>
            <a:pPr algn="just"/>
            <a:r>
              <a:rPr lang="en-US" sz="2600" dirty="0" err="1" smtClean="0"/>
              <a:t>Dalam</a:t>
            </a:r>
            <a:r>
              <a:rPr lang="en-US" sz="2600" dirty="0" smtClean="0"/>
              <a:t> literature </a:t>
            </a:r>
            <a:r>
              <a:rPr lang="en-US" sz="2600" dirty="0" err="1" smtClean="0"/>
              <a:t>dikenal</a:t>
            </a:r>
            <a:r>
              <a:rPr lang="en-US" sz="2600" dirty="0" smtClean="0"/>
              <a:t> </a:t>
            </a:r>
            <a:r>
              <a:rPr lang="en-US" sz="2600" dirty="0" err="1" smtClean="0"/>
              <a:t>istilah</a:t>
            </a:r>
            <a:r>
              <a:rPr lang="en-US" sz="2600" dirty="0" smtClean="0"/>
              <a:t> </a:t>
            </a:r>
            <a:r>
              <a:rPr lang="en-US" sz="2600" i="1" dirty="0" smtClean="0"/>
              <a:t>Civil Disobedience (CD);</a:t>
            </a:r>
          </a:p>
          <a:p>
            <a:pPr algn="just"/>
            <a:r>
              <a:rPr lang="en-US" sz="2600" dirty="0" smtClean="0"/>
              <a:t>Civil Disobedience </a:t>
            </a:r>
            <a:r>
              <a:rPr lang="en-US" sz="2600" dirty="0" err="1" smtClean="0"/>
              <a:t>selalu</a:t>
            </a:r>
            <a:r>
              <a:rPr lang="en-US" sz="2600" dirty="0" smtClean="0"/>
              <a:t> </a:t>
            </a:r>
            <a:r>
              <a:rPr lang="en-US" sz="2600" dirty="0" err="1" smtClean="0"/>
              <a:t>dibaca</a:t>
            </a:r>
            <a:r>
              <a:rPr lang="en-US" sz="2600" dirty="0" smtClean="0"/>
              <a:t> </a:t>
            </a:r>
            <a:r>
              <a:rPr lang="en-US" sz="2600" dirty="0" err="1" smtClean="0"/>
              <a:t>pembangkangan</a:t>
            </a:r>
            <a:r>
              <a:rPr lang="en-US" sz="2600" dirty="0" smtClean="0"/>
              <a:t> </a:t>
            </a:r>
            <a:r>
              <a:rPr lang="en-US" sz="2600" dirty="0" err="1" smtClean="0"/>
              <a:t>terhadap</a:t>
            </a:r>
            <a:r>
              <a:rPr lang="en-US" sz="2600" dirty="0" smtClean="0"/>
              <a:t> Negara </a:t>
            </a:r>
            <a:r>
              <a:rPr lang="en-US" sz="2600" dirty="0" err="1" smtClean="0"/>
              <a:t>apabila</a:t>
            </a:r>
            <a:r>
              <a:rPr lang="en-US" sz="2600" dirty="0" smtClean="0"/>
              <a:t> </a:t>
            </a:r>
            <a:r>
              <a:rPr lang="en-US" sz="2600" dirty="0" err="1" smtClean="0"/>
              <a:t>seseorang</a:t>
            </a:r>
            <a:r>
              <a:rPr lang="en-US" sz="2600" dirty="0" smtClean="0"/>
              <a:t> </a:t>
            </a:r>
            <a:r>
              <a:rPr lang="en-US" sz="2600" dirty="0" err="1" smtClean="0"/>
              <a:t>tidak</a:t>
            </a:r>
            <a:r>
              <a:rPr lang="en-US" sz="2600" dirty="0" smtClean="0"/>
              <a:t> </a:t>
            </a:r>
            <a:r>
              <a:rPr lang="en-US" sz="2600" dirty="0" err="1" smtClean="0"/>
              <a:t>setuju</a:t>
            </a:r>
            <a:r>
              <a:rPr lang="en-US" sz="2600" dirty="0" smtClean="0"/>
              <a:t> </a:t>
            </a:r>
            <a:r>
              <a:rPr lang="en-US" sz="2600" dirty="0" err="1" smtClean="0"/>
              <a:t>dengan</a:t>
            </a:r>
            <a:r>
              <a:rPr lang="en-US" sz="2600" dirty="0" smtClean="0"/>
              <a:t> </a:t>
            </a:r>
            <a:r>
              <a:rPr lang="en-US" sz="2600" dirty="0" err="1" smtClean="0"/>
              <a:t>hukum</a:t>
            </a:r>
            <a:r>
              <a:rPr lang="en-US" sz="2600" dirty="0" smtClean="0"/>
              <a:t> yang </a:t>
            </a:r>
            <a:r>
              <a:rPr lang="en-US" sz="2600" dirty="0" err="1" smtClean="0"/>
              <a:t>berlaku</a:t>
            </a:r>
            <a:r>
              <a:rPr lang="en-US" sz="2600" dirty="0" smtClean="0"/>
              <a:t>;</a:t>
            </a:r>
          </a:p>
          <a:p>
            <a:pPr algn="just"/>
            <a:r>
              <a:rPr lang="en-US" sz="2600" dirty="0" smtClean="0"/>
              <a:t>CD </a:t>
            </a:r>
            <a:r>
              <a:rPr lang="en-US" sz="2600" dirty="0" err="1" smtClean="0"/>
              <a:t>juga</a:t>
            </a:r>
            <a:r>
              <a:rPr lang="en-US" sz="2600" dirty="0" smtClean="0"/>
              <a:t> </a:t>
            </a:r>
            <a:r>
              <a:rPr lang="en-US" sz="2600" dirty="0" err="1" smtClean="0"/>
              <a:t>tepat</a:t>
            </a:r>
            <a:r>
              <a:rPr lang="en-US" sz="2600" dirty="0" smtClean="0"/>
              <a:t> </a:t>
            </a:r>
            <a:r>
              <a:rPr lang="en-US" sz="2600" dirty="0" err="1" smtClean="0"/>
              <a:t>diterjemahkan</a:t>
            </a:r>
            <a:r>
              <a:rPr lang="en-US" sz="2600" dirty="0" smtClean="0"/>
              <a:t> </a:t>
            </a:r>
            <a:r>
              <a:rPr lang="en-US" sz="2600" dirty="0" err="1" smtClean="0"/>
              <a:t>sebagai</a:t>
            </a:r>
            <a:r>
              <a:rPr lang="en-US" sz="2600" dirty="0" smtClean="0"/>
              <a:t> </a:t>
            </a:r>
            <a:r>
              <a:rPr lang="en-US" sz="2600" b="1" dirty="0" err="1" smtClean="0"/>
              <a:t>pembangkangan</a:t>
            </a:r>
            <a:r>
              <a:rPr lang="en-US" sz="2600" b="1" dirty="0" smtClean="0"/>
              <a:t> </a:t>
            </a:r>
            <a:r>
              <a:rPr lang="en-US" sz="2600" b="1" dirty="0" err="1" smtClean="0"/>
              <a:t>beradab</a:t>
            </a:r>
            <a:r>
              <a:rPr lang="en-US" sz="2600" dirty="0" smtClean="0"/>
              <a:t>, </a:t>
            </a:r>
            <a:r>
              <a:rPr lang="en-US" sz="2600" dirty="0" err="1" smtClean="0"/>
              <a:t>karena</a:t>
            </a:r>
            <a:r>
              <a:rPr lang="en-US" sz="2600" dirty="0" smtClean="0"/>
              <a:t> </a:t>
            </a:r>
            <a:r>
              <a:rPr lang="en-US" sz="2600" i="1" dirty="0" err="1" smtClean="0"/>
              <a:t>pembangkangan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karena</a:t>
            </a:r>
            <a:r>
              <a:rPr lang="en-US" sz="2600" i="1" dirty="0" smtClean="0"/>
              <a:t> </a:t>
            </a:r>
            <a:r>
              <a:rPr lang="en-US" sz="2600" i="1" dirty="0" err="1" smtClean="0"/>
              <a:t>ketidakadilan</a:t>
            </a:r>
            <a:r>
              <a:rPr lang="en-US" sz="2600" i="1" dirty="0" smtClean="0"/>
              <a:t> yang </a:t>
            </a:r>
            <a:r>
              <a:rPr lang="en-US" sz="2600" i="1" dirty="0" err="1" smtClean="0"/>
              <a:t>dibuat</a:t>
            </a:r>
            <a:r>
              <a:rPr lang="en-US" sz="2600" i="1" dirty="0" smtClean="0"/>
              <a:t> Negara;  </a:t>
            </a:r>
          </a:p>
          <a:p>
            <a:pPr algn="just"/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7214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4301" y="1484784"/>
            <a:ext cx="7150107" cy="3777622"/>
          </a:xfrm>
        </p:spPr>
        <p:txBody>
          <a:bodyPr>
            <a:noAutofit/>
          </a:bodyPr>
          <a:lstStyle/>
          <a:p>
            <a:pPr marL="279400" lvl="1" indent="-279400" algn="just">
              <a:buFont typeface="Wingdings" panose="05000000000000000000" pitchFamily="2" charset="2"/>
              <a:buChar char="Ø"/>
            </a:pPr>
            <a:r>
              <a:rPr lang="en-US" sz="2800" dirty="0" smtClean="0"/>
              <a:t>CD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pembangkangan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arti</a:t>
            </a:r>
            <a:r>
              <a:rPr lang="en-US" sz="2800" dirty="0" smtClean="0"/>
              <a:t> negative (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bersedia</a:t>
            </a:r>
            <a:r>
              <a:rPr lang="en-US" sz="2800" dirty="0" smtClean="0"/>
              <a:t> </a:t>
            </a:r>
            <a:r>
              <a:rPr lang="en-US" sz="2800" dirty="0" err="1" smtClean="0"/>
              <a:t>diatur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), </a:t>
            </a:r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bermakna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motif </a:t>
            </a:r>
            <a:r>
              <a:rPr lang="en-US" sz="2800" dirty="0" err="1" smtClean="0"/>
              <a:t>menciptakan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lebih</a:t>
            </a:r>
            <a:r>
              <a:rPr lang="en-US" sz="2800" dirty="0" smtClean="0"/>
              <a:t> responsive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kepentingan</a:t>
            </a:r>
            <a:r>
              <a:rPr lang="en-US" sz="2800" dirty="0" smtClean="0"/>
              <a:t> </a:t>
            </a:r>
            <a:r>
              <a:rPr lang="en-US" sz="2800" dirty="0" err="1" smtClean="0"/>
              <a:t>manusia</a:t>
            </a:r>
            <a:r>
              <a:rPr lang="en-US" sz="2800" dirty="0" smtClean="0"/>
              <a:t>. CD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kesadaran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pentingnya</a:t>
            </a:r>
            <a:r>
              <a:rPr lang="en-US" sz="2800" dirty="0" smtClean="0"/>
              <a:t> </a:t>
            </a:r>
            <a:r>
              <a:rPr lang="en-US" sz="2800" dirty="0" err="1" smtClean="0"/>
              <a:t>penegakan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adil</a:t>
            </a:r>
            <a:r>
              <a:rPr lang="en-US" sz="2800" dirty="0" smtClean="0"/>
              <a:t>;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4661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7" y="2133600"/>
            <a:ext cx="7220209" cy="3777622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Istilah</a:t>
            </a:r>
            <a:r>
              <a:rPr lang="en-US" sz="2800" dirty="0" smtClean="0"/>
              <a:t> CD, di </a:t>
            </a:r>
            <a:r>
              <a:rPr lang="en-US" sz="2800" dirty="0" err="1" smtClean="0"/>
              <a:t>atas</a:t>
            </a:r>
            <a:r>
              <a:rPr lang="en-US" sz="2800" dirty="0" smtClean="0"/>
              <a:t> </a:t>
            </a:r>
            <a:r>
              <a:rPr lang="en-US" sz="2800" dirty="0" err="1" smtClean="0"/>
              <a:t>pertama</a:t>
            </a:r>
            <a:r>
              <a:rPr lang="en-US" sz="2800" dirty="0" smtClean="0"/>
              <a:t> kali </a:t>
            </a:r>
            <a:r>
              <a:rPr lang="en-US" sz="2800" dirty="0" err="1" smtClean="0"/>
              <a:t>diperkenalkan</a:t>
            </a:r>
            <a:r>
              <a:rPr lang="en-US" sz="2800" dirty="0" smtClean="0"/>
              <a:t> Henry David Thoreau 1840 – an (</a:t>
            </a:r>
            <a:r>
              <a:rPr lang="en-US" sz="2800" dirty="0" err="1" smtClean="0"/>
              <a:t>Bedau</a:t>
            </a:r>
            <a:r>
              <a:rPr lang="en-US" sz="2800" dirty="0" smtClean="0"/>
              <a:t>, 1991: 2 – 5), </a:t>
            </a:r>
            <a:r>
              <a:rPr lang="en-US" sz="2800" dirty="0" err="1" smtClean="0"/>
              <a:t>digunakan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menamai</a:t>
            </a:r>
            <a:r>
              <a:rPr lang="en-US" sz="2800" dirty="0" smtClean="0"/>
              <a:t> </a:t>
            </a:r>
            <a:r>
              <a:rPr lang="en-US" sz="2800" dirty="0" err="1" smtClean="0"/>
              <a:t>penolakannya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membayar</a:t>
            </a:r>
            <a:r>
              <a:rPr lang="en-US" sz="2800" dirty="0" smtClean="0"/>
              <a:t> </a:t>
            </a:r>
            <a:r>
              <a:rPr lang="en-US" sz="2800" dirty="0" err="1" smtClean="0"/>
              <a:t>pajak</a:t>
            </a:r>
            <a:r>
              <a:rPr lang="en-US" sz="2800" dirty="0" smtClean="0"/>
              <a:t> </a:t>
            </a:r>
            <a:r>
              <a:rPr lang="en-US" sz="2800" dirty="0" err="1" smtClean="0"/>
              <a:t>burung</a:t>
            </a:r>
            <a:r>
              <a:rPr lang="en-US" sz="2800" dirty="0" smtClean="0"/>
              <a:t> </a:t>
            </a:r>
            <a:r>
              <a:rPr lang="en-US" sz="2800" dirty="0" err="1" smtClean="0"/>
              <a:t>nuri</a:t>
            </a:r>
            <a:r>
              <a:rPr lang="en-US" sz="2800" dirty="0" smtClean="0"/>
              <a:t> yang </a:t>
            </a:r>
            <a:r>
              <a:rPr lang="en-US" sz="2800" dirty="0" err="1" smtClean="0"/>
              <a:t>ia</a:t>
            </a:r>
            <a:r>
              <a:rPr lang="en-US" sz="2800" dirty="0" smtClean="0"/>
              <a:t> </a:t>
            </a:r>
            <a:r>
              <a:rPr lang="en-US" sz="2800" dirty="0" err="1" smtClean="0"/>
              <a:t>maksud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symbol </a:t>
            </a:r>
            <a:r>
              <a:rPr lang="en-US" sz="2800" dirty="0" err="1" smtClean="0"/>
              <a:t>penolakannya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ketidakadilan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 federal </a:t>
            </a:r>
            <a:r>
              <a:rPr lang="en-US" sz="2800" dirty="0" err="1" smtClean="0"/>
              <a:t>Amerika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masa</a:t>
            </a:r>
            <a:r>
              <a:rPr lang="en-US" sz="2800" dirty="0" smtClean="0"/>
              <a:t> </a:t>
            </a:r>
            <a:r>
              <a:rPr lang="en-US" sz="2800" dirty="0" err="1" smtClean="0"/>
              <a:t>itu</a:t>
            </a:r>
            <a:r>
              <a:rPr lang="id-ID" sz="2800" dirty="0" smtClean="0"/>
              <a:t>.</a:t>
            </a:r>
            <a:endParaRPr lang="en-US" sz="2800" dirty="0" smtClean="0"/>
          </a:p>
          <a:p>
            <a:pPr marL="0" indent="0" algn="just">
              <a:buNone/>
            </a:pP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117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6207" y="1152908"/>
            <a:ext cx="7148201" cy="4758314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Jhon</a:t>
            </a:r>
            <a:r>
              <a:rPr lang="en-US" sz="2800" dirty="0" smtClean="0"/>
              <a:t> Rawls, </a:t>
            </a:r>
            <a:r>
              <a:rPr lang="en-US" sz="2800" dirty="0" err="1" smtClean="0"/>
              <a:t>menyebut</a:t>
            </a:r>
            <a:r>
              <a:rPr lang="en-US" sz="2800" dirty="0" smtClean="0"/>
              <a:t> CD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kewajiban</a:t>
            </a:r>
            <a:r>
              <a:rPr lang="en-US" sz="2800" dirty="0" smtClean="0"/>
              <a:t> natural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menegakkan</a:t>
            </a:r>
            <a:r>
              <a:rPr lang="en-US" sz="2800" dirty="0" smtClean="0"/>
              <a:t> </a:t>
            </a:r>
            <a:r>
              <a:rPr lang="en-US" sz="2800" dirty="0" err="1" smtClean="0"/>
              <a:t>keadilan</a:t>
            </a:r>
            <a:r>
              <a:rPr lang="en-US" sz="2800" dirty="0" smtClean="0"/>
              <a:t>;</a:t>
            </a:r>
          </a:p>
          <a:p>
            <a:pPr algn="just"/>
            <a:r>
              <a:rPr lang="en-US" sz="2800" dirty="0" err="1" smtClean="0"/>
              <a:t>Ia</a:t>
            </a:r>
            <a:r>
              <a:rPr lang="en-US" sz="2800" dirty="0" smtClean="0"/>
              <a:t>, </a:t>
            </a:r>
            <a:r>
              <a:rPr lang="en-US" sz="2800" dirty="0" err="1" smtClean="0"/>
              <a:t>mendefenisikan</a:t>
            </a:r>
            <a:r>
              <a:rPr lang="en-US" sz="2800" dirty="0" smtClean="0"/>
              <a:t> CD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gerakan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bersifat</a:t>
            </a:r>
            <a:r>
              <a:rPr lang="en-US" sz="2800" dirty="0" smtClean="0"/>
              <a:t> public, </a:t>
            </a:r>
            <a:r>
              <a:rPr lang="en-US" sz="2800" dirty="0" err="1" smtClean="0"/>
              <a:t>tanpa</a:t>
            </a:r>
            <a:r>
              <a:rPr lang="en-US" sz="2800" dirty="0" smtClean="0"/>
              <a:t> </a:t>
            </a:r>
            <a:r>
              <a:rPr lang="en-US" sz="2800" dirty="0" err="1" smtClean="0"/>
              <a:t>kekerasan</a:t>
            </a:r>
            <a:r>
              <a:rPr lang="en-US" sz="2800" dirty="0" smtClean="0"/>
              <a:t>,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hati</a:t>
            </a:r>
            <a:r>
              <a:rPr lang="en-US" sz="2800" dirty="0" smtClean="0"/>
              <a:t> </a:t>
            </a:r>
            <a:r>
              <a:rPr lang="en-US" sz="2800" dirty="0" err="1" smtClean="0"/>
              <a:t>nurani</a:t>
            </a:r>
            <a:r>
              <a:rPr lang="en-US" sz="2800" dirty="0" smtClean="0"/>
              <a:t> </a:t>
            </a:r>
            <a:r>
              <a:rPr lang="en-US" sz="2800" i="1" dirty="0" err="1" smtClean="0"/>
              <a:t>namun</a:t>
            </a:r>
            <a:r>
              <a:rPr lang="en-US" sz="2800" dirty="0" smtClean="0"/>
              <a:t> </a:t>
            </a:r>
            <a:r>
              <a:rPr lang="en-US" sz="2800" dirty="0" err="1" smtClean="0"/>
              <a:t>merupakan</a:t>
            </a:r>
            <a:r>
              <a:rPr lang="en-US" sz="2800" dirty="0" smtClean="0"/>
              <a:t> </a:t>
            </a:r>
            <a:r>
              <a:rPr lang="en-US" sz="2800" dirty="0" err="1" smtClean="0"/>
              <a:t>tindakan</a:t>
            </a:r>
            <a:r>
              <a:rPr lang="en-US" sz="2800" dirty="0" smtClean="0"/>
              <a:t> </a:t>
            </a:r>
            <a:r>
              <a:rPr lang="en-US" sz="2800" dirty="0" err="1" smtClean="0"/>
              <a:t>politik</a:t>
            </a:r>
            <a:r>
              <a:rPr lang="en-US" sz="2800" dirty="0" smtClean="0"/>
              <a:t>, </a:t>
            </a:r>
            <a:r>
              <a:rPr lang="en-US" sz="2800" dirty="0" err="1" smtClean="0"/>
              <a:t>bertentangan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umumnya</a:t>
            </a:r>
            <a:r>
              <a:rPr lang="en-US" sz="2800" dirty="0" smtClean="0"/>
              <a:t> </a:t>
            </a:r>
            <a:r>
              <a:rPr lang="en-US" sz="2800" dirty="0" err="1" smtClean="0"/>
              <a:t>dilakukan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mengoreksi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kebijakan</a:t>
            </a:r>
            <a:r>
              <a:rPr lang="en-US" sz="2800" dirty="0" smtClean="0"/>
              <a:t> </a:t>
            </a:r>
            <a:r>
              <a:rPr lang="en-US" sz="2800" dirty="0" err="1" smtClean="0"/>
              <a:t>pemerintah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83899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150" y="1152908"/>
            <a:ext cx="7274768" cy="5234206"/>
          </a:xfrm>
        </p:spPr>
        <p:txBody>
          <a:bodyPr>
            <a:noAutofit/>
          </a:bodyPr>
          <a:lstStyle/>
          <a:p>
            <a:pPr algn="just"/>
            <a:r>
              <a:rPr lang="en-US" sz="2800" dirty="0" err="1" smtClean="0"/>
              <a:t>Menurut</a:t>
            </a:r>
            <a:r>
              <a:rPr lang="en-US" sz="2800" dirty="0" smtClean="0"/>
              <a:t> Rawls </a:t>
            </a:r>
            <a:r>
              <a:rPr lang="en-US" sz="2800" i="1" dirty="0" smtClean="0"/>
              <a:t>Civil Disobedience  </a:t>
            </a:r>
            <a:r>
              <a:rPr lang="en-US" sz="2800" i="1" dirty="0" err="1"/>
              <a:t>harus</a:t>
            </a:r>
            <a:r>
              <a:rPr lang="en-US" sz="2800" i="1" dirty="0"/>
              <a:t> </a:t>
            </a:r>
            <a:r>
              <a:rPr lang="en-US" sz="2800" i="1" dirty="0" err="1"/>
              <a:t>dilakukan</a:t>
            </a:r>
            <a:r>
              <a:rPr lang="en-US" sz="2800" i="1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:</a:t>
            </a:r>
          </a:p>
          <a:p>
            <a:pPr marL="627063" indent="-287338" algn="just">
              <a:buAutoNum type="arabicParenR"/>
            </a:pP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terbuka</a:t>
            </a:r>
            <a:r>
              <a:rPr lang="en-US" sz="2800" dirty="0"/>
              <a:t>,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tindakan</a:t>
            </a:r>
            <a:r>
              <a:rPr lang="en-US" sz="2800" dirty="0"/>
              <a:t> public,</a:t>
            </a:r>
          </a:p>
          <a:p>
            <a:pPr marL="627063" indent="-287338" algn="just">
              <a:buAutoNum type="arabicParenR"/>
            </a:pPr>
            <a:r>
              <a:rPr lang="en-US" sz="2800" dirty="0" err="1"/>
              <a:t>Tanpa</a:t>
            </a:r>
            <a:r>
              <a:rPr lang="en-US" sz="2800" dirty="0"/>
              <a:t> </a:t>
            </a:r>
            <a:r>
              <a:rPr lang="en-US" sz="2800" dirty="0" err="1"/>
              <a:t>melanggar</a:t>
            </a:r>
            <a:r>
              <a:rPr lang="en-US" sz="2800" dirty="0"/>
              <a:t> </a:t>
            </a:r>
            <a:r>
              <a:rPr lang="en-US" sz="2800" dirty="0" err="1"/>
              <a:t>prinsip</a:t>
            </a:r>
            <a:r>
              <a:rPr lang="en-US" sz="2800" dirty="0"/>
              <a:t> </a:t>
            </a:r>
            <a:r>
              <a:rPr lang="en-US" sz="2800" dirty="0" err="1"/>
              <a:t>keadilan</a:t>
            </a:r>
            <a:r>
              <a:rPr lang="en-US" sz="2800" dirty="0"/>
              <a:t>.</a:t>
            </a:r>
          </a:p>
          <a:p>
            <a:pPr marL="625475" indent="-285750" algn="just">
              <a:buFont typeface="Wingdings" panose="05000000000000000000" pitchFamily="2" charset="2"/>
              <a:buChar char="Ø"/>
            </a:pPr>
            <a:r>
              <a:rPr lang="en-US" sz="2800" dirty="0" err="1"/>
              <a:t>Keadilan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dapat</a:t>
            </a:r>
            <a:r>
              <a:rPr lang="en-US" sz="2800" dirty="0"/>
              <a:t> </a:t>
            </a:r>
            <a:r>
              <a:rPr lang="en-US" sz="2800" dirty="0" err="1"/>
              <a:t>ditegakkan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cara</a:t>
            </a:r>
            <a:r>
              <a:rPr lang="en-US" sz="2800" dirty="0"/>
              <a:t> </a:t>
            </a:r>
            <a:r>
              <a:rPr lang="en-US" sz="2800" dirty="0" err="1"/>
              <a:t>tidak</a:t>
            </a:r>
            <a:r>
              <a:rPr lang="en-US" sz="2800" dirty="0"/>
              <a:t>  </a:t>
            </a:r>
            <a:r>
              <a:rPr lang="en-US" sz="2800" dirty="0" err="1"/>
              <a:t>adil</a:t>
            </a:r>
            <a:r>
              <a:rPr lang="en-US" sz="2800" dirty="0"/>
              <a:t> ,</a:t>
            </a:r>
            <a:r>
              <a:rPr lang="en-US" sz="2800" dirty="0" err="1" smtClean="0"/>
              <a:t>sehingga</a:t>
            </a:r>
            <a:r>
              <a:rPr lang="en-US" sz="2800" dirty="0" smtClean="0"/>
              <a:t> </a:t>
            </a:r>
            <a:r>
              <a:rPr lang="en-US" sz="2800" dirty="0" err="1"/>
              <a:t>menjadi</a:t>
            </a:r>
            <a:r>
              <a:rPr lang="en-US" sz="2800" dirty="0"/>
              <a:t> </a:t>
            </a:r>
            <a:r>
              <a:rPr lang="en-US" sz="2800" dirty="0" err="1"/>
              <a:t>penting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CD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muncul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wujud</a:t>
            </a:r>
            <a:r>
              <a:rPr lang="en-US" sz="2800" dirty="0"/>
              <a:t> </a:t>
            </a:r>
            <a:r>
              <a:rPr lang="en-US" sz="2800" dirty="0" err="1"/>
              <a:t>penolakan</a:t>
            </a:r>
            <a:r>
              <a:rPr lang="en-US" sz="2800" dirty="0"/>
              <a:t> </a:t>
            </a:r>
            <a:r>
              <a:rPr lang="en-US" sz="2800" dirty="0" err="1"/>
              <a:t>suara</a:t>
            </a:r>
            <a:r>
              <a:rPr lang="en-US" sz="2800" dirty="0"/>
              <a:t> </a:t>
            </a:r>
            <a:r>
              <a:rPr lang="en-US" sz="2800" dirty="0" err="1"/>
              <a:t>hati</a:t>
            </a:r>
            <a:r>
              <a:rPr lang="en-US" sz="2800" dirty="0"/>
              <a:t> </a:t>
            </a:r>
            <a:r>
              <a:rPr lang="en-US" sz="2800" dirty="0" err="1"/>
              <a:t>terhadap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tidak</a:t>
            </a:r>
            <a:r>
              <a:rPr lang="en-US" sz="2800" dirty="0"/>
              <a:t> </a:t>
            </a:r>
            <a:r>
              <a:rPr lang="en-US" sz="2800" dirty="0" err="1"/>
              <a:t>boleh</a:t>
            </a:r>
            <a:r>
              <a:rPr lang="en-US" sz="2800" dirty="0"/>
              <a:t> </a:t>
            </a:r>
            <a:r>
              <a:rPr lang="en-US" sz="2800" dirty="0" err="1"/>
              <a:t>destruktif</a:t>
            </a:r>
            <a:r>
              <a:rPr lang="en-US" sz="2800" dirty="0"/>
              <a:t> ;</a:t>
            </a:r>
          </a:p>
          <a:p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113146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3" y="1556792"/>
            <a:ext cx="7200799" cy="4354430"/>
          </a:xfrm>
        </p:spPr>
        <p:txBody>
          <a:bodyPr>
            <a:no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endParaRPr lang="id-ID" sz="28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militan</a:t>
            </a:r>
            <a:r>
              <a:rPr lang="en-US" sz="2800" dirty="0" smtClean="0"/>
              <a:t> </a:t>
            </a:r>
            <a:r>
              <a:rPr lang="en-US" sz="2800" dirty="0" err="1" smtClean="0"/>
              <a:t>harus</a:t>
            </a:r>
            <a:r>
              <a:rPr lang="en-US" sz="2800" dirty="0" smtClean="0"/>
              <a:t> </a:t>
            </a:r>
            <a:r>
              <a:rPr lang="en-US" sz="2800" dirty="0" err="1" smtClean="0"/>
              <a:t>muncul</a:t>
            </a:r>
            <a:r>
              <a:rPr lang="en-US" sz="2800" dirty="0" smtClean="0"/>
              <a:t> </a:t>
            </a:r>
            <a:r>
              <a:rPr lang="en-US" sz="2800" dirty="0" err="1" smtClean="0"/>
              <a:t>bukan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ungkapan</a:t>
            </a:r>
            <a:r>
              <a:rPr lang="en-US" sz="2800" dirty="0" smtClean="0"/>
              <a:t> </a:t>
            </a:r>
            <a:r>
              <a:rPr lang="en-US" sz="2800" dirty="0" err="1" smtClean="0"/>
              <a:t>ketidaksetiaan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, </a:t>
            </a:r>
            <a:r>
              <a:rPr lang="en-US" sz="2800" dirty="0" err="1" smtClean="0"/>
              <a:t>melainkan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 </a:t>
            </a:r>
            <a:r>
              <a:rPr lang="en-US" sz="2800" dirty="0" err="1" smtClean="0"/>
              <a:t>penolakan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mendalam</a:t>
            </a:r>
            <a:r>
              <a:rPr lang="en-US" sz="2800" dirty="0" smtClean="0"/>
              <a:t> </a:t>
            </a:r>
            <a:r>
              <a:rPr lang="en-US" sz="2800" dirty="0" err="1" smtClean="0"/>
              <a:t>tehadap</a:t>
            </a:r>
            <a:r>
              <a:rPr lang="en-US" sz="2800" dirty="0" smtClean="0"/>
              <a:t> </a:t>
            </a:r>
            <a:r>
              <a:rPr lang="en-US" sz="2800" dirty="0" err="1" smtClean="0"/>
              <a:t>tatanan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adil</a:t>
            </a:r>
            <a:r>
              <a:rPr lang="en-US" sz="2800" dirty="0" smtClean="0"/>
              <a:t>, </a:t>
            </a:r>
            <a:r>
              <a:rPr lang="en-US" sz="2800" dirty="0" err="1" smtClean="0"/>
              <a:t>dkl</a:t>
            </a:r>
            <a:r>
              <a:rPr lang="en-US" sz="2800" dirty="0" smtClean="0"/>
              <a:t>. Para militant </a:t>
            </a:r>
            <a:r>
              <a:rPr lang="en-US" sz="2800" dirty="0" err="1" smtClean="0"/>
              <a:t>ingin</a:t>
            </a:r>
            <a:r>
              <a:rPr lang="en-US" sz="2800" dirty="0" smtClean="0"/>
              <a:t> </a:t>
            </a:r>
            <a:r>
              <a:rPr lang="en-US" sz="2800" dirty="0" err="1" smtClean="0"/>
              <a:t>setia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adil</a:t>
            </a:r>
            <a:r>
              <a:rPr lang="en-US" sz="2800" dirty="0" smtClean="0"/>
              <a:t>,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berusaha</a:t>
            </a:r>
            <a:r>
              <a:rPr lang="en-US" sz="2800" dirty="0" smtClean="0"/>
              <a:t> </a:t>
            </a:r>
            <a:r>
              <a:rPr lang="en-US" sz="2800" dirty="0" err="1" smtClean="0"/>
              <a:t>menolak</a:t>
            </a:r>
            <a:r>
              <a:rPr lang="en-US" sz="2800" dirty="0" smtClean="0"/>
              <a:t> </a:t>
            </a:r>
            <a:r>
              <a:rPr lang="en-US" sz="2800" dirty="0" err="1" smtClean="0"/>
              <a:t>hukum</a:t>
            </a:r>
            <a:r>
              <a:rPr lang="en-US" sz="2800" dirty="0" smtClean="0"/>
              <a:t> yang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kenyataannya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adil</a:t>
            </a:r>
            <a:r>
              <a:rPr lang="en-US" sz="2800" dirty="0"/>
              <a:t>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4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2800" dirty="0" err="1" smtClean="0"/>
              <a:t>Kemudian</a:t>
            </a:r>
            <a:r>
              <a:rPr lang="en-US" sz="2800" dirty="0" smtClean="0"/>
              <a:t>, CD </a:t>
            </a:r>
            <a:r>
              <a:rPr lang="en-US" sz="2800" dirty="0" err="1" smtClean="0"/>
              <a:t>dapat</a:t>
            </a:r>
            <a:r>
              <a:rPr lang="en-US" sz="2800" dirty="0" smtClean="0"/>
              <a:t> </a:t>
            </a:r>
            <a:r>
              <a:rPr lang="en-US" sz="2800" dirty="0" err="1" smtClean="0"/>
              <a:t>dipertanggungjawabkan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memenuhi</a:t>
            </a:r>
            <a:r>
              <a:rPr lang="en-US" sz="2800" dirty="0" smtClean="0"/>
              <a:t> </a:t>
            </a:r>
            <a:r>
              <a:rPr lang="en-US" sz="2800" dirty="0" err="1" smtClean="0"/>
              <a:t>tiga</a:t>
            </a:r>
            <a:r>
              <a:rPr lang="en-US" sz="2800" dirty="0" smtClean="0"/>
              <a:t> </a:t>
            </a:r>
            <a:r>
              <a:rPr lang="en-US" sz="2800" dirty="0" err="1" smtClean="0"/>
              <a:t>kondisi</a:t>
            </a:r>
            <a:r>
              <a:rPr lang="en-US" sz="2800" dirty="0" smtClean="0"/>
              <a:t> </a:t>
            </a:r>
            <a:r>
              <a:rPr lang="en-US" sz="2800" dirty="0" err="1" smtClean="0"/>
              <a:t>utama</a:t>
            </a:r>
            <a:r>
              <a:rPr lang="en-US" sz="2800" dirty="0" smtClean="0"/>
              <a:t>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+mj-lt"/>
              <a:buAutoNum type="arabicParenR"/>
            </a:pPr>
            <a:endParaRPr lang="id-ID" sz="2800" dirty="0" smtClean="0"/>
          </a:p>
          <a:p>
            <a:pPr algn="just">
              <a:buFont typeface="+mj-lt"/>
              <a:buAutoNum type="arabicParenR"/>
            </a:pP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warga</a:t>
            </a:r>
            <a:r>
              <a:rPr lang="en-US" sz="2800" dirty="0" smtClean="0"/>
              <a:t> Negara,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hidup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layak</a:t>
            </a:r>
            <a:r>
              <a:rPr lang="en-US" sz="2800" dirty="0" smtClean="0"/>
              <a:t>,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beragama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beribadah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bebas</a:t>
            </a:r>
            <a:r>
              <a:rPr lang="en-US" sz="2800" dirty="0" smtClean="0"/>
              <a:t>, </a:t>
            </a:r>
            <a:r>
              <a:rPr lang="en-US" sz="2800" dirty="0" err="1" smtClean="0"/>
              <a:t>hak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mendapatkan</a:t>
            </a:r>
            <a:r>
              <a:rPr lang="en-US" sz="2800" dirty="0" smtClean="0"/>
              <a:t> </a:t>
            </a:r>
            <a:r>
              <a:rPr lang="en-US" sz="2800" dirty="0" err="1" smtClean="0"/>
              <a:t>pendidikan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pekerjaan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layak</a:t>
            </a:r>
            <a:r>
              <a:rPr lang="en-US" sz="2800" dirty="0" smtClean="0"/>
              <a:t> </a:t>
            </a:r>
            <a:r>
              <a:rPr lang="en-US" sz="2800" dirty="0" err="1" smtClean="0"/>
              <a:t>diabaikan</a:t>
            </a:r>
            <a:r>
              <a:rPr lang="en-US" sz="2800" dirty="0" smtClean="0"/>
              <a:t> Negara;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972F9-57F3-4103-A045-B99CD4D07139}" type="slidenum">
              <a:rPr lang="id-ID" smtClean="0"/>
              <a:pPr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05311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1122</TotalTime>
  <Words>499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Filsafat Hukum dan Etika Profesi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Kemudian, CD dapat dipertanggungjawabkan apabila memenuhi tiga kondisi utama:</vt:lpstr>
      <vt:lpstr>PowerPoint Presentation</vt:lpstr>
      <vt:lpstr>PowerPoint Presentation</vt:lpstr>
      <vt:lpstr>PowerPoint Presentation</vt:lpstr>
      <vt:lpstr>Dalam hal apa pembangkangan terhadap hukum dapat dihukum?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HUKUM</dc:title>
  <dc:creator>UserMKRI</dc:creator>
  <cp:lastModifiedBy>Horadin Saragih</cp:lastModifiedBy>
  <cp:revision>52</cp:revision>
  <cp:lastPrinted>2010-05-30T17:11:00Z</cp:lastPrinted>
  <dcterms:created xsi:type="dcterms:W3CDTF">2014-12-19T01:55:35Z</dcterms:created>
  <dcterms:modified xsi:type="dcterms:W3CDTF">2010-05-30T18:46:40Z</dcterms:modified>
</cp:coreProperties>
</file>