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5" r:id="rId3"/>
    <p:sldId id="271" r:id="rId4"/>
    <p:sldId id="266" r:id="rId5"/>
    <p:sldId id="267" r:id="rId6"/>
    <p:sldId id="269" r:id="rId7"/>
    <p:sldId id="257" r:id="rId8"/>
    <p:sldId id="261" r:id="rId9"/>
    <p:sldId id="262" r:id="rId10"/>
    <p:sldId id="263" r:id="rId11"/>
    <p:sldId id="264" r:id="rId12"/>
    <p:sldId id="260" r:id="rId13"/>
    <p:sldId id="270"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3F3DBE-AE5E-43B4-BEE3-4A8DD5BE869D}"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d-ID"/>
        </a:p>
      </dgm:t>
    </dgm:pt>
    <dgm:pt modelId="{33F1B437-B169-4F73-800A-DE1EEC91E36E}">
      <dgm:prSet phldrT="[Text]"/>
      <dgm:spPr/>
      <dgm:t>
        <a:bodyPr/>
        <a:lstStyle/>
        <a:p>
          <a:r>
            <a:rPr lang="id-ID" dirty="0" smtClean="0"/>
            <a:t>Filsafat manusia  - genus filsafatnya</a:t>
          </a:r>
          <a:endParaRPr lang="id-ID" dirty="0"/>
        </a:p>
      </dgm:t>
    </dgm:pt>
    <dgm:pt modelId="{B5EDE16C-FE14-4ED3-B4FF-B3694FF10762}" type="parTrans" cxnId="{3B09CD8F-247A-40D3-A1A5-CBF4194C4105}">
      <dgm:prSet/>
      <dgm:spPr/>
      <dgm:t>
        <a:bodyPr/>
        <a:lstStyle/>
        <a:p>
          <a:endParaRPr lang="id-ID"/>
        </a:p>
      </dgm:t>
    </dgm:pt>
    <dgm:pt modelId="{0BF99ABA-48FC-4F47-8ADC-220F903F46F5}" type="sibTrans" cxnId="{3B09CD8F-247A-40D3-A1A5-CBF4194C4105}">
      <dgm:prSet/>
      <dgm:spPr/>
      <dgm:t>
        <a:bodyPr/>
        <a:lstStyle/>
        <a:p>
          <a:endParaRPr lang="id-ID"/>
        </a:p>
      </dgm:t>
    </dgm:pt>
    <dgm:pt modelId="{31830F92-D324-41B3-86AA-A4136F3A08E0}">
      <dgm:prSet phldrT="[Text]"/>
      <dgm:spPr/>
      <dgm:t>
        <a:bodyPr/>
        <a:lstStyle/>
        <a:p>
          <a:r>
            <a:rPr lang="id-ID" dirty="0" smtClean="0"/>
            <a:t>Filsafat etika  - species filsafat, dan,</a:t>
          </a:r>
          <a:endParaRPr lang="id-ID" dirty="0"/>
        </a:p>
      </dgm:t>
    </dgm:pt>
    <dgm:pt modelId="{14BF5213-5219-47B6-A19E-9299EE42528F}" type="parTrans" cxnId="{997950AB-B4E4-4C1F-81C9-89D2A6A32495}">
      <dgm:prSet/>
      <dgm:spPr/>
      <dgm:t>
        <a:bodyPr/>
        <a:lstStyle/>
        <a:p>
          <a:endParaRPr lang="id-ID"/>
        </a:p>
      </dgm:t>
    </dgm:pt>
    <dgm:pt modelId="{A99868F1-CBD1-4557-B1EA-E7663FB2BA4B}" type="sibTrans" cxnId="{997950AB-B4E4-4C1F-81C9-89D2A6A32495}">
      <dgm:prSet/>
      <dgm:spPr/>
      <dgm:t>
        <a:bodyPr/>
        <a:lstStyle/>
        <a:p>
          <a:endParaRPr lang="id-ID"/>
        </a:p>
      </dgm:t>
    </dgm:pt>
    <dgm:pt modelId="{9BC2826A-B041-4F18-950F-88082EBB4EAD}">
      <dgm:prSet phldrT="[Text]"/>
      <dgm:spPr/>
      <dgm:t>
        <a:bodyPr/>
        <a:lstStyle/>
        <a:p>
          <a:r>
            <a:rPr lang="id-ID" dirty="0" smtClean="0"/>
            <a:t>Filsafat hukum  - subspecies filsafat.</a:t>
          </a:r>
          <a:endParaRPr lang="id-ID" dirty="0"/>
        </a:p>
      </dgm:t>
    </dgm:pt>
    <dgm:pt modelId="{AEE78B62-F49A-4CB7-BD55-B38246350A04}" type="parTrans" cxnId="{10D63AA1-D2C3-47BB-BCB6-3DC8CC3CBA14}">
      <dgm:prSet/>
      <dgm:spPr/>
      <dgm:t>
        <a:bodyPr/>
        <a:lstStyle/>
        <a:p>
          <a:endParaRPr lang="id-ID"/>
        </a:p>
      </dgm:t>
    </dgm:pt>
    <dgm:pt modelId="{42CB5A6F-798D-4421-BE72-D4A7E69EDE04}" type="sibTrans" cxnId="{10D63AA1-D2C3-47BB-BCB6-3DC8CC3CBA14}">
      <dgm:prSet/>
      <dgm:spPr/>
      <dgm:t>
        <a:bodyPr/>
        <a:lstStyle/>
        <a:p>
          <a:endParaRPr lang="id-ID"/>
        </a:p>
      </dgm:t>
    </dgm:pt>
    <dgm:pt modelId="{7DA8449A-3FCB-4C46-B6DA-1A3B728CB274}" type="pres">
      <dgm:prSet presAssocID="{AC3F3DBE-AE5E-43B4-BEE3-4A8DD5BE869D}" presName="linear" presStyleCnt="0">
        <dgm:presLayoutVars>
          <dgm:dir/>
          <dgm:resizeHandles val="exact"/>
        </dgm:presLayoutVars>
      </dgm:prSet>
      <dgm:spPr/>
      <dgm:t>
        <a:bodyPr/>
        <a:lstStyle/>
        <a:p>
          <a:endParaRPr lang="id-ID"/>
        </a:p>
      </dgm:t>
    </dgm:pt>
    <dgm:pt modelId="{DC54A65A-8B41-4A0D-9550-9457D895D771}" type="pres">
      <dgm:prSet presAssocID="{33F1B437-B169-4F73-800A-DE1EEC91E36E}" presName="comp" presStyleCnt="0"/>
      <dgm:spPr/>
    </dgm:pt>
    <dgm:pt modelId="{1D1BE645-0C50-47C1-99E4-C585D325FFF0}" type="pres">
      <dgm:prSet presAssocID="{33F1B437-B169-4F73-800A-DE1EEC91E36E}" presName="box" presStyleLbl="node1" presStyleIdx="0" presStyleCnt="3"/>
      <dgm:spPr/>
      <dgm:t>
        <a:bodyPr/>
        <a:lstStyle/>
        <a:p>
          <a:endParaRPr lang="id-ID"/>
        </a:p>
      </dgm:t>
    </dgm:pt>
    <dgm:pt modelId="{CC4AFB16-4865-405E-9F38-1A9618B60B47}" type="pres">
      <dgm:prSet presAssocID="{33F1B437-B169-4F73-800A-DE1EEC91E36E}" presName="img" presStyleLbl="fgImgPlace1" presStyleIdx="0" presStyleCnt="3"/>
      <dgm:spPr/>
    </dgm:pt>
    <dgm:pt modelId="{E4FC00ED-9DC1-4280-9C74-830BC0B67B5B}" type="pres">
      <dgm:prSet presAssocID="{33F1B437-B169-4F73-800A-DE1EEC91E36E}" presName="text" presStyleLbl="node1" presStyleIdx="0" presStyleCnt="3">
        <dgm:presLayoutVars>
          <dgm:bulletEnabled val="1"/>
        </dgm:presLayoutVars>
      </dgm:prSet>
      <dgm:spPr/>
      <dgm:t>
        <a:bodyPr/>
        <a:lstStyle/>
        <a:p>
          <a:endParaRPr lang="id-ID"/>
        </a:p>
      </dgm:t>
    </dgm:pt>
    <dgm:pt modelId="{E692CC8A-1473-4BCC-9E57-EB40A907353D}" type="pres">
      <dgm:prSet presAssocID="{0BF99ABA-48FC-4F47-8ADC-220F903F46F5}" presName="spacer" presStyleCnt="0"/>
      <dgm:spPr/>
    </dgm:pt>
    <dgm:pt modelId="{92A20E8D-754E-4280-B742-90D371885756}" type="pres">
      <dgm:prSet presAssocID="{31830F92-D324-41B3-86AA-A4136F3A08E0}" presName="comp" presStyleCnt="0"/>
      <dgm:spPr/>
    </dgm:pt>
    <dgm:pt modelId="{8EE14BD2-44F1-4AC9-A1B3-F8D3E2696933}" type="pres">
      <dgm:prSet presAssocID="{31830F92-D324-41B3-86AA-A4136F3A08E0}" presName="box" presStyleLbl="node1" presStyleIdx="1" presStyleCnt="3"/>
      <dgm:spPr/>
      <dgm:t>
        <a:bodyPr/>
        <a:lstStyle/>
        <a:p>
          <a:endParaRPr lang="id-ID"/>
        </a:p>
      </dgm:t>
    </dgm:pt>
    <dgm:pt modelId="{D09586ED-0575-4537-A11F-CD76BBCB93E0}" type="pres">
      <dgm:prSet presAssocID="{31830F92-D324-41B3-86AA-A4136F3A08E0}" presName="img" presStyleLbl="fgImgPlace1" presStyleIdx="1" presStyleCnt="3"/>
      <dgm:spPr/>
    </dgm:pt>
    <dgm:pt modelId="{121AE019-DB9F-4FE8-AB6B-C7C248AEC31A}" type="pres">
      <dgm:prSet presAssocID="{31830F92-D324-41B3-86AA-A4136F3A08E0}" presName="text" presStyleLbl="node1" presStyleIdx="1" presStyleCnt="3">
        <dgm:presLayoutVars>
          <dgm:bulletEnabled val="1"/>
        </dgm:presLayoutVars>
      </dgm:prSet>
      <dgm:spPr/>
      <dgm:t>
        <a:bodyPr/>
        <a:lstStyle/>
        <a:p>
          <a:endParaRPr lang="id-ID"/>
        </a:p>
      </dgm:t>
    </dgm:pt>
    <dgm:pt modelId="{9C860948-7A09-4514-9776-32DE3ECE2C79}" type="pres">
      <dgm:prSet presAssocID="{A99868F1-CBD1-4557-B1EA-E7663FB2BA4B}" presName="spacer" presStyleCnt="0"/>
      <dgm:spPr/>
    </dgm:pt>
    <dgm:pt modelId="{8DB3293C-FC89-4BB5-B9C4-8064FCF75F32}" type="pres">
      <dgm:prSet presAssocID="{9BC2826A-B041-4F18-950F-88082EBB4EAD}" presName="comp" presStyleCnt="0"/>
      <dgm:spPr/>
    </dgm:pt>
    <dgm:pt modelId="{B795F321-E0D2-43E9-B755-E0AAE21B37E4}" type="pres">
      <dgm:prSet presAssocID="{9BC2826A-B041-4F18-950F-88082EBB4EAD}" presName="box" presStyleLbl="node1" presStyleIdx="2" presStyleCnt="3"/>
      <dgm:spPr/>
      <dgm:t>
        <a:bodyPr/>
        <a:lstStyle/>
        <a:p>
          <a:endParaRPr lang="id-ID"/>
        </a:p>
      </dgm:t>
    </dgm:pt>
    <dgm:pt modelId="{E3E2F0C7-440D-4F06-B2AF-28BF058714CE}" type="pres">
      <dgm:prSet presAssocID="{9BC2826A-B041-4F18-950F-88082EBB4EAD}" presName="img" presStyleLbl="fgImgPlace1" presStyleIdx="2" presStyleCnt="3"/>
      <dgm:spPr/>
    </dgm:pt>
    <dgm:pt modelId="{34F4B22B-F31C-46C1-8631-27265053BF3D}" type="pres">
      <dgm:prSet presAssocID="{9BC2826A-B041-4F18-950F-88082EBB4EAD}" presName="text" presStyleLbl="node1" presStyleIdx="2" presStyleCnt="3">
        <dgm:presLayoutVars>
          <dgm:bulletEnabled val="1"/>
        </dgm:presLayoutVars>
      </dgm:prSet>
      <dgm:spPr/>
      <dgm:t>
        <a:bodyPr/>
        <a:lstStyle/>
        <a:p>
          <a:endParaRPr lang="id-ID"/>
        </a:p>
      </dgm:t>
    </dgm:pt>
  </dgm:ptLst>
  <dgm:cxnLst>
    <dgm:cxn modelId="{997950AB-B4E4-4C1F-81C9-89D2A6A32495}" srcId="{AC3F3DBE-AE5E-43B4-BEE3-4A8DD5BE869D}" destId="{31830F92-D324-41B3-86AA-A4136F3A08E0}" srcOrd="1" destOrd="0" parTransId="{14BF5213-5219-47B6-A19E-9299EE42528F}" sibTransId="{A99868F1-CBD1-4557-B1EA-E7663FB2BA4B}"/>
    <dgm:cxn modelId="{95501FA7-4801-4CCE-B7BA-E1836BD098CA}" type="presOf" srcId="{31830F92-D324-41B3-86AA-A4136F3A08E0}" destId="{8EE14BD2-44F1-4AC9-A1B3-F8D3E2696933}" srcOrd="0" destOrd="0" presId="urn:microsoft.com/office/officeart/2005/8/layout/vList4"/>
    <dgm:cxn modelId="{F4C5FC30-6086-4503-960B-87BCB8EA9227}" type="presOf" srcId="{33F1B437-B169-4F73-800A-DE1EEC91E36E}" destId="{E4FC00ED-9DC1-4280-9C74-830BC0B67B5B}" srcOrd="1" destOrd="0" presId="urn:microsoft.com/office/officeart/2005/8/layout/vList4"/>
    <dgm:cxn modelId="{D2A40DD1-41C2-41D0-BF42-B06B09938564}" type="presOf" srcId="{33F1B437-B169-4F73-800A-DE1EEC91E36E}" destId="{1D1BE645-0C50-47C1-99E4-C585D325FFF0}" srcOrd="0" destOrd="0" presId="urn:microsoft.com/office/officeart/2005/8/layout/vList4"/>
    <dgm:cxn modelId="{7DDA8851-1441-46FB-BE49-683BA924F819}" type="presOf" srcId="{AC3F3DBE-AE5E-43B4-BEE3-4A8DD5BE869D}" destId="{7DA8449A-3FCB-4C46-B6DA-1A3B728CB274}" srcOrd="0" destOrd="0" presId="urn:microsoft.com/office/officeart/2005/8/layout/vList4"/>
    <dgm:cxn modelId="{3B09CD8F-247A-40D3-A1A5-CBF4194C4105}" srcId="{AC3F3DBE-AE5E-43B4-BEE3-4A8DD5BE869D}" destId="{33F1B437-B169-4F73-800A-DE1EEC91E36E}" srcOrd="0" destOrd="0" parTransId="{B5EDE16C-FE14-4ED3-B4FF-B3694FF10762}" sibTransId="{0BF99ABA-48FC-4F47-8ADC-220F903F46F5}"/>
    <dgm:cxn modelId="{55D9B5D1-F82D-4D44-BCF7-2CE554AF03B2}" type="presOf" srcId="{31830F92-D324-41B3-86AA-A4136F3A08E0}" destId="{121AE019-DB9F-4FE8-AB6B-C7C248AEC31A}" srcOrd="1" destOrd="0" presId="urn:microsoft.com/office/officeart/2005/8/layout/vList4"/>
    <dgm:cxn modelId="{66F4336D-E55B-4673-8249-475255D91AD5}" type="presOf" srcId="{9BC2826A-B041-4F18-950F-88082EBB4EAD}" destId="{34F4B22B-F31C-46C1-8631-27265053BF3D}" srcOrd="1" destOrd="0" presId="urn:microsoft.com/office/officeart/2005/8/layout/vList4"/>
    <dgm:cxn modelId="{CFBA3F02-315D-46C3-98DB-CE40A56DFF37}" type="presOf" srcId="{9BC2826A-B041-4F18-950F-88082EBB4EAD}" destId="{B795F321-E0D2-43E9-B755-E0AAE21B37E4}" srcOrd="0" destOrd="0" presId="urn:microsoft.com/office/officeart/2005/8/layout/vList4"/>
    <dgm:cxn modelId="{10D63AA1-D2C3-47BB-BCB6-3DC8CC3CBA14}" srcId="{AC3F3DBE-AE5E-43B4-BEE3-4A8DD5BE869D}" destId="{9BC2826A-B041-4F18-950F-88082EBB4EAD}" srcOrd="2" destOrd="0" parTransId="{AEE78B62-F49A-4CB7-BD55-B38246350A04}" sibTransId="{42CB5A6F-798D-4421-BE72-D4A7E69EDE04}"/>
    <dgm:cxn modelId="{30963774-0BF8-43CE-B092-1D3F7DA501CE}" type="presParOf" srcId="{7DA8449A-3FCB-4C46-B6DA-1A3B728CB274}" destId="{DC54A65A-8B41-4A0D-9550-9457D895D771}" srcOrd="0" destOrd="0" presId="urn:microsoft.com/office/officeart/2005/8/layout/vList4"/>
    <dgm:cxn modelId="{0002B576-1849-4838-B31A-E02C7DE84074}" type="presParOf" srcId="{DC54A65A-8B41-4A0D-9550-9457D895D771}" destId="{1D1BE645-0C50-47C1-99E4-C585D325FFF0}" srcOrd="0" destOrd="0" presId="urn:microsoft.com/office/officeart/2005/8/layout/vList4"/>
    <dgm:cxn modelId="{F17D8251-CBFF-453C-84B4-00C41A3A1044}" type="presParOf" srcId="{DC54A65A-8B41-4A0D-9550-9457D895D771}" destId="{CC4AFB16-4865-405E-9F38-1A9618B60B47}" srcOrd="1" destOrd="0" presId="urn:microsoft.com/office/officeart/2005/8/layout/vList4"/>
    <dgm:cxn modelId="{B50D0111-A2DD-4EE0-9BF1-5C45A156EFB4}" type="presParOf" srcId="{DC54A65A-8B41-4A0D-9550-9457D895D771}" destId="{E4FC00ED-9DC1-4280-9C74-830BC0B67B5B}" srcOrd="2" destOrd="0" presId="urn:microsoft.com/office/officeart/2005/8/layout/vList4"/>
    <dgm:cxn modelId="{BDC3D881-BDD8-4D7E-888B-D4A7D00CC232}" type="presParOf" srcId="{7DA8449A-3FCB-4C46-B6DA-1A3B728CB274}" destId="{E692CC8A-1473-4BCC-9E57-EB40A907353D}" srcOrd="1" destOrd="0" presId="urn:microsoft.com/office/officeart/2005/8/layout/vList4"/>
    <dgm:cxn modelId="{73262152-D480-4347-AD04-AFE4EC7B0B32}" type="presParOf" srcId="{7DA8449A-3FCB-4C46-B6DA-1A3B728CB274}" destId="{92A20E8D-754E-4280-B742-90D371885756}" srcOrd="2" destOrd="0" presId="urn:microsoft.com/office/officeart/2005/8/layout/vList4"/>
    <dgm:cxn modelId="{21BBFD09-96F5-4ED1-823E-3C5708E98737}" type="presParOf" srcId="{92A20E8D-754E-4280-B742-90D371885756}" destId="{8EE14BD2-44F1-4AC9-A1B3-F8D3E2696933}" srcOrd="0" destOrd="0" presId="urn:microsoft.com/office/officeart/2005/8/layout/vList4"/>
    <dgm:cxn modelId="{1884A5CF-548D-4C9B-B40A-7BBA4338F936}" type="presParOf" srcId="{92A20E8D-754E-4280-B742-90D371885756}" destId="{D09586ED-0575-4537-A11F-CD76BBCB93E0}" srcOrd="1" destOrd="0" presId="urn:microsoft.com/office/officeart/2005/8/layout/vList4"/>
    <dgm:cxn modelId="{9897F137-C22E-4E23-8248-5A23F75A70C7}" type="presParOf" srcId="{92A20E8D-754E-4280-B742-90D371885756}" destId="{121AE019-DB9F-4FE8-AB6B-C7C248AEC31A}" srcOrd="2" destOrd="0" presId="urn:microsoft.com/office/officeart/2005/8/layout/vList4"/>
    <dgm:cxn modelId="{8A0BE614-74DA-41F0-8D87-E9F46643A821}" type="presParOf" srcId="{7DA8449A-3FCB-4C46-B6DA-1A3B728CB274}" destId="{9C860948-7A09-4514-9776-32DE3ECE2C79}" srcOrd="3" destOrd="0" presId="urn:microsoft.com/office/officeart/2005/8/layout/vList4"/>
    <dgm:cxn modelId="{8CDD7C5E-3474-4F91-8A49-B88B93676A49}" type="presParOf" srcId="{7DA8449A-3FCB-4C46-B6DA-1A3B728CB274}" destId="{8DB3293C-FC89-4BB5-B9C4-8064FCF75F32}" srcOrd="4" destOrd="0" presId="urn:microsoft.com/office/officeart/2005/8/layout/vList4"/>
    <dgm:cxn modelId="{D6166DEF-F7D1-4D38-8828-6085F17E7446}" type="presParOf" srcId="{8DB3293C-FC89-4BB5-B9C4-8064FCF75F32}" destId="{B795F321-E0D2-43E9-B755-E0AAE21B37E4}" srcOrd="0" destOrd="0" presId="urn:microsoft.com/office/officeart/2005/8/layout/vList4"/>
    <dgm:cxn modelId="{2797DA45-6154-42F5-A350-387A97F0D20A}" type="presParOf" srcId="{8DB3293C-FC89-4BB5-B9C4-8064FCF75F32}" destId="{E3E2F0C7-440D-4F06-B2AF-28BF058714CE}" srcOrd="1" destOrd="0" presId="urn:microsoft.com/office/officeart/2005/8/layout/vList4"/>
    <dgm:cxn modelId="{5A87729A-0E87-4D4A-9C95-D5ABDD3C0449}" type="presParOf" srcId="{8DB3293C-FC89-4BB5-B9C4-8064FCF75F32}" destId="{34F4B22B-F31C-46C1-8631-27265053BF3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BE645-0C50-47C1-99E4-C585D325FFF0}">
      <dsp:nvSpPr>
        <dsp:cNvPr id="0" name=""/>
        <dsp:cNvSpPr/>
      </dsp:nvSpPr>
      <dsp:spPr>
        <a:xfrm>
          <a:off x="0" y="0"/>
          <a:ext cx="6196013" cy="112613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id-ID" sz="3300" kern="1200" dirty="0" smtClean="0"/>
            <a:t>Filsafat manusia  - genus filsafatnya</a:t>
          </a:r>
          <a:endParaRPr lang="id-ID" sz="3300" kern="1200" dirty="0"/>
        </a:p>
      </dsp:txBody>
      <dsp:txXfrm>
        <a:off x="1351815" y="0"/>
        <a:ext cx="4844197" cy="1126132"/>
      </dsp:txXfrm>
    </dsp:sp>
    <dsp:sp modelId="{CC4AFB16-4865-405E-9F38-1A9618B60B47}">
      <dsp:nvSpPr>
        <dsp:cNvPr id="0" name=""/>
        <dsp:cNvSpPr/>
      </dsp:nvSpPr>
      <dsp:spPr>
        <a:xfrm>
          <a:off x="112613" y="112613"/>
          <a:ext cx="1239202" cy="900906"/>
        </a:xfrm>
        <a:prstGeom prst="roundRect">
          <a:avLst>
            <a:gd name="adj" fmla="val 1000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E14BD2-44F1-4AC9-A1B3-F8D3E2696933}">
      <dsp:nvSpPr>
        <dsp:cNvPr id="0" name=""/>
        <dsp:cNvSpPr/>
      </dsp:nvSpPr>
      <dsp:spPr>
        <a:xfrm>
          <a:off x="0" y="1238746"/>
          <a:ext cx="6196013" cy="112613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id-ID" sz="3300" kern="1200" dirty="0" smtClean="0"/>
            <a:t>Filsafat etika  - species filsafat, dan,</a:t>
          </a:r>
          <a:endParaRPr lang="id-ID" sz="3300" kern="1200" dirty="0"/>
        </a:p>
      </dsp:txBody>
      <dsp:txXfrm>
        <a:off x="1351815" y="1238746"/>
        <a:ext cx="4844197" cy="1126132"/>
      </dsp:txXfrm>
    </dsp:sp>
    <dsp:sp modelId="{D09586ED-0575-4537-A11F-CD76BBCB93E0}">
      <dsp:nvSpPr>
        <dsp:cNvPr id="0" name=""/>
        <dsp:cNvSpPr/>
      </dsp:nvSpPr>
      <dsp:spPr>
        <a:xfrm>
          <a:off x="112613" y="1351359"/>
          <a:ext cx="1239202" cy="900906"/>
        </a:xfrm>
        <a:prstGeom prst="roundRect">
          <a:avLst>
            <a:gd name="adj" fmla="val 1000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95F321-E0D2-43E9-B755-E0AAE21B37E4}">
      <dsp:nvSpPr>
        <dsp:cNvPr id="0" name=""/>
        <dsp:cNvSpPr/>
      </dsp:nvSpPr>
      <dsp:spPr>
        <a:xfrm>
          <a:off x="0" y="2477492"/>
          <a:ext cx="6196013" cy="112613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id-ID" sz="3300" kern="1200" dirty="0" smtClean="0"/>
            <a:t>Filsafat hukum  - subspecies filsafat.</a:t>
          </a:r>
          <a:endParaRPr lang="id-ID" sz="3300" kern="1200" dirty="0"/>
        </a:p>
      </dsp:txBody>
      <dsp:txXfrm>
        <a:off x="1351815" y="2477492"/>
        <a:ext cx="4844197" cy="1126132"/>
      </dsp:txXfrm>
    </dsp:sp>
    <dsp:sp modelId="{E3E2F0C7-440D-4F06-B2AF-28BF058714CE}">
      <dsp:nvSpPr>
        <dsp:cNvPr id="0" name=""/>
        <dsp:cNvSpPr/>
      </dsp:nvSpPr>
      <dsp:spPr>
        <a:xfrm>
          <a:off x="112613" y="2590105"/>
          <a:ext cx="1239202" cy="900906"/>
        </a:xfrm>
        <a:prstGeom prst="roundRect">
          <a:avLst>
            <a:gd name="adj" fmla="val 1000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9E2F6-83D7-4F4C-BE6A-9DECBBDCECE7}" type="datetimeFigureOut">
              <a:rPr lang="id-ID" smtClean="0"/>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5FE71-16C9-4AF1-B9C5-6B38E07B99A4}" type="slidenum">
              <a:rPr lang="id-ID" smtClean="0"/>
              <a:t>‹#›</a:t>
            </a:fld>
            <a:endParaRPr lang="id-ID"/>
          </a:p>
        </p:txBody>
      </p:sp>
    </p:spTree>
    <p:extLst>
      <p:ext uri="{BB962C8B-B14F-4D97-AF65-F5344CB8AC3E}">
        <p14:creationId xmlns:p14="http://schemas.microsoft.com/office/powerpoint/2010/main" val="2372078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F70D1F5-152E-4B8A-903E-602EA6FDCB30}" type="datetime1">
              <a:rPr lang="id-ID" smtClean="0"/>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33960FD-AFBC-4DC1-8744-79A5CCCEF4A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162EB-FC8F-44BE-AF54-D33B97B9E9CD}"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3960FD-AFBC-4DC1-8744-79A5CCCEF4A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9AAA2-B275-4C9E-9727-08BD3069A0E8}"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3960FD-AFBC-4DC1-8744-79A5CCCEF4A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65ECB-1339-4233-BC5F-C91D602D3BE8}"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3960FD-AFBC-4DC1-8744-79A5CCCEF4A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461CE-9156-4D21-8B53-4F18DEDA3269}"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3960FD-AFBC-4DC1-8744-79A5CCCEF4A7}"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BFA3F-4709-48B9-98F1-17C43EEA5ED1}"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3960FD-AFBC-4DC1-8744-79A5CCCEF4A7}"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47DE22-222F-4346-A4C5-9F45F829FFD3}" type="datetime1">
              <a:rPr lang="id-ID" smtClean="0"/>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33960FD-AFBC-4DC1-8744-79A5CCCEF4A7}"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07044-86BC-4413-8A8C-89426CAD8558}" type="datetime1">
              <a:rPr lang="id-ID" smtClean="0"/>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33960FD-AFBC-4DC1-8744-79A5CCCEF4A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C5F48-2601-4AE1-8381-DF749BA7307F}" type="datetime1">
              <a:rPr lang="id-ID" smtClean="0"/>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33960FD-AFBC-4DC1-8744-79A5CCCEF4A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80C207E4-B284-41A9-8E05-9902DD4311ED}" type="datetime1">
              <a:rPr lang="id-ID" smtClean="0"/>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933960FD-AFBC-4DC1-8744-79A5CCCEF4A7}"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741E689-6E9B-443F-BA0D-0F06063F5A53}" type="datetime1">
              <a:rPr lang="id-ID" smtClean="0"/>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933960FD-AFBC-4DC1-8744-79A5CCCEF4A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DBDFFEA-18F5-4091-BEB5-0AEC10889FD5}" type="datetime1">
              <a:rPr lang="id-ID" smtClean="0"/>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33960FD-AFBC-4DC1-8744-79A5CCCEF4A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idx="1"/>
          </p:nvPr>
        </p:nvSpPr>
        <p:spPr/>
        <p:txBody>
          <a:bodyPr>
            <a:normAutofit lnSpcReduction="10000"/>
          </a:bodyPr>
          <a:lstStyle/>
          <a:p>
            <a:pPr marL="0" indent="0" algn="ctr">
              <a:buNone/>
            </a:pPr>
            <a:r>
              <a:rPr lang="id-ID" sz="4800" b="1" dirty="0" smtClean="0"/>
              <a:t>Hubungan Filsafat dengan Etika</a:t>
            </a:r>
          </a:p>
          <a:p>
            <a:pPr marL="0" indent="0" algn="ctr">
              <a:buNone/>
            </a:pPr>
            <a:endParaRPr lang="id-ID" dirty="0" smtClean="0"/>
          </a:p>
          <a:p>
            <a:pPr marL="0" indent="0" algn="ctr">
              <a:buNone/>
            </a:pPr>
            <a:endParaRPr lang="id-ID" dirty="0"/>
          </a:p>
          <a:p>
            <a:pPr marL="0" indent="0" algn="ctr">
              <a:buNone/>
            </a:pPr>
            <a:r>
              <a:rPr lang="id-ID" sz="2400" dirty="0" smtClean="0"/>
              <a:t>Oleh:</a:t>
            </a:r>
          </a:p>
          <a:p>
            <a:pPr marL="0" indent="0" algn="ctr">
              <a:buNone/>
            </a:pPr>
            <a:r>
              <a:rPr lang="id-ID" sz="2400" dirty="0" smtClean="0"/>
              <a:t>Horadin Saragih, Dr. S.H., M. Hum.</a:t>
            </a:r>
          </a:p>
          <a:p>
            <a:pPr marL="0" indent="0" algn="ctr">
              <a:buNone/>
            </a:pPr>
            <a:r>
              <a:rPr lang="id-ID" sz="2400" dirty="0" smtClean="0"/>
              <a:t>[Kuliah </a:t>
            </a:r>
            <a:r>
              <a:rPr lang="id-ID" sz="2400" smtClean="0"/>
              <a:t>2,]</a:t>
            </a:r>
            <a:endParaRPr lang="id-ID" sz="2400" dirty="0"/>
          </a:p>
        </p:txBody>
      </p:sp>
      <p:sp>
        <p:nvSpPr>
          <p:cNvPr id="2" name="Slide Number Placeholder 1"/>
          <p:cNvSpPr>
            <a:spLocks noGrp="1"/>
          </p:cNvSpPr>
          <p:nvPr>
            <p:ph type="sldNum" sz="quarter" idx="12"/>
          </p:nvPr>
        </p:nvSpPr>
        <p:spPr/>
        <p:txBody>
          <a:bodyPr/>
          <a:lstStyle/>
          <a:p>
            <a:fld id="{933960FD-AFBC-4DC1-8744-79A5CCCEF4A7}" type="slidenum">
              <a:rPr lang="id-ID" smtClean="0"/>
              <a:t>1</a:t>
            </a:fld>
            <a:endParaRPr lang="id-ID"/>
          </a:p>
        </p:txBody>
      </p:sp>
    </p:spTree>
    <p:extLst>
      <p:ext uri="{BB962C8B-B14F-4D97-AF65-F5344CB8AC3E}">
        <p14:creationId xmlns:p14="http://schemas.microsoft.com/office/powerpoint/2010/main" val="2936345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Ciri-ciri etika:</a:t>
            </a:r>
            <a:endParaRPr lang="id-ID" dirty="0"/>
          </a:p>
        </p:txBody>
      </p:sp>
      <p:sp>
        <p:nvSpPr>
          <p:cNvPr id="3" name="Content Placeholder 2"/>
          <p:cNvSpPr>
            <a:spLocks noGrp="1"/>
          </p:cNvSpPr>
          <p:nvPr>
            <p:ph idx="1"/>
          </p:nvPr>
        </p:nvSpPr>
        <p:spPr/>
        <p:txBody>
          <a:bodyPr/>
          <a:lstStyle/>
          <a:p>
            <a:pPr algn="just">
              <a:buFont typeface="Wingdings" pitchFamily="2" charset="2"/>
              <a:buChar char="§"/>
            </a:pPr>
            <a:r>
              <a:rPr lang="id-ID" dirty="0" smtClean="0"/>
              <a:t>Menurut K. Bertens, 2013:21;</a:t>
            </a:r>
          </a:p>
          <a:p>
            <a:pPr marL="358775" indent="0" algn="just">
              <a:buNone/>
            </a:pPr>
            <a:r>
              <a:rPr lang="id-ID" dirty="0" smtClean="0"/>
              <a:t>Ciri khas filsafat dengan jelas tampak juga pada etika. Etika tidak berhenti pada yang konkrit, pada secara faktual dilakukan tapi ia bertanya tentang yang harus dilakukan atau tidak dilakukan, tentang yang baik atau buruk untuk dilakukan;</a:t>
            </a:r>
          </a:p>
          <a:p>
            <a:pPr marL="815975" indent="-457200" algn="just"/>
            <a:r>
              <a:rPr lang="id-ID" dirty="0" smtClean="0"/>
              <a:t>Contohnya mengenai masalah korupsi:</a:t>
            </a:r>
            <a:endParaRPr lang="id-ID" dirty="0"/>
          </a:p>
        </p:txBody>
      </p:sp>
      <p:sp>
        <p:nvSpPr>
          <p:cNvPr id="4" name="Slide Number Placeholder 3"/>
          <p:cNvSpPr>
            <a:spLocks noGrp="1"/>
          </p:cNvSpPr>
          <p:nvPr>
            <p:ph type="sldNum" sz="quarter" idx="12"/>
          </p:nvPr>
        </p:nvSpPr>
        <p:spPr/>
        <p:txBody>
          <a:bodyPr/>
          <a:lstStyle/>
          <a:p>
            <a:fld id="{933960FD-AFBC-4DC1-8744-79A5CCCEF4A7}" type="slidenum">
              <a:rPr lang="id-ID" smtClean="0"/>
              <a:t>10</a:t>
            </a:fld>
            <a:endParaRPr lang="id-ID"/>
          </a:p>
        </p:txBody>
      </p:sp>
    </p:spTree>
    <p:extLst>
      <p:ext uri="{BB962C8B-B14F-4D97-AF65-F5344CB8AC3E}">
        <p14:creationId xmlns:p14="http://schemas.microsoft.com/office/powerpoint/2010/main" val="109815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772816"/>
            <a:ext cx="6196405" cy="3950253"/>
          </a:xfrm>
        </p:spPr>
        <p:txBody>
          <a:bodyPr>
            <a:normAutofit fontScale="92500"/>
          </a:bodyPr>
          <a:lstStyle/>
          <a:p>
            <a:pPr marL="715963" lvl="2" indent="-273050" algn="just">
              <a:buFont typeface="Courier New" pitchFamily="49" charset="0"/>
              <a:buChar char="o"/>
            </a:pPr>
            <a:r>
              <a:rPr lang="id-ID" dirty="0" smtClean="0"/>
              <a:t>Dapat kita tanyakan bagaimana fungsinya dalam masyarakat, apakah banyak dilakukan, golongan mana yang banyak terlibat, alasan-alasan mengapa korupsi dipraktekkan, sebabnya mengapa korupsi begitu sulit diberantas, dan sebagainya. Itu semua pertanyaan untuk sosiologi;</a:t>
            </a:r>
          </a:p>
          <a:p>
            <a:pPr marL="715963" lvl="2" indent="-273050" algn="just">
              <a:buFont typeface="Courier New" pitchFamily="49" charset="0"/>
              <a:buChar char="o"/>
            </a:pPr>
            <a:r>
              <a:rPr lang="id-ID" dirty="0" smtClean="0"/>
              <a:t>Bagi etika pengetahuan hasil sosiologi itu sangat bermanfaat, tapi etika tidak membatasi diri dengan menyoroti korupsi sebagai gejala faktual, etika menyibukkan diri dengan pertanyaan apakah korupsi dapat dibenarkan atau tidak, bagaimana argumentasi mereka yang pro dan kontra dan apakah argumentasi mereka dapat dipertahankan?</a:t>
            </a:r>
            <a:endParaRPr lang="id-ID" dirty="0"/>
          </a:p>
        </p:txBody>
      </p:sp>
      <p:sp>
        <p:nvSpPr>
          <p:cNvPr id="2" name="Slide Number Placeholder 1"/>
          <p:cNvSpPr>
            <a:spLocks noGrp="1"/>
          </p:cNvSpPr>
          <p:nvPr>
            <p:ph type="sldNum" sz="quarter" idx="12"/>
          </p:nvPr>
        </p:nvSpPr>
        <p:spPr/>
        <p:txBody>
          <a:bodyPr/>
          <a:lstStyle/>
          <a:p>
            <a:fld id="{933960FD-AFBC-4DC1-8744-79A5CCCEF4A7}" type="slidenum">
              <a:rPr lang="id-ID" smtClean="0"/>
              <a:t>11</a:t>
            </a:fld>
            <a:endParaRPr lang="id-ID"/>
          </a:p>
        </p:txBody>
      </p:sp>
    </p:spTree>
    <p:extLst>
      <p:ext uri="{BB962C8B-B14F-4D97-AF65-F5344CB8AC3E}">
        <p14:creationId xmlns:p14="http://schemas.microsoft.com/office/powerpoint/2010/main" val="1559300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l"/>
            <a:r>
              <a:rPr lang="id-ID" dirty="0" smtClean="0"/>
              <a:t>Lili Rasjidi, 2016: 8,</a:t>
            </a:r>
            <a:endParaRPr lang="id-ID" dirty="0"/>
          </a:p>
        </p:txBody>
      </p:sp>
      <p:sp>
        <p:nvSpPr>
          <p:cNvPr id="4" name="Content Placeholder 2"/>
          <p:cNvSpPr>
            <a:spLocks noGrp="1"/>
          </p:cNvSpPr>
          <p:nvPr>
            <p:ph idx="1"/>
          </p:nvPr>
        </p:nvSpPr>
        <p:spPr/>
        <p:txBody>
          <a:bodyPr>
            <a:normAutofit/>
          </a:bodyPr>
          <a:lstStyle/>
          <a:p>
            <a:pPr algn="just">
              <a:buFont typeface="Wingdings" pitchFamily="2" charset="2"/>
              <a:buChar char="§"/>
            </a:pPr>
            <a:r>
              <a:rPr lang="id-ID" dirty="0" smtClean="0"/>
              <a:t>Jika dikaji secara cermat inti dari defenisi, apa itu filsafat hukum adalah:</a:t>
            </a:r>
          </a:p>
          <a:p>
            <a:pPr marL="356616" lvl="1" indent="0" algn="just">
              <a:buNone/>
            </a:pPr>
            <a:r>
              <a:rPr lang="id-ID" dirty="0" smtClean="0"/>
              <a:t>Bahwa filsafat hukum merupakan cabang dari filsafat,  yaitu filsafat etika atau moral;</a:t>
            </a:r>
          </a:p>
          <a:p>
            <a:pPr marL="356616" lvl="1" indent="0" algn="just">
              <a:buNone/>
            </a:pPr>
            <a:endParaRPr lang="id-ID" dirty="0"/>
          </a:p>
          <a:p>
            <a:pPr marL="356616" lvl="1" indent="0" algn="just">
              <a:buNone/>
            </a:pPr>
            <a:endParaRPr lang="id-ID" dirty="0" smtClean="0"/>
          </a:p>
          <a:p>
            <a:pPr marL="356616" lvl="1" indent="0" algn="just">
              <a:buNone/>
            </a:pPr>
            <a:endParaRPr lang="id-ID" dirty="0" smtClean="0"/>
          </a:p>
        </p:txBody>
      </p:sp>
      <p:sp>
        <p:nvSpPr>
          <p:cNvPr id="2" name="Slide Number Placeholder 1"/>
          <p:cNvSpPr>
            <a:spLocks noGrp="1"/>
          </p:cNvSpPr>
          <p:nvPr>
            <p:ph type="sldNum" sz="quarter" idx="12"/>
          </p:nvPr>
        </p:nvSpPr>
        <p:spPr/>
        <p:txBody>
          <a:bodyPr/>
          <a:lstStyle/>
          <a:p>
            <a:fld id="{933960FD-AFBC-4DC1-8744-79A5CCCEF4A7}" type="slidenum">
              <a:rPr lang="id-ID" smtClean="0"/>
              <a:t>12</a:t>
            </a:fld>
            <a:endParaRPr lang="id-ID"/>
          </a:p>
        </p:txBody>
      </p:sp>
    </p:spTree>
    <p:extLst>
      <p:ext uri="{BB962C8B-B14F-4D97-AF65-F5344CB8AC3E}">
        <p14:creationId xmlns:p14="http://schemas.microsoft.com/office/powerpoint/2010/main" val="2233781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0243498"/>
              </p:ext>
            </p:extLst>
          </p:nvPr>
        </p:nvGraphicFramePr>
        <p:xfrm>
          <a:off x="1463675" y="2119313"/>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933960FD-AFBC-4DC1-8744-79A5CCCEF4A7}" type="slidenum">
              <a:rPr lang="id-ID" smtClean="0"/>
              <a:t>13</a:t>
            </a:fld>
            <a:endParaRPr lang="id-ID"/>
          </a:p>
        </p:txBody>
      </p:sp>
    </p:spTree>
    <p:extLst>
      <p:ext uri="{BB962C8B-B14F-4D97-AF65-F5344CB8AC3E}">
        <p14:creationId xmlns:p14="http://schemas.microsoft.com/office/powerpoint/2010/main" val="2073986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Filsafat</a:t>
            </a:r>
            <a:endParaRPr lang="id-ID" dirty="0"/>
          </a:p>
        </p:txBody>
      </p:sp>
      <p:sp>
        <p:nvSpPr>
          <p:cNvPr id="4"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
            </a:pPr>
            <a:r>
              <a:rPr lang="en-US" i="1" dirty="0" err="1" smtClean="0"/>
              <a:t>Philoshopia</a:t>
            </a:r>
            <a:r>
              <a:rPr lang="en-US" dirty="0" smtClean="0"/>
              <a:t>, Bahasa </a:t>
            </a:r>
            <a:r>
              <a:rPr lang="en-US" dirty="0" err="1" smtClean="0"/>
              <a:t>Yunani</a:t>
            </a:r>
            <a:r>
              <a:rPr lang="en-US" dirty="0" smtClean="0"/>
              <a:t>,</a:t>
            </a:r>
          </a:p>
          <a:p>
            <a:pPr algn="just">
              <a:buFontTx/>
              <a:buChar char="-"/>
            </a:pPr>
            <a:r>
              <a:rPr lang="en-US" i="1" dirty="0" err="1" smtClean="0"/>
              <a:t>Philein</a:t>
            </a:r>
            <a:r>
              <a:rPr lang="en-US" i="1" dirty="0" smtClean="0"/>
              <a:t> = </a:t>
            </a:r>
            <a:r>
              <a:rPr lang="en-US" i="1" dirty="0" err="1" smtClean="0"/>
              <a:t>mencintai</a:t>
            </a:r>
            <a:endParaRPr lang="en-US" i="1" dirty="0" smtClean="0"/>
          </a:p>
          <a:p>
            <a:pPr algn="just">
              <a:buFontTx/>
              <a:buChar char="-"/>
            </a:pPr>
            <a:r>
              <a:rPr lang="en-US" i="1" dirty="0" err="1" smtClean="0"/>
              <a:t>Shopia</a:t>
            </a:r>
            <a:r>
              <a:rPr lang="en-US" i="1" dirty="0" smtClean="0"/>
              <a:t> = </a:t>
            </a:r>
            <a:r>
              <a:rPr lang="en-US" i="1" dirty="0" err="1" smtClean="0"/>
              <a:t>kebijaksanaan</a:t>
            </a:r>
            <a:endParaRPr lang="en-US" i="1" dirty="0" smtClean="0"/>
          </a:p>
          <a:p>
            <a:pPr algn="just">
              <a:buFont typeface="Wingdings" panose="05000000000000000000" pitchFamily="2" charset="2"/>
              <a:buChar char="§"/>
            </a:pPr>
            <a:r>
              <a:rPr lang="en-US" i="1" dirty="0" err="1" smtClean="0"/>
              <a:t>Secara</a:t>
            </a:r>
            <a:r>
              <a:rPr lang="en-US" i="1" dirty="0" smtClean="0"/>
              <a:t> </a:t>
            </a:r>
            <a:r>
              <a:rPr lang="en-US" i="1" dirty="0" err="1" smtClean="0"/>
              <a:t>Etimologis</a:t>
            </a:r>
            <a:r>
              <a:rPr lang="en-US" i="1" dirty="0" smtClean="0"/>
              <a:t> </a:t>
            </a:r>
            <a:r>
              <a:rPr lang="en-US" i="1" dirty="0" err="1" smtClean="0"/>
              <a:t>filsafat</a:t>
            </a:r>
            <a:r>
              <a:rPr lang="en-US" i="1" dirty="0" smtClean="0"/>
              <a:t> </a:t>
            </a:r>
            <a:r>
              <a:rPr lang="en-US" i="1" dirty="0" err="1" smtClean="0"/>
              <a:t>berarti</a:t>
            </a:r>
            <a:r>
              <a:rPr lang="en-US" i="1" dirty="0" smtClean="0"/>
              <a:t> </a:t>
            </a:r>
            <a:r>
              <a:rPr lang="en-US" i="1" dirty="0" err="1" smtClean="0"/>
              <a:t>cinta</a:t>
            </a:r>
            <a:r>
              <a:rPr lang="en-US" i="1" dirty="0" smtClean="0"/>
              <a:t> </a:t>
            </a:r>
            <a:r>
              <a:rPr lang="en-US" i="1" dirty="0" err="1" smtClean="0"/>
              <a:t>akan</a:t>
            </a:r>
            <a:r>
              <a:rPr lang="en-US" i="1" dirty="0" smtClean="0"/>
              <a:t> </a:t>
            </a:r>
            <a:r>
              <a:rPr lang="en-US" i="1" dirty="0" err="1" smtClean="0"/>
              <a:t>kebijaksanaan</a:t>
            </a:r>
            <a:r>
              <a:rPr lang="en-US" i="1" dirty="0" smtClean="0"/>
              <a:t>;</a:t>
            </a:r>
          </a:p>
          <a:p>
            <a:pPr algn="just">
              <a:buFont typeface="Wingdings" panose="05000000000000000000" pitchFamily="2" charset="2"/>
              <a:buChar char="§"/>
            </a:pPr>
            <a:r>
              <a:rPr lang="en-US" i="1" dirty="0" err="1" smtClean="0"/>
              <a:t>Herodutus</a:t>
            </a:r>
            <a:r>
              <a:rPr lang="en-US" i="1" dirty="0" smtClean="0"/>
              <a:t> </a:t>
            </a:r>
            <a:r>
              <a:rPr lang="en-US" i="1" dirty="0" err="1" smtClean="0"/>
              <a:t>menggunakan</a:t>
            </a:r>
            <a:r>
              <a:rPr lang="en-US" i="1" dirty="0" smtClean="0"/>
              <a:t> kata </a:t>
            </a:r>
            <a:r>
              <a:rPr lang="en-US" i="1" dirty="0" err="1" smtClean="0"/>
              <a:t>kerja</a:t>
            </a:r>
            <a:r>
              <a:rPr lang="en-US" i="1" dirty="0" smtClean="0"/>
              <a:t> </a:t>
            </a:r>
            <a:r>
              <a:rPr lang="en-US" i="1" dirty="0" err="1" smtClean="0"/>
              <a:t>Philosophein</a:t>
            </a:r>
            <a:r>
              <a:rPr lang="en-US" i="1" dirty="0" smtClean="0"/>
              <a:t> </a:t>
            </a:r>
            <a:r>
              <a:rPr lang="en-US" i="1" dirty="0" err="1" smtClean="0"/>
              <a:t>dalam</a:t>
            </a:r>
            <a:r>
              <a:rPr lang="en-US" i="1" dirty="0" smtClean="0"/>
              <a:t> </a:t>
            </a:r>
            <a:r>
              <a:rPr lang="en-US" i="1" dirty="0" err="1" smtClean="0"/>
              <a:t>arti</a:t>
            </a:r>
            <a:r>
              <a:rPr lang="en-US" i="1" dirty="0" smtClean="0"/>
              <a:t> “</a:t>
            </a:r>
            <a:r>
              <a:rPr lang="en-US" i="1" dirty="0" err="1" smtClean="0"/>
              <a:t>berusaha</a:t>
            </a:r>
            <a:r>
              <a:rPr lang="en-US" i="1" dirty="0" smtClean="0"/>
              <a:t> </a:t>
            </a:r>
            <a:r>
              <a:rPr lang="en-US" i="1" dirty="0" err="1" smtClean="0"/>
              <a:t>menemukan</a:t>
            </a:r>
            <a:r>
              <a:rPr lang="en-US" i="1" dirty="0" smtClean="0"/>
              <a:t>” </a:t>
            </a:r>
            <a:r>
              <a:rPr lang="id-ID" i="1" dirty="0" smtClean="0"/>
              <a:t>;</a:t>
            </a:r>
          </a:p>
          <a:p>
            <a:pPr lvl="1" algn="just"/>
            <a:r>
              <a:rPr lang="en-US" dirty="0" err="1"/>
              <a:t>Dalam</a:t>
            </a:r>
            <a:r>
              <a:rPr lang="en-US" dirty="0"/>
              <a:t> </a:t>
            </a:r>
            <a:r>
              <a:rPr lang="en-US" dirty="0" err="1"/>
              <a:t>arti</a:t>
            </a:r>
            <a:r>
              <a:rPr lang="en-US" dirty="0"/>
              <a:t> </a:t>
            </a:r>
            <a:r>
              <a:rPr lang="en-US" dirty="0" err="1"/>
              <a:t>ini</a:t>
            </a:r>
            <a:r>
              <a:rPr lang="en-US" dirty="0"/>
              <a:t>, </a:t>
            </a:r>
            <a:r>
              <a:rPr lang="en-US" dirty="0" err="1"/>
              <a:t>filsafat</a:t>
            </a:r>
            <a:r>
              <a:rPr lang="en-US" dirty="0"/>
              <a:t> </a:t>
            </a:r>
            <a:r>
              <a:rPr lang="en-US" dirty="0" err="1"/>
              <a:t>bermakna</a:t>
            </a:r>
            <a:r>
              <a:rPr lang="en-US" dirty="0"/>
              <a:t> </a:t>
            </a:r>
            <a:r>
              <a:rPr lang="en-US" dirty="0" err="1"/>
              <a:t>kecintaan</a:t>
            </a:r>
            <a:r>
              <a:rPr lang="en-US" dirty="0"/>
              <a:t> </a:t>
            </a:r>
            <a:r>
              <a:rPr lang="en-US" dirty="0" err="1"/>
              <a:t>seseorang</a:t>
            </a:r>
            <a:r>
              <a:rPr lang="en-US" dirty="0"/>
              <a:t> </a:t>
            </a:r>
            <a:r>
              <a:rPr lang="en-US" dirty="0" err="1"/>
              <a:t>untuk</a:t>
            </a:r>
            <a:r>
              <a:rPr lang="en-US" dirty="0"/>
              <a:t> </a:t>
            </a:r>
            <a:r>
              <a:rPr lang="en-US" dirty="0" err="1"/>
              <a:t>mencari</a:t>
            </a:r>
            <a:r>
              <a:rPr lang="en-US" dirty="0"/>
              <a:t> </a:t>
            </a:r>
            <a:r>
              <a:rPr lang="en-US" dirty="0" err="1"/>
              <a:t>tahu</a:t>
            </a:r>
            <a:r>
              <a:rPr lang="en-US" dirty="0"/>
              <a:t> </a:t>
            </a:r>
            <a:r>
              <a:rPr lang="en-US" dirty="0" err="1"/>
              <a:t>dan</a:t>
            </a:r>
            <a:r>
              <a:rPr lang="en-US" dirty="0"/>
              <a:t> </a:t>
            </a:r>
            <a:r>
              <a:rPr lang="en-US" dirty="0" err="1"/>
              <a:t>memuaskan</a:t>
            </a:r>
            <a:r>
              <a:rPr lang="en-US" dirty="0"/>
              <a:t> </a:t>
            </a:r>
            <a:r>
              <a:rPr lang="en-US" dirty="0" err="1"/>
              <a:t>kerinduan</a:t>
            </a:r>
            <a:r>
              <a:rPr lang="en-US" dirty="0"/>
              <a:t> </a:t>
            </a:r>
            <a:r>
              <a:rPr lang="en-US" dirty="0" err="1"/>
              <a:t>intelektualnya</a:t>
            </a:r>
            <a:r>
              <a:rPr lang="en-US" dirty="0"/>
              <a:t> </a:t>
            </a:r>
            <a:r>
              <a:rPr lang="en-US" dirty="0" err="1"/>
              <a:t>lebih</a:t>
            </a:r>
            <a:r>
              <a:rPr lang="en-US" dirty="0"/>
              <a:t> </a:t>
            </a:r>
            <a:r>
              <a:rPr lang="en-US" dirty="0" err="1"/>
              <a:t>dari</a:t>
            </a:r>
            <a:r>
              <a:rPr lang="en-US" dirty="0"/>
              <a:t> </a:t>
            </a:r>
            <a:r>
              <a:rPr lang="en-US" dirty="0" err="1"/>
              <a:t>kebijaksanaan</a:t>
            </a:r>
            <a:r>
              <a:rPr lang="en-US" dirty="0"/>
              <a:t>;</a:t>
            </a:r>
          </a:p>
          <a:p>
            <a:pPr algn="just">
              <a:buFont typeface="Wingdings" panose="05000000000000000000" pitchFamily="2" charset="2"/>
              <a:buChar char="§"/>
            </a:pPr>
            <a:r>
              <a:rPr lang="en-US" dirty="0"/>
              <a:t>Pythagoras, </a:t>
            </a:r>
            <a:r>
              <a:rPr lang="en-US" dirty="0" err="1"/>
              <a:t>memahami</a:t>
            </a:r>
            <a:r>
              <a:rPr lang="en-US" dirty="0"/>
              <a:t> Sophia </a:t>
            </a:r>
            <a:r>
              <a:rPr lang="en-US" dirty="0" err="1"/>
              <a:t>sebagai</a:t>
            </a:r>
            <a:r>
              <a:rPr lang="en-US" dirty="0"/>
              <a:t> </a:t>
            </a:r>
            <a:r>
              <a:rPr lang="en-US" dirty="0" err="1"/>
              <a:t>pengetahuan</a:t>
            </a:r>
            <a:r>
              <a:rPr lang="en-US" dirty="0"/>
              <a:t> </a:t>
            </a:r>
            <a:r>
              <a:rPr lang="en-US" dirty="0" err="1"/>
              <a:t>hasil</a:t>
            </a:r>
            <a:r>
              <a:rPr lang="en-US" dirty="0"/>
              <a:t> </a:t>
            </a:r>
            <a:r>
              <a:rPr lang="en-US" dirty="0" err="1"/>
              <a:t>kontemplasi</a:t>
            </a:r>
            <a:r>
              <a:rPr lang="en-US" dirty="0"/>
              <a:t>;</a:t>
            </a:r>
            <a:endParaRPr lang="en-US" i="1" dirty="0"/>
          </a:p>
        </p:txBody>
      </p:sp>
      <p:sp>
        <p:nvSpPr>
          <p:cNvPr id="3" name="Slide Number Placeholder 2"/>
          <p:cNvSpPr>
            <a:spLocks noGrp="1"/>
          </p:cNvSpPr>
          <p:nvPr>
            <p:ph type="sldNum" sz="quarter" idx="12"/>
          </p:nvPr>
        </p:nvSpPr>
        <p:spPr/>
        <p:txBody>
          <a:bodyPr/>
          <a:lstStyle/>
          <a:p>
            <a:fld id="{933960FD-AFBC-4DC1-8744-79A5CCCEF4A7}" type="slidenum">
              <a:rPr lang="id-ID" smtClean="0"/>
              <a:t>2</a:t>
            </a:fld>
            <a:endParaRPr lang="id-ID"/>
          </a:p>
        </p:txBody>
      </p:sp>
    </p:spTree>
    <p:extLst>
      <p:ext uri="{BB962C8B-B14F-4D97-AF65-F5344CB8AC3E}">
        <p14:creationId xmlns:p14="http://schemas.microsoft.com/office/powerpoint/2010/main" val="4022668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id-ID" dirty="0" smtClean="0"/>
              <a:t>Menurut Plato, filasafat adalah ilmu pengetahuan yang berminat mencapai kebenaran asli;</a:t>
            </a:r>
          </a:p>
          <a:p>
            <a:pPr algn="just"/>
            <a:r>
              <a:rPr lang="id-ID" dirty="0" smtClean="0"/>
              <a:t>Menurut Immanuel Kant, filsafat adalah ilmu pengetahuan yang menjadi pokok dan pangkal dari segala pengetahuan yang tercakup di dalamnya empat persoalan:</a:t>
            </a:r>
          </a:p>
          <a:p>
            <a:pPr lvl="1" algn="just">
              <a:buFontTx/>
              <a:buChar char="-"/>
            </a:pPr>
            <a:r>
              <a:rPr lang="id-ID" dirty="0" smtClean="0"/>
              <a:t>Apakah yang dapat kita ketahui (metafisika), </a:t>
            </a:r>
          </a:p>
          <a:p>
            <a:pPr lvl="1" algn="just">
              <a:buFontTx/>
              <a:buChar char="-"/>
            </a:pPr>
            <a:r>
              <a:rPr lang="id-ID" dirty="0" smtClean="0"/>
              <a:t> Apakah yang seharusnya kita kerjakan (etika),</a:t>
            </a:r>
          </a:p>
          <a:p>
            <a:pPr lvl="1" algn="just">
              <a:buFontTx/>
              <a:buChar char="-"/>
            </a:pPr>
            <a:r>
              <a:rPr lang="id-ID" dirty="0"/>
              <a:t> </a:t>
            </a:r>
            <a:r>
              <a:rPr lang="id-ID" dirty="0" smtClean="0"/>
              <a:t>Sampai dimanakah harapan kita (agama),</a:t>
            </a:r>
          </a:p>
          <a:p>
            <a:pPr lvl="1" algn="just">
              <a:buFontTx/>
              <a:buChar char="-"/>
            </a:pPr>
            <a:r>
              <a:rPr lang="id-ID" dirty="0"/>
              <a:t> </a:t>
            </a:r>
            <a:r>
              <a:rPr lang="id-ID" dirty="0" smtClean="0"/>
              <a:t>Apakah yang dinamakan manusia (antropologi),</a:t>
            </a:r>
          </a:p>
          <a:p>
            <a:pPr marL="0" indent="0" algn="just">
              <a:buNone/>
            </a:pPr>
            <a:endParaRPr lang="id-ID" dirty="0"/>
          </a:p>
        </p:txBody>
      </p:sp>
      <p:sp>
        <p:nvSpPr>
          <p:cNvPr id="4" name="Slide Number Placeholder 3"/>
          <p:cNvSpPr>
            <a:spLocks noGrp="1"/>
          </p:cNvSpPr>
          <p:nvPr>
            <p:ph type="sldNum" sz="quarter" idx="12"/>
          </p:nvPr>
        </p:nvSpPr>
        <p:spPr/>
        <p:txBody>
          <a:bodyPr/>
          <a:lstStyle/>
          <a:p>
            <a:fld id="{933960FD-AFBC-4DC1-8744-79A5CCCEF4A7}" type="slidenum">
              <a:rPr lang="id-ID" smtClean="0"/>
              <a:t>3</a:t>
            </a:fld>
            <a:endParaRPr lang="id-ID"/>
          </a:p>
        </p:txBody>
      </p:sp>
      <p:sp>
        <p:nvSpPr>
          <p:cNvPr id="5" name="Title 1"/>
          <p:cNvSpPr>
            <a:spLocks noGrp="1"/>
          </p:cNvSpPr>
          <p:nvPr>
            <p:ph type="title"/>
          </p:nvPr>
        </p:nvSpPr>
        <p:spPr/>
        <p:txBody>
          <a:bodyPr/>
          <a:lstStyle/>
          <a:p>
            <a:pPr algn="l"/>
            <a:r>
              <a:rPr lang="id-ID" dirty="0" smtClean="0"/>
              <a:t>Lili Rasjidi, 2016: 9,</a:t>
            </a:r>
            <a:endParaRPr lang="id-ID" dirty="0"/>
          </a:p>
        </p:txBody>
      </p:sp>
    </p:spTree>
    <p:extLst>
      <p:ext uri="{BB962C8B-B14F-4D97-AF65-F5344CB8AC3E}">
        <p14:creationId xmlns:p14="http://schemas.microsoft.com/office/powerpoint/2010/main" val="148073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Etika</a:t>
            </a:r>
            <a:endParaRPr lang="id-ID" dirty="0"/>
          </a:p>
        </p:txBody>
      </p:sp>
      <p:sp>
        <p:nvSpPr>
          <p:cNvPr id="4" name="Title 2"/>
          <p:cNvSpPr>
            <a:spLocks noGrp="1"/>
          </p:cNvSpPr>
          <p:nvPr>
            <p:ph idx="1"/>
          </p:nvPr>
        </p:nvSpPr>
        <p:spPr/>
        <p:txBody>
          <a:bodyPr>
            <a:noAutofit/>
          </a:bodyPr>
          <a:lstStyle/>
          <a:p>
            <a:pPr marL="0" indent="0" algn="just">
              <a:buNone/>
            </a:pPr>
            <a:r>
              <a:rPr lang="id-ID" dirty="0" smtClean="0"/>
              <a:t>Menurut </a:t>
            </a:r>
            <a:r>
              <a:rPr lang="id-ID" dirty="0"/>
              <a:t> </a:t>
            </a:r>
            <a:r>
              <a:rPr lang="id-ID" dirty="0" smtClean="0"/>
              <a:t>Sony Keraf:</a:t>
            </a:r>
          </a:p>
          <a:p>
            <a:pPr marL="514350" indent="-514350" algn="just">
              <a:buFont typeface="+mj-lt"/>
              <a:buAutoNum type="arabicPeriod"/>
            </a:pPr>
            <a:r>
              <a:rPr lang="id-ID" dirty="0"/>
              <a:t>Etika dipahami dalam pengertian moralitas , </a:t>
            </a:r>
            <a:r>
              <a:rPr lang="id-ID" b="1" i="1" dirty="0"/>
              <a:t>etika adalah filsafat moral</a:t>
            </a:r>
            <a:r>
              <a:rPr lang="id-ID" dirty="0"/>
              <a:t> atau ilmu yang membahas dan mengkaji secara kritis persoalan benar dan salah secara moral, tentang bagaimana harus bertindak dalam situasi konkret</a:t>
            </a:r>
            <a:r>
              <a:rPr lang="id-ID" dirty="0" smtClean="0"/>
              <a:t>.</a:t>
            </a:r>
          </a:p>
          <a:p>
            <a:pPr marL="0" indent="0" algn="just">
              <a:buNone/>
            </a:pPr>
            <a:endParaRPr lang="id-ID" dirty="0" smtClean="0"/>
          </a:p>
          <a:p>
            <a:pPr algn="just"/>
            <a:r>
              <a:rPr lang="id-ID" dirty="0" smtClean="0"/>
              <a:t/>
            </a:r>
            <a:br>
              <a:rPr lang="id-ID" dirty="0" smtClean="0"/>
            </a:br>
            <a:endParaRPr lang="id-ID" dirty="0"/>
          </a:p>
        </p:txBody>
      </p:sp>
      <p:sp>
        <p:nvSpPr>
          <p:cNvPr id="3" name="Slide Number Placeholder 2"/>
          <p:cNvSpPr>
            <a:spLocks noGrp="1"/>
          </p:cNvSpPr>
          <p:nvPr>
            <p:ph type="sldNum" sz="quarter" idx="12"/>
          </p:nvPr>
        </p:nvSpPr>
        <p:spPr/>
        <p:txBody>
          <a:bodyPr/>
          <a:lstStyle/>
          <a:p>
            <a:fld id="{933960FD-AFBC-4DC1-8744-79A5CCCEF4A7}" type="slidenum">
              <a:rPr lang="id-ID" smtClean="0"/>
              <a:t>4</a:t>
            </a:fld>
            <a:endParaRPr lang="id-ID"/>
          </a:p>
        </p:txBody>
      </p:sp>
    </p:spTree>
    <p:extLst>
      <p:ext uri="{BB962C8B-B14F-4D97-AF65-F5344CB8AC3E}">
        <p14:creationId xmlns:p14="http://schemas.microsoft.com/office/powerpoint/2010/main" val="2694665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smtClean="0"/>
              <a:t>2. Kamus Besar Bahasa Indonesia</a:t>
            </a:r>
          </a:p>
          <a:p>
            <a:pPr marL="442913" indent="0" algn="just">
              <a:buNone/>
            </a:pPr>
            <a:r>
              <a:rPr lang="id-ID" dirty="0" smtClean="0"/>
              <a:t>Etika dijelaskan dalam tiga arti:</a:t>
            </a:r>
          </a:p>
          <a:p>
            <a:pPr marL="811213" lvl="1" indent="-368300" algn="just">
              <a:buNone/>
              <a:tabLst>
                <a:tab pos="811213" algn="l"/>
              </a:tabLst>
            </a:pPr>
            <a:r>
              <a:rPr lang="id-ID" dirty="0" smtClean="0"/>
              <a:t>1)	Ilmu tentang apa yang baik dan yang buruk dan tentang hak dan kewajiban moral,</a:t>
            </a:r>
          </a:p>
          <a:p>
            <a:pPr marL="811213" lvl="1" indent="-368300" algn="just">
              <a:buNone/>
              <a:tabLst>
                <a:tab pos="811213" algn="l"/>
              </a:tabLst>
            </a:pPr>
            <a:r>
              <a:rPr lang="id-ID" dirty="0" smtClean="0"/>
              <a:t>2)	Kumpulan asas atau nilai yang berkenaan dengan akhak,</a:t>
            </a:r>
          </a:p>
          <a:p>
            <a:pPr marL="811213" lvl="1" indent="-368300" algn="just">
              <a:buNone/>
              <a:tabLst>
                <a:tab pos="811213" algn="l"/>
              </a:tabLst>
            </a:pPr>
            <a:r>
              <a:rPr lang="id-ID" dirty="0" smtClean="0"/>
              <a:t>3)	Nilai mengenai benar dan salah yang dianut oleh golongan atau masyarakat.</a:t>
            </a:r>
          </a:p>
          <a:p>
            <a:endParaRPr lang="id-ID" dirty="0"/>
          </a:p>
        </p:txBody>
      </p:sp>
      <p:sp>
        <p:nvSpPr>
          <p:cNvPr id="2" name="Slide Number Placeholder 1"/>
          <p:cNvSpPr>
            <a:spLocks noGrp="1"/>
          </p:cNvSpPr>
          <p:nvPr>
            <p:ph type="sldNum" sz="quarter" idx="12"/>
          </p:nvPr>
        </p:nvSpPr>
        <p:spPr/>
        <p:txBody>
          <a:bodyPr/>
          <a:lstStyle/>
          <a:p>
            <a:fld id="{933960FD-AFBC-4DC1-8744-79A5CCCEF4A7}" type="slidenum">
              <a:rPr lang="id-ID" smtClean="0"/>
              <a:t>5</a:t>
            </a:fld>
            <a:endParaRPr lang="id-ID"/>
          </a:p>
        </p:txBody>
      </p:sp>
    </p:spTree>
    <p:extLst>
      <p:ext uri="{BB962C8B-B14F-4D97-AF65-F5344CB8AC3E}">
        <p14:creationId xmlns:p14="http://schemas.microsoft.com/office/powerpoint/2010/main" val="267857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lnSpcReduction="10000"/>
          </a:bodyPr>
          <a:lstStyle/>
          <a:p>
            <a:pPr algn="just">
              <a:buFont typeface="Wingdings" pitchFamily="2" charset="2"/>
              <a:buChar char="q"/>
            </a:pPr>
            <a:endParaRPr lang="id-ID" dirty="0" smtClean="0"/>
          </a:p>
          <a:p>
            <a:pPr algn="just">
              <a:buFont typeface="Wingdings" pitchFamily="2" charset="2"/>
              <a:buChar char="q"/>
            </a:pPr>
            <a:r>
              <a:rPr lang="id-ID" b="1" dirty="0" smtClean="0"/>
              <a:t>Abu </a:t>
            </a:r>
            <a:r>
              <a:rPr lang="id-ID" b="1" dirty="0"/>
              <a:t>Bakar</a:t>
            </a:r>
            <a:r>
              <a:rPr lang="id-ID" dirty="0"/>
              <a:t> Muhammad Zakariya Ar-Razi dan Abu Ali Ahmad ibn Muhammad ibn Miskawaih, filsuf muslim yang khusus berbicara dalam bidang </a:t>
            </a:r>
            <a:r>
              <a:rPr lang="id-ID" b="1" dirty="0"/>
              <a:t>akhlak (etika</a:t>
            </a:r>
            <a:r>
              <a:rPr lang="id-ID" dirty="0" smtClean="0"/>
              <a:t>).</a:t>
            </a:r>
            <a:r>
              <a:rPr lang="id-ID" dirty="0"/>
              <a:t> </a:t>
            </a:r>
            <a:r>
              <a:rPr lang="id-ID" dirty="0" smtClean="0"/>
              <a:t>Menggunakan </a:t>
            </a:r>
            <a:r>
              <a:rPr lang="id-ID" dirty="0"/>
              <a:t>Al-Quran dan Hadis Muhammad SAW yang bertujuan menanamkan dalam diri manusia kualitas-kualitas moral serta melaksanakannya dalam </a:t>
            </a:r>
            <a:r>
              <a:rPr lang="id-ID" dirty="0" smtClean="0"/>
              <a:t>tindakan.</a:t>
            </a:r>
            <a:endParaRPr lang="id-ID" dirty="0"/>
          </a:p>
        </p:txBody>
      </p:sp>
      <p:sp>
        <p:nvSpPr>
          <p:cNvPr id="2" name="Slide Number Placeholder 1"/>
          <p:cNvSpPr>
            <a:spLocks noGrp="1"/>
          </p:cNvSpPr>
          <p:nvPr>
            <p:ph type="sldNum" sz="quarter" idx="12"/>
          </p:nvPr>
        </p:nvSpPr>
        <p:spPr/>
        <p:txBody>
          <a:bodyPr/>
          <a:lstStyle/>
          <a:p>
            <a:fld id="{933960FD-AFBC-4DC1-8744-79A5CCCEF4A7}" type="slidenum">
              <a:rPr lang="id-ID" smtClean="0"/>
              <a:t>6</a:t>
            </a:fld>
            <a:endParaRPr lang="id-ID"/>
          </a:p>
        </p:txBody>
      </p:sp>
    </p:spTree>
    <p:extLst>
      <p:ext uri="{BB962C8B-B14F-4D97-AF65-F5344CB8AC3E}">
        <p14:creationId xmlns:p14="http://schemas.microsoft.com/office/powerpoint/2010/main" val="111864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85000" lnSpcReduction="20000"/>
          </a:bodyPr>
          <a:lstStyle/>
          <a:p>
            <a:pPr algn="just">
              <a:buFont typeface="Wingdings" pitchFamily="2" charset="2"/>
              <a:buChar char="q"/>
            </a:pPr>
            <a:endParaRPr lang="id-ID" dirty="0" smtClean="0"/>
          </a:p>
          <a:p>
            <a:pPr algn="just">
              <a:buFont typeface="Wingdings" pitchFamily="2" charset="2"/>
              <a:buChar char="q"/>
            </a:pPr>
            <a:r>
              <a:rPr lang="id-ID" dirty="0" smtClean="0"/>
              <a:t>Aristoteles  berpendapat  </a:t>
            </a:r>
            <a:r>
              <a:rPr lang="id-ID" dirty="0"/>
              <a:t>bahwa etika merupakan salah satu bagian dari filsafat, </a:t>
            </a:r>
            <a:r>
              <a:rPr lang="id-ID" dirty="0" smtClean="0"/>
              <a:t>selain </a:t>
            </a:r>
            <a:r>
              <a:rPr lang="id-ID" dirty="0"/>
              <a:t>metafisika, logika, retorika, </a:t>
            </a:r>
            <a:r>
              <a:rPr lang="id-ID" dirty="0" smtClean="0"/>
              <a:t>ekonomi</a:t>
            </a:r>
            <a:r>
              <a:rPr lang="id-ID" dirty="0"/>
              <a:t>, politik, estetika dan </a:t>
            </a:r>
            <a:r>
              <a:rPr lang="id-ID" dirty="0" smtClean="0"/>
              <a:t>sebagainya.</a:t>
            </a:r>
          </a:p>
          <a:p>
            <a:pPr lvl="1" algn="just"/>
            <a:r>
              <a:rPr lang="id-ID" dirty="0" smtClean="0"/>
              <a:t>Metafisika, filsafat  yang membahas segala seuatu yang ada,</a:t>
            </a:r>
          </a:p>
          <a:p>
            <a:pPr lvl="1" algn="just"/>
            <a:r>
              <a:rPr lang="id-ID" dirty="0" smtClean="0"/>
              <a:t>Logika, filsafat yang membicarakan bagaimana hukum-hukum penyimpulan yang lurus dan benar,</a:t>
            </a:r>
          </a:p>
          <a:p>
            <a:pPr lvl="1" algn="just"/>
            <a:r>
              <a:rPr lang="id-ID" b="1" dirty="0" smtClean="0"/>
              <a:t>Etika, filsafat yang membahas apa yang dimaksud  dengan baik itu</a:t>
            </a:r>
            <a:r>
              <a:rPr lang="id-ID" dirty="0" smtClean="0"/>
              <a:t>.</a:t>
            </a:r>
          </a:p>
          <a:p>
            <a:pPr lvl="1" algn="just"/>
            <a:r>
              <a:rPr lang="id-ID" dirty="0" smtClean="0"/>
              <a:t>Estetika, filasafat yang membahas apakah sesuatu yang indah itu.</a:t>
            </a:r>
            <a:endParaRPr lang="id-ID" dirty="0"/>
          </a:p>
        </p:txBody>
      </p:sp>
      <p:sp>
        <p:nvSpPr>
          <p:cNvPr id="2" name="Slide Number Placeholder 1"/>
          <p:cNvSpPr>
            <a:spLocks noGrp="1"/>
          </p:cNvSpPr>
          <p:nvPr>
            <p:ph type="sldNum" sz="quarter" idx="12"/>
          </p:nvPr>
        </p:nvSpPr>
        <p:spPr/>
        <p:txBody>
          <a:bodyPr/>
          <a:lstStyle/>
          <a:p>
            <a:fld id="{933960FD-AFBC-4DC1-8744-79A5CCCEF4A7}" type="slidenum">
              <a:rPr lang="id-ID" smtClean="0"/>
              <a:t>7</a:t>
            </a:fld>
            <a:endParaRPr lang="id-ID"/>
          </a:p>
        </p:txBody>
      </p:sp>
    </p:spTree>
    <p:extLst>
      <p:ext uri="{BB962C8B-B14F-4D97-AF65-F5344CB8AC3E}">
        <p14:creationId xmlns:p14="http://schemas.microsoft.com/office/powerpoint/2010/main" val="1650484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Ciri-ciri filsafat:</a:t>
            </a:r>
            <a:endParaRPr lang="id-ID" dirty="0"/>
          </a:p>
        </p:txBody>
      </p:sp>
      <p:sp>
        <p:nvSpPr>
          <p:cNvPr id="4"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
            </a:pPr>
            <a:r>
              <a:rPr lang="en-US" dirty="0" err="1" smtClean="0"/>
              <a:t>Ciri</a:t>
            </a:r>
            <a:r>
              <a:rPr lang="en-US" dirty="0" smtClean="0"/>
              <a:t> – </a:t>
            </a:r>
            <a:r>
              <a:rPr lang="en-US" dirty="0" err="1" smtClean="0"/>
              <a:t>ciri</a:t>
            </a:r>
            <a:r>
              <a:rPr lang="en-US" dirty="0" smtClean="0"/>
              <a:t> </a:t>
            </a:r>
            <a:r>
              <a:rPr lang="en-US" dirty="0" err="1" smtClean="0"/>
              <a:t>khas</a:t>
            </a:r>
            <a:r>
              <a:rPr lang="en-US" dirty="0" smtClean="0"/>
              <a:t> </a:t>
            </a:r>
            <a:r>
              <a:rPr lang="en-US" dirty="0" err="1" smtClean="0"/>
              <a:t>filsafat</a:t>
            </a:r>
            <a:r>
              <a:rPr lang="en-US" dirty="0" smtClean="0"/>
              <a:t> </a:t>
            </a:r>
            <a:r>
              <a:rPr lang="en-US" dirty="0" err="1" smtClean="0"/>
              <a:t>menurut</a:t>
            </a:r>
            <a:r>
              <a:rPr lang="en-US" dirty="0" smtClean="0"/>
              <a:t> Plato (Andre Ata </a:t>
            </a:r>
            <a:r>
              <a:rPr lang="en-US" dirty="0" err="1" smtClean="0"/>
              <a:t>Ujan</a:t>
            </a:r>
            <a:r>
              <a:rPr lang="id-ID" dirty="0"/>
              <a:t>:</a:t>
            </a:r>
            <a:r>
              <a:rPr lang="en-US" dirty="0" smtClean="0"/>
              <a:t> 2009, 17):</a:t>
            </a:r>
          </a:p>
          <a:p>
            <a:pPr marL="596646" indent="-514350" algn="just">
              <a:buAutoNum type="arabicPeriod"/>
            </a:pPr>
            <a:r>
              <a:rPr lang="en-US" dirty="0" err="1" smtClean="0"/>
              <a:t>Pengetahuan</a:t>
            </a:r>
            <a:r>
              <a:rPr lang="en-US" dirty="0" smtClean="0"/>
              <a:t> </a:t>
            </a:r>
            <a:r>
              <a:rPr lang="en-US" dirty="0" err="1" smtClean="0"/>
              <a:t>filosofis</a:t>
            </a:r>
            <a:r>
              <a:rPr lang="en-US" dirty="0" smtClean="0"/>
              <a:t> </a:t>
            </a:r>
            <a:r>
              <a:rPr lang="en-US" dirty="0" err="1" smtClean="0"/>
              <a:t>harus</a:t>
            </a:r>
            <a:r>
              <a:rPr lang="en-US" dirty="0" smtClean="0"/>
              <a:t> </a:t>
            </a:r>
            <a:r>
              <a:rPr lang="en-US" dirty="0" err="1" smtClean="0"/>
              <a:t>dapat</a:t>
            </a:r>
            <a:r>
              <a:rPr lang="en-US" dirty="0" smtClean="0"/>
              <a:t> </a:t>
            </a:r>
            <a:r>
              <a:rPr lang="en-US" dirty="0" err="1" smtClean="0"/>
              <a:t>bertahan</a:t>
            </a:r>
            <a:r>
              <a:rPr lang="en-US" dirty="0" smtClean="0"/>
              <a:t> </a:t>
            </a:r>
            <a:r>
              <a:rPr lang="en-US" dirty="0" err="1" smtClean="0"/>
              <a:t>terhadap</a:t>
            </a:r>
            <a:r>
              <a:rPr lang="en-US" dirty="0" smtClean="0"/>
              <a:t> </a:t>
            </a:r>
            <a:r>
              <a:rPr lang="en-US" i="1" dirty="0" err="1" smtClean="0"/>
              <a:t>diskusi</a:t>
            </a:r>
            <a:r>
              <a:rPr lang="en-US" i="1" dirty="0" smtClean="0"/>
              <a:t> </a:t>
            </a:r>
            <a:r>
              <a:rPr lang="en-US" i="1" dirty="0" err="1" smtClean="0"/>
              <a:t>kritis</a:t>
            </a:r>
            <a:r>
              <a:rPr lang="en-US" dirty="0" smtClean="0"/>
              <a:t>, </a:t>
            </a:r>
            <a:r>
              <a:rPr lang="en-US" dirty="0" err="1" smtClean="0"/>
              <a:t>sifat</a:t>
            </a:r>
            <a:r>
              <a:rPr lang="en-US" dirty="0" smtClean="0"/>
              <a:t> </a:t>
            </a:r>
            <a:r>
              <a:rPr lang="en-US" dirty="0" err="1" smtClean="0"/>
              <a:t>ini</a:t>
            </a:r>
            <a:r>
              <a:rPr lang="en-US" dirty="0" smtClean="0"/>
              <a:t> </a:t>
            </a:r>
            <a:r>
              <a:rPr lang="en-US" dirty="0" err="1" smtClean="0"/>
              <a:t>dengan</a:t>
            </a:r>
            <a:r>
              <a:rPr lang="en-US" dirty="0" smtClean="0"/>
              <a:t> </a:t>
            </a:r>
            <a:r>
              <a:rPr lang="en-US" dirty="0" err="1" smtClean="0"/>
              <a:t>sendirinya</a:t>
            </a:r>
            <a:r>
              <a:rPr lang="en-US" dirty="0" smtClean="0"/>
              <a:t> </a:t>
            </a:r>
            <a:r>
              <a:rPr lang="en-US" dirty="0" err="1" smtClean="0"/>
              <a:t>mengesampingkan</a:t>
            </a:r>
            <a:r>
              <a:rPr lang="en-US" dirty="0" smtClean="0"/>
              <a:t> </a:t>
            </a:r>
            <a:r>
              <a:rPr lang="en-US" i="1" dirty="0" err="1" smtClean="0"/>
              <a:t>kebijaksanaan</a:t>
            </a:r>
            <a:r>
              <a:rPr lang="en-US" dirty="0" smtClean="0"/>
              <a:t> </a:t>
            </a:r>
            <a:r>
              <a:rPr lang="en-US" dirty="0" err="1" smtClean="0"/>
              <a:t>dalam</a:t>
            </a:r>
            <a:r>
              <a:rPr lang="en-US" dirty="0" smtClean="0"/>
              <a:t> </a:t>
            </a:r>
            <a:r>
              <a:rPr lang="en-US" dirty="0" err="1" smtClean="0"/>
              <a:t>arti</a:t>
            </a:r>
            <a:r>
              <a:rPr lang="en-US" dirty="0" smtClean="0"/>
              <a:t> </a:t>
            </a:r>
            <a:r>
              <a:rPr lang="en-US" dirty="0" err="1" smtClean="0"/>
              <a:t>umum</a:t>
            </a:r>
            <a:r>
              <a:rPr lang="en-US" dirty="0" smtClean="0"/>
              <a:t>, </a:t>
            </a:r>
            <a:r>
              <a:rPr lang="en-US" dirty="0" err="1" smtClean="0"/>
              <a:t>karena</a:t>
            </a:r>
            <a:r>
              <a:rPr lang="en-US" dirty="0" smtClean="0"/>
              <a:t> </a:t>
            </a:r>
            <a:r>
              <a:rPr lang="en-US" dirty="0" err="1" smtClean="0"/>
              <a:t>kebijaksanaan</a:t>
            </a:r>
            <a:r>
              <a:rPr lang="en-US" dirty="0" smtClean="0"/>
              <a:t> </a:t>
            </a:r>
            <a:r>
              <a:rPr lang="en-US" dirty="0" err="1" smtClean="0"/>
              <a:t>dalam</a:t>
            </a:r>
            <a:r>
              <a:rPr lang="en-US" dirty="0" smtClean="0"/>
              <a:t> </a:t>
            </a:r>
            <a:r>
              <a:rPr lang="en-US" dirty="0" err="1" smtClean="0"/>
              <a:t>arti</a:t>
            </a:r>
            <a:r>
              <a:rPr lang="en-US" dirty="0" smtClean="0"/>
              <a:t> </a:t>
            </a:r>
            <a:r>
              <a:rPr lang="en-US" dirty="0" err="1" smtClean="0"/>
              <a:t>umum</a:t>
            </a:r>
            <a:r>
              <a:rPr lang="en-US" dirty="0" smtClean="0"/>
              <a:t> </a:t>
            </a:r>
            <a:r>
              <a:rPr lang="en-US" dirty="0" err="1" smtClean="0"/>
              <a:t>tidak</a:t>
            </a:r>
            <a:r>
              <a:rPr lang="en-US" dirty="0" smtClean="0"/>
              <a:t> </a:t>
            </a:r>
            <a:r>
              <a:rPr lang="en-US" dirty="0" err="1" smtClean="0"/>
              <a:t>mengenal</a:t>
            </a:r>
            <a:r>
              <a:rPr lang="en-US" dirty="0" smtClean="0"/>
              <a:t> </a:t>
            </a:r>
            <a:r>
              <a:rPr lang="en-US" dirty="0" err="1" smtClean="0"/>
              <a:t>diskusi</a:t>
            </a:r>
            <a:r>
              <a:rPr lang="en-US" dirty="0" smtClean="0"/>
              <a:t> </a:t>
            </a:r>
            <a:r>
              <a:rPr lang="en-US" dirty="0" err="1" smtClean="0"/>
              <a:t>kritis</a:t>
            </a:r>
            <a:r>
              <a:rPr lang="en-US" dirty="0" smtClean="0"/>
              <a:t>;</a:t>
            </a:r>
          </a:p>
          <a:p>
            <a:pPr marL="596646" indent="-514350" algn="just">
              <a:buAutoNum type="arabicPeriod"/>
            </a:pPr>
            <a:r>
              <a:rPr lang="en-US" dirty="0" err="1" smtClean="0"/>
              <a:t>Filsafat</a:t>
            </a:r>
            <a:r>
              <a:rPr lang="en-US" dirty="0" smtClean="0"/>
              <a:t> </a:t>
            </a:r>
            <a:r>
              <a:rPr lang="en-US" dirty="0" err="1" smtClean="0"/>
              <a:t>menggunakan</a:t>
            </a:r>
            <a:r>
              <a:rPr lang="en-US" dirty="0" smtClean="0"/>
              <a:t> </a:t>
            </a:r>
            <a:r>
              <a:rPr lang="en-US" dirty="0" err="1" smtClean="0"/>
              <a:t>metoda</a:t>
            </a:r>
            <a:r>
              <a:rPr lang="en-US" dirty="0" smtClean="0"/>
              <a:t> </a:t>
            </a:r>
            <a:r>
              <a:rPr lang="en-US" i="1" dirty="0" err="1" smtClean="0"/>
              <a:t>dialektika</a:t>
            </a:r>
            <a:r>
              <a:rPr lang="en-US" i="1" dirty="0" smtClean="0"/>
              <a:t>, </a:t>
            </a:r>
            <a:r>
              <a:rPr lang="en-US" dirty="0" err="1" smtClean="0"/>
              <a:t>pemikiran</a:t>
            </a:r>
            <a:r>
              <a:rPr lang="en-US" dirty="0" smtClean="0"/>
              <a:t> </a:t>
            </a:r>
            <a:r>
              <a:rPr lang="en-US" dirty="0" err="1" smtClean="0"/>
              <a:t>filsafat</a:t>
            </a:r>
            <a:r>
              <a:rPr lang="en-US" dirty="0" smtClean="0"/>
              <a:t> </a:t>
            </a:r>
            <a:r>
              <a:rPr lang="en-US" dirty="0" err="1" smtClean="0"/>
              <a:t>bergerak</a:t>
            </a:r>
            <a:r>
              <a:rPr lang="en-US" dirty="0" smtClean="0"/>
              <a:t> </a:t>
            </a:r>
            <a:r>
              <a:rPr lang="en-US" dirty="0" err="1" smtClean="0"/>
              <a:t>maju</a:t>
            </a:r>
            <a:r>
              <a:rPr lang="en-US" dirty="0" smtClean="0"/>
              <a:t> </a:t>
            </a:r>
            <a:r>
              <a:rPr lang="en-US" dirty="0" err="1" smtClean="0"/>
              <a:t>mengkritik</a:t>
            </a:r>
            <a:r>
              <a:rPr lang="en-US" dirty="0" smtClean="0"/>
              <a:t> </a:t>
            </a:r>
            <a:r>
              <a:rPr lang="en-US" dirty="0" err="1" smtClean="0"/>
              <a:t>pemikiran</a:t>
            </a:r>
            <a:r>
              <a:rPr lang="en-US" dirty="0" smtClean="0"/>
              <a:t> yang </a:t>
            </a:r>
            <a:r>
              <a:rPr lang="en-US" dirty="0" err="1" smtClean="0"/>
              <a:t>sudah</a:t>
            </a:r>
            <a:r>
              <a:rPr lang="en-US" dirty="0" smtClean="0"/>
              <a:t> </a:t>
            </a:r>
            <a:r>
              <a:rPr lang="en-US" dirty="0" err="1" smtClean="0"/>
              <a:t>ada</a:t>
            </a:r>
            <a:r>
              <a:rPr lang="en-US" dirty="0" smtClean="0"/>
              <a:t>, </a:t>
            </a:r>
            <a:r>
              <a:rPr lang="en-US" dirty="0" err="1" smtClean="0"/>
              <a:t>ia</a:t>
            </a:r>
            <a:r>
              <a:rPr lang="en-US" dirty="0" smtClean="0"/>
              <a:t> </a:t>
            </a:r>
            <a:r>
              <a:rPr lang="en-US" dirty="0" err="1" smtClean="0"/>
              <a:t>berusaha</a:t>
            </a:r>
            <a:r>
              <a:rPr lang="en-US" dirty="0" smtClean="0"/>
              <a:t> </a:t>
            </a:r>
            <a:r>
              <a:rPr lang="en-US" dirty="0" err="1" smtClean="0"/>
              <a:t>membangun</a:t>
            </a:r>
            <a:r>
              <a:rPr lang="en-US" dirty="0" smtClean="0"/>
              <a:t> </a:t>
            </a:r>
            <a:r>
              <a:rPr lang="en-US" dirty="0" err="1" smtClean="0"/>
              <a:t>kebenaran</a:t>
            </a:r>
            <a:r>
              <a:rPr lang="en-US" dirty="0" smtClean="0"/>
              <a:t> </a:t>
            </a:r>
            <a:r>
              <a:rPr lang="en-US" dirty="0" err="1" smtClean="0"/>
              <a:t>baru</a:t>
            </a:r>
            <a:r>
              <a:rPr lang="en-US" dirty="0" smtClean="0"/>
              <a:t> yang </a:t>
            </a:r>
            <a:r>
              <a:rPr lang="en-US" dirty="0" err="1" smtClean="0"/>
              <a:t>didukung</a:t>
            </a:r>
            <a:r>
              <a:rPr lang="en-US" dirty="0" smtClean="0"/>
              <a:t> argument yang </a:t>
            </a:r>
            <a:r>
              <a:rPr lang="en-US" dirty="0" err="1" smtClean="0"/>
              <a:t>lebih</a:t>
            </a:r>
            <a:r>
              <a:rPr lang="en-US" dirty="0" smtClean="0"/>
              <a:t> </a:t>
            </a:r>
            <a:r>
              <a:rPr lang="en-US" dirty="0" err="1" smtClean="0"/>
              <a:t>kuat</a:t>
            </a:r>
            <a:r>
              <a:rPr lang="en-US" dirty="0" smtClean="0"/>
              <a:t>;</a:t>
            </a:r>
          </a:p>
          <a:p>
            <a:pPr algn="just">
              <a:buFont typeface="Wingdings" panose="05000000000000000000" pitchFamily="2" charset="2"/>
              <a:buChar char="§"/>
            </a:pPr>
            <a:endParaRPr lang="en-US" dirty="0"/>
          </a:p>
        </p:txBody>
      </p:sp>
      <p:sp>
        <p:nvSpPr>
          <p:cNvPr id="3" name="Slide Number Placeholder 2"/>
          <p:cNvSpPr>
            <a:spLocks noGrp="1"/>
          </p:cNvSpPr>
          <p:nvPr>
            <p:ph type="sldNum" sz="quarter" idx="12"/>
          </p:nvPr>
        </p:nvSpPr>
        <p:spPr/>
        <p:txBody>
          <a:bodyPr/>
          <a:lstStyle/>
          <a:p>
            <a:fld id="{933960FD-AFBC-4DC1-8744-79A5CCCEF4A7}" type="slidenum">
              <a:rPr lang="id-ID" smtClean="0"/>
              <a:t>8</a:t>
            </a:fld>
            <a:endParaRPr lang="id-ID"/>
          </a:p>
        </p:txBody>
      </p:sp>
    </p:spTree>
    <p:extLst>
      <p:ext uri="{BB962C8B-B14F-4D97-AF65-F5344CB8AC3E}">
        <p14:creationId xmlns:p14="http://schemas.microsoft.com/office/powerpoint/2010/main" val="289505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85000" lnSpcReduction="20000"/>
          </a:bodyPr>
          <a:lstStyle/>
          <a:p>
            <a:pPr marL="457200" indent="-376238" algn="just">
              <a:buNone/>
              <a:tabLst>
                <a:tab pos="457200" algn="l"/>
              </a:tabLst>
            </a:pPr>
            <a:r>
              <a:rPr lang="en-US" dirty="0" smtClean="0"/>
              <a:t>3.	</a:t>
            </a:r>
            <a:r>
              <a:rPr lang="en-US" b="1" i="1" dirty="0" err="1" smtClean="0"/>
              <a:t>Filsafat</a:t>
            </a:r>
            <a:r>
              <a:rPr lang="en-US" b="1" i="1" dirty="0" smtClean="0"/>
              <a:t>  </a:t>
            </a:r>
            <a:r>
              <a:rPr lang="en-US" b="1" i="1" dirty="0" err="1" smtClean="0"/>
              <a:t>berusaha</a:t>
            </a:r>
            <a:r>
              <a:rPr lang="en-US" b="1" i="1" dirty="0" smtClean="0"/>
              <a:t> </a:t>
            </a:r>
            <a:r>
              <a:rPr lang="en-US" b="1" i="1" dirty="0" err="1" smtClean="0"/>
              <a:t>mencapai</a:t>
            </a:r>
            <a:r>
              <a:rPr lang="en-US" b="1" i="1" dirty="0" smtClean="0"/>
              <a:t> </a:t>
            </a:r>
            <a:r>
              <a:rPr lang="en-US" b="1" i="1" dirty="0" err="1" smtClean="0"/>
              <a:t>realitas</a:t>
            </a:r>
            <a:r>
              <a:rPr lang="en-US" b="1" i="1" dirty="0" smtClean="0"/>
              <a:t> yang </a:t>
            </a:r>
            <a:r>
              <a:rPr lang="en-US" b="1" i="1" dirty="0" err="1" smtClean="0"/>
              <a:t>sesungguhnya</a:t>
            </a:r>
            <a:r>
              <a:rPr lang="en-US" b="1" i="1" dirty="0" smtClean="0"/>
              <a:t>, </a:t>
            </a:r>
            <a:r>
              <a:rPr lang="en-US" b="1" i="1" dirty="0" err="1" smtClean="0"/>
              <a:t>tidak</a:t>
            </a:r>
            <a:r>
              <a:rPr lang="en-US" b="1" i="1" dirty="0" smtClean="0"/>
              <a:t> </a:t>
            </a:r>
            <a:r>
              <a:rPr lang="en-US" b="1" i="1" dirty="0" err="1" smtClean="0"/>
              <a:t>mau</a:t>
            </a:r>
            <a:r>
              <a:rPr lang="en-US" b="1" i="1" dirty="0" smtClean="0"/>
              <a:t> </a:t>
            </a:r>
            <a:r>
              <a:rPr lang="en-US" b="1" i="1" dirty="0" err="1" smtClean="0"/>
              <a:t>berhenti</a:t>
            </a:r>
            <a:r>
              <a:rPr lang="en-US" b="1" i="1" dirty="0" smtClean="0"/>
              <a:t> </a:t>
            </a:r>
            <a:r>
              <a:rPr lang="en-US" b="1" i="1" dirty="0" err="1" smtClean="0"/>
              <a:t>pada</a:t>
            </a:r>
            <a:r>
              <a:rPr lang="en-US" b="1" i="1" dirty="0" smtClean="0"/>
              <a:t> </a:t>
            </a:r>
            <a:r>
              <a:rPr lang="en-US" b="1" i="1" dirty="0" err="1" smtClean="0"/>
              <a:t>hal-hal</a:t>
            </a:r>
            <a:r>
              <a:rPr lang="en-US" b="1" i="1" dirty="0" smtClean="0"/>
              <a:t> yang </a:t>
            </a:r>
            <a:r>
              <a:rPr lang="en-US" b="1" i="1" dirty="0" err="1" smtClean="0"/>
              <a:t>sifatnya</a:t>
            </a:r>
            <a:r>
              <a:rPr lang="en-US" b="1" i="1" dirty="0" smtClean="0"/>
              <a:t> </a:t>
            </a:r>
            <a:r>
              <a:rPr lang="en-US" b="1" i="1" dirty="0" err="1" smtClean="0"/>
              <a:t>berubah-ubah</a:t>
            </a:r>
            <a:r>
              <a:rPr lang="en-US" b="1" i="1" dirty="0" smtClean="0"/>
              <a:t>, </a:t>
            </a:r>
            <a:r>
              <a:rPr lang="en-US" b="1" i="1" dirty="0" err="1" smtClean="0"/>
              <a:t>sementara</a:t>
            </a:r>
            <a:r>
              <a:rPr lang="en-US" b="1" i="1" dirty="0" smtClean="0"/>
              <a:t>, yang </a:t>
            </a:r>
            <a:r>
              <a:rPr lang="en-US" b="1" i="1" dirty="0" err="1" smtClean="0"/>
              <a:t>hanya</a:t>
            </a:r>
            <a:r>
              <a:rPr lang="en-US" b="1" i="1" dirty="0" smtClean="0"/>
              <a:t> </a:t>
            </a:r>
            <a:r>
              <a:rPr lang="en-US" b="1" i="1" dirty="0" err="1" smtClean="0"/>
              <a:t>kelihatan</a:t>
            </a:r>
            <a:r>
              <a:rPr lang="en-US" b="1" i="1" dirty="0" smtClean="0"/>
              <a:t> </a:t>
            </a:r>
            <a:r>
              <a:rPr lang="en-US" b="1" i="1" dirty="0" err="1" smtClean="0"/>
              <a:t>pada</a:t>
            </a:r>
            <a:r>
              <a:rPr lang="en-US" b="1" i="1" dirty="0" smtClean="0"/>
              <a:t> </a:t>
            </a:r>
            <a:r>
              <a:rPr lang="en-US" b="1" i="1" dirty="0" err="1" smtClean="0"/>
              <a:t>fakta</a:t>
            </a:r>
            <a:r>
              <a:rPr lang="en-US" b="1" i="1" dirty="0" smtClean="0"/>
              <a:t> </a:t>
            </a:r>
            <a:r>
              <a:rPr lang="en-US" b="1" i="1" dirty="0" err="1" smtClean="0"/>
              <a:t>empiris</a:t>
            </a:r>
            <a:r>
              <a:rPr lang="en-US" b="1" i="1" dirty="0" smtClean="0"/>
              <a:t>; Yang </a:t>
            </a:r>
            <a:r>
              <a:rPr lang="en-US" b="1" i="1" dirty="0" err="1" smtClean="0"/>
              <a:t>dituju</a:t>
            </a:r>
            <a:r>
              <a:rPr lang="en-US" b="1" i="1" dirty="0" smtClean="0"/>
              <a:t> </a:t>
            </a:r>
            <a:r>
              <a:rPr lang="en-US" b="1" i="1" dirty="0" err="1" smtClean="0"/>
              <a:t>adalah</a:t>
            </a:r>
            <a:r>
              <a:rPr lang="en-US" b="1" i="1" dirty="0" smtClean="0"/>
              <a:t> </a:t>
            </a:r>
            <a:r>
              <a:rPr lang="en-US" b="1" i="1" dirty="0" err="1" smtClean="0"/>
              <a:t>kepastian</a:t>
            </a:r>
            <a:r>
              <a:rPr lang="en-US" b="1" i="1" dirty="0" smtClean="0"/>
              <a:t> </a:t>
            </a:r>
            <a:r>
              <a:rPr lang="en-US" b="1" i="1" dirty="0" err="1" smtClean="0"/>
              <a:t>tentang</a:t>
            </a:r>
            <a:r>
              <a:rPr lang="en-US" b="1" i="1" dirty="0" smtClean="0"/>
              <a:t> </a:t>
            </a:r>
            <a:r>
              <a:rPr lang="en-US" b="1" i="1" dirty="0" err="1" smtClean="0"/>
              <a:t>hakikat</a:t>
            </a:r>
            <a:r>
              <a:rPr lang="en-US" b="1" i="1" dirty="0" smtClean="0"/>
              <a:t> yang </a:t>
            </a:r>
            <a:r>
              <a:rPr lang="en-US" b="1" i="1" dirty="0" err="1" smtClean="0"/>
              <a:t>sesungguhnya</a:t>
            </a:r>
            <a:r>
              <a:rPr lang="en-US" b="1" i="1" dirty="0" smtClean="0"/>
              <a:t> </a:t>
            </a:r>
            <a:r>
              <a:rPr lang="en-US" b="1" i="1" dirty="0" err="1" smtClean="0"/>
              <a:t>dari</a:t>
            </a:r>
            <a:r>
              <a:rPr lang="en-US" b="1" i="1" dirty="0" smtClean="0"/>
              <a:t> </a:t>
            </a:r>
            <a:r>
              <a:rPr lang="en-US" b="1" i="1" dirty="0" err="1" smtClean="0"/>
              <a:t>realitas</a:t>
            </a:r>
            <a:r>
              <a:rPr lang="en-US" b="1" i="1" dirty="0" smtClean="0"/>
              <a:t>, </a:t>
            </a:r>
            <a:r>
              <a:rPr lang="en-US" b="1" i="1" dirty="0" err="1" smtClean="0"/>
              <a:t>termasuk</a:t>
            </a:r>
            <a:r>
              <a:rPr lang="en-US" b="1" i="1" dirty="0" smtClean="0"/>
              <a:t> </a:t>
            </a:r>
            <a:r>
              <a:rPr lang="en-US" b="1" i="1" dirty="0" err="1" smtClean="0"/>
              <a:t>dalam</a:t>
            </a:r>
            <a:r>
              <a:rPr lang="en-US" b="1" i="1" dirty="0" smtClean="0"/>
              <a:t> </a:t>
            </a:r>
            <a:r>
              <a:rPr lang="en-US" b="1" i="1" dirty="0" err="1" smtClean="0"/>
              <a:t>hal</a:t>
            </a:r>
            <a:r>
              <a:rPr lang="en-US" b="1" i="1" dirty="0" smtClean="0"/>
              <a:t>  </a:t>
            </a:r>
            <a:r>
              <a:rPr lang="en-US" b="1" i="1" dirty="0" err="1" smtClean="0"/>
              <a:t>hakikat</a:t>
            </a:r>
            <a:r>
              <a:rPr lang="en-US" b="1" i="1" dirty="0" smtClean="0"/>
              <a:t> </a:t>
            </a:r>
            <a:r>
              <a:rPr lang="en-US" b="1" i="1" dirty="0" err="1" smtClean="0"/>
              <a:t>ini</a:t>
            </a:r>
            <a:r>
              <a:rPr lang="en-US" b="1" i="1" dirty="0" smtClean="0"/>
              <a:t>  </a:t>
            </a:r>
            <a:r>
              <a:rPr lang="en-US" b="1" i="1" dirty="0" err="1" smtClean="0"/>
              <a:t>mengetahui</a:t>
            </a:r>
            <a:r>
              <a:rPr lang="en-US" b="1" i="1" dirty="0" smtClean="0"/>
              <a:t> </a:t>
            </a:r>
            <a:r>
              <a:rPr lang="en-US" b="1" i="1" dirty="0" err="1" smtClean="0"/>
              <a:t>tujuan</a:t>
            </a:r>
            <a:r>
              <a:rPr lang="en-US" b="1" i="1" dirty="0" smtClean="0"/>
              <a:t> </a:t>
            </a:r>
            <a:r>
              <a:rPr lang="en-US" b="1" i="1" dirty="0" err="1" smtClean="0"/>
              <a:t>realitas</a:t>
            </a:r>
            <a:r>
              <a:rPr lang="en-US" b="1" i="1" dirty="0" smtClean="0"/>
              <a:t>;</a:t>
            </a:r>
          </a:p>
          <a:p>
            <a:pPr marL="457200" indent="-376238" algn="just">
              <a:buNone/>
              <a:tabLst>
                <a:tab pos="457200" algn="l"/>
              </a:tabLst>
            </a:pPr>
            <a:r>
              <a:rPr lang="en-US" dirty="0" smtClean="0"/>
              <a:t>4. 	</a:t>
            </a:r>
            <a:r>
              <a:rPr lang="en-US" dirty="0" err="1" smtClean="0"/>
              <a:t>Berfilsafat</a:t>
            </a:r>
            <a:r>
              <a:rPr lang="en-US" dirty="0" smtClean="0"/>
              <a:t> </a:t>
            </a:r>
            <a:r>
              <a:rPr lang="en-US" dirty="0" err="1" smtClean="0"/>
              <a:t>juga</a:t>
            </a:r>
            <a:r>
              <a:rPr lang="en-US" dirty="0" smtClean="0"/>
              <a:t> </a:t>
            </a:r>
            <a:r>
              <a:rPr lang="en-US" dirty="0" err="1" smtClean="0"/>
              <a:t>berarti</a:t>
            </a:r>
            <a:r>
              <a:rPr lang="en-US" dirty="0" smtClean="0"/>
              <a:t> </a:t>
            </a:r>
            <a:r>
              <a:rPr lang="en-US" dirty="0" err="1" smtClean="0"/>
              <a:t>memahami</a:t>
            </a:r>
            <a:r>
              <a:rPr lang="en-US" dirty="0" smtClean="0"/>
              <a:t> </a:t>
            </a:r>
            <a:r>
              <a:rPr lang="en-US" dirty="0" err="1" smtClean="0"/>
              <a:t>seharusnya</a:t>
            </a:r>
            <a:r>
              <a:rPr lang="en-US" dirty="0" smtClean="0"/>
              <a:t> </a:t>
            </a:r>
            <a:r>
              <a:rPr lang="en-US" dirty="0" err="1" smtClean="0"/>
              <a:t>manusia</a:t>
            </a:r>
            <a:r>
              <a:rPr lang="en-US" dirty="0" smtClean="0"/>
              <a:t> </a:t>
            </a:r>
            <a:r>
              <a:rPr lang="en-US" dirty="0" err="1" smtClean="0"/>
              <a:t>hidup</a:t>
            </a:r>
            <a:r>
              <a:rPr lang="en-US" dirty="0" smtClean="0"/>
              <a:t>, </a:t>
            </a:r>
            <a:r>
              <a:rPr lang="en-US" dirty="0" err="1" smtClean="0"/>
              <a:t>seorang</a:t>
            </a:r>
            <a:r>
              <a:rPr lang="en-US" dirty="0" smtClean="0"/>
              <a:t> </a:t>
            </a:r>
            <a:r>
              <a:rPr lang="en-US" dirty="0" err="1" smtClean="0"/>
              <a:t>filsuf</a:t>
            </a:r>
            <a:r>
              <a:rPr lang="en-US" dirty="0" smtClean="0"/>
              <a:t> </a:t>
            </a:r>
            <a:r>
              <a:rPr lang="en-US" dirty="0" err="1" smtClean="0"/>
              <a:t>mempertanggungjyang</a:t>
            </a:r>
            <a:r>
              <a:rPr lang="en-US" dirty="0" smtClean="0"/>
              <a:t> ideal, </a:t>
            </a:r>
            <a:r>
              <a:rPr lang="en-US" dirty="0" err="1" smtClean="0"/>
              <a:t>maka</a:t>
            </a:r>
            <a:r>
              <a:rPr lang="en-US" dirty="0" smtClean="0"/>
              <a:t> </a:t>
            </a:r>
            <a:r>
              <a:rPr lang="en-US" dirty="0" err="1" smtClean="0"/>
              <a:t>seorang</a:t>
            </a:r>
            <a:r>
              <a:rPr lang="en-US" dirty="0" smtClean="0"/>
              <a:t> </a:t>
            </a:r>
            <a:r>
              <a:rPr lang="en-US" dirty="0" err="1" smtClean="0"/>
              <a:t>filsuf</a:t>
            </a:r>
            <a:r>
              <a:rPr lang="en-US" dirty="0" smtClean="0"/>
              <a:t> </a:t>
            </a:r>
            <a:r>
              <a:rPr lang="en-US" dirty="0" err="1" smtClean="0"/>
              <a:t>tahu</a:t>
            </a:r>
            <a:r>
              <a:rPr lang="en-US" dirty="0" smtClean="0"/>
              <a:t> </a:t>
            </a:r>
            <a:r>
              <a:rPr lang="en-US" dirty="0" err="1" smtClean="0"/>
              <a:t>bagaimana</a:t>
            </a:r>
            <a:r>
              <a:rPr lang="en-US" dirty="0" smtClean="0"/>
              <a:t> </a:t>
            </a:r>
            <a:r>
              <a:rPr lang="id-ID" dirty="0" smtClean="0"/>
              <a:t>mempertanggungj</a:t>
            </a:r>
            <a:r>
              <a:rPr lang="en-US" dirty="0" err="1" smtClean="0"/>
              <a:t>awabkan</a:t>
            </a:r>
            <a:r>
              <a:rPr lang="en-US" dirty="0" smtClean="0"/>
              <a:t> </a:t>
            </a:r>
            <a:r>
              <a:rPr lang="en-US" dirty="0" err="1" smtClean="0"/>
              <a:t>posisinya</a:t>
            </a:r>
            <a:r>
              <a:rPr lang="en-US" dirty="0" smtClean="0"/>
              <a:t> </a:t>
            </a:r>
            <a:r>
              <a:rPr lang="en-US" dirty="0" err="1" smtClean="0"/>
              <a:t>tidak</a:t>
            </a:r>
            <a:r>
              <a:rPr lang="en-US" dirty="0" smtClean="0"/>
              <a:t> </a:t>
            </a:r>
            <a:r>
              <a:rPr lang="en-US" dirty="0" err="1" smtClean="0"/>
              <a:t>dengan</a:t>
            </a:r>
            <a:r>
              <a:rPr lang="en-US" dirty="0" smtClean="0"/>
              <a:t> </a:t>
            </a:r>
            <a:r>
              <a:rPr lang="en-US" dirty="0" err="1" smtClean="0"/>
              <a:t>menunjuk</a:t>
            </a:r>
            <a:r>
              <a:rPr lang="en-US" dirty="0" smtClean="0"/>
              <a:t> </a:t>
            </a:r>
            <a:r>
              <a:rPr lang="en-US" dirty="0" err="1" smtClean="0"/>
              <a:t>manfaat</a:t>
            </a:r>
            <a:r>
              <a:rPr lang="en-US" dirty="0" smtClean="0"/>
              <a:t> </a:t>
            </a:r>
            <a:r>
              <a:rPr lang="en-US" dirty="0" err="1" smtClean="0"/>
              <a:t>praktis</a:t>
            </a:r>
            <a:r>
              <a:rPr lang="en-US" dirty="0" smtClean="0"/>
              <a:t> </a:t>
            </a:r>
            <a:r>
              <a:rPr lang="en-US" dirty="0" err="1" smtClean="0"/>
              <a:t>melainkan</a:t>
            </a:r>
            <a:r>
              <a:rPr lang="en-US" dirty="0" smtClean="0"/>
              <a:t> </a:t>
            </a:r>
            <a:r>
              <a:rPr lang="en-US" dirty="0" err="1" smtClean="0"/>
              <a:t>dengan</a:t>
            </a:r>
            <a:r>
              <a:rPr lang="en-US" dirty="0" smtClean="0"/>
              <a:t> </a:t>
            </a:r>
            <a:r>
              <a:rPr lang="en-US" dirty="0" err="1" smtClean="0"/>
              <a:t>prinsip</a:t>
            </a:r>
            <a:r>
              <a:rPr lang="en-US" dirty="0" smtClean="0"/>
              <a:t> yang ideal </a:t>
            </a:r>
            <a:r>
              <a:rPr lang="en-US" dirty="0" err="1" smtClean="0"/>
              <a:t>bagi</a:t>
            </a:r>
            <a:r>
              <a:rPr lang="en-US" dirty="0" smtClean="0"/>
              <a:t> </a:t>
            </a:r>
            <a:r>
              <a:rPr lang="en-US" dirty="0" err="1" smtClean="0"/>
              <a:t>seorang</a:t>
            </a:r>
            <a:r>
              <a:rPr lang="en-US" dirty="0" smtClean="0"/>
              <a:t> </a:t>
            </a:r>
            <a:r>
              <a:rPr lang="en-US" dirty="0" err="1" smtClean="0"/>
              <a:t>manusia</a:t>
            </a:r>
            <a:r>
              <a:rPr lang="en-US" dirty="0" smtClean="0"/>
              <a:t>;    </a:t>
            </a:r>
            <a:endParaRPr lang="en-US" dirty="0"/>
          </a:p>
        </p:txBody>
      </p:sp>
      <p:sp>
        <p:nvSpPr>
          <p:cNvPr id="2" name="Slide Number Placeholder 1"/>
          <p:cNvSpPr>
            <a:spLocks noGrp="1"/>
          </p:cNvSpPr>
          <p:nvPr>
            <p:ph type="sldNum" sz="quarter" idx="12"/>
          </p:nvPr>
        </p:nvSpPr>
        <p:spPr/>
        <p:txBody>
          <a:bodyPr/>
          <a:lstStyle/>
          <a:p>
            <a:fld id="{933960FD-AFBC-4DC1-8744-79A5CCCEF4A7}" type="slidenum">
              <a:rPr lang="id-ID" smtClean="0"/>
              <a:t>9</a:t>
            </a:fld>
            <a:endParaRPr lang="id-ID"/>
          </a:p>
        </p:txBody>
      </p:sp>
    </p:spTree>
    <p:extLst>
      <p:ext uri="{BB962C8B-B14F-4D97-AF65-F5344CB8AC3E}">
        <p14:creationId xmlns:p14="http://schemas.microsoft.com/office/powerpoint/2010/main" val="34039409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156</TotalTime>
  <Words>610</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Pushpin</vt:lpstr>
      <vt:lpstr>PowerPoint Presentation</vt:lpstr>
      <vt:lpstr>Filsafat</vt:lpstr>
      <vt:lpstr>Lili Rasjidi, 2016: 9,</vt:lpstr>
      <vt:lpstr>Etika</vt:lpstr>
      <vt:lpstr>PowerPoint Presentation</vt:lpstr>
      <vt:lpstr>PowerPoint Presentation</vt:lpstr>
      <vt:lpstr>PowerPoint Presentation</vt:lpstr>
      <vt:lpstr>Ciri-ciri filsafat:</vt:lpstr>
      <vt:lpstr>PowerPoint Presentation</vt:lpstr>
      <vt:lpstr>Ciri-ciri etika:</vt:lpstr>
      <vt:lpstr>PowerPoint Presentation</vt:lpstr>
      <vt:lpstr>Lili Rasjidi, 2016: 8,</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Horadin Saragih</dc:creator>
  <cp:lastModifiedBy>Horadin Saragih</cp:lastModifiedBy>
  <cp:revision>15</cp:revision>
  <dcterms:created xsi:type="dcterms:W3CDTF">2010-05-30T17:14:37Z</dcterms:created>
  <dcterms:modified xsi:type="dcterms:W3CDTF">2010-05-30T17:23:31Z</dcterms:modified>
</cp:coreProperties>
</file>