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44" r:id="rId2"/>
    <p:sldId id="345" r:id="rId3"/>
    <p:sldId id="347" r:id="rId4"/>
    <p:sldId id="346" r:id="rId5"/>
    <p:sldId id="348" r:id="rId6"/>
    <p:sldId id="357" r:id="rId7"/>
    <p:sldId id="366" r:id="rId8"/>
    <p:sldId id="367" r:id="rId9"/>
    <p:sldId id="369" r:id="rId10"/>
    <p:sldId id="368" r:id="rId11"/>
    <p:sldId id="370" r:id="rId12"/>
    <p:sldId id="372" r:id="rId13"/>
    <p:sldId id="371" r:id="rId14"/>
    <p:sldId id="374" r:id="rId15"/>
    <p:sldId id="375" r:id="rId16"/>
    <p:sldId id="373" r:id="rId17"/>
    <p:sldId id="376" r:id="rId18"/>
    <p:sldId id="378" r:id="rId19"/>
    <p:sldId id="379" r:id="rId20"/>
    <p:sldId id="380" r:id="rId21"/>
    <p:sldId id="377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A3C0D-6E9E-4E0E-AC36-0CD379AA1AD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1668C3D-AA63-42BF-8CA1-315C692A890B}">
      <dgm:prSet phldrT="[Text]"/>
      <dgm:spPr/>
      <dgm:t>
        <a:bodyPr/>
        <a:lstStyle/>
        <a:p>
          <a:r>
            <a:rPr lang="id-ID" dirty="0" smtClean="0"/>
            <a:t>ORANG PRIBADI</a:t>
          </a:r>
          <a:endParaRPr lang="id-ID" dirty="0"/>
        </a:p>
      </dgm:t>
    </dgm:pt>
    <dgm:pt modelId="{DD26815F-5BC0-41AA-BB8D-01D3628CC2B0}" type="parTrans" cxnId="{8AB677CF-A44F-4ACE-BFF5-FBF496FB8BF8}">
      <dgm:prSet/>
      <dgm:spPr/>
      <dgm:t>
        <a:bodyPr/>
        <a:lstStyle/>
        <a:p>
          <a:endParaRPr lang="id-ID"/>
        </a:p>
      </dgm:t>
    </dgm:pt>
    <dgm:pt modelId="{B4519993-1131-42CB-A1BF-3F03D725D96D}" type="sibTrans" cxnId="{8AB677CF-A44F-4ACE-BFF5-FBF496FB8BF8}">
      <dgm:prSet/>
      <dgm:spPr/>
      <dgm:t>
        <a:bodyPr/>
        <a:lstStyle/>
        <a:p>
          <a:endParaRPr lang="id-ID"/>
        </a:p>
      </dgm:t>
    </dgm:pt>
    <dgm:pt modelId="{555F97AD-C109-4CF6-97B7-0E42F8B4E63B}">
      <dgm:prSet phldrT="[Text]"/>
      <dgm:spPr/>
      <dgm:t>
        <a:bodyPr/>
        <a:lstStyle/>
        <a:p>
          <a:r>
            <a:rPr lang="id-ID" dirty="0" smtClean="0"/>
            <a:t>WARSAN BELUM TERBAGI</a:t>
          </a:r>
          <a:endParaRPr lang="id-ID" dirty="0"/>
        </a:p>
      </dgm:t>
    </dgm:pt>
    <dgm:pt modelId="{FA5FEB6D-03F0-4911-A840-7471062026DF}" type="parTrans" cxnId="{21A7FD87-3051-4E57-AECE-E8DDE295DF0F}">
      <dgm:prSet/>
      <dgm:spPr/>
      <dgm:t>
        <a:bodyPr/>
        <a:lstStyle/>
        <a:p>
          <a:endParaRPr lang="id-ID"/>
        </a:p>
      </dgm:t>
    </dgm:pt>
    <dgm:pt modelId="{D1BDFD0C-1B14-4B04-BA8F-F43294A7013D}" type="sibTrans" cxnId="{21A7FD87-3051-4E57-AECE-E8DDE295DF0F}">
      <dgm:prSet/>
      <dgm:spPr/>
      <dgm:t>
        <a:bodyPr/>
        <a:lstStyle/>
        <a:p>
          <a:endParaRPr lang="id-ID"/>
        </a:p>
      </dgm:t>
    </dgm:pt>
    <dgm:pt modelId="{B5363F5A-788C-4F42-8E3B-C971109DB5D8}">
      <dgm:prSet phldrT="[Text]"/>
      <dgm:spPr/>
      <dgm:t>
        <a:bodyPr/>
        <a:lstStyle/>
        <a:p>
          <a:r>
            <a:rPr lang="id-ID" dirty="0" smtClean="0"/>
            <a:t>BADAN</a:t>
          </a:r>
          <a:endParaRPr lang="id-ID" dirty="0"/>
        </a:p>
      </dgm:t>
    </dgm:pt>
    <dgm:pt modelId="{C0DA879F-F4C6-48DC-B1DE-22058B326953}" type="parTrans" cxnId="{C088FECA-F5A1-4E59-B0AA-78B78AEE43AF}">
      <dgm:prSet/>
      <dgm:spPr/>
      <dgm:t>
        <a:bodyPr/>
        <a:lstStyle/>
        <a:p>
          <a:endParaRPr lang="id-ID"/>
        </a:p>
      </dgm:t>
    </dgm:pt>
    <dgm:pt modelId="{75EAA82D-AC82-4747-A108-5C9B277E10C7}" type="sibTrans" cxnId="{C088FECA-F5A1-4E59-B0AA-78B78AEE43AF}">
      <dgm:prSet/>
      <dgm:spPr/>
      <dgm:t>
        <a:bodyPr/>
        <a:lstStyle/>
        <a:p>
          <a:endParaRPr lang="id-ID"/>
        </a:p>
      </dgm:t>
    </dgm:pt>
    <dgm:pt modelId="{5E9C45B2-548D-425A-8153-77BB1708814D}">
      <dgm:prSet phldrT="[Text]"/>
      <dgm:spPr/>
      <dgm:t>
        <a:bodyPr/>
        <a:lstStyle/>
        <a:p>
          <a:r>
            <a:rPr lang="id-ID" dirty="0" smtClean="0"/>
            <a:t>BADAN USAHA TETAP</a:t>
          </a:r>
          <a:endParaRPr lang="id-ID" dirty="0"/>
        </a:p>
      </dgm:t>
    </dgm:pt>
    <dgm:pt modelId="{66209A85-9A4B-4F7D-8E1C-684F9D828C55}" type="parTrans" cxnId="{B3E85717-3300-4474-8CEC-F280A5478394}">
      <dgm:prSet/>
      <dgm:spPr/>
      <dgm:t>
        <a:bodyPr/>
        <a:lstStyle/>
        <a:p>
          <a:endParaRPr lang="id-ID"/>
        </a:p>
      </dgm:t>
    </dgm:pt>
    <dgm:pt modelId="{355459DA-9C8F-4BB7-99D0-DFEBD510D1C4}" type="sibTrans" cxnId="{B3E85717-3300-4474-8CEC-F280A5478394}">
      <dgm:prSet/>
      <dgm:spPr/>
      <dgm:t>
        <a:bodyPr/>
        <a:lstStyle/>
        <a:p>
          <a:endParaRPr lang="id-ID"/>
        </a:p>
      </dgm:t>
    </dgm:pt>
    <dgm:pt modelId="{99792653-7DA4-40D1-9388-CE998F226E03}" type="pres">
      <dgm:prSet presAssocID="{5FFA3C0D-6E9E-4E0E-AC36-0CD379AA1A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4969D8B-CEC4-4ECC-9CC4-B13FDD581A22}" type="pres">
      <dgm:prSet presAssocID="{21668C3D-AA63-42BF-8CA1-315C692A890B}" presName="parentLin" presStyleCnt="0"/>
      <dgm:spPr/>
    </dgm:pt>
    <dgm:pt modelId="{75BBDBEA-FDC6-4C86-9CAA-21777452DF2E}" type="pres">
      <dgm:prSet presAssocID="{21668C3D-AA63-42BF-8CA1-315C692A890B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B48862E3-001A-4F13-839C-79261529DD16}" type="pres">
      <dgm:prSet presAssocID="{21668C3D-AA63-42BF-8CA1-315C692A890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AC12EF-A403-47FC-97BB-E1046A2054E3}" type="pres">
      <dgm:prSet presAssocID="{21668C3D-AA63-42BF-8CA1-315C692A890B}" presName="negativeSpace" presStyleCnt="0"/>
      <dgm:spPr/>
    </dgm:pt>
    <dgm:pt modelId="{4E18CB2D-6978-49F3-ABFF-F4E909C1954B}" type="pres">
      <dgm:prSet presAssocID="{21668C3D-AA63-42BF-8CA1-315C692A890B}" presName="childText" presStyleLbl="conFgAcc1" presStyleIdx="0" presStyleCnt="4">
        <dgm:presLayoutVars>
          <dgm:bulletEnabled val="1"/>
        </dgm:presLayoutVars>
      </dgm:prSet>
      <dgm:spPr/>
    </dgm:pt>
    <dgm:pt modelId="{339B56F8-1F80-4621-B9D6-C18A7D2141E6}" type="pres">
      <dgm:prSet presAssocID="{B4519993-1131-42CB-A1BF-3F03D725D96D}" presName="spaceBetweenRectangles" presStyleCnt="0"/>
      <dgm:spPr/>
    </dgm:pt>
    <dgm:pt modelId="{6569E151-2C49-4B8F-ACB2-4FBEB86E6151}" type="pres">
      <dgm:prSet presAssocID="{555F97AD-C109-4CF6-97B7-0E42F8B4E63B}" presName="parentLin" presStyleCnt="0"/>
      <dgm:spPr/>
    </dgm:pt>
    <dgm:pt modelId="{E087E954-926D-4460-A966-3CF5C3449066}" type="pres">
      <dgm:prSet presAssocID="{555F97AD-C109-4CF6-97B7-0E42F8B4E63B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4E1D99A7-7FD1-4192-A581-E3B07F3E4F5E}" type="pres">
      <dgm:prSet presAssocID="{555F97AD-C109-4CF6-97B7-0E42F8B4E63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03247F-267D-42D4-9BBC-4A459D1DFB82}" type="pres">
      <dgm:prSet presAssocID="{555F97AD-C109-4CF6-97B7-0E42F8B4E63B}" presName="negativeSpace" presStyleCnt="0"/>
      <dgm:spPr/>
    </dgm:pt>
    <dgm:pt modelId="{726AFB5A-68CD-4715-8638-9D4DB1BB0DDA}" type="pres">
      <dgm:prSet presAssocID="{555F97AD-C109-4CF6-97B7-0E42F8B4E63B}" presName="childText" presStyleLbl="conFgAcc1" presStyleIdx="1" presStyleCnt="4">
        <dgm:presLayoutVars>
          <dgm:bulletEnabled val="1"/>
        </dgm:presLayoutVars>
      </dgm:prSet>
      <dgm:spPr/>
    </dgm:pt>
    <dgm:pt modelId="{EF243E19-DCDA-4AAB-ADC1-59F1F1D0A4FD}" type="pres">
      <dgm:prSet presAssocID="{D1BDFD0C-1B14-4B04-BA8F-F43294A7013D}" presName="spaceBetweenRectangles" presStyleCnt="0"/>
      <dgm:spPr/>
    </dgm:pt>
    <dgm:pt modelId="{3CCAAA12-8873-428A-B10A-EC548664BC5E}" type="pres">
      <dgm:prSet presAssocID="{B5363F5A-788C-4F42-8E3B-C971109DB5D8}" presName="parentLin" presStyleCnt="0"/>
      <dgm:spPr/>
    </dgm:pt>
    <dgm:pt modelId="{1234D3EE-5505-4A68-A16E-026B5BCB8EBB}" type="pres">
      <dgm:prSet presAssocID="{B5363F5A-788C-4F42-8E3B-C971109DB5D8}" presName="parentLeftMargin" presStyleLbl="node1" presStyleIdx="1" presStyleCnt="4"/>
      <dgm:spPr/>
      <dgm:t>
        <a:bodyPr/>
        <a:lstStyle/>
        <a:p>
          <a:endParaRPr lang="id-ID"/>
        </a:p>
      </dgm:t>
    </dgm:pt>
    <dgm:pt modelId="{80A6EF9F-2E78-4CC1-9B44-4E77EDC17D93}" type="pres">
      <dgm:prSet presAssocID="{B5363F5A-788C-4F42-8E3B-C971109DB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8C0F78-B1CA-4510-A71E-DE6FBE9DA9B6}" type="pres">
      <dgm:prSet presAssocID="{B5363F5A-788C-4F42-8E3B-C971109DB5D8}" presName="negativeSpace" presStyleCnt="0"/>
      <dgm:spPr/>
    </dgm:pt>
    <dgm:pt modelId="{A9D76875-A49A-4815-BEB0-A6595AF37654}" type="pres">
      <dgm:prSet presAssocID="{B5363F5A-788C-4F42-8E3B-C971109DB5D8}" presName="childText" presStyleLbl="conFgAcc1" presStyleIdx="2" presStyleCnt="4">
        <dgm:presLayoutVars>
          <dgm:bulletEnabled val="1"/>
        </dgm:presLayoutVars>
      </dgm:prSet>
      <dgm:spPr/>
    </dgm:pt>
    <dgm:pt modelId="{C77C9CC5-347C-4FC2-9445-A3D65CE4AD94}" type="pres">
      <dgm:prSet presAssocID="{75EAA82D-AC82-4747-A108-5C9B277E10C7}" presName="spaceBetweenRectangles" presStyleCnt="0"/>
      <dgm:spPr/>
    </dgm:pt>
    <dgm:pt modelId="{AD4A225B-C85E-4DF7-9953-7B236731FE9A}" type="pres">
      <dgm:prSet presAssocID="{5E9C45B2-548D-425A-8153-77BB1708814D}" presName="parentLin" presStyleCnt="0"/>
      <dgm:spPr/>
    </dgm:pt>
    <dgm:pt modelId="{5612B15D-DAE2-48B3-AAEF-CDF9F69B7586}" type="pres">
      <dgm:prSet presAssocID="{5E9C45B2-548D-425A-8153-77BB1708814D}" presName="parentLeftMargin" presStyleLbl="node1" presStyleIdx="2" presStyleCnt="4"/>
      <dgm:spPr/>
      <dgm:t>
        <a:bodyPr/>
        <a:lstStyle/>
        <a:p>
          <a:endParaRPr lang="id-ID"/>
        </a:p>
      </dgm:t>
    </dgm:pt>
    <dgm:pt modelId="{B452E821-99BA-464A-915C-B146EDDA995B}" type="pres">
      <dgm:prSet presAssocID="{5E9C45B2-548D-425A-8153-77BB1708814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8D1F0D-AFBB-4C40-A92D-97C546DD0DDC}" type="pres">
      <dgm:prSet presAssocID="{5E9C45B2-548D-425A-8153-77BB1708814D}" presName="negativeSpace" presStyleCnt="0"/>
      <dgm:spPr/>
    </dgm:pt>
    <dgm:pt modelId="{622961D8-07F2-40D4-8098-FEC89BAD1F4F}" type="pres">
      <dgm:prSet presAssocID="{5E9C45B2-548D-425A-8153-77BB1708814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C9E0346-69C3-4235-BD12-B9DADE241948}" type="presOf" srcId="{555F97AD-C109-4CF6-97B7-0E42F8B4E63B}" destId="{4E1D99A7-7FD1-4192-A581-E3B07F3E4F5E}" srcOrd="1" destOrd="0" presId="urn:microsoft.com/office/officeart/2005/8/layout/list1"/>
    <dgm:cxn modelId="{7B730BFF-50B9-4666-B43B-47AE583E13C0}" type="presOf" srcId="{B5363F5A-788C-4F42-8E3B-C971109DB5D8}" destId="{1234D3EE-5505-4A68-A16E-026B5BCB8EBB}" srcOrd="0" destOrd="0" presId="urn:microsoft.com/office/officeart/2005/8/layout/list1"/>
    <dgm:cxn modelId="{62BC0612-6EC9-4057-A4FD-FE6479C95F84}" type="presOf" srcId="{555F97AD-C109-4CF6-97B7-0E42F8B4E63B}" destId="{E087E954-926D-4460-A966-3CF5C3449066}" srcOrd="0" destOrd="0" presId="urn:microsoft.com/office/officeart/2005/8/layout/list1"/>
    <dgm:cxn modelId="{C6F0AD2A-3AA6-482B-A125-6615AFDDB5C0}" type="presOf" srcId="{21668C3D-AA63-42BF-8CA1-315C692A890B}" destId="{B48862E3-001A-4F13-839C-79261529DD16}" srcOrd="1" destOrd="0" presId="urn:microsoft.com/office/officeart/2005/8/layout/list1"/>
    <dgm:cxn modelId="{95EAD918-DF2F-434C-8EB9-9899D81BDD7C}" type="presOf" srcId="{5E9C45B2-548D-425A-8153-77BB1708814D}" destId="{5612B15D-DAE2-48B3-AAEF-CDF9F69B7586}" srcOrd="0" destOrd="0" presId="urn:microsoft.com/office/officeart/2005/8/layout/list1"/>
    <dgm:cxn modelId="{8AB677CF-A44F-4ACE-BFF5-FBF496FB8BF8}" srcId="{5FFA3C0D-6E9E-4E0E-AC36-0CD379AA1AD7}" destId="{21668C3D-AA63-42BF-8CA1-315C692A890B}" srcOrd="0" destOrd="0" parTransId="{DD26815F-5BC0-41AA-BB8D-01D3628CC2B0}" sibTransId="{B4519993-1131-42CB-A1BF-3F03D725D96D}"/>
    <dgm:cxn modelId="{BA782F39-5F7B-4AFC-BE75-B8F25E9159E6}" type="presOf" srcId="{5FFA3C0D-6E9E-4E0E-AC36-0CD379AA1AD7}" destId="{99792653-7DA4-40D1-9388-CE998F226E03}" srcOrd="0" destOrd="0" presId="urn:microsoft.com/office/officeart/2005/8/layout/list1"/>
    <dgm:cxn modelId="{B3E85717-3300-4474-8CEC-F280A5478394}" srcId="{5FFA3C0D-6E9E-4E0E-AC36-0CD379AA1AD7}" destId="{5E9C45B2-548D-425A-8153-77BB1708814D}" srcOrd="3" destOrd="0" parTransId="{66209A85-9A4B-4F7D-8E1C-684F9D828C55}" sibTransId="{355459DA-9C8F-4BB7-99D0-DFEBD510D1C4}"/>
    <dgm:cxn modelId="{21A7FD87-3051-4E57-AECE-E8DDE295DF0F}" srcId="{5FFA3C0D-6E9E-4E0E-AC36-0CD379AA1AD7}" destId="{555F97AD-C109-4CF6-97B7-0E42F8B4E63B}" srcOrd="1" destOrd="0" parTransId="{FA5FEB6D-03F0-4911-A840-7471062026DF}" sibTransId="{D1BDFD0C-1B14-4B04-BA8F-F43294A7013D}"/>
    <dgm:cxn modelId="{C088FECA-F5A1-4E59-B0AA-78B78AEE43AF}" srcId="{5FFA3C0D-6E9E-4E0E-AC36-0CD379AA1AD7}" destId="{B5363F5A-788C-4F42-8E3B-C971109DB5D8}" srcOrd="2" destOrd="0" parTransId="{C0DA879F-F4C6-48DC-B1DE-22058B326953}" sibTransId="{75EAA82D-AC82-4747-A108-5C9B277E10C7}"/>
    <dgm:cxn modelId="{74854E48-62AC-429E-A615-7227CD66FDA5}" type="presOf" srcId="{5E9C45B2-548D-425A-8153-77BB1708814D}" destId="{B452E821-99BA-464A-915C-B146EDDA995B}" srcOrd="1" destOrd="0" presId="urn:microsoft.com/office/officeart/2005/8/layout/list1"/>
    <dgm:cxn modelId="{E9AC25AB-B7B6-4BAE-849C-23A91E01F968}" type="presOf" srcId="{B5363F5A-788C-4F42-8E3B-C971109DB5D8}" destId="{80A6EF9F-2E78-4CC1-9B44-4E77EDC17D93}" srcOrd="1" destOrd="0" presId="urn:microsoft.com/office/officeart/2005/8/layout/list1"/>
    <dgm:cxn modelId="{86E0A64D-88C9-445B-84BB-B5BC9B52B594}" type="presOf" srcId="{21668C3D-AA63-42BF-8CA1-315C692A890B}" destId="{75BBDBEA-FDC6-4C86-9CAA-21777452DF2E}" srcOrd="0" destOrd="0" presId="urn:microsoft.com/office/officeart/2005/8/layout/list1"/>
    <dgm:cxn modelId="{846E84C1-F0E6-47C6-9B44-27D7A9E818C0}" type="presParOf" srcId="{99792653-7DA4-40D1-9388-CE998F226E03}" destId="{54969D8B-CEC4-4ECC-9CC4-B13FDD581A22}" srcOrd="0" destOrd="0" presId="urn:microsoft.com/office/officeart/2005/8/layout/list1"/>
    <dgm:cxn modelId="{57ABB229-62A9-4B17-A9D6-DE28DF501788}" type="presParOf" srcId="{54969D8B-CEC4-4ECC-9CC4-B13FDD581A22}" destId="{75BBDBEA-FDC6-4C86-9CAA-21777452DF2E}" srcOrd="0" destOrd="0" presId="urn:microsoft.com/office/officeart/2005/8/layout/list1"/>
    <dgm:cxn modelId="{3B3696F4-2655-480F-B017-5329764E65C2}" type="presParOf" srcId="{54969D8B-CEC4-4ECC-9CC4-B13FDD581A22}" destId="{B48862E3-001A-4F13-839C-79261529DD16}" srcOrd="1" destOrd="0" presId="urn:microsoft.com/office/officeart/2005/8/layout/list1"/>
    <dgm:cxn modelId="{2F21085E-3C9F-41AF-95B3-2E2C9DCBFFA3}" type="presParOf" srcId="{99792653-7DA4-40D1-9388-CE998F226E03}" destId="{D3AC12EF-A403-47FC-97BB-E1046A2054E3}" srcOrd="1" destOrd="0" presId="urn:microsoft.com/office/officeart/2005/8/layout/list1"/>
    <dgm:cxn modelId="{F0CBF0E4-5CB1-4B23-9C70-58D06C6FBA78}" type="presParOf" srcId="{99792653-7DA4-40D1-9388-CE998F226E03}" destId="{4E18CB2D-6978-49F3-ABFF-F4E909C1954B}" srcOrd="2" destOrd="0" presId="urn:microsoft.com/office/officeart/2005/8/layout/list1"/>
    <dgm:cxn modelId="{ADD8E7CD-CEEA-46CE-9C9B-C4309C62A090}" type="presParOf" srcId="{99792653-7DA4-40D1-9388-CE998F226E03}" destId="{339B56F8-1F80-4621-B9D6-C18A7D2141E6}" srcOrd="3" destOrd="0" presId="urn:microsoft.com/office/officeart/2005/8/layout/list1"/>
    <dgm:cxn modelId="{A80B9E42-4F6A-4BE2-82D2-C91A4B8876B3}" type="presParOf" srcId="{99792653-7DA4-40D1-9388-CE998F226E03}" destId="{6569E151-2C49-4B8F-ACB2-4FBEB86E6151}" srcOrd="4" destOrd="0" presId="urn:microsoft.com/office/officeart/2005/8/layout/list1"/>
    <dgm:cxn modelId="{3595A87B-AF63-4AA6-BB85-9A742DD43CEE}" type="presParOf" srcId="{6569E151-2C49-4B8F-ACB2-4FBEB86E6151}" destId="{E087E954-926D-4460-A966-3CF5C3449066}" srcOrd="0" destOrd="0" presId="urn:microsoft.com/office/officeart/2005/8/layout/list1"/>
    <dgm:cxn modelId="{E4C0D5BA-D03A-4FB1-914D-12C71FF08B6F}" type="presParOf" srcId="{6569E151-2C49-4B8F-ACB2-4FBEB86E6151}" destId="{4E1D99A7-7FD1-4192-A581-E3B07F3E4F5E}" srcOrd="1" destOrd="0" presId="urn:microsoft.com/office/officeart/2005/8/layout/list1"/>
    <dgm:cxn modelId="{5707A978-4FF5-4162-B194-101D22D6A538}" type="presParOf" srcId="{99792653-7DA4-40D1-9388-CE998F226E03}" destId="{9C03247F-267D-42D4-9BBC-4A459D1DFB82}" srcOrd="5" destOrd="0" presId="urn:microsoft.com/office/officeart/2005/8/layout/list1"/>
    <dgm:cxn modelId="{B18536F4-E63F-47C1-A5CA-C60937334106}" type="presParOf" srcId="{99792653-7DA4-40D1-9388-CE998F226E03}" destId="{726AFB5A-68CD-4715-8638-9D4DB1BB0DDA}" srcOrd="6" destOrd="0" presId="urn:microsoft.com/office/officeart/2005/8/layout/list1"/>
    <dgm:cxn modelId="{2BFBAFF0-C939-4462-93B0-57A57CA4563B}" type="presParOf" srcId="{99792653-7DA4-40D1-9388-CE998F226E03}" destId="{EF243E19-DCDA-4AAB-ADC1-59F1F1D0A4FD}" srcOrd="7" destOrd="0" presId="urn:microsoft.com/office/officeart/2005/8/layout/list1"/>
    <dgm:cxn modelId="{658887EC-C047-48AC-850F-9DEA1EE26238}" type="presParOf" srcId="{99792653-7DA4-40D1-9388-CE998F226E03}" destId="{3CCAAA12-8873-428A-B10A-EC548664BC5E}" srcOrd="8" destOrd="0" presId="urn:microsoft.com/office/officeart/2005/8/layout/list1"/>
    <dgm:cxn modelId="{1AD0C9BA-19AF-4FFD-848E-FA3D5397A82C}" type="presParOf" srcId="{3CCAAA12-8873-428A-B10A-EC548664BC5E}" destId="{1234D3EE-5505-4A68-A16E-026B5BCB8EBB}" srcOrd="0" destOrd="0" presId="urn:microsoft.com/office/officeart/2005/8/layout/list1"/>
    <dgm:cxn modelId="{53D5B760-1A06-4B68-818B-838FBB35D7E6}" type="presParOf" srcId="{3CCAAA12-8873-428A-B10A-EC548664BC5E}" destId="{80A6EF9F-2E78-4CC1-9B44-4E77EDC17D93}" srcOrd="1" destOrd="0" presId="urn:microsoft.com/office/officeart/2005/8/layout/list1"/>
    <dgm:cxn modelId="{6BB2C8F9-418E-4895-A696-31BA8BE2E9BA}" type="presParOf" srcId="{99792653-7DA4-40D1-9388-CE998F226E03}" destId="{988C0F78-B1CA-4510-A71E-DE6FBE9DA9B6}" srcOrd="9" destOrd="0" presId="urn:microsoft.com/office/officeart/2005/8/layout/list1"/>
    <dgm:cxn modelId="{675599F5-A986-4ADB-AD56-29FE911F00EE}" type="presParOf" srcId="{99792653-7DA4-40D1-9388-CE998F226E03}" destId="{A9D76875-A49A-4815-BEB0-A6595AF37654}" srcOrd="10" destOrd="0" presId="urn:microsoft.com/office/officeart/2005/8/layout/list1"/>
    <dgm:cxn modelId="{4A0173E5-D2B6-4745-A9E4-8B1777D3C4EC}" type="presParOf" srcId="{99792653-7DA4-40D1-9388-CE998F226E03}" destId="{C77C9CC5-347C-4FC2-9445-A3D65CE4AD94}" srcOrd="11" destOrd="0" presId="urn:microsoft.com/office/officeart/2005/8/layout/list1"/>
    <dgm:cxn modelId="{A9B880FE-8956-4F94-BEFB-64C53B243D30}" type="presParOf" srcId="{99792653-7DA4-40D1-9388-CE998F226E03}" destId="{AD4A225B-C85E-4DF7-9953-7B236731FE9A}" srcOrd="12" destOrd="0" presId="urn:microsoft.com/office/officeart/2005/8/layout/list1"/>
    <dgm:cxn modelId="{A27414B0-4405-45D4-85CE-87BA3B242926}" type="presParOf" srcId="{AD4A225B-C85E-4DF7-9953-7B236731FE9A}" destId="{5612B15D-DAE2-48B3-AAEF-CDF9F69B7586}" srcOrd="0" destOrd="0" presId="urn:microsoft.com/office/officeart/2005/8/layout/list1"/>
    <dgm:cxn modelId="{721C8FCF-A834-4A2F-BBC1-190E0E2FCFCE}" type="presParOf" srcId="{AD4A225B-C85E-4DF7-9953-7B236731FE9A}" destId="{B452E821-99BA-464A-915C-B146EDDA995B}" srcOrd="1" destOrd="0" presId="urn:microsoft.com/office/officeart/2005/8/layout/list1"/>
    <dgm:cxn modelId="{5BCBC894-571C-4231-A548-49C9253CFE91}" type="presParOf" srcId="{99792653-7DA4-40D1-9388-CE998F226E03}" destId="{088D1F0D-AFBB-4C40-A92D-97C546DD0DDC}" srcOrd="13" destOrd="0" presId="urn:microsoft.com/office/officeart/2005/8/layout/list1"/>
    <dgm:cxn modelId="{4402A4F4-0D9F-449A-AD78-8DF6F2D77E74}" type="presParOf" srcId="{99792653-7DA4-40D1-9388-CE998F226E03}" destId="{622961D8-07F2-40D4-8098-FEC89BAD1F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FA3C0D-6E9E-4E0E-AC36-0CD379AA1AD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1668C3D-AA63-42BF-8CA1-315C692A890B}">
      <dgm:prSet phldrT="[Text]"/>
      <dgm:spPr/>
      <dgm:t>
        <a:bodyPr/>
        <a:lstStyle/>
        <a:p>
          <a:r>
            <a:rPr lang="id-ID" dirty="0" smtClean="0"/>
            <a:t>DALAM NEGERI</a:t>
          </a:r>
          <a:endParaRPr lang="id-ID" dirty="0"/>
        </a:p>
      </dgm:t>
    </dgm:pt>
    <dgm:pt modelId="{DD26815F-5BC0-41AA-BB8D-01D3628CC2B0}" type="parTrans" cxnId="{8AB677CF-A44F-4ACE-BFF5-FBF496FB8BF8}">
      <dgm:prSet/>
      <dgm:spPr/>
      <dgm:t>
        <a:bodyPr/>
        <a:lstStyle/>
        <a:p>
          <a:endParaRPr lang="id-ID"/>
        </a:p>
      </dgm:t>
    </dgm:pt>
    <dgm:pt modelId="{B4519993-1131-42CB-A1BF-3F03D725D96D}" type="sibTrans" cxnId="{8AB677CF-A44F-4ACE-BFF5-FBF496FB8BF8}">
      <dgm:prSet/>
      <dgm:spPr/>
      <dgm:t>
        <a:bodyPr/>
        <a:lstStyle/>
        <a:p>
          <a:endParaRPr lang="id-ID"/>
        </a:p>
      </dgm:t>
    </dgm:pt>
    <dgm:pt modelId="{555F97AD-C109-4CF6-97B7-0E42F8B4E63B}">
      <dgm:prSet phldrT="[Text]"/>
      <dgm:spPr/>
      <dgm:t>
        <a:bodyPr/>
        <a:lstStyle/>
        <a:p>
          <a:r>
            <a:rPr lang="id-ID" dirty="0" smtClean="0"/>
            <a:t>LUAR NEGERI</a:t>
          </a:r>
          <a:endParaRPr lang="id-ID" dirty="0"/>
        </a:p>
      </dgm:t>
    </dgm:pt>
    <dgm:pt modelId="{FA5FEB6D-03F0-4911-A840-7471062026DF}" type="parTrans" cxnId="{21A7FD87-3051-4E57-AECE-E8DDE295DF0F}">
      <dgm:prSet/>
      <dgm:spPr/>
      <dgm:t>
        <a:bodyPr/>
        <a:lstStyle/>
        <a:p>
          <a:endParaRPr lang="id-ID"/>
        </a:p>
      </dgm:t>
    </dgm:pt>
    <dgm:pt modelId="{D1BDFD0C-1B14-4B04-BA8F-F43294A7013D}" type="sibTrans" cxnId="{21A7FD87-3051-4E57-AECE-E8DDE295DF0F}">
      <dgm:prSet/>
      <dgm:spPr/>
      <dgm:t>
        <a:bodyPr/>
        <a:lstStyle/>
        <a:p>
          <a:endParaRPr lang="id-ID"/>
        </a:p>
      </dgm:t>
    </dgm:pt>
    <dgm:pt modelId="{99792653-7DA4-40D1-9388-CE998F226E03}" type="pres">
      <dgm:prSet presAssocID="{5FFA3C0D-6E9E-4E0E-AC36-0CD379AA1A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4969D8B-CEC4-4ECC-9CC4-B13FDD581A22}" type="pres">
      <dgm:prSet presAssocID="{21668C3D-AA63-42BF-8CA1-315C692A890B}" presName="parentLin" presStyleCnt="0"/>
      <dgm:spPr/>
    </dgm:pt>
    <dgm:pt modelId="{75BBDBEA-FDC6-4C86-9CAA-21777452DF2E}" type="pres">
      <dgm:prSet presAssocID="{21668C3D-AA63-42BF-8CA1-315C692A890B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B48862E3-001A-4F13-839C-79261529DD16}" type="pres">
      <dgm:prSet presAssocID="{21668C3D-AA63-42BF-8CA1-315C692A89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AC12EF-A403-47FC-97BB-E1046A2054E3}" type="pres">
      <dgm:prSet presAssocID="{21668C3D-AA63-42BF-8CA1-315C692A890B}" presName="negativeSpace" presStyleCnt="0"/>
      <dgm:spPr/>
    </dgm:pt>
    <dgm:pt modelId="{4E18CB2D-6978-49F3-ABFF-F4E909C1954B}" type="pres">
      <dgm:prSet presAssocID="{21668C3D-AA63-42BF-8CA1-315C692A890B}" presName="childText" presStyleLbl="conFgAcc1" presStyleIdx="0" presStyleCnt="2">
        <dgm:presLayoutVars>
          <dgm:bulletEnabled val="1"/>
        </dgm:presLayoutVars>
      </dgm:prSet>
      <dgm:spPr/>
    </dgm:pt>
    <dgm:pt modelId="{339B56F8-1F80-4621-B9D6-C18A7D2141E6}" type="pres">
      <dgm:prSet presAssocID="{B4519993-1131-42CB-A1BF-3F03D725D96D}" presName="spaceBetweenRectangles" presStyleCnt="0"/>
      <dgm:spPr/>
    </dgm:pt>
    <dgm:pt modelId="{6569E151-2C49-4B8F-ACB2-4FBEB86E6151}" type="pres">
      <dgm:prSet presAssocID="{555F97AD-C109-4CF6-97B7-0E42F8B4E63B}" presName="parentLin" presStyleCnt="0"/>
      <dgm:spPr/>
    </dgm:pt>
    <dgm:pt modelId="{E087E954-926D-4460-A966-3CF5C3449066}" type="pres">
      <dgm:prSet presAssocID="{555F97AD-C109-4CF6-97B7-0E42F8B4E63B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4E1D99A7-7FD1-4192-A581-E3B07F3E4F5E}" type="pres">
      <dgm:prSet presAssocID="{555F97AD-C109-4CF6-97B7-0E42F8B4E63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03247F-267D-42D4-9BBC-4A459D1DFB82}" type="pres">
      <dgm:prSet presAssocID="{555F97AD-C109-4CF6-97B7-0E42F8B4E63B}" presName="negativeSpace" presStyleCnt="0"/>
      <dgm:spPr/>
    </dgm:pt>
    <dgm:pt modelId="{726AFB5A-68CD-4715-8638-9D4DB1BB0DDA}" type="pres">
      <dgm:prSet presAssocID="{555F97AD-C109-4CF6-97B7-0E42F8B4E63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EFA3A05-674B-4EB3-9C58-7DD8885F51B8}" type="presOf" srcId="{5FFA3C0D-6E9E-4E0E-AC36-0CD379AA1AD7}" destId="{99792653-7DA4-40D1-9388-CE998F226E03}" srcOrd="0" destOrd="0" presId="urn:microsoft.com/office/officeart/2005/8/layout/list1"/>
    <dgm:cxn modelId="{16A1D990-8CCB-4D67-AAA8-AE7785D3301E}" type="presOf" srcId="{21668C3D-AA63-42BF-8CA1-315C692A890B}" destId="{75BBDBEA-FDC6-4C86-9CAA-21777452DF2E}" srcOrd="0" destOrd="0" presId="urn:microsoft.com/office/officeart/2005/8/layout/list1"/>
    <dgm:cxn modelId="{A7B454EB-3B72-4334-98F1-1C25CD4DD48D}" type="presOf" srcId="{21668C3D-AA63-42BF-8CA1-315C692A890B}" destId="{B48862E3-001A-4F13-839C-79261529DD16}" srcOrd="1" destOrd="0" presId="urn:microsoft.com/office/officeart/2005/8/layout/list1"/>
    <dgm:cxn modelId="{A40FFCDD-FF3B-4355-84C7-908606588760}" type="presOf" srcId="{555F97AD-C109-4CF6-97B7-0E42F8B4E63B}" destId="{4E1D99A7-7FD1-4192-A581-E3B07F3E4F5E}" srcOrd="1" destOrd="0" presId="urn:microsoft.com/office/officeart/2005/8/layout/list1"/>
    <dgm:cxn modelId="{EA8C3AF3-79CE-42BB-B3AA-24FDA58457E0}" type="presOf" srcId="{555F97AD-C109-4CF6-97B7-0E42F8B4E63B}" destId="{E087E954-926D-4460-A966-3CF5C3449066}" srcOrd="0" destOrd="0" presId="urn:microsoft.com/office/officeart/2005/8/layout/list1"/>
    <dgm:cxn modelId="{8AB677CF-A44F-4ACE-BFF5-FBF496FB8BF8}" srcId="{5FFA3C0D-6E9E-4E0E-AC36-0CD379AA1AD7}" destId="{21668C3D-AA63-42BF-8CA1-315C692A890B}" srcOrd="0" destOrd="0" parTransId="{DD26815F-5BC0-41AA-BB8D-01D3628CC2B0}" sibTransId="{B4519993-1131-42CB-A1BF-3F03D725D96D}"/>
    <dgm:cxn modelId="{21A7FD87-3051-4E57-AECE-E8DDE295DF0F}" srcId="{5FFA3C0D-6E9E-4E0E-AC36-0CD379AA1AD7}" destId="{555F97AD-C109-4CF6-97B7-0E42F8B4E63B}" srcOrd="1" destOrd="0" parTransId="{FA5FEB6D-03F0-4911-A840-7471062026DF}" sibTransId="{D1BDFD0C-1B14-4B04-BA8F-F43294A7013D}"/>
    <dgm:cxn modelId="{F6C9358C-B011-4D37-8334-2926111CD074}" type="presParOf" srcId="{99792653-7DA4-40D1-9388-CE998F226E03}" destId="{54969D8B-CEC4-4ECC-9CC4-B13FDD581A22}" srcOrd="0" destOrd="0" presId="urn:microsoft.com/office/officeart/2005/8/layout/list1"/>
    <dgm:cxn modelId="{2D9DC127-AC5A-47E1-AC8F-318BDE734D2A}" type="presParOf" srcId="{54969D8B-CEC4-4ECC-9CC4-B13FDD581A22}" destId="{75BBDBEA-FDC6-4C86-9CAA-21777452DF2E}" srcOrd="0" destOrd="0" presId="urn:microsoft.com/office/officeart/2005/8/layout/list1"/>
    <dgm:cxn modelId="{06D8C8B6-334E-4F19-87C5-193B7C73993A}" type="presParOf" srcId="{54969D8B-CEC4-4ECC-9CC4-B13FDD581A22}" destId="{B48862E3-001A-4F13-839C-79261529DD16}" srcOrd="1" destOrd="0" presId="urn:microsoft.com/office/officeart/2005/8/layout/list1"/>
    <dgm:cxn modelId="{912F8DC4-A21B-4199-96B5-4BF0A8B16E4C}" type="presParOf" srcId="{99792653-7DA4-40D1-9388-CE998F226E03}" destId="{D3AC12EF-A403-47FC-97BB-E1046A2054E3}" srcOrd="1" destOrd="0" presId="urn:microsoft.com/office/officeart/2005/8/layout/list1"/>
    <dgm:cxn modelId="{4B440F8D-8438-4183-83B5-9EDA73D85FBE}" type="presParOf" srcId="{99792653-7DA4-40D1-9388-CE998F226E03}" destId="{4E18CB2D-6978-49F3-ABFF-F4E909C1954B}" srcOrd="2" destOrd="0" presId="urn:microsoft.com/office/officeart/2005/8/layout/list1"/>
    <dgm:cxn modelId="{F32B68B3-7867-4D5E-B0B4-577C508B497D}" type="presParOf" srcId="{99792653-7DA4-40D1-9388-CE998F226E03}" destId="{339B56F8-1F80-4621-B9D6-C18A7D2141E6}" srcOrd="3" destOrd="0" presId="urn:microsoft.com/office/officeart/2005/8/layout/list1"/>
    <dgm:cxn modelId="{6D0FF8E4-159D-40A4-8550-7BC1BC5209C6}" type="presParOf" srcId="{99792653-7DA4-40D1-9388-CE998F226E03}" destId="{6569E151-2C49-4B8F-ACB2-4FBEB86E6151}" srcOrd="4" destOrd="0" presId="urn:microsoft.com/office/officeart/2005/8/layout/list1"/>
    <dgm:cxn modelId="{24111822-DE67-43F1-9DAD-A5D17DA115B3}" type="presParOf" srcId="{6569E151-2C49-4B8F-ACB2-4FBEB86E6151}" destId="{E087E954-926D-4460-A966-3CF5C3449066}" srcOrd="0" destOrd="0" presId="urn:microsoft.com/office/officeart/2005/8/layout/list1"/>
    <dgm:cxn modelId="{B3393887-4679-4A03-B766-EE92D1E30BE9}" type="presParOf" srcId="{6569E151-2C49-4B8F-ACB2-4FBEB86E6151}" destId="{4E1D99A7-7FD1-4192-A581-E3B07F3E4F5E}" srcOrd="1" destOrd="0" presId="urn:microsoft.com/office/officeart/2005/8/layout/list1"/>
    <dgm:cxn modelId="{D2184271-9634-4DE5-AC86-7C5BAF1F92CA}" type="presParOf" srcId="{99792653-7DA4-40D1-9388-CE998F226E03}" destId="{9C03247F-267D-42D4-9BBC-4A459D1DFB82}" srcOrd="5" destOrd="0" presId="urn:microsoft.com/office/officeart/2005/8/layout/list1"/>
    <dgm:cxn modelId="{9CD509AD-D7F9-45BF-AA57-70F527D28FDA}" type="presParOf" srcId="{99792653-7DA4-40D1-9388-CE998F226E03}" destId="{726AFB5A-68CD-4715-8638-9D4DB1BB0DD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BE3DD2-FB24-4292-B2C3-B9F4B8E3AE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9FFD93A-0168-4F06-8F59-D89F19FACE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WAJIB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PAJAK</a:t>
          </a:r>
        </a:p>
      </dgm:t>
    </dgm:pt>
    <dgm:pt modelId="{EF749C1E-9F4D-48D1-8DC2-15A26B8B85C5}" type="parTrans" cxnId="{3A5AAE38-3C2E-4114-A001-4FF6F1C0C8EA}">
      <dgm:prSet/>
      <dgm:spPr/>
    </dgm:pt>
    <dgm:pt modelId="{D25DFB70-1147-4263-8A9A-114D3AE22D39}" type="sibTrans" cxnId="{3A5AAE38-3C2E-4114-A001-4FF6F1C0C8EA}">
      <dgm:prSet/>
      <dgm:spPr/>
    </dgm:pt>
    <dgm:pt modelId="{6AFC441B-64E5-461A-BB3B-E2E9060B2C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SEDARAH</a:t>
          </a:r>
        </a:p>
      </dgm:t>
    </dgm:pt>
    <dgm:pt modelId="{06CD4C41-DE28-46E9-A41A-A8D8F3A6F279}" type="parTrans" cxnId="{AD964EDE-4E28-4025-9D13-9824B99FFC20}">
      <dgm:prSet/>
      <dgm:spPr/>
    </dgm:pt>
    <dgm:pt modelId="{33C23076-0C33-4BB7-B10D-0F531D135D38}" type="sibTrans" cxnId="{AD964EDE-4E28-4025-9D13-9824B99FFC20}">
      <dgm:prSet/>
      <dgm:spPr/>
    </dgm:pt>
    <dgm:pt modelId="{A6C7549D-15A4-4128-B87C-4AD9A38F8A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LURUS: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ORANGTUA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ANAK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KANDUNG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98931B23-84E7-40A0-8F37-7D506A4807E0}" type="parTrans" cxnId="{902317CF-C83C-4610-8143-B5E73E5EFE5D}">
      <dgm:prSet/>
      <dgm:spPr/>
    </dgm:pt>
    <dgm:pt modelId="{59364572-EA61-4274-9C5B-D6E158B4EDDD}" type="sibTrans" cxnId="{902317CF-C83C-4610-8143-B5E73E5EFE5D}">
      <dgm:prSet/>
      <dgm:spPr/>
    </dgm:pt>
    <dgm:pt modelId="{BDA6DA48-740E-4DC1-94CF-F95E3D36F5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KE SAMPING: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SAUDARA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(KAKAK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&amp; ADIK)</a:t>
          </a:r>
        </a:p>
      </dgm:t>
    </dgm:pt>
    <dgm:pt modelId="{5CDED0D2-46A4-421F-80E9-779196B3B33E}" type="parTrans" cxnId="{1AAB3763-8790-47A4-AF74-D9AB02BD01E4}">
      <dgm:prSet/>
      <dgm:spPr/>
    </dgm:pt>
    <dgm:pt modelId="{B1970AD5-E852-4A1E-882E-FD33908B3F12}" type="sibTrans" cxnId="{1AAB3763-8790-47A4-AF74-D9AB02BD01E4}">
      <dgm:prSet/>
      <dgm:spPr/>
    </dgm:pt>
    <dgm:pt modelId="{1867BAE0-EB97-4C83-97BC-10D3C1A9918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SEMENDA</a:t>
          </a:r>
        </a:p>
      </dgm:t>
    </dgm:pt>
    <dgm:pt modelId="{BA09A15F-8C8C-4B72-BAA6-B00D500540B4}" type="parTrans" cxnId="{3DC3A936-6B7D-4359-B1F4-36301D35B8A1}">
      <dgm:prSet/>
      <dgm:spPr/>
    </dgm:pt>
    <dgm:pt modelId="{D27B7CCD-4AC6-4B3E-88DB-226211CA9B39}" type="sibTrans" cxnId="{3DC3A936-6B7D-4359-B1F4-36301D35B8A1}">
      <dgm:prSet/>
      <dgm:spPr/>
    </dgm:pt>
    <dgm:pt modelId="{1636B372-0B81-4B46-80F6-B15E960886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LURUS: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MERTUA,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ANAK TIRI</a:t>
          </a:r>
        </a:p>
      </dgm:t>
    </dgm:pt>
    <dgm:pt modelId="{998EB55F-35F4-4D7F-B327-F723F0A301F3}" type="parTrans" cxnId="{54C6D9A7-2968-40D8-A3CD-216A8C42AF53}">
      <dgm:prSet/>
      <dgm:spPr/>
    </dgm:pt>
    <dgm:pt modelId="{6A6722E7-A80C-4378-866C-18CAC1935D17}" type="sibTrans" cxnId="{54C6D9A7-2968-40D8-A3CD-216A8C42AF53}">
      <dgm:prSet/>
      <dgm:spPr/>
    </dgm:pt>
    <dgm:pt modelId="{E81B0FEA-838E-4968-A06D-EF3FB0A80D9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KE SAMPING: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IPAR</a:t>
          </a:r>
        </a:p>
      </dgm:t>
    </dgm:pt>
    <dgm:pt modelId="{C5A88D1E-92B9-4AB6-870A-0968C712F718}" type="parTrans" cxnId="{3B59254F-0403-4EC5-8696-8D4386C2AFFA}">
      <dgm:prSet/>
      <dgm:spPr/>
    </dgm:pt>
    <dgm:pt modelId="{856581FD-B1C7-411F-9282-1A8212409388}" type="sibTrans" cxnId="{3B59254F-0403-4EC5-8696-8D4386C2AFFA}">
      <dgm:prSet/>
      <dgm:spPr/>
    </dgm:pt>
    <dgm:pt modelId="{EB4F7EBD-8E95-4338-80D2-1E1BB0962560}" type="pres">
      <dgm:prSet presAssocID="{A5BE3DD2-FB24-4292-B2C3-B9F4B8E3AE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AB2FB5-8CE7-48D5-9807-6764197A21F1}" type="pres">
      <dgm:prSet presAssocID="{A9FFD93A-0168-4F06-8F59-D89F19FACE87}" presName="hierRoot1" presStyleCnt="0">
        <dgm:presLayoutVars>
          <dgm:hierBranch/>
        </dgm:presLayoutVars>
      </dgm:prSet>
      <dgm:spPr/>
    </dgm:pt>
    <dgm:pt modelId="{CFAD59FC-5DC0-4E43-89F0-0E3933C8E30B}" type="pres">
      <dgm:prSet presAssocID="{A9FFD93A-0168-4F06-8F59-D89F19FACE87}" presName="rootComposite1" presStyleCnt="0"/>
      <dgm:spPr/>
    </dgm:pt>
    <dgm:pt modelId="{D638C047-CD1E-4997-AE44-DE668E4E5ABA}" type="pres">
      <dgm:prSet presAssocID="{A9FFD93A-0168-4F06-8F59-D89F19FACE8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D4F9B2-1C84-44E1-9496-5995B738F0D0}" type="pres">
      <dgm:prSet presAssocID="{A9FFD93A-0168-4F06-8F59-D89F19FACE8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4428EF-5187-4E8D-8129-47A69BE3927C}" type="pres">
      <dgm:prSet presAssocID="{A9FFD93A-0168-4F06-8F59-D89F19FACE87}" presName="hierChild2" presStyleCnt="0"/>
      <dgm:spPr/>
    </dgm:pt>
    <dgm:pt modelId="{7296689D-3F3F-4366-827E-1109F8C27F20}" type="pres">
      <dgm:prSet presAssocID="{06CD4C41-DE28-46E9-A41A-A8D8F3A6F279}" presName="Name35" presStyleLbl="parChTrans1D2" presStyleIdx="0" presStyleCnt="2"/>
      <dgm:spPr/>
    </dgm:pt>
    <dgm:pt modelId="{B38E3504-A0E8-4622-97BF-8441C4CFF445}" type="pres">
      <dgm:prSet presAssocID="{6AFC441B-64E5-461A-BB3B-E2E9060B2C28}" presName="hierRoot2" presStyleCnt="0">
        <dgm:presLayoutVars>
          <dgm:hierBranch/>
        </dgm:presLayoutVars>
      </dgm:prSet>
      <dgm:spPr/>
    </dgm:pt>
    <dgm:pt modelId="{24FB0E74-9577-4F72-ADEC-6F1CF3BBC7B4}" type="pres">
      <dgm:prSet presAssocID="{6AFC441B-64E5-461A-BB3B-E2E9060B2C28}" presName="rootComposite" presStyleCnt="0"/>
      <dgm:spPr/>
    </dgm:pt>
    <dgm:pt modelId="{C24C1435-884C-4300-BBCF-D88B37514111}" type="pres">
      <dgm:prSet presAssocID="{6AFC441B-64E5-461A-BB3B-E2E9060B2C2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9ACC99-26DF-4D03-BC81-869AF6685375}" type="pres">
      <dgm:prSet presAssocID="{6AFC441B-64E5-461A-BB3B-E2E9060B2C28}" presName="rootConnector" presStyleLbl="node2" presStyleIdx="0" presStyleCnt="2"/>
      <dgm:spPr/>
      <dgm:t>
        <a:bodyPr/>
        <a:lstStyle/>
        <a:p>
          <a:endParaRPr lang="en-US"/>
        </a:p>
      </dgm:t>
    </dgm:pt>
    <dgm:pt modelId="{5CB74F84-5107-4C55-8800-BF43E1AFFEE0}" type="pres">
      <dgm:prSet presAssocID="{6AFC441B-64E5-461A-BB3B-E2E9060B2C28}" presName="hierChild4" presStyleCnt="0"/>
      <dgm:spPr/>
    </dgm:pt>
    <dgm:pt modelId="{8C76C303-783F-4516-82E2-01E32F70FBDF}" type="pres">
      <dgm:prSet presAssocID="{98931B23-84E7-40A0-8F37-7D506A4807E0}" presName="Name35" presStyleLbl="parChTrans1D3" presStyleIdx="0" presStyleCnt="4"/>
      <dgm:spPr/>
    </dgm:pt>
    <dgm:pt modelId="{15FB398A-A3D7-42B5-A43C-0CBBEC863269}" type="pres">
      <dgm:prSet presAssocID="{A6C7549D-15A4-4128-B87C-4AD9A38F8A48}" presName="hierRoot2" presStyleCnt="0">
        <dgm:presLayoutVars>
          <dgm:hierBranch val="r"/>
        </dgm:presLayoutVars>
      </dgm:prSet>
      <dgm:spPr/>
    </dgm:pt>
    <dgm:pt modelId="{E3997784-0A91-456F-8247-A135F846AB15}" type="pres">
      <dgm:prSet presAssocID="{A6C7549D-15A4-4128-B87C-4AD9A38F8A48}" presName="rootComposite" presStyleCnt="0"/>
      <dgm:spPr/>
    </dgm:pt>
    <dgm:pt modelId="{B549510F-13D3-456E-85A4-BA8F8EFBACC1}" type="pres">
      <dgm:prSet presAssocID="{A6C7549D-15A4-4128-B87C-4AD9A38F8A4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E7FA61-C4B5-4451-92BC-13738A7D3F53}" type="pres">
      <dgm:prSet presAssocID="{A6C7549D-15A4-4128-B87C-4AD9A38F8A48}" presName="rootConnector" presStyleLbl="node3" presStyleIdx="0" presStyleCnt="4"/>
      <dgm:spPr/>
      <dgm:t>
        <a:bodyPr/>
        <a:lstStyle/>
        <a:p>
          <a:endParaRPr lang="en-US"/>
        </a:p>
      </dgm:t>
    </dgm:pt>
    <dgm:pt modelId="{9951B5D6-91D7-43AD-B42D-A66E89E884BC}" type="pres">
      <dgm:prSet presAssocID="{A6C7549D-15A4-4128-B87C-4AD9A38F8A48}" presName="hierChild4" presStyleCnt="0"/>
      <dgm:spPr/>
    </dgm:pt>
    <dgm:pt modelId="{3D71E63F-38E1-4C52-83AF-8CCBD27CB366}" type="pres">
      <dgm:prSet presAssocID="{A6C7549D-15A4-4128-B87C-4AD9A38F8A48}" presName="hierChild5" presStyleCnt="0"/>
      <dgm:spPr/>
    </dgm:pt>
    <dgm:pt modelId="{F39FA020-0141-4120-98D9-8427CAFD55BE}" type="pres">
      <dgm:prSet presAssocID="{5CDED0D2-46A4-421F-80E9-779196B3B33E}" presName="Name35" presStyleLbl="parChTrans1D3" presStyleIdx="1" presStyleCnt="4"/>
      <dgm:spPr/>
    </dgm:pt>
    <dgm:pt modelId="{B0C9385A-4EB6-40E1-A0D2-27E778CDA2F5}" type="pres">
      <dgm:prSet presAssocID="{BDA6DA48-740E-4DC1-94CF-F95E3D36F522}" presName="hierRoot2" presStyleCnt="0">
        <dgm:presLayoutVars>
          <dgm:hierBranch val="r"/>
        </dgm:presLayoutVars>
      </dgm:prSet>
      <dgm:spPr/>
    </dgm:pt>
    <dgm:pt modelId="{25BF2603-33F6-4F98-B31B-8114235C4C26}" type="pres">
      <dgm:prSet presAssocID="{BDA6DA48-740E-4DC1-94CF-F95E3D36F522}" presName="rootComposite" presStyleCnt="0"/>
      <dgm:spPr/>
    </dgm:pt>
    <dgm:pt modelId="{184E4050-65C6-44B4-A7B1-3B3CC2B4D95F}" type="pres">
      <dgm:prSet presAssocID="{BDA6DA48-740E-4DC1-94CF-F95E3D36F522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F804B0-FE58-49D7-ABEC-3F9B122CBFF4}" type="pres">
      <dgm:prSet presAssocID="{BDA6DA48-740E-4DC1-94CF-F95E3D36F522}" presName="rootConnector" presStyleLbl="node3" presStyleIdx="1" presStyleCnt="4"/>
      <dgm:spPr/>
      <dgm:t>
        <a:bodyPr/>
        <a:lstStyle/>
        <a:p>
          <a:endParaRPr lang="en-US"/>
        </a:p>
      </dgm:t>
    </dgm:pt>
    <dgm:pt modelId="{56100AEA-1265-4912-878F-88A240AE7AE6}" type="pres">
      <dgm:prSet presAssocID="{BDA6DA48-740E-4DC1-94CF-F95E3D36F522}" presName="hierChild4" presStyleCnt="0"/>
      <dgm:spPr/>
    </dgm:pt>
    <dgm:pt modelId="{9CA270F0-7F0B-4FF4-B2D8-CDD62788109C}" type="pres">
      <dgm:prSet presAssocID="{BDA6DA48-740E-4DC1-94CF-F95E3D36F522}" presName="hierChild5" presStyleCnt="0"/>
      <dgm:spPr/>
    </dgm:pt>
    <dgm:pt modelId="{2E1F7C54-6DBB-4AA8-8385-75A81C05F0EA}" type="pres">
      <dgm:prSet presAssocID="{6AFC441B-64E5-461A-BB3B-E2E9060B2C28}" presName="hierChild5" presStyleCnt="0"/>
      <dgm:spPr/>
    </dgm:pt>
    <dgm:pt modelId="{EE744906-7940-4DBD-9C58-FB44044A87EE}" type="pres">
      <dgm:prSet presAssocID="{BA09A15F-8C8C-4B72-BAA6-B00D500540B4}" presName="Name35" presStyleLbl="parChTrans1D2" presStyleIdx="1" presStyleCnt="2"/>
      <dgm:spPr/>
    </dgm:pt>
    <dgm:pt modelId="{55A8B1F5-C0A3-4760-951F-D073FA117114}" type="pres">
      <dgm:prSet presAssocID="{1867BAE0-EB97-4C83-97BC-10D3C1A99184}" presName="hierRoot2" presStyleCnt="0">
        <dgm:presLayoutVars>
          <dgm:hierBranch/>
        </dgm:presLayoutVars>
      </dgm:prSet>
      <dgm:spPr/>
    </dgm:pt>
    <dgm:pt modelId="{CFBD0898-1FC5-4EFC-A918-FADBC75D9D57}" type="pres">
      <dgm:prSet presAssocID="{1867BAE0-EB97-4C83-97BC-10D3C1A99184}" presName="rootComposite" presStyleCnt="0"/>
      <dgm:spPr/>
    </dgm:pt>
    <dgm:pt modelId="{6C37A93D-55E6-401E-A351-604B46D7F891}" type="pres">
      <dgm:prSet presAssocID="{1867BAE0-EB97-4C83-97BC-10D3C1A9918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CBF5F3-ADA6-47C2-B8B8-AECA55D5C018}" type="pres">
      <dgm:prSet presAssocID="{1867BAE0-EB97-4C83-97BC-10D3C1A99184}" presName="rootConnector" presStyleLbl="node2" presStyleIdx="1" presStyleCnt="2"/>
      <dgm:spPr/>
      <dgm:t>
        <a:bodyPr/>
        <a:lstStyle/>
        <a:p>
          <a:endParaRPr lang="en-US"/>
        </a:p>
      </dgm:t>
    </dgm:pt>
    <dgm:pt modelId="{A8261194-4C8F-4AF6-A61E-5F514771C49B}" type="pres">
      <dgm:prSet presAssocID="{1867BAE0-EB97-4C83-97BC-10D3C1A99184}" presName="hierChild4" presStyleCnt="0"/>
      <dgm:spPr/>
    </dgm:pt>
    <dgm:pt modelId="{DD53D118-6290-4387-A5E1-AFD3626698E2}" type="pres">
      <dgm:prSet presAssocID="{998EB55F-35F4-4D7F-B327-F723F0A301F3}" presName="Name35" presStyleLbl="parChTrans1D3" presStyleIdx="2" presStyleCnt="4"/>
      <dgm:spPr/>
    </dgm:pt>
    <dgm:pt modelId="{0FF134F6-381C-4C3C-9938-51F2F6A30986}" type="pres">
      <dgm:prSet presAssocID="{1636B372-0B81-4B46-80F6-B15E96088634}" presName="hierRoot2" presStyleCnt="0">
        <dgm:presLayoutVars>
          <dgm:hierBranch val="r"/>
        </dgm:presLayoutVars>
      </dgm:prSet>
      <dgm:spPr/>
    </dgm:pt>
    <dgm:pt modelId="{72011D81-F070-4E87-B7AF-6232FBE0DF43}" type="pres">
      <dgm:prSet presAssocID="{1636B372-0B81-4B46-80F6-B15E96088634}" presName="rootComposite" presStyleCnt="0"/>
      <dgm:spPr/>
    </dgm:pt>
    <dgm:pt modelId="{72E4C030-740C-46C3-AD6D-B256D8022A04}" type="pres">
      <dgm:prSet presAssocID="{1636B372-0B81-4B46-80F6-B15E96088634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E1A940-5DF6-447B-B094-A773EBBCA138}" type="pres">
      <dgm:prSet presAssocID="{1636B372-0B81-4B46-80F6-B15E96088634}" presName="rootConnector" presStyleLbl="node3" presStyleIdx="2" presStyleCnt="4"/>
      <dgm:spPr/>
      <dgm:t>
        <a:bodyPr/>
        <a:lstStyle/>
        <a:p>
          <a:endParaRPr lang="en-US"/>
        </a:p>
      </dgm:t>
    </dgm:pt>
    <dgm:pt modelId="{54AF983C-A6BA-41A1-88A0-AC9163C98193}" type="pres">
      <dgm:prSet presAssocID="{1636B372-0B81-4B46-80F6-B15E96088634}" presName="hierChild4" presStyleCnt="0"/>
      <dgm:spPr/>
    </dgm:pt>
    <dgm:pt modelId="{AFD33927-457C-434F-8E16-EB8CF2B5496E}" type="pres">
      <dgm:prSet presAssocID="{1636B372-0B81-4B46-80F6-B15E96088634}" presName="hierChild5" presStyleCnt="0"/>
      <dgm:spPr/>
    </dgm:pt>
    <dgm:pt modelId="{E734308E-0BDF-445B-83E2-CC37B7BEE5DB}" type="pres">
      <dgm:prSet presAssocID="{C5A88D1E-92B9-4AB6-870A-0968C712F718}" presName="Name35" presStyleLbl="parChTrans1D3" presStyleIdx="3" presStyleCnt="4"/>
      <dgm:spPr/>
    </dgm:pt>
    <dgm:pt modelId="{A5B00943-8DA9-4196-B280-BA687534E430}" type="pres">
      <dgm:prSet presAssocID="{E81B0FEA-838E-4968-A06D-EF3FB0A80D9B}" presName="hierRoot2" presStyleCnt="0">
        <dgm:presLayoutVars>
          <dgm:hierBranch val="r"/>
        </dgm:presLayoutVars>
      </dgm:prSet>
      <dgm:spPr/>
    </dgm:pt>
    <dgm:pt modelId="{0D1059B1-B40A-4B5A-8607-99D0B9E27146}" type="pres">
      <dgm:prSet presAssocID="{E81B0FEA-838E-4968-A06D-EF3FB0A80D9B}" presName="rootComposite" presStyleCnt="0"/>
      <dgm:spPr/>
    </dgm:pt>
    <dgm:pt modelId="{1F31176A-16C5-47D9-8740-5BD9C8F83DA8}" type="pres">
      <dgm:prSet presAssocID="{E81B0FEA-838E-4968-A06D-EF3FB0A80D9B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6249F-B331-40EF-BA78-E247FCE88E4C}" type="pres">
      <dgm:prSet presAssocID="{E81B0FEA-838E-4968-A06D-EF3FB0A80D9B}" presName="rootConnector" presStyleLbl="node3" presStyleIdx="3" presStyleCnt="4"/>
      <dgm:spPr/>
      <dgm:t>
        <a:bodyPr/>
        <a:lstStyle/>
        <a:p>
          <a:endParaRPr lang="en-US"/>
        </a:p>
      </dgm:t>
    </dgm:pt>
    <dgm:pt modelId="{6DC1E8BD-924A-46E9-A83D-55B5EE1857CD}" type="pres">
      <dgm:prSet presAssocID="{E81B0FEA-838E-4968-A06D-EF3FB0A80D9B}" presName="hierChild4" presStyleCnt="0"/>
      <dgm:spPr/>
    </dgm:pt>
    <dgm:pt modelId="{03CD5416-245C-45F7-A2C4-7685F06106E8}" type="pres">
      <dgm:prSet presAssocID="{E81B0FEA-838E-4968-A06D-EF3FB0A80D9B}" presName="hierChild5" presStyleCnt="0"/>
      <dgm:spPr/>
    </dgm:pt>
    <dgm:pt modelId="{BEC8953B-647B-43B6-A67F-8FC83059737A}" type="pres">
      <dgm:prSet presAssocID="{1867BAE0-EB97-4C83-97BC-10D3C1A99184}" presName="hierChild5" presStyleCnt="0"/>
      <dgm:spPr/>
    </dgm:pt>
    <dgm:pt modelId="{1B197B3A-9B51-40CB-BE09-CDE6DC43AAD6}" type="pres">
      <dgm:prSet presAssocID="{A9FFD93A-0168-4F06-8F59-D89F19FACE87}" presName="hierChild3" presStyleCnt="0"/>
      <dgm:spPr/>
    </dgm:pt>
  </dgm:ptLst>
  <dgm:cxnLst>
    <dgm:cxn modelId="{04DDA72B-FE4C-41B0-AC8C-EFC6B2583297}" type="presOf" srcId="{6AFC441B-64E5-461A-BB3B-E2E9060B2C28}" destId="{F59ACC99-26DF-4D03-BC81-869AF6685375}" srcOrd="1" destOrd="0" presId="urn:microsoft.com/office/officeart/2005/8/layout/orgChart1"/>
    <dgm:cxn modelId="{195C700C-0562-46C9-8053-CC0E4E5E9DCA}" type="presOf" srcId="{A9FFD93A-0168-4F06-8F59-D89F19FACE87}" destId="{58D4F9B2-1C84-44E1-9496-5995B738F0D0}" srcOrd="1" destOrd="0" presId="urn:microsoft.com/office/officeart/2005/8/layout/orgChart1"/>
    <dgm:cxn modelId="{D43F37BC-0CCA-493C-B58D-DEAD8F29F58A}" type="presOf" srcId="{1636B372-0B81-4B46-80F6-B15E96088634}" destId="{72E4C030-740C-46C3-AD6D-B256D8022A04}" srcOrd="0" destOrd="0" presId="urn:microsoft.com/office/officeart/2005/8/layout/orgChart1"/>
    <dgm:cxn modelId="{902317CF-C83C-4610-8143-B5E73E5EFE5D}" srcId="{6AFC441B-64E5-461A-BB3B-E2E9060B2C28}" destId="{A6C7549D-15A4-4128-B87C-4AD9A38F8A48}" srcOrd="0" destOrd="0" parTransId="{98931B23-84E7-40A0-8F37-7D506A4807E0}" sibTransId="{59364572-EA61-4274-9C5B-D6E158B4EDDD}"/>
    <dgm:cxn modelId="{B45F9828-B90F-446C-8568-DD0FEDB6D8D6}" type="presOf" srcId="{E81B0FEA-838E-4968-A06D-EF3FB0A80D9B}" destId="{C706249F-B331-40EF-BA78-E247FCE88E4C}" srcOrd="1" destOrd="0" presId="urn:microsoft.com/office/officeart/2005/8/layout/orgChart1"/>
    <dgm:cxn modelId="{787EBEE1-5197-4F3C-A940-0DD6D496E2F2}" type="presOf" srcId="{1636B372-0B81-4B46-80F6-B15E96088634}" destId="{40E1A940-5DF6-447B-B094-A773EBBCA138}" srcOrd="1" destOrd="0" presId="urn:microsoft.com/office/officeart/2005/8/layout/orgChart1"/>
    <dgm:cxn modelId="{4364B78B-2D18-4F01-9E45-04DACD513B60}" type="presOf" srcId="{A6C7549D-15A4-4128-B87C-4AD9A38F8A48}" destId="{B549510F-13D3-456E-85A4-BA8F8EFBACC1}" srcOrd="0" destOrd="0" presId="urn:microsoft.com/office/officeart/2005/8/layout/orgChart1"/>
    <dgm:cxn modelId="{F13A7AE3-69DE-457B-8C0D-A6CB3771E164}" type="presOf" srcId="{5CDED0D2-46A4-421F-80E9-779196B3B33E}" destId="{F39FA020-0141-4120-98D9-8427CAFD55BE}" srcOrd="0" destOrd="0" presId="urn:microsoft.com/office/officeart/2005/8/layout/orgChart1"/>
    <dgm:cxn modelId="{1AAB3763-8790-47A4-AF74-D9AB02BD01E4}" srcId="{6AFC441B-64E5-461A-BB3B-E2E9060B2C28}" destId="{BDA6DA48-740E-4DC1-94CF-F95E3D36F522}" srcOrd="1" destOrd="0" parTransId="{5CDED0D2-46A4-421F-80E9-779196B3B33E}" sibTransId="{B1970AD5-E852-4A1E-882E-FD33908B3F12}"/>
    <dgm:cxn modelId="{68A77F41-6B1A-4A17-B2C3-54B351F8D1C7}" type="presOf" srcId="{998EB55F-35F4-4D7F-B327-F723F0A301F3}" destId="{DD53D118-6290-4387-A5E1-AFD3626698E2}" srcOrd="0" destOrd="0" presId="urn:microsoft.com/office/officeart/2005/8/layout/orgChart1"/>
    <dgm:cxn modelId="{3A5AAE38-3C2E-4114-A001-4FF6F1C0C8EA}" srcId="{A5BE3DD2-FB24-4292-B2C3-B9F4B8E3AEBC}" destId="{A9FFD93A-0168-4F06-8F59-D89F19FACE87}" srcOrd="0" destOrd="0" parTransId="{EF749C1E-9F4D-48D1-8DC2-15A26B8B85C5}" sibTransId="{D25DFB70-1147-4263-8A9A-114D3AE22D39}"/>
    <dgm:cxn modelId="{1E99E342-8346-477A-AC9E-7C0EC35A8A7C}" type="presOf" srcId="{A5BE3DD2-FB24-4292-B2C3-B9F4B8E3AEBC}" destId="{EB4F7EBD-8E95-4338-80D2-1E1BB0962560}" srcOrd="0" destOrd="0" presId="urn:microsoft.com/office/officeart/2005/8/layout/orgChart1"/>
    <dgm:cxn modelId="{EEBFF4D5-DB4A-4238-A503-D5427585BEFA}" type="presOf" srcId="{BDA6DA48-740E-4DC1-94CF-F95E3D36F522}" destId="{4BF804B0-FE58-49D7-ABEC-3F9B122CBFF4}" srcOrd="1" destOrd="0" presId="urn:microsoft.com/office/officeart/2005/8/layout/orgChart1"/>
    <dgm:cxn modelId="{6338C36E-57D3-4F84-AE20-DCA75F24BEEE}" type="presOf" srcId="{06CD4C41-DE28-46E9-A41A-A8D8F3A6F279}" destId="{7296689D-3F3F-4366-827E-1109F8C27F20}" srcOrd="0" destOrd="0" presId="urn:microsoft.com/office/officeart/2005/8/layout/orgChart1"/>
    <dgm:cxn modelId="{54C6D9A7-2968-40D8-A3CD-216A8C42AF53}" srcId="{1867BAE0-EB97-4C83-97BC-10D3C1A99184}" destId="{1636B372-0B81-4B46-80F6-B15E96088634}" srcOrd="0" destOrd="0" parTransId="{998EB55F-35F4-4D7F-B327-F723F0A301F3}" sibTransId="{6A6722E7-A80C-4378-866C-18CAC1935D17}"/>
    <dgm:cxn modelId="{ED679AA9-38CA-4F28-B491-FD0CE24C8852}" type="presOf" srcId="{BA09A15F-8C8C-4B72-BAA6-B00D500540B4}" destId="{EE744906-7940-4DBD-9C58-FB44044A87EE}" srcOrd="0" destOrd="0" presId="urn:microsoft.com/office/officeart/2005/8/layout/orgChart1"/>
    <dgm:cxn modelId="{9A33D0C2-01E2-45E5-B4A8-7B21E36CFF52}" type="presOf" srcId="{1867BAE0-EB97-4C83-97BC-10D3C1A99184}" destId="{6C37A93D-55E6-401E-A351-604B46D7F891}" srcOrd="0" destOrd="0" presId="urn:microsoft.com/office/officeart/2005/8/layout/orgChart1"/>
    <dgm:cxn modelId="{E0CF63D7-5813-47A4-ACBC-C6AFEF72737E}" type="presOf" srcId="{6AFC441B-64E5-461A-BB3B-E2E9060B2C28}" destId="{C24C1435-884C-4300-BBCF-D88B37514111}" srcOrd="0" destOrd="0" presId="urn:microsoft.com/office/officeart/2005/8/layout/orgChart1"/>
    <dgm:cxn modelId="{164BE944-82E1-439A-B25C-C112192E12E6}" type="presOf" srcId="{1867BAE0-EB97-4C83-97BC-10D3C1A99184}" destId="{94CBF5F3-ADA6-47C2-B8B8-AECA55D5C018}" srcOrd="1" destOrd="0" presId="urn:microsoft.com/office/officeart/2005/8/layout/orgChart1"/>
    <dgm:cxn modelId="{3DC3A936-6B7D-4359-B1F4-36301D35B8A1}" srcId="{A9FFD93A-0168-4F06-8F59-D89F19FACE87}" destId="{1867BAE0-EB97-4C83-97BC-10D3C1A99184}" srcOrd="1" destOrd="0" parTransId="{BA09A15F-8C8C-4B72-BAA6-B00D500540B4}" sibTransId="{D27B7CCD-4AC6-4B3E-88DB-226211CA9B39}"/>
    <dgm:cxn modelId="{AD964EDE-4E28-4025-9D13-9824B99FFC20}" srcId="{A9FFD93A-0168-4F06-8F59-D89F19FACE87}" destId="{6AFC441B-64E5-461A-BB3B-E2E9060B2C28}" srcOrd="0" destOrd="0" parTransId="{06CD4C41-DE28-46E9-A41A-A8D8F3A6F279}" sibTransId="{33C23076-0C33-4BB7-B10D-0F531D135D38}"/>
    <dgm:cxn modelId="{FA202F65-0789-44AA-9BCF-11A2590D0803}" type="presOf" srcId="{E81B0FEA-838E-4968-A06D-EF3FB0A80D9B}" destId="{1F31176A-16C5-47D9-8740-5BD9C8F83DA8}" srcOrd="0" destOrd="0" presId="urn:microsoft.com/office/officeart/2005/8/layout/orgChart1"/>
    <dgm:cxn modelId="{3B59254F-0403-4EC5-8696-8D4386C2AFFA}" srcId="{1867BAE0-EB97-4C83-97BC-10D3C1A99184}" destId="{E81B0FEA-838E-4968-A06D-EF3FB0A80D9B}" srcOrd="1" destOrd="0" parTransId="{C5A88D1E-92B9-4AB6-870A-0968C712F718}" sibTransId="{856581FD-B1C7-411F-9282-1A8212409388}"/>
    <dgm:cxn modelId="{2B8B47B4-33B7-44C7-B407-774D160F841F}" type="presOf" srcId="{A9FFD93A-0168-4F06-8F59-D89F19FACE87}" destId="{D638C047-CD1E-4997-AE44-DE668E4E5ABA}" srcOrd="0" destOrd="0" presId="urn:microsoft.com/office/officeart/2005/8/layout/orgChart1"/>
    <dgm:cxn modelId="{CCB384E7-D306-4460-97CA-5C936B2390C1}" type="presOf" srcId="{A6C7549D-15A4-4128-B87C-4AD9A38F8A48}" destId="{9DE7FA61-C4B5-4451-92BC-13738A7D3F53}" srcOrd="1" destOrd="0" presId="urn:microsoft.com/office/officeart/2005/8/layout/orgChart1"/>
    <dgm:cxn modelId="{FF9F5450-DB33-46C2-BF12-38EEE0015CDF}" type="presOf" srcId="{BDA6DA48-740E-4DC1-94CF-F95E3D36F522}" destId="{184E4050-65C6-44B4-A7B1-3B3CC2B4D95F}" srcOrd="0" destOrd="0" presId="urn:microsoft.com/office/officeart/2005/8/layout/orgChart1"/>
    <dgm:cxn modelId="{7AE66BD6-28FC-4B9A-ACC2-52306F035265}" type="presOf" srcId="{C5A88D1E-92B9-4AB6-870A-0968C712F718}" destId="{E734308E-0BDF-445B-83E2-CC37B7BEE5DB}" srcOrd="0" destOrd="0" presId="urn:microsoft.com/office/officeart/2005/8/layout/orgChart1"/>
    <dgm:cxn modelId="{B8C018AA-17D4-4473-BAC7-187D390EAFC7}" type="presOf" srcId="{98931B23-84E7-40A0-8F37-7D506A4807E0}" destId="{8C76C303-783F-4516-82E2-01E32F70FBDF}" srcOrd="0" destOrd="0" presId="urn:microsoft.com/office/officeart/2005/8/layout/orgChart1"/>
    <dgm:cxn modelId="{54ABD401-0FFE-4405-A2FD-CA8B89711D8A}" type="presParOf" srcId="{EB4F7EBD-8E95-4338-80D2-1E1BB0962560}" destId="{C9AB2FB5-8CE7-48D5-9807-6764197A21F1}" srcOrd="0" destOrd="0" presId="urn:microsoft.com/office/officeart/2005/8/layout/orgChart1"/>
    <dgm:cxn modelId="{25BE2667-97C6-4E30-B86B-B3156BF26A93}" type="presParOf" srcId="{C9AB2FB5-8CE7-48D5-9807-6764197A21F1}" destId="{CFAD59FC-5DC0-4E43-89F0-0E3933C8E30B}" srcOrd="0" destOrd="0" presId="urn:microsoft.com/office/officeart/2005/8/layout/orgChart1"/>
    <dgm:cxn modelId="{C3DE6658-DF80-441F-97F4-83E64CAA2886}" type="presParOf" srcId="{CFAD59FC-5DC0-4E43-89F0-0E3933C8E30B}" destId="{D638C047-CD1E-4997-AE44-DE668E4E5ABA}" srcOrd="0" destOrd="0" presId="urn:microsoft.com/office/officeart/2005/8/layout/orgChart1"/>
    <dgm:cxn modelId="{1F77C9AF-E3C2-4CCF-A3DD-68AFA98D6AD4}" type="presParOf" srcId="{CFAD59FC-5DC0-4E43-89F0-0E3933C8E30B}" destId="{58D4F9B2-1C84-44E1-9496-5995B738F0D0}" srcOrd="1" destOrd="0" presId="urn:microsoft.com/office/officeart/2005/8/layout/orgChart1"/>
    <dgm:cxn modelId="{96C86E55-DD8F-4782-AFAF-E8BD90A83718}" type="presParOf" srcId="{C9AB2FB5-8CE7-48D5-9807-6764197A21F1}" destId="{764428EF-5187-4E8D-8129-47A69BE3927C}" srcOrd="1" destOrd="0" presId="urn:microsoft.com/office/officeart/2005/8/layout/orgChart1"/>
    <dgm:cxn modelId="{A1430346-328F-43E0-8C42-2FFC6E623EBD}" type="presParOf" srcId="{764428EF-5187-4E8D-8129-47A69BE3927C}" destId="{7296689D-3F3F-4366-827E-1109F8C27F20}" srcOrd="0" destOrd="0" presId="urn:microsoft.com/office/officeart/2005/8/layout/orgChart1"/>
    <dgm:cxn modelId="{C2CD9DF2-4D9A-44B0-9E9A-18B30079C10E}" type="presParOf" srcId="{764428EF-5187-4E8D-8129-47A69BE3927C}" destId="{B38E3504-A0E8-4622-97BF-8441C4CFF445}" srcOrd="1" destOrd="0" presId="urn:microsoft.com/office/officeart/2005/8/layout/orgChart1"/>
    <dgm:cxn modelId="{8FEDD47D-CD5A-4612-8F0F-9BED6CC8CD66}" type="presParOf" srcId="{B38E3504-A0E8-4622-97BF-8441C4CFF445}" destId="{24FB0E74-9577-4F72-ADEC-6F1CF3BBC7B4}" srcOrd="0" destOrd="0" presId="urn:microsoft.com/office/officeart/2005/8/layout/orgChart1"/>
    <dgm:cxn modelId="{E7DC1CE1-5DE6-4D22-B382-5156CD2F374B}" type="presParOf" srcId="{24FB0E74-9577-4F72-ADEC-6F1CF3BBC7B4}" destId="{C24C1435-884C-4300-BBCF-D88B37514111}" srcOrd="0" destOrd="0" presId="urn:microsoft.com/office/officeart/2005/8/layout/orgChart1"/>
    <dgm:cxn modelId="{D70EE4C9-B8BD-41CF-8385-24E16BE42C38}" type="presParOf" srcId="{24FB0E74-9577-4F72-ADEC-6F1CF3BBC7B4}" destId="{F59ACC99-26DF-4D03-BC81-869AF6685375}" srcOrd="1" destOrd="0" presId="urn:microsoft.com/office/officeart/2005/8/layout/orgChart1"/>
    <dgm:cxn modelId="{3BED0456-C20B-4E7F-9E39-F2C0C46EBC8E}" type="presParOf" srcId="{B38E3504-A0E8-4622-97BF-8441C4CFF445}" destId="{5CB74F84-5107-4C55-8800-BF43E1AFFEE0}" srcOrd="1" destOrd="0" presId="urn:microsoft.com/office/officeart/2005/8/layout/orgChart1"/>
    <dgm:cxn modelId="{B434C4F7-ED57-4826-B527-CF1308951D5C}" type="presParOf" srcId="{5CB74F84-5107-4C55-8800-BF43E1AFFEE0}" destId="{8C76C303-783F-4516-82E2-01E32F70FBDF}" srcOrd="0" destOrd="0" presId="urn:microsoft.com/office/officeart/2005/8/layout/orgChart1"/>
    <dgm:cxn modelId="{2EC9F3C8-1725-47C2-A867-997E0D2A40AF}" type="presParOf" srcId="{5CB74F84-5107-4C55-8800-BF43E1AFFEE0}" destId="{15FB398A-A3D7-42B5-A43C-0CBBEC863269}" srcOrd="1" destOrd="0" presId="urn:microsoft.com/office/officeart/2005/8/layout/orgChart1"/>
    <dgm:cxn modelId="{FFC982FC-A46F-4237-84DF-EA59CC7F5C1F}" type="presParOf" srcId="{15FB398A-A3D7-42B5-A43C-0CBBEC863269}" destId="{E3997784-0A91-456F-8247-A135F846AB15}" srcOrd="0" destOrd="0" presId="urn:microsoft.com/office/officeart/2005/8/layout/orgChart1"/>
    <dgm:cxn modelId="{3F652A6A-3747-41FF-AFBE-A702D9EB9A9C}" type="presParOf" srcId="{E3997784-0A91-456F-8247-A135F846AB15}" destId="{B549510F-13D3-456E-85A4-BA8F8EFBACC1}" srcOrd="0" destOrd="0" presId="urn:microsoft.com/office/officeart/2005/8/layout/orgChart1"/>
    <dgm:cxn modelId="{CF3323D9-39FF-4215-AF14-ED9BC6435BBA}" type="presParOf" srcId="{E3997784-0A91-456F-8247-A135F846AB15}" destId="{9DE7FA61-C4B5-4451-92BC-13738A7D3F53}" srcOrd="1" destOrd="0" presId="urn:microsoft.com/office/officeart/2005/8/layout/orgChart1"/>
    <dgm:cxn modelId="{0F54C988-6382-4485-A044-2AC12CB150F3}" type="presParOf" srcId="{15FB398A-A3D7-42B5-A43C-0CBBEC863269}" destId="{9951B5D6-91D7-43AD-B42D-A66E89E884BC}" srcOrd="1" destOrd="0" presId="urn:microsoft.com/office/officeart/2005/8/layout/orgChart1"/>
    <dgm:cxn modelId="{2E9352B0-E65E-4640-AEBA-F4A36262E02F}" type="presParOf" srcId="{15FB398A-A3D7-42B5-A43C-0CBBEC863269}" destId="{3D71E63F-38E1-4C52-83AF-8CCBD27CB366}" srcOrd="2" destOrd="0" presId="urn:microsoft.com/office/officeart/2005/8/layout/orgChart1"/>
    <dgm:cxn modelId="{FEF3B9CE-F209-4174-B8E2-0C64CC2D8470}" type="presParOf" srcId="{5CB74F84-5107-4C55-8800-BF43E1AFFEE0}" destId="{F39FA020-0141-4120-98D9-8427CAFD55BE}" srcOrd="2" destOrd="0" presId="urn:microsoft.com/office/officeart/2005/8/layout/orgChart1"/>
    <dgm:cxn modelId="{78708ACB-9528-4CC8-9171-FCDB0449AAD1}" type="presParOf" srcId="{5CB74F84-5107-4C55-8800-BF43E1AFFEE0}" destId="{B0C9385A-4EB6-40E1-A0D2-27E778CDA2F5}" srcOrd="3" destOrd="0" presId="urn:microsoft.com/office/officeart/2005/8/layout/orgChart1"/>
    <dgm:cxn modelId="{A97AF98E-114C-45BB-8EFD-1EC947712C40}" type="presParOf" srcId="{B0C9385A-4EB6-40E1-A0D2-27E778CDA2F5}" destId="{25BF2603-33F6-4F98-B31B-8114235C4C26}" srcOrd="0" destOrd="0" presId="urn:microsoft.com/office/officeart/2005/8/layout/orgChart1"/>
    <dgm:cxn modelId="{5EB85632-C750-4E3D-8A7D-892096FC4573}" type="presParOf" srcId="{25BF2603-33F6-4F98-B31B-8114235C4C26}" destId="{184E4050-65C6-44B4-A7B1-3B3CC2B4D95F}" srcOrd="0" destOrd="0" presId="urn:microsoft.com/office/officeart/2005/8/layout/orgChart1"/>
    <dgm:cxn modelId="{C6A7570F-388C-4079-8703-BF2FA3195AFB}" type="presParOf" srcId="{25BF2603-33F6-4F98-B31B-8114235C4C26}" destId="{4BF804B0-FE58-49D7-ABEC-3F9B122CBFF4}" srcOrd="1" destOrd="0" presId="urn:microsoft.com/office/officeart/2005/8/layout/orgChart1"/>
    <dgm:cxn modelId="{26B373EE-642C-4D2B-A163-981D52B8DA02}" type="presParOf" srcId="{B0C9385A-4EB6-40E1-A0D2-27E778CDA2F5}" destId="{56100AEA-1265-4912-878F-88A240AE7AE6}" srcOrd="1" destOrd="0" presId="urn:microsoft.com/office/officeart/2005/8/layout/orgChart1"/>
    <dgm:cxn modelId="{96BE2803-C67C-4656-88A6-716EAD68548D}" type="presParOf" srcId="{B0C9385A-4EB6-40E1-A0D2-27E778CDA2F5}" destId="{9CA270F0-7F0B-4FF4-B2D8-CDD62788109C}" srcOrd="2" destOrd="0" presId="urn:microsoft.com/office/officeart/2005/8/layout/orgChart1"/>
    <dgm:cxn modelId="{D038A551-2E70-4F07-B942-32ECFCE7BF16}" type="presParOf" srcId="{B38E3504-A0E8-4622-97BF-8441C4CFF445}" destId="{2E1F7C54-6DBB-4AA8-8385-75A81C05F0EA}" srcOrd="2" destOrd="0" presId="urn:microsoft.com/office/officeart/2005/8/layout/orgChart1"/>
    <dgm:cxn modelId="{9125B5C9-F758-43B7-926C-44F2D545AE47}" type="presParOf" srcId="{764428EF-5187-4E8D-8129-47A69BE3927C}" destId="{EE744906-7940-4DBD-9C58-FB44044A87EE}" srcOrd="2" destOrd="0" presId="urn:microsoft.com/office/officeart/2005/8/layout/orgChart1"/>
    <dgm:cxn modelId="{363F6D19-716C-4C4F-96BE-727DAE01351B}" type="presParOf" srcId="{764428EF-5187-4E8D-8129-47A69BE3927C}" destId="{55A8B1F5-C0A3-4760-951F-D073FA117114}" srcOrd="3" destOrd="0" presId="urn:microsoft.com/office/officeart/2005/8/layout/orgChart1"/>
    <dgm:cxn modelId="{B80CEDF7-AD56-4A0C-AC6A-E2F95E48C452}" type="presParOf" srcId="{55A8B1F5-C0A3-4760-951F-D073FA117114}" destId="{CFBD0898-1FC5-4EFC-A918-FADBC75D9D57}" srcOrd="0" destOrd="0" presId="urn:microsoft.com/office/officeart/2005/8/layout/orgChart1"/>
    <dgm:cxn modelId="{D4D1E673-3101-466C-B179-457C3B9F15A8}" type="presParOf" srcId="{CFBD0898-1FC5-4EFC-A918-FADBC75D9D57}" destId="{6C37A93D-55E6-401E-A351-604B46D7F891}" srcOrd="0" destOrd="0" presId="urn:microsoft.com/office/officeart/2005/8/layout/orgChart1"/>
    <dgm:cxn modelId="{94636B14-7095-4BD3-A07B-812B156D2FEF}" type="presParOf" srcId="{CFBD0898-1FC5-4EFC-A918-FADBC75D9D57}" destId="{94CBF5F3-ADA6-47C2-B8B8-AECA55D5C018}" srcOrd="1" destOrd="0" presId="urn:microsoft.com/office/officeart/2005/8/layout/orgChart1"/>
    <dgm:cxn modelId="{B094D9CF-11CF-4CE4-9AC7-D3CCC5A5FA5B}" type="presParOf" srcId="{55A8B1F5-C0A3-4760-951F-D073FA117114}" destId="{A8261194-4C8F-4AF6-A61E-5F514771C49B}" srcOrd="1" destOrd="0" presId="urn:microsoft.com/office/officeart/2005/8/layout/orgChart1"/>
    <dgm:cxn modelId="{0C525A94-B26C-47EA-8C63-7F2A676D5365}" type="presParOf" srcId="{A8261194-4C8F-4AF6-A61E-5F514771C49B}" destId="{DD53D118-6290-4387-A5E1-AFD3626698E2}" srcOrd="0" destOrd="0" presId="urn:microsoft.com/office/officeart/2005/8/layout/orgChart1"/>
    <dgm:cxn modelId="{AE9A38C1-A0F7-4BBF-A54F-B6229C9871D0}" type="presParOf" srcId="{A8261194-4C8F-4AF6-A61E-5F514771C49B}" destId="{0FF134F6-381C-4C3C-9938-51F2F6A30986}" srcOrd="1" destOrd="0" presId="urn:microsoft.com/office/officeart/2005/8/layout/orgChart1"/>
    <dgm:cxn modelId="{29FE295F-2591-4813-AE05-4D3A281A8F75}" type="presParOf" srcId="{0FF134F6-381C-4C3C-9938-51F2F6A30986}" destId="{72011D81-F070-4E87-B7AF-6232FBE0DF43}" srcOrd="0" destOrd="0" presId="urn:microsoft.com/office/officeart/2005/8/layout/orgChart1"/>
    <dgm:cxn modelId="{D7485760-5316-4046-951E-BC41871E2D9A}" type="presParOf" srcId="{72011D81-F070-4E87-B7AF-6232FBE0DF43}" destId="{72E4C030-740C-46C3-AD6D-B256D8022A04}" srcOrd="0" destOrd="0" presId="urn:microsoft.com/office/officeart/2005/8/layout/orgChart1"/>
    <dgm:cxn modelId="{3307CDB5-137A-446F-80FB-6EE032D1425A}" type="presParOf" srcId="{72011D81-F070-4E87-B7AF-6232FBE0DF43}" destId="{40E1A940-5DF6-447B-B094-A773EBBCA138}" srcOrd="1" destOrd="0" presId="urn:microsoft.com/office/officeart/2005/8/layout/orgChart1"/>
    <dgm:cxn modelId="{E8704D10-A28C-4998-860E-3ABFF1C09033}" type="presParOf" srcId="{0FF134F6-381C-4C3C-9938-51F2F6A30986}" destId="{54AF983C-A6BA-41A1-88A0-AC9163C98193}" srcOrd="1" destOrd="0" presId="urn:microsoft.com/office/officeart/2005/8/layout/orgChart1"/>
    <dgm:cxn modelId="{6243A995-C91B-4DF0-985A-269FD6FCFA7B}" type="presParOf" srcId="{0FF134F6-381C-4C3C-9938-51F2F6A30986}" destId="{AFD33927-457C-434F-8E16-EB8CF2B5496E}" srcOrd="2" destOrd="0" presId="urn:microsoft.com/office/officeart/2005/8/layout/orgChart1"/>
    <dgm:cxn modelId="{4A1544CE-A4F8-43E1-8B04-1EAB61ADE5DF}" type="presParOf" srcId="{A8261194-4C8F-4AF6-A61E-5F514771C49B}" destId="{E734308E-0BDF-445B-83E2-CC37B7BEE5DB}" srcOrd="2" destOrd="0" presId="urn:microsoft.com/office/officeart/2005/8/layout/orgChart1"/>
    <dgm:cxn modelId="{C7D2082E-F470-4DEA-9B7C-A04B08D753F0}" type="presParOf" srcId="{A8261194-4C8F-4AF6-A61E-5F514771C49B}" destId="{A5B00943-8DA9-4196-B280-BA687534E430}" srcOrd="3" destOrd="0" presId="urn:microsoft.com/office/officeart/2005/8/layout/orgChart1"/>
    <dgm:cxn modelId="{05374976-3E6F-4C1E-BFCF-0E7F7381ECA4}" type="presParOf" srcId="{A5B00943-8DA9-4196-B280-BA687534E430}" destId="{0D1059B1-B40A-4B5A-8607-99D0B9E27146}" srcOrd="0" destOrd="0" presId="urn:microsoft.com/office/officeart/2005/8/layout/orgChart1"/>
    <dgm:cxn modelId="{254B1311-4F8E-4DC8-BF3F-FA40AD64B6BB}" type="presParOf" srcId="{0D1059B1-B40A-4B5A-8607-99D0B9E27146}" destId="{1F31176A-16C5-47D9-8740-5BD9C8F83DA8}" srcOrd="0" destOrd="0" presId="urn:microsoft.com/office/officeart/2005/8/layout/orgChart1"/>
    <dgm:cxn modelId="{5E290326-8C45-498D-9CA7-B621D19680AB}" type="presParOf" srcId="{0D1059B1-B40A-4B5A-8607-99D0B9E27146}" destId="{C706249F-B331-40EF-BA78-E247FCE88E4C}" srcOrd="1" destOrd="0" presId="urn:microsoft.com/office/officeart/2005/8/layout/orgChart1"/>
    <dgm:cxn modelId="{EDAAA365-C438-4F37-906D-0FD04D7B1A91}" type="presParOf" srcId="{A5B00943-8DA9-4196-B280-BA687534E430}" destId="{6DC1E8BD-924A-46E9-A83D-55B5EE1857CD}" srcOrd="1" destOrd="0" presId="urn:microsoft.com/office/officeart/2005/8/layout/orgChart1"/>
    <dgm:cxn modelId="{1B11C575-FF3C-4C22-80F4-6D556EF4BAE3}" type="presParOf" srcId="{A5B00943-8DA9-4196-B280-BA687534E430}" destId="{03CD5416-245C-45F7-A2C4-7685F06106E8}" srcOrd="2" destOrd="0" presId="urn:microsoft.com/office/officeart/2005/8/layout/orgChart1"/>
    <dgm:cxn modelId="{423473AF-BFB2-4ED2-9173-A769B23A035B}" type="presParOf" srcId="{55A8B1F5-C0A3-4760-951F-D073FA117114}" destId="{BEC8953B-647B-43B6-A67F-8FC83059737A}" srcOrd="2" destOrd="0" presId="urn:microsoft.com/office/officeart/2005/8/layout/orgChart1"/>
    <dgm:cxn modelId="{E6D6906B-9793-469F-887A-211642B75617}" type="presParOf" srcId="{C9AB2FB5-8CE7-48D5-9807-6764197A21F1}" destId="{1B197B3A-9B51-40CB-BE09-CDE6DC43AA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8CB2D-6978-49F3-ABFF-F4E909C1954B}">
      <dsp:nvSpPr>
        <dsp:cNvPr id="0" name=""/>
        <dsp:cNvSpPr/>
      </dsp:nvSpPr>
      <dsp:spPr>
        <a:xfrm>
          <a:off x="0" y="568051"/>
          <a:ext cx="41044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862E3-001A-4F13-839C-79261529DD16}">
      <dsp:nvSpPr>
        <dsp:cNvPr id="0" name=""/>
        <dsp:cNvSpPr/>
      </dsp:nvSpPr>
      <dsp:spPr>
        <a:xfrm>
          <a:off x="205222" y="287611"/>
          <a:ext cx="2873119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97" tIns="0" rIns="10859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ORANG PRIBADI</a:t>
          </a:r>
          <a:endParaRPr lang="id-ID" sz="1900" kern="1200" dirty="0"/>
        </a:p>
      </dsp:txBody>
      <dsp:txXfrm>
        <a:off x="232602" y="314991"/>
        <a:ext cx="2818359" cy="506120"/>
      </dsp:txXfrm>
    </dsp:sp>
    <dsp:sp modelId="{726AFB5A-68CD-4715-8638-9D4DB1BB0DDA}">
      <dsp:nvSpPr>
        <dsp:cNvPr id="0" name=""/>
        <dsp:cNvSpPr/>
      </dsp:nvSpPr>
      <dsp:spPr>
        <a:xfrm>
          <a:off x="0" y="1429892"/>
          <a:ext cx="41044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1D99A7-7FD1-4192-A581-E3B07F3E4F5E}">
      <dsp:nvSpPr>
        <dsp:cNvPr id="0" name=""/>
        <dsp:cNvSpPr/>
      </dsp:nvSpPr>
      <dsp:spPr>
        <a:xfrm>
          <a:off x="205222" y="1149452"/>
          <a:ext cx="2873119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97" tIns="0" rIns="10859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WARSAN BELUM TERBAGI</a:t>
          </a:r>
          <a:endParaRPr lang="id-ID" sz="1900" kern="1200" dirty="0"/>
        </a:p>
      </dsp:txBody>
      <dsp:txXfrm>
        <a:off x="232602" y="1176832"/>
        <a:ext cx="2818359" cy="506120"/>
      </dsp:txXfrm>
    </dsp:sp>
    <dsp:sp modelId="{A9D76875-A49A-4815-BEB0-A6595AF37654}">
      <dsp:nvSpPr>
        <dsp:cNvPr id="0" name=""/>
        <dsp:cNvSpPr/>
      </dsp:nvSpPr>
      <dsp:spPr>
        <a:xfrm>
          <a:off x="0" y="2291732"/>
          <a:ext cx="41044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6EF9F-2E78-4CC1-9B44-4E77EDC17D93}">
      <dsp:nvSpPr>
        <dsp:cNvPr id="0" name=""/>
        <dsp:cNvSpPr/>
      </dsp:nvSpPr>
      <dsp:spPr>
        <a:xfrm>
          <a:off x="205222" y="2011292"/>
          <a:ext cx="2873119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97" tIns="0" rIns="10859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BADAN</a:t>
          </a:r>
          <a:endParaRPr lang="id-ID" sz="1900" kern="1200" dirty="0"/>
        </a:p>
      </dsp:txBody>
      <dsp:txXfrm>
        <a:off x="232602" y="2038672"/>
        <a:ext cx="2818359" cy="506120"/>
      </dsp:txXfrm>
    </dsp:sp>
    <dsp:sp modelId="{622961D8-07F2-40D4-8098-FEC89BAD1F4F}">
      <dsp:nvSpPr>
        <dsp:cNvPr id="0" name=""/>
        <dsp:cNvSpPr/>
      </dsp:nvSpPr>
      <dsp:spPr>
        <a:xfrm>
          <a:off x="0" y="3153572"/>
          <a:ext cx="41044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2E821-99BA-464A-915C-B146EDDA995B}">
      <dsp:nvSpPr>
        <dsp:cNvPr id="0" name=""/>
        <dsp:cNvSpPr/>
      </dsp:nvSpPr>
      <dsp:spPr>
        <a:xfrm>
          <a:off x="205222" y="2873132"/>
          <a:ext cx="2873119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97" tIns="0" rIns="10859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BADAN USAHA TETAP</a:t>
          </a:r>
          <a:endParaRPr lang="id-ID" sz="1900" kern="1200" dirty="0"/>
        </a:p>
      </dsp:txBody>
      <dsp:txXfrm>
        <a:off x="232602" y="2900512"/>
        <a:ext cx="2818359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8CB2D-6978-49F3-ABFF-F4E909C1954B}">
      <dsp:nvSpPr>
        <dsp:cNvPr id="0" name=""/>
        <dsp:cNvSpPr/>
      </dsp:nvSpPr>
      <dsp:spPr>
        <a:xfrm>
          <a:off x="0" y="350375"/>
          <a:ext cx="3231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862E3-001A-4F13-839C-79261529DD16}">
      <dsp:nvSpPr>
        <dsp:cNvPr id="0" name=""/>
        <dsp:cNvSpPr/>
      </dsp:nvSpPr>
      <dsp:spPr>
        <a:xfrm>
          <a:off x="161598" y="10895"/>
          <a:ext cx="2262383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13" tIns="0" rIns="8551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DALAM NEGERI</a:t>
          </a:r>
          <a:endParaRPr lang="id-ID" sz="2300" kern="1200" dirty="0"/>
        </a:p>
      </dsp:txBody>
      <dsp:txXfrm>
        <a:off x="194742" y="44039"/>
        <a:ext cx="2196095" cy="612672"/>
      </dsp:txXfrm>
    </dsp:sp>
    <dsp:sp modelId="{726AFB5A-68CD-4715-8638-9D4DB1BB0DDA}">
      <dsp:nvSpPr>
        <dsp:cNvPr id="0" name=""/>
        <dsp:cNvSpPr/>
      </dsp:nvSpPr>
      <dsp:spPr>
        <a:xfrm>
          <a:off x="0" y="1393655"/>
          <a:ext cx="3231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1D99A7-7FD1-4192-A581-E3B07F3E4F5E}">
      <dsp:nvSpPr>
        <dsp:cNvPr id="0" name=""/>
        <dsp:cNvSpPr/>
      </dsp:nvSpPr>
      <dsp:spPr>
        <a:xfrm>
          <a:off x="161598" y="1054175"/>
          <a:ext cx="2262383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13" tIns="0" rIns="8551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LUAR NEGERI</a:t>
          </a:r>
          <a:endParaRPr lang="id-ID" sz="2300" kern="1200" dirty="0"/>
        </a:p>
      </dsp:txBody>
      <dsp:txXfrm>
        <a:off x="194742" y="1087319"/>
        <a:ext cx="2196095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4308E-0BDF-445B-83E2-CC37B7BEE5DB}">
      <dsp:nvSpPr>
        <dsp:cNvPr id="0" name=""/>
        <dsp:cNvSpPr/>
      </dsp:nvSpPr>
      <dsp:spPr>
        <a:xfrm>
          <a:off x="6009350" y="2013993"/>
          <a:ext cx="1006453" cy="349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3"/>
              </a:lnTo>
              <a:lnTo>
                <a:pt x="1006453" y="174673"/>
              </a:lnTo>
              <a:lnTo>
                <a:pt x="1006453" y="34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3D118-6290-4387-A5E1-AFD3626698E2}">
      <dsp:nvSpPr>
        <dsp:cNvPr id="0" name=""/>
        <dsp:cNvSpPr/>
      </dsp:nvSpPr>
      <dsp:spPr>
        <a:xfrm>
          <a:off x="5002897" y="2013993"/>
          <a:ext cx="1006453" cy="349347"/>
        </a:xfrm>
        <a:custGeom>
          <a:avLst/>
          <a:gdLst/>
          <a:ahLst/>
          <a:cxnLst/>
          <a:rect l="0" t="0" r="0" b="0"/>
          <a:pathLst>
            <a:path>
              <a:moveTo>
                <a:pt x="1006453" y="0"/>
              </a:moveTo>
              <a:lnTo>
                <a:pt x="1006453" y="174673"/>
              </a:lnTo>
              <a:lnTo>
                <a:pt x="0" y="174673"/>
              </a:lnTo>
              <a:lnTo>
                <a:pt x="0" y="34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44906-7940-4DBD-9C58-FB44044A87EE}">
      <dsp:nvSpPr>
        <dsp:cNvPr id="0" name=""/>
        <dsp:cNvSpPr/>
      </dsp:nvSpPr>
      <dsp:spPr>
        <a:xfrm>
          <a:off x="3996444" y="832866"/>
          <a:ext cx="2012906" cy="349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3"/>
              </a:lnTo>
              <a:lnTo>
                <a:pt x="2012906" y="174673"/>
              </a:lnTo>
              <a:lnTo>
                <a:pt x="2012906" y="349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FA020-0141-4120-98D9-8427CAFD55BE}">
      <dsp:nvSpPr>
        <dsp:cNvPr id="0" name=""/>
        <dsp:cNvSpPr/>
      </dsp:nvSpPr>
      <dsp:spPr>
        <a:xfrm>
          <a:off x="1983537" y="2013993"/>
          <a:ext cx="1006453" cy="349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3"/>
              </a:lnTo>
              <a:lnTo>
                <a:pt x="1006453" y="174673"/>
              </a:lnTo>
              <a:lnTo>
                <a:pt x="1006453" y="34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6C303-783F-4516-82E2-01E32F70FBDF}">
      <dsp:nvSpPr>
        <dsp:cNvPr id="0" name=""/>
        <dsp:cNvSpPr/>
      </dsp:nvSpPr>
      <dsp:spPr>
        <a:xfrm>
          <a:off x="977084" y="2013993"/>
          <a:ext cx="1006453" cy="349347"/>
        </a:xfrm>
        <a:custGeom>
          <a:avLst/>
          <a:gdLst/>
          <a:ahLst/>
          <a:cxnLst/>
          <a:rect l="0" t="0" r="0" b="0"/>
          <a:pathLst>
            <a:path>
              <a:moveTo>
                <a:pt x="1006453" y="0"/>
              </a:moveTo>
              <a:lnTo>
                <a:pt x="1006453" y="174673"/>
              </a:lnTo>
              <a:lnTo>
                <a:pt x="0" y="174673"/>
              </a:lnTo>
              <a:lnTo>
                <a:pt x="0" y="34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6689D-3F3F-4366-827E-1109F8C27F20}">
      <dsp:nvSpPr>
        <dsp:cNvPr id="0" name=""/>
        <dsp:cNvSpPr/>
      </dsp:nvSpPr>
      <dsp:spPr>
        <a:xfrm>
          <a:off x="1983537" y="832866"/>
          <a:ext cx="2012906" cy="349347"/>
        </a:xfrm>
        <a:custGeom>
          <a:avLst/>
          <a:gdLst/>
          <a:ahLst/>
          <a:cxnLst/>
          <a:rect l="0" t="0" r="0" b="0"/>
          <a:pathLst>
            <a:path>
              <a:moveTo>
                <a:pt x="2012906" y="0"/>
              </a:moveTo>
              <a:lnTo>
                <a:pt x="2012906" y="174673"/>
              </a:lnTo>
              <a:lnTo>
                <a:pt x="0" y="174673"/>
              </a:lnTo>
              <a:lnTo>
                <a:pt x="0" y="349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8C047-CD1E-4997-AE44-DE668E4E5ABA}">
      <dsp:nvSpPr>
        <dsp:cNvPr id="0" name=""/>
        <dsp:cNvSpPr/>
      </dsp:nvSpPr>
      <dsp:spPr>
        <a:xfrm>
          <a:off x="3164664" y="1087"/>
          <a:ext cx="1663558" cy="83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WAJIB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PAJAK</a:t>
          </a:r>
        </a:p>
      </dsp:txBody>
      <dsp:txXfrm>
        <a:off x="3164664" y="1087"/>
        <a:ext cx="1663558" cy="831779"/>
      </dsp:txXfrm>
    </dsp:sp>
    <dsp:sp modelId="{C24C1435-884C-4300-BBCF-D88B37514111}">
      <dsp:nvSpPr>
        <dsp:cNvPr id="0" name=""/>
        <dsp:cNvSpPr/>
      </dsp:nvSpPr>
      <dsp:spPr>
        <a:xfrm>
          <a:off x="1151758" y="1182214"/>
          <a:ext cx="1663558" cy="83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SEDARAH</a:t>
          </a:r>
        </a:p>
      </dsp:txBody>
      <dsp:txXfrm>
        <a:off x="1151758" y="1182214"/>
        <a:ext cx="1663558" cy="831779"/>
      </dsp:txXfrm>
    </dsp:sp>
    <dsp:sp modelId="{B549510F-13D3-456E-85A4-BA8F8EFBACC1}">
      <dsp:nvSpPr>
        <dsp:cNvPr id="0" name=""/>
        <dsp:cNvSpPr/>
      </dsp:nvSpPr>
      <dsp:spPr>
        <a:xfrm>
          <a:off x="145305" y="2363341"/>
          <a:ext cx="1663558" cy="83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LURUS: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ORANGTUA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ANAK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KANDUNG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sp:txBody>
      <dsp:txXfrm>
        <a:off x="145305" y="2363341"/>
        <a:ext cx="1663558" cy="831779"/>
      </dsp:txXfrm>
    </dsp:sp>
    <dsp:sp modelId="{184E4050-65C6-44B4-A7B1-3B3CC2B4D95F}">
      <dsp:nvSpPr>
        <dsp:cNvPr id="0" name=""/>
        <dsp:cNvSpPr/>
      </dsp:nvSpPr>
      <dsp:spPr>
        <a:xfrm>
          <a:off x="2158211" y="2363341"/>
          <a:ext cx="1663558" cy="83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KE SAMPING: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SAUDARA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(KAKAK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&amp; ADIK)</a:t>
          </a:r>
        </a:p>
      </dsp:txBody>
      <dsp:txXfrm>
        <a:off x="2158211" y="2363341"/>
        <a:ext cx="1663558" cy="831779"/>
      </dsp:txXfrm>
    </dsp:sp>
    <dsp:sp modelId="{6C37A93D-55E6-401E-A351-604B46D7F891}">
      <dsp:nvSpPr>
        <dsp:cNvPr id="0" name=""/>
        <dsp:cNvSpPr/>
      </dsp:nvSpPr>
      <dsp:spPr>
        <a:xfrm>
          <a:off x="5177570" y="1182214"/>
          <a:ext cx="1663558" cy="83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SEMENDA</a:t>
          </a:r>
        </a:p>
      </dsp:txBody>
      <dsp:txXfrm>
        <a:off x="5177570" y="1182214"/>
        <a:ext cx="1663558" cy="831779"/>
      </dsp:txXfrm>
    </dsp:sp>
    <dsp:sp modelId="{72E4C030-740C-46C3-AD6D-B256D8022A04}">
      <dsp:nvSpPr>
        <dsp:cNvPr id="0" name=""/>
        <dsp:cNvSpPr/>
      </dsp:nvSpPr>
      <dsp:spPr>
        <a:xfrm>
          <a:off x="4171117" y="2363341"/>
          <a:ext cx="1663558" cy="83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LURUS: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MERTUA,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ANAK TIRI</a:t>
          </a:r>
        </a:p>
      </dsp:txBody>
      <dsp:txXfrm>
        <a:off x="4171117" y="2363341"/>
        <a:ext cx="1663558" cy="831779"/>
      </dsp:txXfrm>
    </dsp:sp>
    <dsp:sp modelId="{1F31176A-16C5-47D9-8740-5BD9C8F83DA8}">
      <dsp:nvSpPr>
        <dsp:cNvPr id="0" name=""/>
        <dsp:cNvSpPr/>
      </dsp:nvSpPr>
      <dsp:spPr>
        <a:xfrm>
          <a:off x="6184023" y="2363341"/>
          <a:ext cx="1663558" cy="83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KE SAMPING: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IPAR</a:t>
          </a:r>
        </a:p>
      </dsp:txBody>
      <dsp:txXfrm>
        <a:off x="6184023" y="2363341"/>
        <a:ext cx="1663558" cy="831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07F0-2901-4CAB-B2F9-D0F7F91F36E2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26FF5-CAA4-4F1A-8945-804A2BA590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098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9B4AE-85F4-491E-BEF0-36B6BBA0DA6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3907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A4E2C606-295C-4FB3-A51E-BA1E79389D4F}" type="slidenum">
              <a:rPr lang="en-US" sz="1200">
                <a:latin typeface="Arial" charset="0"/>
              </a:rPr>
              <a:pPr algn="r" defTabSz="914485"/>
              <a:t>15</a:t>
            </a:fld>
            <a:endParaRPr lang="en-US" sz="1200" dirty="0">
              <a:latin typeface="Arial" charset="0"/>
            </a:endParaRPr>
          </a:p>
        </p:txBody>
      </p:sp>
      <p:sp>
        <p:nvSpPr>
          <p:cNvPr id="1239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6EC7-7493-4373-A5F4-2B312C2FD500}" type="datetimeFigureOut">
              <a:rPr lang="id-ID" smtClean="0"/>
              <a:pPr/>
              <a:t>29/08/2018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9 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5909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i-FI" dirty="0" smtClean="0"/>
              <a:t>Undang-Undang Nomor 36 Tahun 2008 Tentang Perubahan Keempat Atas Undang-Undang Nomor 7 Tahun 1983 Tentang Pajak Penghasilan 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DASAR HUKUM PENGHASILAN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5536" y="3212976"/>
            <a:ext cx="2448272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PAJAK PENGHASILAN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987824" y="3140968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DIKENAKAN</a:t>
            </a:r>
            <a:endParaRPr lang="id-ID" dirty="0"/>
          </a:p>
        </p:txBody>
      </p:sp>
      <p:sp>
        <p:nvSpPr>
          <p:cNvPr id="9" name="Rounded Rectangle 8"/>
          <p:cNvSpPr/>
          <p:nvPr/>
        </p:nvSpPr>
        <p:spPr>
          <a:xfrm>
            <a:off x="4788024" y="3212976"/>
            <a:ext cx="2448272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SUBJEK PAJAK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15816" y="4437112"/>
            <a:ext cx="5688632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PENGHASILAN YANG DITERIMA/DIPEROLEH</a:t>
            </a:r>
          </a:p>
          <a:p>
            <a:pPr algn="ctr"/>
            <a:r>
              <a:rPr lang="id-ID" b="1" dirty="0" smtClean="0">
                <a:solidFill>
                  <a:schemeClr val="tx1"/>
                </a:solidFill>
              </a:rPr>
              <a:t>DALAM TAHUN PAJAK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5580112" y="3789040"/>
            <a:ext cx="36004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63550" indent="-463550">
              <a:buFont typeface="Wingdings" pitchFamily="2" charset="2"/>
              <a:buChar char="v"/>
            </a:pPr>
            <a:r>
              <a:rPr lang="id-ID" dirty="0" smtClean="0"/>
              <a:t>Penghasilan Kena Pajak merupakan dasar penghitungan untuk menentukan besarnya Pajak Penghasilan yang terutang</a:t>
            </a:r>
            <a:r>
              <a:rPr lang="en-US" dirty="0" smtClean="0"/>
              <a:t> </a:t>
            </a:r>
          </a:p>
          <a:p>
            <a:pPr marL="463550" indent="-463550">
              <a:buFont typeface="Wingdings" pitchFamily="2" charset="2"/>
              <a:buChar char="v"/>
            </a:pPr>
            <a:r>
              <a:rPr lang="id-ID" dirty="0" smtClean="0"/>
              <a:t>Bagi Wajib Pajak dalam negeri pada dasarnya terdapat dua cara untuk menentukan besarnya Penghasilan Kena Pajak, yaitu penghitungan dengan cara biasa dan penghitungan dengan menggunakan Norma Penghitungan</a:t>
            </a:r>
            <a:r>
              <a:rPr lang="id-ID" i="1" dirty="0" smtClean="0"/>
              <a:t>.</a:t>
            </a:r>
            <a:endParaRPr lang="en-US" i="1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PENGHASILAN KENA PAJAK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077072"/>
            <a:ext cx="8352928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49263" indent="-449263">
              <a:buFont typeface="Wingdings" pitchFamily="2" charset="2"/>
              <a:buChar char="v"/>
            </a:pPr>
            <a:r>
              <a:rPr lang="en-US" sz="2000" dirty="0" smtClean="0"/>
              <a:t>PPH TERUTANG = TARIF PPH X PENGHASILAN KENA PAJAK</a:t>
            </a:r>
            <a:endParaRPr lang="id-ID" sz="2000" dirty="0" smtClean="0"/>
          </a:p>
          <a:p>
            <a:pPr marL="449263" indent="-449263"/>
            <a:endParaRPr lang="en-US" sz="2000" dirty="0" smtClean="0"/>
          </a:p>
          <a:p>
            <a:pPr marL="449263" indent="-449263"/>
            <a:r>
              <a:rPr lang="id-ID" sz="2000" dirty="0" smtClean="0"/>
              <a:t>	</a:t>
            </a:r>
            <a:r>
              <a:rPr lang="en-US" sz="2000" dirty="0" smtClean="0"/>
              <a:t>UNTUK WP ORANG PRIBADI</a:t>
            </a:r>
          </a:p>
          <a:p>
            <a:pPr marL="449263" lvl="1" indent="-449263">
              <a:buFont typeface="Wingdings" pitchFamily="2" charset="2"/>
              <a:buChar char="v"/>
            </a:pPr>
            <a:r>
              <a:rPr lang="en-US" sz="2000" dirty="0" smtClean="0"/>
              <a:t>PENGHASILAN KENA PAJAK = PENGHASILAN NETTO – PTKP</a:t>
            </a:r>
            <a:endParaRPr lang="id-ID" sz="2000" dirty="0" smtClean="0"/>
          </a:p>
          <a:p>
            <a:pPr marL="449263" lvl="1" indent="-449263"/>
            <a:endParaRPr lang="en-US" sz="2000" dirty="0" smtClean="0"/>
          </a:p>
          <a:p>
            <a:pPr marL="449263" indent="-449263"/>
            <a:r>
              <a:rPr lang="id-ID" sz="2000" dirty="0" smtClean="0"/>
              <a:t>	</a:t>
            </a:r>
            <a:r>
              <a:rPr lang="en-US" sz="2000" dirty="0" smtClean="0"/>
              <a:t>UNTUK WP BADAN</a:t>
            </a:r>
          </a:p>
          <a:p>
            <a:pPr marL="449263" lvl="1" indent="-449263">
              <a:buFont typeface="Wingdings" pitchFamily="2" charset="2"/>
              <a:buChar char="v"/>
            </a:pPr>
            <a:r>
              <a:rPr lang="en-US" sz="2000" dirty="0" smtClean="0"/>
              <a:t>PENGHASILAN KENA PAJAK = PENGHASILAN NETTO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5536" y="3356992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PAJAK TERUTANG</a:t>
            </a:r>
            <a:endParaRPr lang="id-ID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980729"/>
            <a:ext cx="7560840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PENGHASILAN NETTO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988840"/>
            <a:ext cx="8208912" cy="28083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9750" marR="0" lvl="0" indent="-5397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PENGHASILAN NETTO WP OP</a:t>
            </a:r>
          </a:p>
          <a:p>
            <a:pPr marL="971550" marR="0" lvl="1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PEMBUKUAN</a:t>
            </a:r>
          </a:p>
          <a:p>
            <a:pPr marL="971550" marR="0" lvl="1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NORMA PERHITUNGAN</a:t>
            </a:r>
          </a:p>
          <a:p>
            <a:pPr marL="630238" marR="0" lvl="0" indent="-63023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PENGHASILAN NETTO WP BADAN:</a:t>
            </a:r>
          </a:p>
          <a:p>
            <a:pPr marL="971550" marR="0" lvl="1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PEMBUKUAN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9 : PAJAK PENGHASILAN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980729"/>
            <a:ext cx="7560840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dirty="0" smtClean="0">
                <a:latin typeface="+mj-lt"/>
                <a:ea typeface="+mj-ea"/>
                <a:cs typeface="+mj-cs"/>
              </a:rPr>
              <a:t>NORMA PERHITUNGAN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988840"/>
            <a:ext cx="8208912" cy="28083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630238" indent="-630238">
              <a:buFont typeface="Wingdings" pitchFamily="2" charset="2"/>
              <a:buChar char="Ø"/>
            </a:pP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WP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Pribadi</a:t>
            </a:r>
            <a:endParaRPr lang="en-US" sz="3200" dirty="0" smtClean="0"/>
          </a:p>
          <a:p>
            <a:pPr marL="630238" indent="-630238">
              <a:buFont typeface="Wingdings" pitchFamily="2" charset="2"/>
              <a:buChar char="Ø"/>
            </a:pPr>
            <a:r>
              <a:rPr lang="en-US" sz="3200" dirty="0" err="1" smtClean="0"/>
              <a:t>Peredaran</a:t>
            </a:r>
            <a:r>
              <a:rPr lang="en-US" sz="3200" dirty="0" smtClean="0"/>
              <a:t> </a:t>
            </a:r>
            <a:r>
              <a:rPr lang="en-US" sz="3200" dirty="0" err="1" smtClean="0"/>
              <a:t>bruto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&lt; </a:t>
            </a:r>
            <a:r>
              <a:rPr lang="en-US" sz="3200" dirty="0" err="1" smtClean="0"/>
              <a:t>Rp</a:t>
            </a:r>
            <a:r>
              <a:rPr lang="en-US" sz="3200" dirty="0" smtClean="0"/>
              <a:t> 4,8 </a:t>
            </a:r>
            <a:r>
              <a:rPr lang="en-US" sz="3200" dirty="0" err="1" smtClean="0"/>
              <a:t>milyar</a:t>
            </a:r>
            <a:endParaRPr lang="en-US" sz="3200" dirty="0" smtClean="0"/>
          </a:p>
          <a:p>
            <a:pPr marL="630238" indent="-630238">
              <a:buFont typeface="Wingdings" pitchFamily="2" charset="2"/>
              <a:buChar char="Ø"/>
            </a:pPr>
            <a:r>
              <a:rPr lang="en-US" sz="3200" dirty="0" err="1" smtClean="0"/>
              <a:t>Memberitahukan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DJP </a:t>
            </a:r>
            <a:r>
              <a:rPr lang="en-US" sz="3200" dirty="0" err="1" smtClean="0"/>
              <a:t>dalam</a:t>
            </a:r>
            <a:r>
              <a:rPr lang="en-US" sz="3200" dirty="0" smtClean="0"/>
              <a:t> 3 </a:t>
            </a:r>
            <a:r>
              <a:rPr lang="en-US" sz="3200" dirty="0" err="1" smtClean="0"/>
              <a:t>bulan</a:t>
            </a:r>
            <a:r>
              <a:rPr lang="en-US" sz="3200" dirty="0" smtClean="0"/>
              <a:t>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</a:t>
            </a:r>
            <a:r>
              <a:rPr lang="en-US" sz="3200" dirty="0" err="1" smtClean="0"/>
              <a:t>pajak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bersangkutan</a:t>
            </a:r>
            <a:endParaRPr lang="en-US" sz="3200" dirty="0" smtClean="0"/>
          </a:p>
          <a:p>
            <a:pPr marL="630238" indent="-630238">
              <a:buFont typeface="Wingdings" pitchFamily="2" charset="2"/>
              <a:buChar char="Ø"/>
            </a:pPr>
            <a:r>
              <a:rPr lang="en-US" sz="3200" dirty="0" err="1" smtClean="0"/>
              <a:t>Wajib</a:t>
            </a:r>
            <a:r>
              <a:rPr lang="en-US" sz="3200" dirty="0" smtClean="0"/>
              <a:t> </a:t>
            </a:r>
            <a:r>
              <a:rPr lang="en-US" sz="3200" dirty="0" err="1" smtClean="0"/>
              <a:t>menyelenggarakan</a:t>
            </a:r>
            <a:r>
              <a:rPr lang="en-US" sz="3200" dirty="0" smtClean="0"/>
              <a:t> </a:t>
            </a:r>
            <a:r>
              <a:rPr lang="en-US" sz="3200" dirty="0" err="1" smtClean="0"/>
              <a:t>pencatatan</a:t>
            </a:r>
            <a:endParaRPr lang="en-US" sz="3200" dirty="0" smtClean="0"/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9 : PAJAK PENGHASILAN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TARIF PAJAK (Pasal 17) ORANG PRIBADI</a:t>
            </a:r>
            <a:endParaRPr lang="id-ID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683568" y="1988840"/>
          <a:ext cx="7561263" cy="2606676"/>
        </p:xfrm>
        <a:graphic>
          <a:graphicData uri="http://schemas.openxmlformats.org/drawingml/2006/table">
            <a:tbl>
              <a:tblPr/>
              <a:tblGrid>
                <a:gridCol w="5840413"/>
                <a:gridCol w="1720850"/>
              </a:tblGrid>
              <a:tr h="495300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Lapisan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Penghasilan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Kena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Pajak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Tarif PPh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(dalam Rupiah)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pPr marL="469900" marR="0" lvl="0" indent="-469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sampai dengan 50.000.000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5%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469900" marR="0" lvl="0" indent="-469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50.000.000 - 250.000.000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15%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469900" marR="0" lvl="0" indent="-469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250.000.000 - 500.000.000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25%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469900" marR="0" lvl="0" indent="-469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atas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 500.000.000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30%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TARIF PAJAK (Pasal 17) BADAN</a:t>
            </a:r>
            <a:endParaRPr lang="id-ID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11560" y="1988840"/>
          <a:ext cx="7561263" cy="1441450"/>
        </p:xfrm>
        <a:graphic>
          <a:graphicData uri="http://schemas.openxmlformats.org/drawingml/2006/table">
            <a:tbl>
              <a:tblPr/>
              <a:tblGrid>
                <a:gridCol w="5840413"/>
                <a:gridCol w="172085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Lapisan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Penghasilan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Kena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Pajak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Tarif PPh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(dalam Rupiah)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Untuk semua penghasilan kena pajak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25%</a:t>
                      </a:r>
                    </a:p>
                  </a:txBody>
                  <a:tcPr marL="91340" marR="91340" marT="45670" marB="456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11560" y="3789040"/>
            <a:ext cx="7632848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defTabSz="865188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Tarif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ditetapkan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sebesar</a:t>
            </a:r>
            <a:r>
              <a:rPr lang="en-US" sz="2800" dirty="0" smtClean="0">
                <a:solidFill>
                  <a:schemeClr val="tx1"/>
                </a:solidFill>
              </a:rPr>
              <a:t> 28%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defTabSz="865188"/>
            <a:r>
              <a:rPr lang="id-ID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berubah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 25% </a:t>
            </a:r>
            <a:r>
              <a:rPr lang="en-US" sz="2800" dirty="0" err="1" smtClean="0">
                <a:solidFill>
                  <a:schemeClr val="tx1"/>
                </a:solidFill>
              </a:rPr>
              <a:t>sejak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tahun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2010</a:t>
            </a:r>
          </a:p>
          <a:p>
            <a:pPr marL="514350" indent="-514350" defTabSz="865188">
              <a:buAutoNum type="arabicPeriod" startAt="2"/>
            </a:pPr>
            <a:r>
              <a:rPr lang="en-US" sz="2800" dirty="0" err="1" smtClean="0">
                <a:solidFill>
                  <a:schemeClr val="tx1"/>
                </a:solidFill>
              </a:rPr>
              <a:t>Bagi</a:t>
            </a:r>
            <a:r>
              <a:rPr lang="en-US" sz="2800" dirty="0" smtClean="0">
                <a:solidFill>
                  <a:schemeClr val="tx1"/>
                </a:solidFill>
              </a:rPr>
              <a:t> WP yang </a:t>
            </a:r>
            <a:r>
              <a:rPr lang="en-US" sz="2800" dirty="0" err="1" smtClean="0">
                <a:solidFill>
                  <a:schemeClr val="tx1"/>
                </a:solidFill>
              </a:rPr>
              <a:t>telah</a:t>
            </a:r>
            <a:r>
              <a:rPr lang="en-US" sz="2800" dirty="0" smtClean="0">
                <a:solidFill>
                  <a:schemeClr val="tx1"/>
                </a:solidFill>
              </a:rPr>
              <a:t> go public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minimal 40% </a:t>
            </a:r>
            <a:r>
              <a:rPr lang="en-US" sz="2800" dirty="0" err="1" smtClean="0">
                <a:solidFill>
                  <a:schemeClr val="tx1"/>
                </a:solidFill>
              </a:rPr>
              <a:t>saham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514350" indent="-514350" defTabSz="865188"/>
            <a:r>
              <a:rPr lang="id-ID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Dimiliki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diberikan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pengurangan</a:t>
            </a:r>
            <a:r>
              <a:rPr lang="en-US" sz="2800" dirty="0" smtClean="0">
                <a:solidFill>
                  <a:schemeClr val="tx1"/>
                </a:solidFill>
              </a:rPr>
              <a:t> 5%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914400" y="152400"/>
            <a:ext cx="6858000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JENIS-JENIS PEMBAYARAN PPh YANG DAPAT</a:t>
            </a:r>
          </a:p>
          <a:p>
            <a:pPr algn="ctr"/>
            <a:r>
              <a:rPr lang="en-US" sz="2000" b="1"/>
              <a:t>DIKREDITKAN BAGI WPDN/BUT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1066800" y="1447800"/>
            <a:ext cx="13716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Perpetua" pitchFamily="18" charset="0"/>
              </a:rPr>
              <a:t>a. Pasal   21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3810000" y="1447800"/>
            <a:ext cx="4038600" cy="609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Perpetua" pitchFamily="18" charset="0"/>
              </a:rPr>
              <a:t>PEMOTONGAN PAJAK ATAS PENGHASILAN     </a:t>
            </a:r>
          </a:p>
          <a:p>
            <a:pPr algn="ctr"/>
            <a:r>
              <a:rPr lang="en-US" sz="1200" b="1">
                <a:latin typeface="Perpetua" pitchFamily="18" charset="0"/>
              </a:rPr>
              <a:t>DARI PEKERJAAN,JASA, DAN KEGIATAN LAIN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066800" y="2209800"/>
            <a:ext cx="13716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Perpetua" pitchFamily="18" charset="0"/>
              </a:rPr>
              <a:t>b. Pasal   22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3810000" y="2057400"/>
            <a:ext cx="4038600" cy="685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Perpetua" pitchFamily="18" charset="0"/>
              </a:rPr>
              <a:t>PEMUNGUTAN PAJAK ATAS PENGHASILAN    </a:t>
            </a:r>
          </a:p>
          <a:p>
            <a:pPr algn="ctr"/>
            <a:r>
              <a:rPr lang="en-US" sz="1200" b="1">
                <a:latin typeface="Perpetua" pitchFamily="18" charset="0"/>
              </a:rPr>
              <a:t>DARI KEGIATAN DIBIDANG IMPOR ATAU KE </a:t>
            </a:r>
          </a:p>
          <a:p>
            <a:pPr algn="ctr"/>
            <a:r>
              <a:rPr lang="en-US" sz="1200" b="1">
                <a:latin typeface="Perpetua" pitchFamily="18" charset="0"/>
              </a:rPr>
              <a:t>GIATAN USAHA DIBIDANG LAINNYA</a:t>
            </a:r>
            <a:r>
              <a:rPr lang="en-US" sz="1200">
                <a:latin typeface="Perpetua" pitchFamily="18" charset="0"/>
              </a:rPr>
              <a:t>               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1066800" y="2895600"/>
            <a:ext cx="13716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Perpetua" pitchFamily="18" charset="0"/>
              </a:rPr>
              <a:t>c. Pasal  23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3810000" y="2743200"/>
            <a:ext cx="4038600" cy="838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Perpetua" pitchFamily="18" charset="0"/>
              </a:rPr>
              <a:t>PEMOTONGAN PAJAK ATAS PENGHASILAN    </a:t>
            </a:r>
          </a:p>
          <a:p>
            <a:pPr algn="ctr"/>
            <a:r>
              <a:rPr lang="en-US" sz="1200" b="1">
                <a:latin typeface="Perpetua" pitchFamily="18" charset="0"/>
              </a:rPr>
              <a:t>BERUPA DEVIDEN, BUNGA, SEWA, ROYALTY, </a:t>
            </a:r>
            <a:br>
              <a:rPr lang="en-US" sz="1200" b="1">
                <a:latin typeface="Perpetua" pitchFamily="18" charset="0"/>
              </a:rPr>
            </a:br>
            <a:r>
              <a:rPr lang="en-US" sz="1200" b="1">
                <a:latin typeface="Perpetua" pitchFamily="18" charset="0"/>
              </a:rPr>
              <a:t>HADIAH, DAN PENGHARGAAN &amp; IMBALAN   </a:t>
            </a:r>
          </a:p>
          <a:p>
            <a:pPr algn="ctr"/>
            <a:r>
              <a:rPr lang="en-US" sz="1200" b="1">
                <a:latin typeface="Perpetua" pitchFamily="18" charset="0"/>
              </a:rPr>
              <a:t>                    JASA LAINNYA .</a:t>
            </a:r>
            <a:r>
              <a:rPr lang="en-US" sz="1200">
                <a:latin typeface="Bodoni MT Black" pitchFamily="18" charset="0"/>
              </a:rPr>
              <a:t>                                                       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1066800" y="3581400"/>
            <a:ext cx="13716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Perpetua" pitchFamily="18" charset="0"/>
              </a:rPr>
              <a:t>d.Pasal  24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3810000" y="3581400"/>
            <a:ext cx="4038600" cy="533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Perpetua" pitchFamily="18" charset="0"/>
              </a:rPr>
              <a:t>PAJAK YG DIBAYAR ATAU TERUTANG ATAS      </a:t>
            </a:r>
          </a:p>
          <a:p>
            <a:pPr algn="ctr"/>
            <a:r>
              <a:rPr lang="en-US" sz="1200" b="1">
                <a:latin typeface="Perpetua" pitchFamily="18" charset="0"/>
              </a:rPr>
              <a:t>PENGHASILAN DARI  LN YG  BLH  DIKREDITKAN</a:t>
            </a:r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1066800" y="4191000"/>
            <a:ext cx="13716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Perpetua" pitchFamily="18" charset="0"/>
              </a:rPr>
              <a:t>e. Pasal  25</a:t>
            </a:r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3810000" y="4114800"/>
            <a:ext cx="4038600" cy="533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Perpetua" pitchFamily="18" charset="0"/>
              </a:rPr>
              <a:t>PEMBAYARAN YG DILAKUKAN WP SENDIRI</a:t>
            </a:r>
            <a:r>
              <a:rPr lang="en-US" sz="1200">
                <a:latin typeface="Perpetua" pitchFamily="18" charset="0"/>
              </a:rPr>
              <a:t>.  </a:t>
            </a:r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1066800" y="4876800"/>
            <a:ext cx="13716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Perpetua" pitchFamily="18" charset="0"/>
              </a:rPr>
              <a:t>f. Pasal  26</a:t>
            </a:r>
          </a:p>
          <a:p>
            <a:pPr algn="ctr"/>
            <a:r>
              <a:rPr lang="en-US" sz="1600" b="1">
                <a:latin typeface="Perpetua" pitchFamily="18" charset="0"/>
              </a:rPr>
              <a:t>Ayat (5)</a:t>
            </a:r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3810000" y="4648200"/>
            <a:ext cx="4038600" cy="609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Perpetua" pitchFamily="18" charset="0"/>
              </a:rPr>
              <a:t>PEMOTONGAN PAJAK ATAS PENGHASILAN</a:t>
            </a:r>
          </a:p>
          <a:p>
            <a:pPr algn="ctr"/>
            <a:r>
              <a:rPr lang="en-US" sz="1200" b="1">
                <a:latin typeface="Perpetua" pitchFamily="18" charset="0"/>
              </a:rPr>
              <a:t>YANG TIDAK BERSIFAT FINAL</a:t>
            </a:r>
            <a:r>
              <a:rPr lang="en-US" sz="1200">
                <a:latin typeface="Bodoni MT Black" pitchFamily="18" charset="0"/>
              </a:rPr>
              <a:t>                       </a:t>
            </a:r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1066800" y="5638800"/>
            <a:ext cx="175260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Perpetua" pitchFamily="18" charset="0"/>
              </a:rPr>
              <a:t>TIDAK BOLEH</a:t>
            </a:r>
          </a:p>
          <a:p>
            <a:pPr algn="ctr"/>
            <a:r>
              <a:rPr lang="en-US" sz="1600" b="1">
                <a:latin typeface="Perpetua" pitchFamily="18" charset="0"/>
              </a:rPr>
              <a:t>DIKREDITKAN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3810000" y="5257800"/>
            <a:ext cx="403860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Perpetua" pitchFamily="18" charset="0"/>
              </a:rPr>
              <a:t>SANKSI ADMINISTRASI BERUPA BUNGA,     </a:t>
            </a:r>
          </a:p>
          <a:p>
            <a:pPr algn="ctr"/>
            <a:r>
              <a:rPr lang="en-US" sz="1200" b="1">
                <a:latin typeface="Perpetua" pitchFamily="18" charset="0"/>
              </a:rPr>
              <a:t>                DENDA   DAN   KENAIKAN   PAJAK</a:t>
            </a:r>
            <a:r>
              <a:rPr lang="en-US" sz="1200">
                <a:latin typeface="Bodoni MT Black" pitchFamily="18" charset="0"/>
              </a:rPr>
              <a:t>                      </a:t>
            </a:r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4953000" y="6400800"/>
            <a:ext cx="2895600" cy="228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accent2"/>
                </a:solidFill>
                <a:latin typeface="Tahoma" pitchFamily="34" charset="0"/>
              </a:rPr>
              <a:t>PASAL 28 Ayat (1) dan (2)</a:t>
            </a:r>
          </a:p>
        </p:txBody>
      </p:sp>
      <p:sp>
        <p:nvSpPr>
          <p:cNvPr id="101394" name="AutoShape 18"/>
          <p:cNvSpPr>
            <a:spLocks noChangeArrowheads="1"/>
          </p:cNvSpPr>
          <p:nvPr/>
        </p:nvSpPr>
        <p:spPr bwMode="auto">
          <a:xfrm>
            <a:off x="2438400" y="1524000"/>
            <a:ext cx="1371600" cy="228600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101395" name="AutoShape 19"/>
          <p:cNvSpPr>
            <a:spLocks noChangeArrowheads="1"/>
          </p:cNvSpPr>
          <p:nvPr/>
        </p:nvSpPr>
        <p:spPr bwMode="auto">
          <a:xfrm>
            <a:off x="2438400" y="2286000"/>
            <a:ext cx="1371600" cy="228600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101396" name="AutoShape 20"/>
          <p:cNvSpPr>
            <a:spLocks noChangeArrowheads="1"/>
          </p:cNvSpPr>
          <p:nvPr/>
        </p:nvSpPr>
        <p:spPr bwMode="auto">
          <a:xfrm>
            <a:off x="2438400" y="2895600"/>
            <a:ext cx="1371600" cy="3048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101397" name="AutoShape 21"/>
          <p:cNvSpPr>
            <a:spLocks noChangeArrowheads="1"/>
          </p:cNvSpPr>
          <p:nvPr/>
        </p:nvSpPr>
        <p:spPr bwMode="auto">
          <a:xfrm>
            <a:off x="2438400" y="3657600"/>
            <a:ext cx="1371600" cy="228600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101398" name="AutoShape 22"/>
          <p:cNvSpPr>
            <a:spLocks noChangeArrowheads="1"/>
          </p:cNvSpPr>
          <p:nvPr/>
        </p:nvSpPr>
        <p:spPr bwMode="auto">
          <a:xfrm>
            <a:off x="2438400" y="4191000"/>
            <a:ext cx="1371600" cy="228600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101399" name="AutoShape 23"/>
          <p:cNvSpPr>
            <a:spLocks noChangeArrowheads="1"/>
          </p:cNvSpPr>
          <p:nvPr/>
        </p:nvSpPr>
        <p:spPr bwMode="auto">
          <a:xfrm>
            <a:off x="2438400" y="5029200"/>
            <a:ext cx="1371600" cy="228600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101400" name="AutoShape 24"/>
          <p:cNvSpPr>
            <a:spLocks noChangeArrowheads="1"/>
          </p:cNvSpPr>
          <p:nvPr/>
        </p:nvSpPr>
        <p:spPr bwMode="auto">
          <a:xfrm>
            <a:off x="2819400" y="57150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>
            <a:off x="3810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1402" name="Line 26"/>
          <p:cNvSpPr>
            <a:spLocks noChangeShapeType="1"/>
          </p:cNvSpPr>
          <p:nvPr/>
        </p:nvSpPr>
        <p:spPr bwMode="auto">
          <a:xfrm>
            <a:off x="381000" y="9144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1403" name="Line 27"/>
          <p:cNvSpPr>
            <a:spLocks noChangeShapeType="1"/>
          </p:cNvSpPr>
          <p:nvPr/>
        </p:nvSpPr>
        <p:spPr bwMode="auto">
          <a:xfrm>
            <a:off x="3810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>
            <a:off x="381000" y="160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3810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1406" name="Line 30"/>
          <p:cNvSpPr>
            <a:spLocks noChangeShapeType="1"/>
          </p:cNvSpPr>
          <p:nvPr/>
        </p:nvSpPr>
        <p:spPr bwMode="auto">
          <a:xfrm>
            <a:off x="3810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1407" name="Line 31"/>
          <p:cNvSpPr>
            <a:spLocks noChangeShapeType="1"/>
          </p:cNvSpPr>
          <p:nvPr/>
        </p:nvSpPr>
        <p:spPr bwMode="auto">
          <a:xfrm>
            <a:off x="3810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>
            <a:off x="3810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1409" name="Line 33"/>
          <p:cNvSpPr>
            <a:spLocks noChangeShapeType="1"/>
          </p:cNvSpPr>
          <p:nvPr/>
        </p:nvSpPr>
        <p:spPr bwMode="auto">
          <a:xfrm>
            <a:off x="3810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9 : PAJAK PENGHASILAN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6904" y="908720"/>
            <a:ext cx="8991600" cy="882650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Penghitungan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PPh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Terutang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 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BADAN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</a:b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1916832"/>
            <a:ext cx="8784976" cy="403244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539750" indent="-539750" algn="just">
              <a:buClr>
                <a:schemeClr val="tx1"/>
              </a:buClr>
              <a:buFont typeface="Wingdings" pitchFamily="2" charset="2"/>
              <a:buChar char="ü"/>
              <a:tabLst>
                <a:tab pos="719138" algn="l"/>
              </a:tabLst>
            </a:pPr>
            <a:r>
              <a:rPr lang="en-US" sz="2400" dirty="0" err="1" smtClean="0">
                <a:latin typeface="Franklin Gothic Medium" pitchFamily="34" charset="0"/>
              </a:rPr>
              <a:t>Penghasilan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Neto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dari</a:t>
            </a:r>
            <a:r>
              <a:rPr lang="en-US" sz="2400" dirty="0" smtClean="0">
                <a:latin typeface="Franklin Gothic Medium" pitchFamily="34" charset="0"/>
              </a:rPr>
              <a:t> Usaha (</a:t>
            </a:r>
            <a:r>
              <a:rPr lang="en-US" sz="2400" dirty="0" err="1" smtClean="0">
                <a:latin typeface="Franklin Gothic Medium" pitchFamily="34" charset="0"/>
              </a:rPr>
              <a:t>Laba</a:t>
            </a:r>
            <a:r>
              <a:rPr lang="en-US" sz="2400" dirty="0" smtClean="0">
                <a:latin typeface="Franklin Gothic Medium" pitchFamily="34" charset="0"/>
              </a:rPr>
              <a:t> Usaha)</a:t>
            </a:r>
          </a:p>
          <a:p>
            <a:pPr marL="539750" indent="-539750" algn="just">
              <a:buClr>
                <a:schemeClr val="tx1"/>
              </a:buClr>
              <a:buFont typeface="Wingdings" pitchFamily="2" charset="2"/>
              <a:buChar char="ü"/>
              <a:tabLst>
                <a:tab pos="719138" algn="l"/>
              </a:tabLst>
            </a:pPr>
            <a:r>
              <a:rPr lang="en-US" sz="2400" dirty="0" err="1" smtClean="0">
                <a:latin typeface="Franklin Gothic Medium" pitchFamily="34" charset="0"/>
              </a:rPr>
              <a:t>Penghasilan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dari</a:t>
            </a:r>
            <a:r>
              <a:rPr lang="en-US" sz="2400" dirty="0" smtClean="0">
                <a:latin typeface="Franklin Gothic Medium" pitchFamily="34" charset="0"/>
              </a:rPr>
              <a:t> Modal/</a:t>
            </a:r>
            <a:r>
              <a:rPr lang="en-US" sz="2400" dirty="0" err="1" smtClean="0">
                <a:latin typeface="Franklin Gothic Medium" pitchFamily="34" charset="0"/>
              </a:rPr>
              <a:t>Investasi</a:t>
            </a:r>
            <a:endParaRPr lang="en-US" sz="2400" dirty="0" smtClean="0">
              <a:latin typeface="Franklin Gothic Medium" pitchFamily="34" charset="0"/>
            </a:endParaRPr>
          </a:p>
          <a:p>
            <a:pPr marL="539750" indent="-539750" algn="just">
              <a:buClr>
                <a:schemeClr val="tx1"/>
              </a:buClr>
              <a:buFont typeface="Wingdings" pitchFamily="2" charset="2"/>
              <a:buChar char="ü"/>
              <a:tabLst>
                <a:tab pos="719138" algn="l"/>
              </a:tabLst>
            </a:pPr>
            <a:r>
              <a:rPr lang="en-US" sz="2400" dirty="0" err="1" smtClean="0">
                <a:latin typeface="Franklin Gothic Medium" pitchFamily="34" charset="0"/>
              </a:rPr>
              <a:t>Penghasilan</a:t>
            </a:r>
            <a:r>
              <a:rPr lang="en-US" sz="2400" dirty="0" smtClean="0">
                <a:latin typeface="Franklin Gothic Medium" pitchFamily="34" charset="0"/>
              </a:rPr>
              <a:t> Lain-lain</a:t>
            </a:r>
          </a:p>
          <a:p>
            <a:pPr marL="539750" indent="-539750" algn="just">
              <a:buFont typeface="Wingdings" pitchFamily="2" charset="2"/>
              <a:buChar char="ü"/>
              <a:tabLst>
                <a:tab pos="719138" algn="l"/>
              </a:tabLst>
            </a:pPr>
            <a:r>
              <a:rPr lang="en-US" sz="2400" dirty="0" err="1" smtClean="0">
                <a:latin typeface="Franklin Gothic Medium" pitchFamily="34" charset="0"/>
              </a:rPr>
              <a:t>Penghasilan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Neto</a:t>
            </a:r>
            <a:endParaRPr lang="en-US" sz="2400" dirty="0" smtClean="0">
              <a:latin typeface="Franklin Gothic Medium" pitchFamily="34" charset="0"/>
            </a:endParaRPr>
          </a:p>
          <a:p>
            <a:pPr marL="539750" indent="-539750" algn="just">
              <a:buClr>
                <a:schemeClr val="tx1"/>
              </a:buClr>
              <a:buFont typeface="Wingdings" pitchFamily="2" charset="2"/>
              <a:buChar char="ü"/>
              <a:tabLst>
                <a:tab pos="719138" algn="l"/>
              </a:tabLst>
            </a:pPr>
            <a:r>
              <a:rPr lang="en-US" sz="2400" dirty="0" smtClean="0">
                <a:latin typeface="Franklin Gothic Medium" pitchFamily="34" charset="0"/>
              </a:rPr>
              <a:t>(</a:t>
            </a:r>
            <a:r>
              <a:rPr lang="en-US" sz="2400" dirty="0" err="1" smtClean="0">
                <a:latin typeface="Franklin Gothic Medium" pitchFamily="34" charset="0"/>
              </a:rPr>
              <a:t>Kompensasi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Rugi</a:t>
            </a:r>
            <a:r>
              <a:rPr lang="en-US" sz="2400" dirty="0" smtClean="0">
                <a:latin typeface="Franklin Gothic Medium" pitchFamily="34" charset="0"/>
              </a:rPr>
              <a:t>)</a:t>
            </a:r>
          </a:p>
          <a:p>
            <a:pPr marL="539750" indent="-539750" algn="just">
              <a:buFont typeface="Wingdings" pitchFamily="2" charset="2"/>
              <a:buChar char="ü"/>
              <a:tabLst>
                <a:tab pos="719138" algn="l"/>
              </a:tabLst>
            </a:pPr>
            <a:r>
              <a:rPr lang="en-US" sz="2400" dirty="0" err="1" smtClean="0">
                <a:latin typeface="Franklin Gothic Medium" pitchFamily="34" charset="0"/>
              </a:rPr>
              <a:t>Penghasilan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Kena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en-US" sz="2400" dirty="0" err="1" smtClean="0">
                <a:latin typeface="Franklin Gothic Medium" pitchFamily="34" charset="0"/>
              </a:rPr>
              <a:t>Pajak</a:t>
            </a:r>
            <a:r>
              <a:rPr lang="en-US" sz="2400" dirty="0" smtClean="0">
                <a:latin typeface="Franklin Gothic Medium" pitchFamily="34" charset="0"/>
              </a:rPr>
              <a:t> (PKP)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6200" y="6203950"/>
            <a:ext cx="8991600" cy="6096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1340" tIns="45670" rIns="91340" bIns="45670" anchor="ctr"/>
          <a:lstStyle/>
          <a:p>
            <a:r>
              <a:rPr lang="en-US" sz="2000" b="1">
                <a:latin typeface="Franklin Gothic Medium" pitchFamily="34" charset="0"/>
              </a:rPr>
              <a:t>PPh Terutang = Tarif PPh x PKP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8" grpId="0" build="p" animBg="1" autoUpdateAnimBg="0"/>
      <p:bldP spid="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88840"/>
            <a:ext cx="8352928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Pajak Penghasilan atas Penghasilan dari Usaha yang Diterima atau Diperoleh Wajib Pajak yang Memiliki Peredaran Bruto Tertentu.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792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PERPAJAKAN UMKM 1%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PP No 46 </a:t>
            </a:r>
            <a:r>
              <a:rPr lang="es-ES" sz="2400" dirty="0" err="1" smtClean="0">
                <a:solidFill>
                  <a:schemeClr val="tx1"/>
                </a:solidFill>
              </a:rPr>
              <a:t>Tahun</a:t>
            </a:r>
            <a:r>
              <a:rPr lang="es-ES" sz="2400" dirty="0" smtClean="0">
                <a:solidFill>
                  <a:schemeClr val="tx1"/>
                </a:solidFill>
              </a:rPr>
              <a:t> 2013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067944" y="2852936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323528" y="3789040"/>
            <a:ext cx="8352928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Peredaran Bruto Tertentu &lt;= 4,8 M</a:t>
            </a:r>
          </a:p>
          <a:p>
            <a:pPr algn="ctr"/>
            <a:r>
              <a:rPr lang="id-ID" sz="2400" dirty="0" smtClean="0"/>
              <a:t> ( jumlah peredaran bruto (omzet) semua gerai/counter/outlet atau sejenisnya baik pusat maupun cabangnya.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88840"/>
            <a:ext cx="8352928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Orang Pribadi;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Badan, tidak termasuk Bentuk Usaha Tetap (BUT) </a:t>
            </a:r>
          </a:p>
          <a:p>
            <a:r>
              <a:rPr lang="id-ID" sz="2000" dirty="0" smtClean="0"/>
              <a:t>yang menerima penghasilan dari usaha dengan peredaran bruto (omzet) yang tidak melebihi Rp4,8 miliar dalam 1 (satu) Tahun Pajak.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792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SUBJEK PERPAJAKAN UMKM 1%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717032"/>
            <a:ext cx="8352928" cy="286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id-ID" sz="2000" dirty="0" smtClean="0"/>
              <a:t>Yang tidak dikenai Pajak Penghasilan sesuai PP Nomor 46 Tahun 2013 adalah:</a:t>
            </a:r>
          </a:p>
          <a:p>
            <a:pPr marL="457200" indent="-457200">
              <a:buAutoNum type="arabicPeriod"/>
            </a:pPr>
            <a:r>
              <a:rPr lang="id-ID" sz="2000" dirty="0" smtClean="0"/>
              <a:t>Orang Pribadi yang melakukan kegiatan usaha perdagangan dan/atau jasa yang menggunakan sarana yang dapat dibongkar pasang dan menggunakan sebagian atau seluruh tempat untuk kepentingan umum. misalnya: pedagang keliling, pedagang asongan, warung tenda di area kaki-lima, dan sejenisnya. </a:t>
            </a:r>
          </a:p>
          <a:p>
            <a:pPr marL="457200" indent="-457200">
              <a:buAutoNum type="arabicPeriod"/>
            </a:pPr>
            <a:r>
              <a:rPr lang="id-ID" sz="2000" dirty="0" smtClean="0"/>
              <a:t>Badan yang belum beroperasi secara komersial atau yang dalam jangka waktu 1 (satu) tahun setelah beroperasi secara komersial memperoleh peredaran bruto (omzet) melebihi Rp4,8 miliar.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9 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88840"/>
            <a:ext cx="8352928" cy="45243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Objek Pajak yang tidak dikenai PPh ini harus memenuhi kriteria sebagai berikut: </a:t>
            </a:r>
          </a:p>
          <a:p>
            <a:pPr marL="457200" indent="-457200">
              <a:buAutoNum type="alphaLcPeriod"/>
            </a:pPr>
            <a:r>
              <a:rPr lang="id-ID" sz="2400" dirty="0" smtClean="0"/>
              <a:t>Penghasilan dari jasa sehubungan dengan Pekerjaan Bebas, seperti misalnya: dokter, advokat/pengacara, akuntan, notaris, PPAT, arsitek, pemain musik, pembawa acara, dan sebagaimana diuraikan dalam penjelasan PP tersebut; </a:t>
            </a:r>
          </a:p>
          <a:p>
            <a:pPr marL="457200" indent="-457200">
              <a:buAutoNum type="alphaLcPeriod"/>
            </a:pPr>
            <a:r>
              <a:rPr lang="id-ID" sz="2400" dirty="0" smtClean="0"/>
              <a:t>Penghasilan dari usaha yang dikenai PPh Final (Pasal 4 ayat (2)), seperti misalnya sewa kamar kos, sewa rumah, jasa konstruksi (perencanaan, pelaksanaan dan pengawasan), PPh usaha migas, dan lain sebagainya yang diatur berdasarkan Peraturan Pemerintah tersendiri. </a:t>
            </a:r>
          </a:p>
          <a:p>
            <a:pPr marL="457200" indent="-457200">
              <a:buAutoNum type="alphaLcPeriod"/>
            </a:pPr>
            <a:r>
              <a:rPr lang="id-ID" sz="2400" dirty="0" smtClean="0"/>
              <a:t>Penghasilan yang diterima atau diperoleh dari luar negeri.</a:t>
            </a:r>
            <a:endParaRPr lang="id-ID" sz="20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792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BUKAN OBJEK PAJAK UMKM 1%</a:t>
            </a:r>
            <a:endParaRPr lang="id-ID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9 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/>
              <a:t>Segala</a:t>
            </a:r>
            <a:r>
              <a:rPr lang="en-US" b="1" dirty="0" smtClean="0"/>
              <a:t> </a:t>
            </a:r>
            <a:r>
              <a:rPr lang="en-US" b="1" dirty="0" err="1" smtClean="0"/>
              <a:t>sesuatu</a:t>
            </a:r>
            <a:r>
              <a:rPr lang="en-US" b="1" dirty="0" smtClean="0"/>
              <a:t> yang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potensi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penghasilan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dikenakan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</a:t>
            </a:r>
            <a:r>
              <a:rPr lang="en-US" b="1" dirty="0" err="1" smtClean="0"/>
              <a:t>penghasilan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SUBJEK PAJAK PENGHASILAN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2852936"/>
            <a:ext cx="2160240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SUBJEK PAJAK PENGHASILAN</a:t>
            </a:r>
            <a:endParaRPr lang="id-ID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4427984" y="2564904"/>
          <a:ext cx="4104456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triped Right Arrow 8"/>
          <p:cNvSpPr/>
          <p:nvPr/>
        </p:nvSpPr>
        <p:spPr>
          <a:xfrm>
            <a:off x="3203848" y="2852936"/>
            <a:ext cx="1008112" cy="9361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0" name="Diagram 9"/>
          <p:cNvGraphicFramePr/>
          <p:nvPr/>
        </p:nvGraphicFramePr>
        <p:xfrm>
          <a:off x="251520" y="4077072"/>
          <a:ext cx="3231976" cy="1984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Down Arrow 10"/>
          <p:cNvSpPr/>
          <p:nvPr/>
        </p:nvSpPr>
        <p:spPr>
          <a:xfrm>
            <a:off x="1043608" y="350100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88840"/>
            <a:ext cx="835292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MERUPAKAN PPH FINAL yang diatur Pasal 4 ( 2)</a:t>
            </a:r>
            <a:endParaRPr lang="id-ID" sz="20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792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TARIF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852936"/>
            <a:ext cx="835292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PAJAK TERUTANG =  OMZET  x  1 %</a:t>
            </a:r>
            <a:endParaRPr lang="id-ID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3645024"/>
            <a:ext cx="8352928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SAAT TIMBUL TERUTANG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sz="2400" dirty="0" smtClean="0"/>
              <a:t>AKHIR BULAN SETELAH MENGETAHUI  JUMLAH OMZET PEREDARAN BRUTO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sz="2400" dirty="0" smtClean="0"/>
              <a:t>DIBAYAR PALING LAMBAT TANGGAL 15 BULAN BERIKUTNYA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id-ID" sz="2400" dirty="0" smtClean="0"/>
              <a:t>PELAPORAN SPT MASA DIANGGAP PADA SAAT PAJAK TERUTANG DIBAYAR</a:t>
            </a:r>
            <a:endParaRPr lang="id-ID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smtClean="0"/>
              <a:t>10</a:t>
            </a:r>
            <a:r>
              <a:rPr lang="id-ID" sz="320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/>
              <a:t>Diharapkan mahasiswa lebih memahami mengenai :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PENGERTIAN PENGHASILAN 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SUBJEK DAN OBJEK PAJAK PENGHASILAN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TIDAK TERMASUK PENGHASILAN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PERHITUNGAN PENGHASILAN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JENIS-JENIS PENGHASILAN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PENGHASILAN DARI UMKM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PEMAHAMAN MAHASISWA 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9 : PAJAK PENGHASILAN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908720"/>
            <a:ext cx="8001000" cy="5803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SUBJEK PAJAK ORANG PRIBADI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9607" y="1564432"/>
            <a:ext cx="8001000" cy="2036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Tanpa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batasan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kedudukan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Pengusaha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Perusahaan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Perorangan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Karyawan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Profesional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/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Tenaga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Ahli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Pekerjaan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Bebas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dokter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akuntan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pengacara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konsultan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arsitek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notaris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aktuaris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47489" y="3781400"/>
            <a:ext cx="8001000" cy="511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WARISAN YANG BELUM DIBAGI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9552" y="4437112"/>
            <a:ext cx="8001000" cy="1100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60363" marR="0" lvl="0" indent="-3603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kesatuan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menggantikan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ahli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60363" marR="0" lvl="0" indent="-3603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Tetap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membayar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meskipun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warisan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berhak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9 : PAJAK PENGHASILAN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908720"/>
            <a:ext cx="8001000" cy="51169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SUBJEK PAJAK BADAN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9607" y="1492424"/>
            <a:ext cx="8001000" cy="179561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360363" marR="0" lvl="0" indent="-3603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Sekumpulan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kumpulan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kesatuan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363" marR="0" lvl="0" indent="-3603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PT, CV, firma,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pensiun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perkumpulan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yayasan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sosial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politik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lembaga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67544" y="3356992"/>
            <a:ext cx="8001000" cy="61342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BENTUK USAHA TETAP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4077072"/>
            <a:ext cx="8001000" cy="244063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digunakan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subyek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negeri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menjalankan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kegiatan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Indonesia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Berupa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kedudukan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cabang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perwakilan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gedung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pabrik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bengkel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gudang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pertambangan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pengeboran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pertanian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proyek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konstruksi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bertindak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selaku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kedudukannya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pegawai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asuransi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komputer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e-commerce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9 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20928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49263" indent="-449263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(OP) yang </a:t>
            </a:r>
            <a:r>
              <a:rPr lang="en-US" sz="2000" dirty="0" err="1" smtClean="0"/>
              <a:t>bertempat</a:t>
            </a:r>
            <a:r>
              <a:rPr lang="en-US" sz="2000" dirty="0" smtClean="0"/>
              <a:t> </a:t>
            </a:r>
            <a:r>
              <a:rPr lang="en-US" sz="2000" dirty="0" err="1" smtClean="0"/>
              <a:t>tinggal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183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12 </a:t>
            </a:r>
            <a:r>
              <a:rPr lang="en-US" sz="2000" dirty="0" err="1" smtClean="0"/>
              <a:t>bulan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OP yang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berniat</a:t>
            </a:r>
            <a:r>
              <a:rPr lang="en-US" sz="2000" dirty="0" smtClean="0"/>
              <a:t> </a:t>
            </a:r>
            <a:r>
              <a:rPr lang="en-US" sz="2000" dirty="0" err="1" smtClean="0"/>
              <a:t>tinggal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Indonesia;</a:t>
            </a:r>
          </a:p>
          <a:p>
            <a:pPr marL="449263" indent="-449263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 err="1" smtClean="0"/>
              <a:t>Badan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didirikan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bertempat</a:t>
            </a:r>
            <a:r>
              <a:rPr lang="en-US" sz="2000" dirty="0" smtClean="0"/>
              <a:t> </a:t>
            </a:r>
            <a:r>
              <a:rPr lang="en-US" sz="2000" dirty="0" err="1" smtClean="0"/>
              <a:t>kedudukan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Indonesia;</a:t>
            </a:r>
          </a:p>
          <a:p>
            <a:pPr marL="449263" indent="-449263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 err="1" smtClean="0"/>
              <a:t>Warisan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terbagi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, </a:t>
            </a:r>
            <a:r>
              <a:rPr lang="en-US" sz="2000" dirty="0" err="1" smtClean="0"/>
              <a:t>menggantikan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berhak</a:t>
            </a:r>
            <a:r>
              <a:rPr lang="en-US" sz="2000" dirty="0" smtClean="0"/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SUBJEK PAJAK DALAM NEGERI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04" y="4077072"/>
            <a:ext cx="4320480" cy="211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360363" marR="0" lvl="0" indent="-3603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tabLst/>
              <a:defRPr/>
            </a:pPr>
            <a:r>
              <a:rPr kumimoji="0" lang="id-ID" sz="2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MULAI</a:t>
            </a:r>
          </a:p>
          <a:p>
            <a:pPr marL="360363" marR="0" lvl="0" indent="-3603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waktu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dilahirkan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berniat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bertempat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tinggal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Indonesia</a:t>
            </a:r>
          </a:p>
          <a:p>
            <a:pPr marL="360363" marR="0" lvl="0" indent="-3603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waktu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didirikan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bertempat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kedudukan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Indonesia</a:t>
            </a:r>
          </a:p>
          <a:p>
            <a:pPr marL="360363" marR="0" lvl="0" indent="-3603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timbulnya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warisan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belum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terbagi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0" y="4077072"/>
            <a:ext cx="4320480" cy="211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449263" indent="-449263">
              <a:buClr>
                <a:schemeClr val="tx1"/>
              </a:buClr>
              <a:buSzPct val="85000"/>
            </a:pPr>
            <a:r>
              <a:rPr lang="id-ID" sz="2800" b="1" dirty="0" smtClean="0"/>
              <a:t>BERAKHIR</a:t>
            </a:r>
          </a:p>
          <a:p>
            <a:pPr marL="449263" indent="-449263">
              <a:buClr>
                <a:schemeClr val="tx1"/>
              </a:buClr>
              <a:buSzPct val="85000"/>
              <a:buFont typeface="Wingdings" pitchFamily="2" charset="2"/>
              <a:buChar char="v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OP </a:t>
            </a:r>
            <a:r>
              <a:rPr lang="en-US" sz="2400" dirty="0" err="1" smtClean="0"/>
              <a:t>meninggal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meninggalkan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selama-lamanya</a:t>
            </a:r>
            <a:endParaRPr lang="en-US" sz="2400" dirty="0" smtClean="0"/>
          </a:p>
          <a:p>
            <a:pPr marL="449263" indent="-449263">
              <a:buClr>
                <a:schemeClr val="tx1"/>
              </a:buClr>
              <a:buSzPct val="85000"/>
              <a:buFont typeface="Wingdings" pitchFamily="2" charset="2"/>
              <a:buChar char="v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dibubarkan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bertempat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kedudukan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</a:t>
            </a:r>
          </a:p>
          <a:p>
            <a:pPr marL="449263" indent="-449263">
              <a:buClr>
                <a:schemeClr val="tx1"/>
              </a:buClr>
              <a:buSzPct val="85000"/>
              <a:buFont typeface="Wingdings" pitchFamily="2" charset="2"/>
              <a:buChar char="v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warisan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semenda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angkat</a:t>
            </a:r>
            <a:r>
              <a:rPr lang="en-US" dirty="0" smtClean="0"/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paling </a:t>
            </a:r>
            <a:r>
              <a:rPr lang="en-US" dirty="0" err="1" smtClean="0"/>
              <a:t>banyak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TANGGUNGAN DALAM PAJAK</a:t>
            </a:r>
            <a:endParaRPr lang="id-ID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539552" y="3356992"/>
          <a:ext cx="7992888" cy="319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33498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id-ID" sz="2400" dirty="0" smtClean="0"/>
              <a:t>TK/0 </a:t>
            </a:r>
            <a:r>
              <a:rPr lang="en-US" sz="2400" dirty="0" smtClean="0"/>
              <a:t>:</a:t>
            </a:r>
            <a:r>
              <a:rPr lang="id-ID" sz="2400" dirty="0" smtClean="0"/>
              <a:t> tidak kawin dan tidak mempunyai tanggungan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 dirty="0" smtClean="0"/>
              <a:t>TK/1 </a:t>
            </a:r>
            <a:r>
              <a:rPr lang="en-US" sz="2400" dirty="0" smtClean="0"/>
              <a:t>:</a:t>
            </a:r>
            <a:r>
              <a:rPr lang="id-ID" sz="2400" dirty="0" smtClean="0"/>
              <a:t> tidak kawin dan mempunyai satu tanggungan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 dirty="0" smtClean="0"/>
              <a:t>TK/2 </a:t>
            </a:r>
            <a:r>
              <a:rPr lang="en-US" sz="2400" dirty="0" smtClean="0"/>
              <a:t>: </a:t>
            </a:r>
            <a:r>
              <a:rPr lang="id-ID" sz="2400" dirty="0" smtClean="0"/>
              <a:t>tidak kawin dan mempunyai dua tanggungan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 dirty="0" smtClean="0"/>
              <a:t>K/1 </a:t>
            </a:r>
            <a:r>
              <a:rPr lang="en-US" sz="2400" dirty="0" smtClean="0"/>
              <a:t>  : </a:t>
            </a:r>
            <a:r>
              <a:rPr lang="id-ID" sz="2400" dirty="0" smtClean="0"/>
              <a:t>kawin dan mempunyai satu tanggun</a:t>
            </a:r>
            <a:r>
              <a:rPr lang="en-US" sz="2400" dirty="0" smtClean="0"/>
              <a:t>g</a:t>
            </a:r>
            <a:r>
              <a:rPr lang="id-ID" sz="2400" dirty="0" smtClean="0"/>
              <a:t>an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 dirty="0" smtClean="0"/>
              <a:t>K/2 </a:t>
            </a:r>
            <a:r>
              <a:rPr lang="en-US" sz="2400" dirty="0" smtClean="0"/>
              <a:t>  : </a:t>
            </a:r>
            <a:r>
              <a:rPr lang="id-ID" sz="2400" dirty="0" smtClean="0"/>
              <a:t>kawin dan mempunyai dua tanggun</a:t>
            </a:r>
            <a:r>
              <a:rPr lang="en-US" sz="2400" dirty="0" smtClean="0"/>
              <a:t>g</a:t>
            </a:r>
            <a:r>
              <a:rPr lang="id-ID" sz="2400" dirty="0" smtClean="0"/>
              <a:t>an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 dirty="0" smtClean="0"/>
              <a:t>K/3 </a:t>
            </a:r>
            <a:r>
              <a:rPr lang="en-US" sz="2400" dirty="0" smtClean="0"/>
              <a:t>  :</a:t>
            </a:r>
            <a:r>
              <a:rPr lang="id-ID" sz="2400" dirty="0" smtClean="0"/>
              <a:t> kawin dan mempunyai tiga tanggunga</a:t>
            </a:r>
            <a:r>
              <a:rPr lang="en-US" sz="2400" dirty="0" smtClean="0"/>
              <a:t>n</a:t>
            </a:r>
            <a:endParaRPr lang="id-ID" sz="2400" dirty="0" smtClean="0"/>
          </a:p>
          <a:p>
            <a:pPr marL="609600" indent="-609600">
              <a:lnSpc>
                <a:spcPct val="80000"/>
              </a:lnSpc>
            </a:pPr>
            <a:r>
              <a:rPr lang="id-ID" sz="2400" dirty="0" smtClean="0"/>
              <a:t>K/</a:t>
            </a:r>
            <a:r>
              <a:rPr lang="en-US" sz="2400" dirty="0" smtClean="0"/>
              <a:t>I</a:t>
            </a:r>
            <a:r>
              <a:rPr lang="id-ID" sz="2400" dirty="0" smtClean="0"/>
              <a:t>/1</a:t>
            </a:r>
            <a:r>
              <a:rPr lang="en-US" sz="2400" dirty="0" smtClean="0"/>
              <a:t>:</a:t>
            </a:r>
            <a:r>
              <a:rPr lang="id-ID" sz="2400" dirty="0" smtClean="0"/>
              <a:t> kawin, isteri mempunyai penghasilan yang digabung dengan penghasilan suami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1 </a:t>
            </a:r>
            <a:r>
              <a:rPr lang="en-US" sz="2400" dirty="0" err="1" smtClean="0"/>
              <a:t>tanggungan</a:t>
            </a:r>
            <a:endParaRPr lang="id-ID" sz="2400" dirty="0" smtClean="0"/>
          </a:p>
          <a:p>
            <a:pPr marL="609600" indent="-609600">
              <a:lnSpc>
                <a:spcPct val="80000"/>
              </a:lnSpc>
            </a:pPr>
            <a:r>
              <a:rPr lang="id-ID" sz="2400" dirty="0" smtClean="0"/>
              <a:t>PH </a:t>
            </a:r>
            <a:r>
              <a:rPr lang="en-US" sz="2400" dirty="0" smtClean="0"/>
              <a:t>   :</a:t>
            </a:r>
            <a:r>
              <a:rPr lang="id-ID" sz="2400" dirty="0" smtClean="0"/>
              <a:t> wajib pajak kawin dan pisah harta dan penghasilan</a:t>
            </a:r>
          </a:p>
          <a:p>
            <a:pPr marL="609600" indent="-609600">
              <a:lnSpc>
                <a:spcPct val="80000"/>
              </a:lnSpc>
            </a:pPr>
            <a:r>
              <a:rPr lang="id-ID" sz="2400" dirty="0" smtClean="0"/>
              <a:t>HB </a:t>
            </a:r>
            <a:r>
              <a:rPr lang="en-US" sz="2400" dirty="0" smtClean="0"/>
              <a:t>   :</a:t>
            </a:r>
            <a:r>
              <a:rPr lang="id-ID" sz="2400" dirty="0" smtClean="0"/>
              <a:t> wajib pajak kawin y</a:t>
            </a:r>
            <a:r>
              <a:rPr lang="en-US" sz="2400" dirty="0" smtClean="0"/>
              <a:t>a</a:t>
            </a:r>
            <a:r>
              <a:rPr lang="id-ID" sz="2400" dirty="0" smtClean="0"/>
              <a:t>ng telah hidup berpisah ditambah banyak tanggungan yang mendapa</a:t>
            </a:r>
            <a:r>
              <a:rPr lang="en-US" sz="2400" dirty="0" smtClean="0"/>
              <a:t>t</a:t>
            </a:r>
            <a:r>
              <a:rPr lang="id-ID" sz="2400" dirty="0" smtClean="0"/>
              <a:t>kan pengurangan PTKP</a:t>
            </a:r>
            <a:endParaRPr lang="en-US" sz="24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ISTILAH DALAM PTKP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Undang-Undang</a:t>
            </a:r>
            <a:r>
              <a:rPr lang="en-US" sz="2000" dirty="0" smtClean="0"/>
              <a:t> </a:t>
            </a:r>
            <a:r>
              <a:rPr lang="en-US" sz="2000" dirty="0" err="1" smtClean="0"/>
              <a:t>PPh</a:t>
            </a:r>
            <a:r>
              <a:rPr lang="en-US" sz="2000" dirty="0" smtClean="0"/>
              <a:t> </a:t>
            </a:r>
            <a:r>
              <a:rPr lang="en-US" sz="2000" dirty="0" err="1" smtClean="0"/>
              <a:t>menempatkan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ekonomis</a:t>
            </a:r>
            <a:r>
              <a:rPr lang="en-US" sz="2000" dirty="0" smtClean="0"/>
              <a:t>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digabungkan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dikenai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pemenuhan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kepala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.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GABUNGAN PENGHASILAN DALAM KELUARGA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005064"/>
            <a:ext cx="8352928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49263" indent="-449263">
              <a:buFont typeface="Wingdings" pitchFamily="2" charset="2"/>
              <a:buChar char="Ø"/>
            </a:pP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dewasa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pun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pun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digabung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tuanya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. </a:t>
            </a:r>
          </a:p>
          <a:p>
            <a:pPr marL="449263" indent="-449263">
              <a:buFont typeface="Wingdings" pitchFamily="2" charset="2"/>
              <a:buChar char="Ø"/>
            </a:pPr>
            <a:r>
              <a:rPr lang="sv-SE" sz="2000" dirty="0" smtClean="0"/>
              <a:t>Yang dimaksud dengan “anak yang belum dewasa” adalah anak yang belum berumur 18 (delapan belas) tahun dan belum pernah menikah. </a:t>
            </a:r>
            <a:endParaRPr lang="en-US" sz="20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467544" y="3284984"/>
            <a:ext cx="8136904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Penghasilan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Anak</a:t>
            </a:r>
            <a:r>
              <a:rPr lang="en-US" sz="2800" b="1" dirty="0" smtClean="0">
                <a:solidFill>
                  <a:srgbClr val="FF0000"/>
                </a:solidFill>
              </a:rPr>
              <a:t> Yang </a:t>
            </a:r>
            <a:r>
              <a:rPr lang="en-US" sz="2800" b="1" dirty="0" err="1" smtClean="0">
                <a:solidFill>
                  <a:srgbClr val="FF0000"/>
                </a:solidFill>
              </a:rPr>
              <a:t>Belum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Dewasa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en-ID" sz="3200" dirty="0" smtClean="0"/>
              <a:t>10</a:t>
            </a:r>
            <a:r>
              <a:rPr lang="id-ID" sz="3200" dirty="0" smtClean="0"/>
              <a:t> </a:t>
            </a:r>
            <a:r>
              <a:rPr lang="id-ID" sz="3200" dirty="0" smtClean="0"/>
              <a:t>: PAJAK PENGHASILAN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630238" indent="-630238">
              <a:buFont typeface="Wingdings" pitchFamily="2" charset="2"/>
              <a:buChar char="Ø"/>
            </a:pP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isteri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semata-mata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</a:p>
          <a:p>
            <a:pPr marL="630238" indent="-630238">
              <a:buFont typeface="Wingdings" pitchFamily="2" charset="2"/>
              <a:buChar char="Ø"/>
            </a:pP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isteri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suami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Pemenuhan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kewajiban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pajak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terpisah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005064"/>
            <a:ext cx="835292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750" indent="-53975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err="1" smtClean="0"/>
              <a:t>suami-isteri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berpisah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putusan</a:t>
            </a:r>
            <a:r>
              <a:rPr lang="en-US" sz="2000" dirty="0" smtClean="0"/>
              <a:t> hakim;</a:t>
            </a:r>
          </a:p>
          <a:p>
            <a:pPr marL="539750" indent="-53975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err="1" smtClean="0"/>
              <a:t>dikehendaki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suami-isteri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perjanjian</a:t>
            </a:r>
            <a:r>
              <a:rPr lang="en-US" sz="2000" dirty="0" smtClean="0"/>
              <a:t> </a:t>
            </a:r>
            <a:r>
              <a:rPr lang="en-US" sz="2000" dirty="0" err="1" smtClean="0"/>
              <a:t>pemisahan</a:t>
            </a:r>
            <a:r>
              <a:rPr lang="en-US" sz="2000" dirty="0" smtClean="0"/>
              <a:t> </a:t>
            </a:r>
            <a:r>
              <a:rPr lang="en-US" sz="2000" dirty="0" err="1" smtClean="0"/>
              <a:t>harta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;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 marL="539750" indent="-53975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err="1" smtClean="0"/>
              <a:t>dikehendaki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isteri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perpajakannya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7544" y="3284984"/>
            <a:ext cx="8136904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Penghitungan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proposional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1494</Words>
  <Application>Microsoft Office PowerPoint</Application>
  <PresentationFormat>On-screen Show (4:3)</PresentationFormat>
  <Paragraphs>221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Pertemuan 9 : PAJAK PENGHASILAN</vt:lpstr>
      <vt:lpstr>Pertemuan 9 : PAJAK PENGHASILAN</vt:lpstr>
      <vt:lpstr>Pertemuan 9 : PAJAK PENGHASILAN</vt:lpstr>
      <vt:lpstr>Pertemuan 9 : PAJAK PENGHASILAN</vt:lpstr>
      <vt:lpstr>Pertemuan 9 : PAJAK PENGHASILAN</vt:lpstr>
      <vt:lpstr>Pertemuan 10 : PAJAK PENGHASILAN</vt:lpstr>
      <vt:lpstr>Pertemuan 10 : PAJAK PENGHASILAN</vt:lpstr>
      <vt:lpstr>Pertemuan 10 : PAJAK PENGHASILAN</vt:lpstr>
      <vt:lpstr>Pertemuan 10 : PAJAK PENGHASILAN</vt:lpstr>
      <vt:lpstr>Pertemuan 10 : PAJAK PENGHASILAN</vt:lpstr>
      <vt:lpstr>Pertemuan 10 : PAJAK PENGHASILAN</vt:lpstr>
      <vt:lpstr>Pertemuan 9 : PAJAK PENGHASILAN</vt:lpstr>
      <vt:lpstr>Pertemuan 9 : PAJAK PENGHASILAN</vt:lpstr>
      <vt:lpstr>Pertemuan 10 : PAJAK PENGHASILAN</vt:lpstr>
      <vt:lpstr>PowerPoint Presentation</vt:lpstr>
      <vt:lpstr>Pertemuan 9 : PAJAK PENGHASILAN</vt:lpstr>
      <vt:lpstr>Pertemuan 10 : PAJAK PENGHASILAN</vt:lpstr>
      <vt:lpstr>Pertemuan 10 : PAJAK PENGHASILAN</vt:lpstr>
      <vt:lpstr>Pertemuan 9 : PAJAK PENGHASILAN</vt:lpstr>
      <vt:lpstr>Pertemuan 10 : PAJAK PENGHASILAN</vt:lpstr>
      <vt:lpstr>Pertemuan 10 : PAJAK PENGHASILAN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: HUKUM PAJAK</dc:title>
  <dc:creator>owner</dc:creator>
  <cp:lastModifiedBy>Windows User</cp:lastModifiedBy>
  <cp:revision>156</cp:revision>
  <dcterms:created xsi:type="dcterms:W3CDTF">2017-09-03T01:32:38Z</dcterms:created>
  <dcterms:modified xsi:type="dcterms:W3CDTF">2018-08-29T22:02:21Z</dcterms:modified>
</cp:coreProperties>
</file>