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notesSlides/notesSlide30.xml" ContentType="application/vnd.openxmlformats-officedocument.presentationml.notesSlid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notesSlides/notesSlide13.xml" ContentType="application/vnd.openxmlformats-officedocument.presentationml.notesSlide+xml"/>
  <Override PartName="/ppt/diagrams/colors9.xml" ContentType="application/vnd.openxmlformats-officedocument.drawingml.diagramColors+xml"/>
  <Override PartName="/ppt/notesSlides/notesSlide22.xml" ContentType="application/vnd.openxmlformats-officedocument.presentationml.notesSlide+xml"/>
  <Override PartName="/ppt/diagrams/quickStyle14.xml" ContentType="application/vnd.openxmlformats-officedocument.drawingml.diagramStyl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20.xml" ContentType="application/vnd.openxmlformats-officedocument.presentationml.notesSlide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7"/>
  </p:notesMasterIdLst>
  <p:handoutMasterIdLst>
    <p:handoutMasterId r:id="rId38"/>
  </p:handoutMasterIdLst>
  <p:sldIdLst>
    <p:sldId id="262" r:id="rId2"/>
    <p:sldId id="263" r:id="rId3"/>
    <p:sldId id="266" r:id="rId4"/>
    <p:sldId id="267" r:id="rId5"/>
    <p:sldId id="269" r:id="rId6"/>
    <p:sldId id="268" r:id="rId7"/>
    <p:sldId id="272" r:id="rId8"/>
    <p:sldId id="271" r:id="rId9"/>
    <p:sldId id="273" r:id="rId10"/>
    <p:sldId id="270" r:id="rId11"/>
    <p:sldId id="275" r:id="rId12"/>
    <p:sldId id="274" r:id="rId13"/>
    <p:sldId id="277" r:id="rId14"/>
    <p:sldId id="279" r:id="rId15"/>
    <p:sldId id="300" r:id="rId16"/>
    <p:sldId id="280" r:id="rId17"/>
    <p:sldId id="281" r:id="rId18"/>
    <p:sldId id="298" r:id="rId19"/>
    <p:sldId id="285" r:id="rId20"/>
    <p:sldId id="313" r:id="rId21"/>
    <p:sldId id="314" r:id="rId22"/>
    <p:sldId id="290" r:id="rId23"/>
    <p:sldId id="287" r:id="rId24"/>
    <p:sldId id="288" r:id="rId25"/>
    <p:sldId id="289" r:id="rId26"/>
    <p:sldId id="293" r:id="rId27"/>
    <p:sldId id="296" r:id="rId28"/>
    <p:sldId id="295" r:id="rId29"/>
    <p:sldId id="303" r:id="rId30"/>
    <p:sldId id="311" r:id="rId31"/>
    <p:sldId id="312" r:id="rId32"/>
    <p:sldId id="315" r:id="rId33"/>
    <p:sldId id="316" r:id="rId34"/>
    <p:sldId id="322" r:id="rId35"/>
    <p:sldId id="323" r:id="rId36"/>
  </p:sldIdLst>
  <p:sldSz cx="9144000" cy="6858000" type="screen4x3"/>
  <p:notesSz cx="7004050" cy="9290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FAD1"/>
    <a:srgbClr val="CCECFF"/>
    <a:srgbClr val="F8D46E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41" autoAdjust="0"/>
  </p:normalViewPr>
  <p:slideViewPr>
    <p:cSldViewPr>
      <p:cViewPr>
        <p:scale>
          <a:sx n="60" d="100"/>
          <a:sy n="60" d="100"/>
        </p:scale>
        <p:origin x="-155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E530B0-C8D3-4AD2-BCA6-514690220412}" type="doc">
      <dgm:prSet loTypeId="urn:microsoft.com/office/officeart/2005/8/layout/matrix3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E071811-01F4-473A-8F24-E926E7A9A445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</a:rPr>
            <a:t>Pajak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Objektif</a:t>
          </a:r>
          <a:endParaRPr lang="en-US" sz="2400" dirty="0">
            <a:solidFill>
              <a:schemeClr val="tx1"/>
            </a:solidFill>
          </a:endParaRPr>
        </a:p>
      </dgm:t>
    </dgm:pt>
    <dgm:pt modelId="{6EBD5526-57A8-43F7-BFD0-819D2D897A4D}" type="parTrans" cxnId="{A3545E10-CC53-400D-9999-465A3BD7EEEE}">
      <dgm:prSet/>
      <dgm:spPr/>
      <dgm:t>
        <a:bodyPr/>
        <a:lstStyle/>
        <a:p>
          <a:endParaRPr lang="en-US"/>
        </a:p>
      </dgm:t>
    </dgm:pt>
    <dgm:pt modelId="{1BA198ED-6E39-4692-92CA-67CBE52BF1E9}" type="sibTrans" cxnId="{A3545E10-CC53-400D-9999-465A3BD7EEEE}">
      <dgm:prSet/>
      <dgm:spPr/>
      <dgm:t>
        <a:bodyPr/>
        <a:lstStyle/>
        <a:p>
          <a:endParaRPr lang="en-US"/>
        </a:p>
      </dgm:t>
    </dgm:pt>
    <dgm:pt modelId="{D9A260F2-3DD2-43A6-9497-C2739518D2E1}">
      <dgm:prSet phldrT="[Text]" custT="1"/>
      <dgm:spPr/>
      <dgm:t>
        <a:bodyPr/>
        <a:lstStyle/>
        <a:p>
          <a:r>
            <a:rPr lang="en-US" sz="1800" dirty="0" err="1" smtClean="0">
              <a:solidFill>
                <a:schemeClr val="tx1"/>
              </a:solidFill>
            </a:rPr>
            <a:t>Multisatages</a:t>
          </a:r>
          <a:endParaRPr lang="en-US" sz="1800" dirty="0">
            <a:solidFill>
              <a:schemeClr val="tx1"/>
            </a:solidFill>
          </a:endParaRPr>
        </a:p>
      </dgm:t>
    </dgm:pt>
    <dgm:pt modelId="{88AED5B2-658A-411E-992D-096947294A07}" type="parTrans" cxnId="{9666353F-64D6-4660-B61D-8A4266A57C27}">
      <dgm:prSet/>
      <dgm:spPr/>
      <dgm:t>
        <a:bodyPr/>
        <a:lstStyle/>
        <a:p>
          <a:endParaRPr lang="en-US"/>
        </a:p>
      </dgm:t>
    </dgm:pt>
    <dgm:pt modelId="{485DA9A3-92FE-407B-861C-21C6D191032C}" type="sibTrans" cxnId="{9666353F-64D6-4660-B61D-8A4266A57C27}">
      <dgm:prSet/>
      <dgm:spPr/>
      <dgm:t>
        <a:bodyPr/>
        <a:lstStyle/>
        <a:p>
          <a:endParaRPr lang="en-US"/>
        </a:p>
      </dgm:t>
    </dgm:pt>
    <dgm:pt modelId="{7FDD856A-C3A6-40B8-A584-FD20A99B7AA5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Pajak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tidak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langsung</a:t>
          </a:r>
          <a:endParaRPr lang="en-US" dirty="0">
            <a:solidFill>
              <a:schemeClr val="tx1"/>
            </a:solidFill>
          </a:endParaRPr>
        </a:p>
      </dgm:t>
    </dgm:pt>
    <dgm:pt modelId="{55F034E4-58E9-41EA-BFFD-869E1819EB8D}" type="parTrans" cxnId="{9764F037-7BBB-4CD5-9C57-0FE485DC8050}">
      <dgm:prSet/>
      <dgm:spPr/>
      <dgm:t>
        <a:bodyPr/>
        <a:lstStyle/>
        <a:p>
          <a:endParaRPr lang="en-US"/>
        </a:p>
      </dgm:t>
    </dgm:pt>
    <dgm:pt modelId="{40627907-A18C-43E9-A9A6-BA4AF3A8B80E}" type="sibTrans" cxnId="{9764F037-7BBB-4CD5-9C57-0FE485DC8050}">
      <dgm:prSet/>
      <dgm:spPr/>
      <dgm:t>
        <a:bodyPr/>
        <a:lstStyle/>
        <a:p>
          <a:endParaRPr lang="en-US"/>
        </a:p>
      </dgm:t>
    </dgm:pt>
    <dgm:pt modelId="{95A8CC9A-CD58-4C6A-B84F-4CB8960E9439}">
      <dgm:prSet phldrT="[Text]" custT="1"/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</a:rPr>
            <a:t>Pajak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atas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konsumsi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dalam</a:t>
          </a:r>
          <a:r>
            <a:rPr lang="en-US" sz="2400" dirty="0" smtClean="0">
              <a:solidFill>
                <a:schemeClr val="tx1"/>
              </a:solidFill>
            </a:rPr>
            <a:t> </a:t>
          </a:r>
          <a:r>
            <a:rPr lang="en-US" sz="2400" dirty="0" err="1" smtClean="0">
              <a:solidFill>
                <a:schemeClr val="tx1"/>
              </a:solidFill>
            </a:rPr>
            <a:t>negeri</a:t>
          </a:r>
          <a:endParaRPr lang="en-US" sz="2400" dirty="0">
            <a:solidFill>
              <a:schemeClr val="tx1"/>
            </a:solidFill>
          </a:endParaRPr>
        </a:p>
      </dgm:t>
    </dgm:pt>
    <dgm:pt modelId="{40622295-9EB4-4DC1-BF48-CD4CDEF311AD}" type="parTrans" cxnId="{43233A77-0728-46CD-8D92-46B015A2808E}">
      <dgm:prSet/>
      <dgm:spPr/>
      <dgm:t>
        <a:bodyPr/>
        <a:lstStyle/>
        <a:p>
          <a:endParaRPr lang="en-US"/>
        </a:p>
      </dgm:t>
    </dgm:pt>
    <dgm:pt modelId="{7BB01F28-DA01-41E6-8165-A78EA2D7C1A3}" type="sibTrans" cxnId="{43233A77-0728-46CD-8D92-46B015A2808E}">
      <dgm:prSet/>
      <dgm:spPr/>
      <dgm:t>
        <a:bodyPr/>
        <a:lstStyle/>
        <a:p>
          <a:endParaRPr lang="en-US"/>
        </a:p>
      </dgm:t>
    </dgm:pt>
    <dgm:pt modelId="{E9D6583D-CB3A-451D-A1F4-0F28A1E03344}" type="pres">
      <dgm:prSet presAssocID="{F1E530B0-C8D3-4AD2-BCA6-51469022041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B0B1A3-AE78-4238-8010-FB1F4065939F}" type="pres">
      <dgm:prSet presAssocID="{F1E530B0-C8D3-4AD2-BCA6-514690220412}" presName="diamond" presStyleLbl="bgShp" presStyleIdx="0" presStyleCnt="1"/>
      <dgm:spPr/>
    </dgm:pt>
    <dgm:pt modelId="{20EBE9B2-53A8-4218-AA10-44589B715B8F}" type="pres">
      <dgm:prSet presAssocID="{F1E530B0-C8D3-4AD2-BCA6-514690220412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3E5D46-FC15-411D-A915-1DD8D9BE2FA4}" type="pres">
      <dgm:prSet presAssocID="{F1E530B0-C8D3-4AD2-BCA6-514690220412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2BE44B-290C-447B-9EAB-858817D0FCE2}" type="pres">
      <dgm:prSet presAssocID="{F1E530B0-C8D3-4AD2-BCA6-514690220412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A30631-4625-45BC-A721-41D5A28DDE05}" type="pres">
      <dgm:prSet presAssocID="{F1E530B0-C8D3-4AD2-BCA6-514690220412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6C1CC8-5D5C-46F1-B016-D8F08A01709A}" type="presOf" srcId="{F1E530B0-C8D3-4AD2-BCA6-514690220412}" destId="{E9D6583D-CB3A-451D-A1F4-0F28A1E03344}" srcOrd="0" destOrd="0" presId="urn:microsoft.com/office/officeart/2005/8/layout/matrix3"/>
    <dgm:cxn modelId="{453DDAB2-4FAB-4228-9ADB-B0C6995AC670}" type="presOf" srcId="{95A8CC9A-CD58-4C6A-B84F-4CB8960E9439}" destId="{51A30631-4625-45BC-A721-41D5A28DDE05}" srcOrd="0" destOrd="0" presId="urn:microsoft.com/office/officeart/2005/8/layout/matrix3"/>
    <dgm:cxn modelId="{9764F037-7BBB-4CD5-9C57-0FE485DC8050}" srcId="{F1E530B0-C8D3-4AD2-BCA6-514690220412}" destId="{7FDD856A-C3A6-40B8-A584-FD20A99B7AA5}" srcOrd="2" destOrd="0" parTransId="{55F034E4-58E9-41EA-BFFD-869E1819EB8D}" sibTransId="{40627907-A18C-43E9-A9A6-BA4AF3A8B80E}"/>
    <dgm:cxn modelId="{43233A77-0728-46CD-8D92-46B015A2808E}" srcId="{F1E530B0-C8D3-4AD2-BCA6-514690220412}" destId="{95A8CC9A-CD58-4C6A-B84F-4CB8960E9439}" srcOrd="3" destOrd="0" parTransId="{40622295-9EB4-4DC1-BF48-CD4CDEF311AD}" sibTransId="{7BB01F28-DA01-41E6-8165-A78EA2D7C1A3}"/>
    <dgm:cxn modelId="{A3545E10-CC53-400D-9999-465A3BD7EEEE}" srcId="{F1E530B0-C8D3-4AD2-BCA6-514690220412}" destId="{EE071811-01F4-473A-8F24-E926E7A9A445}" srcOrd="0" destOrd="0" parTransId="{6EBD5526-57A8-43F7-BFD0-819D2D897A4D}" sibTransId="{1BA198ED-6E39-4692-92CA-67CBE52BF1E9}"/>
    <dgm:cxn modelId="{FA679755-6F17-4039-8488-AEEAF13B4925}" type="presOf" srcId="{7FDD856A-C3A6-40B8-A584-FD20A99B7AA5}" destId="{D92BE44B-290C-447B-9EAB-858817D0FCE2}" srcOrd="0" destOrd="0" presId="urn:microsoft.com/office/officeart/2005/8/layout/matrix3"/>
    <dgm:cxn modelId="{EA714F48-C932-4D64-A2E4-6CAA56EFDFEB}" type="presOf" srcId="{EE071811-01F4-473A-8F24-E926E7A9A445}" destId="{20EBE9B2-53A8-4218-AA10-44589B715B8F}" srcOrd="0" destOrd="0" presId="urn:microsoft.com/office/officeart/2005/8/layout/matrix3"/>
    <dgm:cxn modelId="{9666353F-64D6-4660-B61D-8A4266A57C27}" srcId="{F1E530B0-C8D3-4AD2-BCA6-514690220412}" destId="{D9A260F2-3DD2-43A6-9497-C2739518D2E1}" srcOrd="1" destOrd="0" parTransId="{88AED5B2-658A-411E-992D-096947294A07}" sibTransId="{485DA9A3-92FE-407B-861C-21C6D191032C}"/>
    <dgm:cxn modelId="{0518A057-8D69-48FB-98DF-AA488F366F40}" type="presOf" srcId="{D9A260F2-3DD2-43A6-9497-C2739518D2E1}" destId="{D53E5D46-FC15-411D-A915-1DD8D9BE2FA4}" srcOrd="0" destOrd="0" presId="urn:microsoft.com/office/officeart/2005/8/layout/matrix3"/>
    <dgm:cxn modelId="{0E83297A-2B8D-4E06-A081-67EDE03B36D9}" type="presParOf" srcId="{E9D6583D-CB3A-451D-A1F4-0F28A1E03344}" destId="{A9B0B1A3-AE78-4238-8010-FB1F4065939F}" srcOrd="0" destOrd="0" presId="urn:microsoft.com/office/officeart/2005/8/layout/matrix3"/>
    <dgm:cxn modelId="{A63066AC-EFC4-48E6-9B0C-CCDCFE6BFA3E}" type="presParOf" srcId="{E9D6583D-CB3A-451D-A1F4-0F28A1E03344}" destId="{20EBE9B2-53A8-4218-AA10-44589B715B8F}" srcOrd="1" destOrd="0" presId="urn:microsoft.com/office/officeart/2005/8/layout/matrix3"/>
    <dgm:cxn modelId="{4189CD33-7D78-4832-BB3E-14196A77B52E}" type="presParOf" srcId="{E9D6583D-CB3A-451D-A1F4-0F28A1E03344}" destId="{D53E5D46-FC15-411D-A915-1DD8D9BE2FA4}" srcOrd="2" destOrd="0" presId="urn:microsoft.com/office/officeart/2005/8/layout/matrix3"/>
    <dgm:cxn modelId="{2D484462-938B-4726-BC0E-0F1E7E67AC8D}" type="presParOf" srcId="{E9D6583D-CB3A-451D-A1F4-0F28A1E03344}" destId="{D92BE44B-290C-447B-9EAB-858817D0FCE2}" srcOrd="3" destOrd="0" presId="urn:microsoft.com/office/officeart/2005/8/layout/matrix3"/>
    <dgm:cxn modelId="{D85D7C26-44CA-4C4B-8118-0FC9AC1FB5BA}" type="presParOf" srcId="{E9D6583D-CB3A-451D-A1F4-0F28A1E03344}" destId="{51A30631-4625-45BC-A721-41D5A28DDE0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8034583-7BAE-4B5F-86CB-5BBAA4DACF55}" type="doc">
      <dgm:prSet loTypeId="urn:microsoft.com/office/officeart/2005/8/layout/list1" loCatId="list" qsTypeId="urn:microsoft.com/office/officeart/2005/8/quickstyle/simple2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894EAF20-E1C2-402A-84D0-271B008AE460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PPN </a:t>
          </a:r>
          <a:r>
            <a:rPr lang="en-US" sz="1600" dirty="0" err="1" smtClean="0">
              <a:solidFill>
                <a:schemeClr val="tx1"/>
              </a:solidFill>
            </a:rPr>
            <a:t>dalam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negeri</a:t>
          </a:r>
          <a:endParaRPr lang="en-US" sz="1600" dirty="0">
            <a:solidFill>
              <a:schemeClr val="tx1"/>
            </a:solidFill>
          </a:endParaRPr>
        </a:p>
      </dgm:t>
    </dgm:pt>
    <dgm:pt modelId="{A6B67E03-D047-4BF8-AF40-32CBDCD9FF28}" type="parTrans" cxnId="{E3D25C01-ABDD-481C-81A5-2CFFEE363C51}">
      <dgm:prSet/>
      <dgm:spPr/>
      <dgm:t>
        <a:bodyPr/>
        <a:lstStyle/>
        <a:p>
          <a:endParaRPr lang="en-US"/>
        </a:p>
      </dgm:t>
    </dgm:pt>
    <dgm:pt modelId="{51915299-87EC-4595-B784-30EF17B8C7A9}" type="sibTrans" cxnId="{E3D25C01-ABDD-481C-81A5-2CFFEE363C51}">
      <dgm:prSet/>
      <dgm:spPr/>
      <dgm:t>
        <a:bodyPr/>
        <a:lstStyle/>
        <a:p>
          <a:endParaRPr lang="en-US"/>
        </a:p>
      </dgm:t>
    </dgm:pt>
    <dgm:pt modelId="{D5185798-B9D9-4002-8C52-E5BCB9FE8084}">
      <dgm:prSet phldrT="[Text]"/>
      <dgm:spPr/>
      <dgm:t>
        <a:bodyPr/>
        <a:lstStyle/>
        <a:p>
          <a:r>
            <a:rPr lang="en-US" dirty="0" smtClean="0"/>
            <a:t>10% </a:t>
          </a:r>
          <a:endParaRPr lang="en-US" dirty="0"/>
        </a:p>
      </dgm:t>
    </dgm:pt>
    <dgm:pt modelId="{4BA89EA2-8B2E-43DA-A3B5-19967D594EA8}" type="parTrans" cxnId="{32F2EF76-7F6B-4D2D-9949-FC04F4383C9C}">
      <dgm:prSet/>
      <dgm:spPr/>
      <dgm:t>
        <a:bodyPr/>
        <a:lstStyle/>
        <a:p>
          <a:endParaRPr lang="en-US"/>
        </a:p>
      </dgm:t>
    </dgm:pt>
    <dgm:pt modelId="{3EAFA203-1EF3-46B2-B695-98FCB5FA7C6D}" type="sibTrans" cxnId="{32F2EF76-7F6B-4D2D-9949-FC04F4383C9C}">
      <dgm:prSet/>
      <dgm:spPr/>
      <dgm:t>
        <a:bodyPr/>
        <a:lstStyle/>
        <a:p>
          <a:endParaRPr lang="en-US"/>
        </a:p>
      </dgm:t>
    </dgm:pt>
    <dgm:pt modelId="{AC62A417-03B9-4BBA-9453-6865A8BAEF46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PPN</a:t>
          </a:r>
        </a:p>
        <a:p>
          <a:r>
            <a:rPr lang="en-US" sz="1600" dirty="0" err="1" smtClean="0">
              <a:solidFill>
                <a:schemeClr val="tx1"/>
              </a:solidFill>
            </a:rPr>
            <a:t>ekspor</a:t>
          </a:r>
          <a:endParaRPr lang="en-US" sz="1600" dirty="0">
            <a:solidFill>
              <a:schemeClr val="tx1"/>
            </a:solidFill>
          </a:endParaRPr>
        </a:p>
      </dgm:t>
    </dgm:pt>
    <dgm:pt modelId="{0B8633FF-242F-469A-81AE-8F5A8FD46F9A}" type="parTrans" cxnId="{344869B1-1020-486C-8F2C-702BD5B098DF}">
      <dgm:prSet/>
      <dgm:spPr/>
      <dgm:t>
        <a:bodyPr/>
        <a:lstStyle/>
        <a:p>
          <a:endParaRPr lang="en-US"/>
        </a:p>
      </dgm:t>
    </dgm:pt>
    <dgm:pt modelId="{8D4716A9-B74B-4718-A436-7F0AD680C7FC}" type="sibTrans" cxnId="{344869B1-1020-486C-8F2C-702BD5B098DF}">
      <dgm:prSet/>
      <dgm:spPr/>
      <dgm:t>
        <a:bodyPr/>
        <a:lstStyle/>
        <a:p>
          <a:endParaRPr lang="en-US"/>
        </a:p>
      </dgm:t>
    </dgm:pt>
    <dgm:pt modelId="{658EDA00-BEE2-407C-B1DF-EB765E140512}">
      <dgm:prSet phldrT="[Text]"/>
      <dgm:spPr/>
      <dgm:t>
        <a:bodyPr/>
        <a:lstStyle/>
        <a:p>
          <a:r>
            <a:rPr lang="en-US" dirty="0" smtClean="0"/>
            <a:t>0%</a:t>
          </a:r>
          <a:endParaRPr lang="en-US" dirty="0"/>
        </a:p>
      </dgm:t>
    </dgm:pt>
    <dgm:pt modelId="{32215F44-FF84-49EA-8719-41EA2528E0EF}" type="parTrans" cxnId="{49A49022-D3C5-4E72-A80C-021872B68D95}">
      <dgm:prSet/>
      <dgm:spPr/>
      <dgm:t>
        <a:bodyPr/>
        <a:lstStyle/>
        <a:p>
          <a:endParaRPr lang="en-US"/>
        </a:p>
      </dgm:t>
    </dgm:pt>
    <dgm:pt modelId="{9E81DC2F-B78C-45E3-AC4F-AAA7635AF9F2}" type="sibTrans" cxnId="{49A49022-D3C5-4E72-A80C-021872B68D95}">
      <dgm:prSet/>
      <dgm:spPr/>
      <dgm:t>
        <a:bodyPr/>
        <a:lstStyle/>
        <a:p>
          <a:endParaRPr lang="en-US"/>
        </a:p>
      </dgm:t>
    </dgm:pt>
    <dgm:pt modelId="{F801136A-2977-4B1A-BB9E-4B65B5C64BAD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PPnBM</a:t>
          </a:r>
          <a:endParaRPr lang="en-US" dirty="0">
            <a:solidFill>
              <a:schemeClr val="tx1"/>
            </a:solidFill>
          </a:endParaRPr>
        </a:p>
      </dgm:t>
    </dgm:pt>
    <dgm:pt modelId="{B8B0D6D5-DA7A-4702-AF3F-5E609E9C3E27}" type="parTrans" cxnId="{4447A516-86E2-4A85-AA45-6804191C5979}">
      <dgm:prSet/>
      <dgm:spPr/>
      <dgm:t>
        <a:bodyPr/>
        <a:lstStyle/>
        <a:p>
          <a:endParaRPr lang="en-US"/>
        </a:p>
      </dgm:t>
    </dgm:pt>
    <dgm:pt modelId="{4122F491-CB1F-45A2-B536-87AA13D8CC9E}" type="sibTrans" cxnId="{4447A516-86E2-4A85-AA45-6804191C5979}">
      <dgm:prSet/>
      <dgm:spPr/>
      <dgm:t>
        <a:bodyPr/>
        <a:lstStyle/>
        <a:p>
          <a:endParaRPr lang="en-US"/>
        </a:p>
      </dgm:t>
    </dgm:pt>
    <dgm:pt modelId="{CDCB8EEB-EEAE-436E-AEDC-407C8C8C2F3D}">
      <dgm:prSet phldrT="[Text]"/>
      <dgm:spPr/>
      <dgm:t>
        <a:bodyPr/>
        <a:lstStyle/>
        <a:p>
          <a:r>
            <a:rPr lang="nl-NL" dirty="0" smtClean="0"/>
            <a:t>10% (sepuluh persen) dan paling tinggi </a:t>
          </a:r>
          <a:r>
            <a:rPr lang="en-US" dirty="0" smtClean="0"/>
            <a:t>200% (</a:t>
          </a:r>
          <a:r>
            <a:rPr lang="en-US" dirty="0" err="1" smtClean="0"/>
            <a:t>dua</a:t>
          </a:r>
          <a:r>
            <a:rPr lang="en-US" dirty="0" smtClean="0"/>
            <a:t> </a:t>
          </a:r>
          <a:r>
            <a:rPr lang="en-US" dirty="0" err="1" smtClean="0"/>
            <a:t>ratus</a:t>
          </a:r>
          <a:r>
            <a:rPr lang="en-US" dirty="0" smtClean="0"/>
            <a:t> </a:t>
          </a:r>
          <a:r>
            <a:rPr lang="en-US" dirty="0" err="1" smtClean="0"/>
            <a:t>persen</a:t>
          </a:r>
          <a:r>
            <a:rPr lang="en-US" dirty="0" smtClean="0"/>
            <a:t>).</a:t>
          </a:r>
          <a:endParaRPr lang="en-US" dirty="0"/>
        </a:p>
      </dgm:t>
    </dgm:pt>
    <dgm:pt modelId="{16F3E562-5D03-4C9F-B2A0-6936060C7683}" type="parTrans" cxnId="{CEA71258-2167-494B-AEE9-383BF6E6EB6E}">
      <dgm:prSet/>
      <dgm:spPr/>
      <dgm:t>
        <a:bodyPr/>
        <a:lstStyle/>
        <a:p>
          <a:endParaRPr lang="en-US"/>
        </a:p>
      </dgm:t>
    </dgm:pt>
    <dgm:pt modelId="{D7088FB5-224C-4884-880C-73A8E9FB099A}" type="sibTrans" cxnId="{CEA71258-2167-494B-AEE9-383BF6E6EB6E}">
      <dgm:prSet/>
      <dgm:spPr/>
      <dgm:t>
        <a:bodyPr/>
        <a:lstStyle/>
        <a:p>
          <a:endParaRPr lang="en-US"/>
        </a:p>
      </dgm:t>
    </dgm:pt>
    <dgm:pt modelId="{2361B9FB-4A80-4D05-A92F-FB5043AA3ABA}" type="pres">
      <dgm:prSet presAssocID="{F8034583-7BAE-4B5F-86CB-5BBAA4DACF5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B828439-5B74-403B-A53D-FFF418E5954A}" type="pres">
      <dgm:prSet presAssocID="{894EAF20-E1C2-402A-84D0-271B008AE460}" presName="parentLin" presStyleCnt="0"/>
      <dgm:spPr/>
    </dgm:pt>
    <dgm:pt modelId="{C2CB7FD6-0B49-4798-A5D8-BA22CB097AAC}" type="pres">
      <dgm:prSet presAssocID="{894EAF20-E1C2-402A-84D0-271B008AE460}" presName="parentLeftMargin" presStyleLbl="node1" presStyleIdx="0" presStyleCnt="3"/>
      <dgm:spPr/>
      <dgm:t>
        <a:bodyPr/>
        <a:lstStyle/>
        <a:p>
          <a:endParaRPr lang="id-ID"/>
        </a:p>
      </dgm:t>
    </dgm:pt>
    <dgm:pt modelId="{4A3A48E9-2EEB-4FEF-80F7-E0479C41B47A}" type="pres">
      <dgm:prSet presAssocID="{894EAF20-E1C2-402A-84D0-271B008AE46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3CDD29B-F1D4-47BE-ADC0-A5D85D3DDDC9}" type="pres">
      <dgm:prSet presAssocID="{894EAF20-E1C2-402A-84D0-271B008AE460}" presName="negativeSpace" presStyleCnt="0"/>
      <dgm:spPr/>
    </dgm:pt>
    <dgm:pt modelId="{7DE6BF01-013A-4233-BBA7-B14BF34CF439}" type="pres">
      <dgm:prSet presAssocID="{894EAF20-E1C2-402A-84D0-271B008AE460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9CA7B4D-3C00-4CED-924D-C411547018F4}" type="pres">
      <dgm:prSet presAssocID="{51915299-87EC-4595-B784-30EF17B8C7A9}" presName="spaceBetweenRectangles" presStyleCnt="0"/>
      <dgm:spPr/>
    </dgm:pt>
    <dgm:pt modelId="{DDC8B748-EABC-41B4-877C-16E091119360}" type="pres">
      <dgm:prSet presAssocID="{AC62A417-03B9-4BBA-9453-6865A8BAEF46}" presName="parentLin" presStyleCnt="0"/>
      <dgm:spPr/>
    </dgm:pt>
    <dgm:pt modelId="{6AEF82FF-5C4C-4FB3-A405-E24674022BE6}" type="pres">
      <dgm:prSet presAssocID="{AC62A417-03B9-4BBA-9453-6865A8BAEF46}" presName="parentLeftMargin" presStyleLbl="node1" presStyleIdx="0" presStyleCnt="3"/>
      <dgm:spPr/>
      <dgm:t>
        <a:bodyPr/>
        <a:lstStyle/>
        <a:p>
          <a:endParaRPr lang="id-ID"/>
        </a:p>
      </dgm:t>
    </dgm:pt>
    <dgm:pt modelId="{EF64A870-AC7F-4565-B5C1-A20462235A43}" type="pres">
      <dgm:prSet presAssocID="{AC62A417-03B9-4BBA-9453-6865A8BAEF4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28F3FDC-5B4B-4393-B592-4609A5E546FE}" type="pres">
      <dgm:prSet presAssocID="{AC62A417-03B9-4BBA-9453-6865A8BAEF46}" presName="negativeSpace" presStyleCnt="0"/>
      <dgm:spPr/>
    </dgm:pt>
    <dgm:pt modelId="{24285485-E248-4A1A-A615-8C04741C8ACD}" type="pres">
      <dgm:prSet presAssocID="{AC62A417-03B9-4BBA-9453-6865A8BAEF46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FFFEA54-09A4-47E2-99B2-76D9BAC63B6A}" type="pres">
      <dgm:prSet presAssocID="{8D4716A9-B74B-4718-A436-7F0AD680C7FC}" presName="spaceBetweenRectangles" presStyleCnt="0"/>
      <dgm:spPr/>
    </dgm:pt>
    <dgm:pt modelId="{F0802FC6-BD5A-4204-B0BC-460ED8B1B72A}" type="pres">
      <dgm:prSet presAssocID="{F801136A-2977-4B1A-BB9E-4B65B5C64BAD}" presName="parentLin" presStyleCnt="0"/>
      <dgm:spPr/>
    </dgm:pt>
    <dgm:pt modelId="{306DB50F-C190-4196-9172-CCD24664BAF3}" type="pres">
      <dgm:prSet presAssocID="{F801136A-2977-4B1A-BB9E-4B65B5C64BAD}" presName="parentLeftMargin" presStyleLbl="node1" presStyleIdx="1" presStyleCnt="3"/>
      <dgm:spPr/>
      <dgm:t>
        <a:bodyPr/>
        <a:lstStyle/>
        <a:p>
          <a:endParaRPr lang="id-ID"/>
        </a:p>
      </dgm:t>
    </dgm:pt>
    <dgm:pt modelId="{00FE3E49-64A1-4D6E-BC84-756BC8DF2F02}" type="pres">
      <dgm:prSet presAssocID="{F801136A-2977-4B1A-BB9E-4B65B5C64BA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660E54A-35EE-4761-8F92-6F969E1B3B98}" type="pres">
      <dgm:prSet presAssocID="{F801136A-2977-4B1A-BB9E-4B65B5C64BAD}" presName="negativeSpace" presStyleCnt="0"/>
      <dgm:spPr/>
    </dgm:pt>
    <dgm:pt modelId="{F3ECD3FF-2F4C-457F-8805-21AF9B097ABA}" type="pres">
      <dgm:prSet presAssocID="{F801136A-2977-4B1A-BB9E-4B65B5C64BAD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32F2EF76-7F6B-4D2D-9949-FC04F4383C9C}" srcId="{894EAF20-E1C2-402A-84D0-271B008AE460}" destId="{D5185798-B9D9-4002-8C52-E5BCB9FE8084}" srcOrd="0" destOrd="0" parTransId="{4BA89EA2-8B2E-43DA-A3B5-19967D594EA8}" sibTransId="{3EAFA203-1EF3-46B2-B695-98FCB5FA7C6D}"/>
    <dgm:cxn modelId="{4C82D4D1-71E5-4411-8602-46D2DB28A0E1}" type="presOf" srcId="{F801136A-2977-4B1A-BB9E-4B65B5C64BAD}" destId="{306DB50F-C190-4196-9172-CCD24664BAF3}" srcOrd="0" destOrd="0" presId="urn:microsoft.com/office/officeart/2005/8/layout/list1"/>
    <dgm:cxn modelId="{E3D25C01-ABDD-481C-81A5-2CFFEE363C51}" srcId="{F8034583-7BAE-4B5F-86CB-5BBAA4DACF55}" destId="{894EAF20-E1C2-402A-84D0-271B008AE460}" srcOrd="0" destOrd="0" parTransId="{A6B67E03-D047-4BF8-AF40-32CBDCD9FF28}" sibTransId="{51915299-87EC-4595-B784-30EF17B8C7A9}"/>
    <dgm:cxn modelId="{4447A516-86E2-4A85-AA45-6804191C5979}" srcId="{F8034583-7BAE-4B5F-86CB-5BBAA4DACF55}" destId="{F801136A-2977-4B1A-BB9E-4B65B5C64BAD}" srcOrd="2" destOrd="0" parTransId="{B8B0D6D5-DA7A-4702-AF3F-5E609E9C3E27}" sibTransId="{4122F491-CB1F-45A2-B536-87AA13D8CC9E}"/>
    <dgm:cxn modelId="{56325F8E-6F0A-40B5-92BF-7C9084FC3B54}" type="presOf" srcId="{894EAF20-E1C2-402A-84D0-271B008AE460}" destId="{4A3A48E9-2EEB-4FEF-80F7-E0479C41B47A}" srcOrd="1" destOrd="0" presId="urn:microsoft.com/office/officeart/2005/8/layout/list1"/>
    <dgm:cxn modelId="{52073955-CC82-41EE-BDDF-5834DF0688CA}" type="presOf" srcId="{F8034583-7BAE-4B5F-86CB-5BBAA4DACF55}" destId="{2361B9FB-4A80-4D05-A92F-FB5043AA3ABA}" srcOrd="0" destOrd="0" presId="urn:microsoft.com/office/officeart/2005/8/layout/list1"/>
    <dgm:cxn modelId="{344869B1-1020-486C-8F2C-702BD5B098DF}" srcId="{F8034583-7BAE-4B5F-86CB-5BBAA4DACF55}" destId="{AC62A417-03B9-4BBA-9453-6865A8BAEF46}" srcOrd="1" destOrd="0" parTransId="{0B8633FF-242F-469A-81AE-8F5A8FD46F9A}" sibTransId="{8D4716A9-B74B-4718-A436-7F0AD680C7FC}"/>
    <dgm:cxn modelId="{AE40D804-BD92-47E2-ADB8-9A7ACB06FE63}" type="presOf" srcId="{CDCB8EEB-EEAE-436E-AEDC-407C8C8C2F3D}" destId="{F3ECD3FF-2F4C-457F-8805-21AF9B097ABA}" srcOrd="0" destOrd="0" presId="urn:microsoft.com/office/officeart/2005/8/layout/list1"/>
    <dgm:cxn modelId="{DF48CCCD-4EC1-4F1E-8B47-0B8E7F1F9CC8}" type="presOf" srcId="{AC62A417-03B9-4BBA-9453-6865A8BAEF46}" destId="{6AEF82FF-5C4C-4FB3-A405-E24674022BE6}" srcOrd="0" destOrd="0" presId="urn:microsoft.com/office/officeart/2005/8/layout/list1"/>
    <dgm:cxn modelId="{474E9565-EF14-456F-A72E-58B77B91708B}" type="presOf" srcId="{894EAF20-E1C2-402A-84D0-271B008AE460}" destId="{C2CB7FD6-0B49-4798-A5D8-BA22CB097AAC}" srcOrd="0" destOrd="0" presId="urn:microsoft.com/office/officeart/2005/8/layout/list1"/>
    <dgm:cxn modelId="{CEA71258-2167-494B-AEE9-383BF6E6EB6E}" srcId="{F801136A-2977-4B1A-BB9E-4B65B5C64BAD}" destId="{CDCB8EEB-EEAE-436E-AEDC-407C8C8C2F3D}" srcOrd="0" destOrd="0" parTransId="{16F3E562-5D03-4C9F-B2A0-6936060C7683}" sibTransId="{D7088FB5-224C-4884-880C-73A8E9FB099A}"/>
    <dgm:cxn modelId="{89231971-3087-4718-83F8-36C1D9871AD9}" type="presOf" srcId="{AC62A417-03B9-4BBA-9453-6865A8BAEF46}" destId="{EF64A870-AC7F-4565-B5C1-A20462235A43}" srcOrd="1" destOrd="0" presId="urn:microsoft.com/office/officeart/2005/8/layout/list1"/>
    <dgm:cxn modelId="{2C24FE7E-0DB7-42AB-8D94-A11359DBBFBE}" type="presOf" srcId="{F801136A-2977-4B1A-BB9E-4B65B5C64BAD}" destId="{00FE3E49-64A1-4D6E-BC84-756BC8DF2F02}" srcOrd="1" destOrd="0" presId="urn:microsoft.com/office/officeart/2005/8/layout/list1"/>
    <dgm:cxn modelId="{B29E0ACB-1B48-48D9-957E-8449D57C60F3}" type="presOf" srcId="{658EDA00-BEE2-407C-B1DF-EB765E140512}" destId="{24285485-E248-4A1A-A615-8C04741C8ACD}" srcOrd="0" destOrd="0" presId="urn:microsoft.com/office/officeart/2005/8/layout/list1"/>
    <dgm:cxn modelId="{110847FE-6591-4374-B24F-B7BD8FDC5E35}" type="presOf" srcId="{D5185798-B9D9-4002-8C52-E5BCB9FE8084}" destId="{7DE6BF01-013A-4233-BBA7-B14BF34CF439}" srcOrd="0" destOrd="0" presId="urn:microsoft.com/office/officeart/2005/8/layout/list1"/>
    <dgm:cxn modelId="{49A49022-D3C5-4E72-A80C-021872B68D95}" srcId="{AC62A417-03B9-4BBA-9453-6865A8BAEF46}" destId="{658EDA00-BEE2-407C-B1DF-EB765E140512}" srcOrd="0" destOrd="0" parTransId="{32215F44-FF84-49EA-8719-41EA2528E0EF}" sibTransId="{9E81DC2F-B78C-45E3-AC4F-AAA7635AF9F2}"/>
    <dgm:cxn modelId="{63B87D9D-4CD1-4D1A-9289-5691E4EB7439}" type="presParOf" srcId="{2361B9FB-4A80-4D05-A92F-FB5043AA3ABA}" destId="{2B828439-5B74-403B-A53D-FFF418E5954A}" srcOrd="0" destOrd="0" presId="urn:microsoft.com/office/officeart/2005/8/layout/list1"/>
    <dgm:cxn modelId="{77638DA3-50DD-461F-8E22-3265D04BA905}" type="presParOf" srcId="{2B828439-5B74-403B-A53D-FFF418E5954A}" destId="{C2CB7FD6-0B49-4798-A5D8-BA22CB097AAC}" srcOrd="0" destOrd="0" presId="urn:microsoft.com/office/officeart/2005/8/layout/list1"/>
    <dgm:cxn modelId="{CFEC28A6-BFB5-4022-A79E-C5EE1ECF3CF5}" type="presParOf" srcId="{2B828439-5B74-403B-A53D-FFF418E5954A}" destId="{4A3A48E9-2EEB-4FEF-80F7-E0479C41B47A}" srcOrd="1" destOrd="0" presId="urn:microsoft.com/office/officeart/2005/8/layout/list1"/>
    <dgm:cxn modelId="{58FCDAC0-4AFD-4F76-AF5B-DF1C3EDD47FA}" type="presParOf" srcId="{2361B9FB-4A80-4D05-A92F-FB5043AA3ABA}" destId="{53CDD29B-F1D4-47BE-ADC0-A5D85D3DDDC9}" srcOrd="1" destOrd="0" presId="urn:microsoft.com/office/officeart/2005/8/layout/list1"/>
    <dgm:cxn modelId="{D2C81EF4-B208-445F-A9D6-7EB6081A51A3}" type="presParOf" srcId="{2361B9FB-4A80-4D05-A92F-FB5043AA3ABA}" destId="{7DE6BF01-013A-4233-BBA7-B14BF34CF439}" srcOrd="2" destOrd="0" presId="urn:microsoft.com/office/officeart/2005/8/layout/list1"/>
    <dgm:cxn modelId="{2A94AC0C-9A44-4A08-BCBF-EE48C6AF78C6}" type="presParOf" srcId="{2361B9FB-4A80-4D05-A92F-FB5043AA3ABA}" destId="{A9CA7B4D-3C00-4CED-924D-C411547018F4}" srcOrd="3" destOrd="0" presId="urn:microsoft.com/office/officeart/2005/8/layout/list1"/>
    <dgm:cxn modelId="{7505C6C5-9158-4B0A-B73C-20604EE27C2B}" type="presParOf" srcId="{2361B9FB-4A80-4D05-A92F-FB5043AA3ABA}" destId="{DDC8B748-EABC-41B4-877C-16E091119360}" srcOrd="4" destOrd="0" presId="urn:microsoft.com/office/officeart/2005/8/layout/list1"/>
    <dgm:cxn modelId="{DFDDD694-9F72-4C16-B490-60DE7DAE280D}" type="presParOf" srcId="{DDC8B748-EABC-41B4-877C-16E091119360}" destId="{6AEF82FF-5C4C-4FB3-A405-E24674022BE6}" srcOrd="0" destOrd="0" presId="urn:microsoft.com/office/officeart/2005/8/layout/list1"/>
    <dgm:cxn modelId="{60DFDC5C-DF81-461F-9203-B15527DF7360}" type="presParOf" srcId="{DDC8B748-EABC-41B4-877C-16E091119360}" destId="{EF64A870-AC7F-4565-B5C1-A20462235A43}" srcOrd="1" destOrd="0" presId="urn:microsoft.com/office/officeart/2005/8/layout/list1"/>
    <dgm:cxn modelId="{E40782E1-A912-42B1-ACAE-02034F44128E}" type="presParOf" srcId="{2361B9FB-4A80-4D05-A92F-FB5043AA3ABA}" destId="{828F3FDC-5B4B-4393-B592-4609A5E546FE}" srcOrd="5" destOrd="0" presId="urn:microsoft.com/office/officeart/2005/8/layout/list1"/>
    <dgm:cxn modelId="{70E2601D-5437-42BA-BAF8-053C7DAF2001}" type="presParOf" srcId="{2361B9FB-4A80-4D05-A92F-FB5043AA3ABA}" destId="{24285485-E248-4A1A-A615-8C04741C8ACD}" srcOrd="6" destOrd="0" presId="urn:microsoft.com/office/officeart/2005/8/layout/list1"/>
    <dgm:cxn modelId="{CCE705C8-9335-49CF-AC74-C2AD1EA5CC5D}" type="presParOf" srcId="{2361B9FB-4A80-4D05-A92F-FB5043AA3ABA}" destId="{8FFFEA54-09A4-47E2-99B2-76D9BAC63B6A}" srcOrd="7" destOrd="0" presId="urn:microsoft.com/office/officeart/2005/8/layout/list1"/>
    <dgm:cxn modelId="{BA0823EF-B25F-4E75-B7B1-51ED0D3C4369}" type="presParOf" srcId="{2361B9FB-4A80-4D05-A92F-FB5043AA3ABA}" destId="{F0802FC6-BD5A-4204-B0BC-460ED8B1B72A}" srcOrd="8" destOrd="0" presId="urn:microsoft.com/office/officeart/2005/8/layout/list1"/>
    <dgm:cxn modelId="{3F4B2F89-6DE8-4814-96E4-F97A293FF8AA}" type="presParOf" srcId="{F0802FC6-BD5A-4204-B0BC-460ED8B1B72A}" destId="{306DB50F-C190-4196-9172-CCD24664BAF3}" srcOrd="0" destOrd="0" presId="urn:microsoft.com/office/officeart/2005/8/layout/list1"/>
    <dgm:cxn modelId="{E09DD3CF-AAC3-42BA-9761-09ABBDEA48CA}" type="presParOf" srcId="{F0802FC6-BD5A-4204-B0BC-460ED8B1B72A}" destId="{00FE3E49-64A1-4D6E-BC84-756BC8DF2F02}" srcOrd="1" destOrd="0" presId="urn:microsoft.com/office/officeart/2005/8/layout/list1"/>
    <dgm:cxn modelId="{CC8BE9E7-236B-450F-B9C9-8553029AC788}" type="presParOf" srcId="{2361B9FB-4A80-4D05-A92F-FB5043AA3ABA}" destId="{E660E54A-35EE-4761-8F92-6F969E1B3B98}" srcOrd="9" destOrd="0" presId="urn:microsoft.com/office/officeart/2005/8/layout/list1"/>
    <dgm:cxn modelId="{7E11D43A-1829-404A-80A1-4B5688C61C3D}" type="presParOf" srcId="{2361B9FB-4A80-4D05-A92F-FB5043AA3ABA}" destId="{F3ECD3FF-2F4C-457F-8805-21AF9B097AB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D06FA7-8530-4700-80F5-B999CBD3EA02}" type="doc">
      <dgm:prSet loTypeId="urn:microsoft.com/office/officeart/2005/8/layout/vList5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3B01014B-9705-4837-85C2-A96B8971D5BE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Harga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Jual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atau</a:t>
          </a:r>
          <a:r>
            <a:rPr lang="en-US" dirty="0" smtClean="0">
              <a:solidFill>
                <a:schemeClr val="tx1"/>
              </a:solidFill>
            </a:rPr>
            <a:t> </a:t>
          </a:r>
          <a:r>
            <a:rPr lang="en-US" dirty="0" err="1" smtClean="0">
              <a:solidFill>
                <a:schemeClr val="tx1"/>
              </a:solidFill>
            </a:rPr>
            <a:t>Penggantian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setelah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dikurangi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laba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kotor</a:t>
          </a:r>
          <a:endParaRPr lang="en-US" dirty="0">
            <a:solidFill>
              <a:schemeClr val="tx1"/>
            </a:solidFill>
          </a:endParaRPr>
        </a:p>
      </dgm:t>
    </dgm:pt>
    <dgm:pt modelId="{96FEE965-1F15-45FD-89C5-40B8E735B0A6}" type="parTrans" cxnId="{73CFEDEA-B585-4995-A6CF-F1483BDB6226}">
      <dgm:prSet/>
      <dgm:spPr/>
      <dgm:t>
        <a:bodyPr/>
        <a:lstStyle/>
        <a:p>
          <a:endParaRPr lang="en-US"/>
        </a:p>
      </dgm:t>
    </dgm:pt>
    <dgm:pt modelId="{A6F12395-9DD8-45E3-98B6-D3C153F8E0AC}" type="sibTrans" cxnId="{73CFEDEA-B585-4995-A6CF-F1483BDB6226}">
      <dgm:prSet/>
      <dgm:spPr/>
      <dgm:t>
        <a:bodyPr/>
        <a:lstStyle/>
        <a:p>
          <a:endParaRPr lang="en-US"/>
        </a:p>
      </dgm:t>
    </dgm:pt>
    <dgm:pt modelId="{DB555834-17C3-4203-B05D-4C01D1188C5A}">
      <dgm:prSet phldrT="[Text]"/>
      <dgm:spPr/>
      <dgm:t>
        <a:bodyPr/>
        <a:lstStyle/>
        <a:p>
          <a:r>
            <a:rPr lang="en-US" dirty="0" err="1" smtClean="0"/>
            <a:t>pemakaian</a:t>
          </a:r>
          <a:r>
            <a:rPr lang="en-US" dirty="0" smtClean="0"/>
            <a:t> </a:t>
          </a:r>
          <a:r>
            <a:rPr lang="en-US" dirty="0" err="1" smtClean="0"/>
            <a:t>sendiri</a:t>
          </a:r>
          <a:r>
            <a:rPr lang="en-US" dirty="0" smtClean="0"/>
            <a:t> </a:t>
          </a:r>
          <a:r>
            <a:rPr lang="en-US" dirty="0" err="1" smtClean="0"/>
            <a:t>Barang</a:t>
          </a:r>
          <a:r>
            <a:rPr lang="en-US" dirty="0" smtClean="0"/>
            <a:t> </a:t>
          </a:r>
          <a:r>
            <a:rPr lang="en-US" dirty="0" err="1" smtClean="0"/>
            <a:t>Kena</a:t>
          </a:r>
          <a:r>
            <a:rPr lang="en-US" dirty="0" smtClean="0"/>
            <a:t> </a:t>
          </a:r>
          <a:r>
            <a:rPr lang="en-US" dirty="0" err="1" smtClean="0"/>
            <a:t>Pajak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/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Jasa</a:t>
          </a:r>
          <a:r>
            <a:rPr lang="en-US" dirty="0" smtClean="0"/>
            <a:t> </a:t>
          </a:r>
          <a:r>
            <a:rPr lang="en-US" dirty="0" err="1" smtClean="0"/>
            <a:t>Kena</a:t>
          </a:r>
          <a:r>
            <a:rPr lang="en-US" dirty="0" smtClean="0"/>
            <a:t> </a:t>
          </a:r>
          <a:r>
            <a:rPr lang="en-US" dirty="0" err="1" smtClean="0"/>
            <a:t>Pajak</a:t>
          </a:r>
          <a:r>
            <a:rPr lang="en-US" dirty="0" smtClean="0"/>
            <a:t> </a:t>
          </a:r>
          <a:endParaRPr lang="en-US" dirty="0"/>
        </a:p>
      </dgm:t>
    </dgm:pt>
    <dgm:pt modelId="{2B4F5735-137D-484F-910B-56AB082B9AF8}" type="parTrans" cxnId="{11EED908-8A0D-4604-A8DA-B8344FACD2B2}">
      <dgm:prSet/>
      <dgm:spPr/>
      <dgm:t>
        <a:bodyPr/>
        <a:lstStyle/>
        <a:p>
          <a:endParaRPr lang="en-US"/>
        </a:p>
      </dgm:t>
    </dgm:pt>
    <dgm:pt modelId="{B89DF0D7-FE11-4A01-8E3B-A5EEBD0CCA67}" type="sibTrans" cxnId="{11EED908-8A0D-4604-A8DA-B8344FACD2B2}">
      <dgm:prSet/>
      <dgm:spPr/>
      <dgm:t>
        <a:bodyPr/>
        <a:lstStyle/>
        <a:p>
          <a:endParaRPr lang="en-US"/>
        </a:p>
      </dgm:t>
    </dgm:pt>
    <dgm:pt modelId="{4091CF8E-A0FB-4390-AF4A-BECBD68A0FB0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tx1"/>
              </a:solidFill>
            </a:rPr>
            <a:t>harga</a:t>
          </a:r>
          <a:r>
            <a:rPr lang="en-US" sz="2000" dirty="0" smtClean="0">
              <a:solidFill>
                <a:schemeClr val="tx1"/>
              </a:solidFill>
            </a:rPr>
            <a:t> </a:t>
          </a:r>
          <a:r>
            <a:rPr lang="en-US" sz="2000" dirty="0" err="1" smtClean="0">
              <a:solidFill>
                <a:schemeClr val="tx1"/>
              </a:solidFill>
            </a:rPr>
            <a:t>pasar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en-US" sz="2000" dirty="0" err="1" smtClean="0">
              <a:solidFill>
                <a:schemeClr val="tx1"/>
              </a:solidFill>
            </a:rPr>
            <a:t>wajar</a:t>
          </a:r>
          <a:endParaRPr lang="en-US" sz="2000" dirty="0">
            <a:solidFill>
              <a:schemeClr val="tx1"/>
            </a:solidFill>
          </a:endParaRPr>
        </a:p>
      </dgm:t>
    </dgm:pt>
    <dgm:pt modelId="{59A022EA-B380-4EAB-9A99-8E788C591AAF}" type="parTrans" cxnId="{3C4D8C93-3BF4-4973-ACEC-535AC8E9B37E}">
      <dgm:prSet/>
      <dgm:spPr/>
      <dgm:t>
        <a:bodyPr/>
        <a:lstStyle/>
        <a:p>
          <a:endParaRPr lang="en-US"/>
        </a:p>
      </dgm:t>
    </dgm:pt>
    <dgm:pt modelId="{892DF5CC-1F58-4758-B057-722759AA9708}" type="sibTrans" cxnId="{3C4D8C93-3BF4-4973-ACEC-535AC8E9B37E}">
      <dgm:prSet/>
      <dgm:spPr/>
      <dgm:t>
        <a:bodyPr/>
        <a:lstStyle/>
        <a:p>
          <a:endParaRPr lang="en-US"/>
        </a:p>
      </dgm:t>
    </dgm:pt>
    <dgm:pt modelId="{6B26E44E-7D7D-4550-9D00-8E1FB3DA8FD9}">
      <dgm:prSet phldrT="[Text]"/>
      <dgm:spPr/>
      <dgm:t>
        <a:bodyPr/>
        <a:lstStyle/>
        <a:p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Barang</a:t>
          </a:r>
          <a:r>
            <a:rPr lang="en-US" dirty="0" smtClean="0"/>
            <a:t> </a:t>
          </a:r>
          <a:r>
            <a:rPr lang="en-US" dirty="0" err="1" smtClean="0"/>
            <a:t>Kena</a:t>
          </a:r>
          <a:r>
            <a:rPr lang="en-US" dirty="0" smtClean="0"/>
            <a:t> </a:t>
          </a:r>
          <a:r>
            <a:rPr lang="en-US" dirty="0" err="1" smtClean="0"/>
            <a:t>Pajak</a:t>
          </a:r>
          <a:r>
            <a:rPr lang="en-US" dirty="0" smtClean="0"/>
            <a:t> </a:t>
          </a:r>
          <a:r>
            <a:rPr lang="en-US" dirty="0" err="1" smtClean="0"/>
            <a:t>berupa</a:t>
          </a:r>
          <a:r>
            <a:rPr lang="en-US" dirty="0" smtClean="0"/>
            <a:t> </a:t>
          </a:r>
          <a:r>
            <a:rPr lang="en-US" dirty="0" err="1" smtClean="0"/>
            <a:t>persediaan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/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aktiva</a:t>
          </a:r>
          <a:r>
            <a:rPr lang="en-US" dirty="0" smtClean="0"/>
            <a:t> yang </a:t>
          </a:r>
          <a:r>
            <a:rPr lang="en-US" dirty="0" err="1" smtClean="0"/>
            <a:t>menurut</a:t>
          </a:r>
          <a:r>
            <a:rPr lang="en-US" dirty="0" smtClean="0"/>
            <a:t> </a:t>
          </a:r>
          <a:r>
            <a:rPr lang="en-US" dirty="0" err="1" smtClean="0"/>
            <a:t>tujuan</a:t>
          </a:r>
          <a:r>
            <a:rPr lang="en-US" dirty="0" smtClean="0"/>
            <a:t> </a:t>
          </a:r>
          <a:r>
            <a:rPr lang="en-US" dirty="0" err="1" smtClean="0"/>
            <a:t>semula</a:t>
          </a:r>
          <a:r>
            <a:rPr lang="en-US" dirty="0" smtClean="0"/>
            <a:t> </a:t>
          </a:r>
          <a:r>
            <a:rPr lang="en-US" dirty="0" err="1" smtClean="0"/>
            <a:t>tidak</a:t>
          </a:r>
          <a:r>
            <a:rPr lang="en-US" dirty="0" smtClean="0"/>
            <a:t> 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diperjualbelikan</a:t>
          </a:r>
          <a:r>
            <a:rPr lang="en-US" dirty="0" smtClean="0"/>
            <a:t>, yang </a:t>
          </a:r>
          <a:r>
            <a:rPr lang="en-US" dirty="0" err="1" smtClean="0"/>
            <a:t>masih</a:t>
          </a:r>
          <a:r>
            <a:rPr lang="en-US" dirty="0" smtClean="0"/>
            <a:t> </a:t>
          </a:r>
          <a:r>
            <a:rPr lang="en-US" dirty="0" err="1" smtClean="0"/>
            <a:t>tersisa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saat</a:t>
          </a:r>
          <a:r>
            <a:rPr lang="en-US" dirty="0" smtClean="0"/>
            <a:t> </a:t>
          </a:r>
          <a:r>
            <a:rPr lang="en-US" dirty="0" err="1" smtClean="0"/>
            <a:t>pembubaran</a:t>
          </a:r>
          <a:r>
            <a:rPr lang="en-US" dirty="0" smtClean="0"/>
            <a:t> </a:t>
          </a:r>
          <a:r>
            <a:rPr lang="en-US" dirty="0" err="1" smtClean="0"/>
            <a:t>perusahaan</a:t>
          </a:r>
          <a:r>
            <a:rPr lang="en-US" dirty="0" smtClean="0"/>
            <a:t>, </a:t>
          </a:r>
          <a:endParaRPr lang="en-US" dirty="0"/>
        </a:p>
      </dgm:t>
    </dgm:pt>
    <dgm:pt modelId="{1339130C-D23D-411D-B3D4-42B33DC02281}" type="parTrans" cxnId="{4A612255-0487-41F7-8739-588415B147B7}">
      <dgm:prSet/>
      <dgm:spPr/>
      <dgm:t>
        <a:bodyPr/>
        <a:lstStyle/>
        <a:p>
          <a:endParaRPr lang="en-US"/>
        </a:p>
      </dgm:t>
    </dgm:pt>
    <dgm:pt modelId="{E7AB8F30-1E34-4751-8E57-4B0C98B8AADF}" type="sibTrans" cxnId="{4A612255-0487-41F7-8739-588415B147B7}">
      <dgm:prSet/>
      <dgm:spPr/>
      <dgm:t>
        <a:bodyPr/>
        <a:lstStyle/>
        <a:p>
          <a:endParaRPr lang="en-US"/>
        </a:p>
      </dgm:t>
    </dgm:pt>
    <dgm:pt modelId="{F146501D-DC29-4188-A090-182AD4354279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mtClean="0">
              <a:solidFill>
                <a:schemeClr val="tx1"/>
              </a:solidFill>
            </a:rPr>
            <a:t>harga pokok penjualan atau harga perolehan</a:t>
          </a: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>
            <a:solidFill>
              <a:schemeClr val="tx1"/>
            </a:solidFill>
          </a:endParaRPr>
        </a:p>
      </dgm:t>
    </dgm:pt>
    <dgm:pt modelId="{880FC4C2-ADEC-42BC-8C96-6AA0CA439706}" type="parTrans" cxnId="{D381522C-3690-49B4-8AB6-8FF3B73C42A0}">
      <dgm:prSet/>
      <dgm:spPr/>
      <dgm:t>
        <a:bodyPr/>
        <a:lstStyle/>
        <a:p>
          <a:endParaRPr lang="en-US"/>
        </a:p>
      </dgm:t>
    </dgm:pt>
    <dgm:pt modelId="{83DB61AE-E784-4A63-87E9-7E4A8E123322}" type="sibTrans" cxnId="{D381522C-3690-49B4-8AB6-8FF3B73C42A0}">
      <dgm:prSet/>
      <dgm:spPr/>
      <dgm:t>
        <a:bodyPr/>
        <a:lstStyle/>
        <a:p>
          <a:endParaRPr lang="en-US"/>
        </a:p>
      </dgm:t>
    </dgm:pt>
    <dgm:pt modelId="{66F3AB39-61F4-46C0-8FE5-DDBB26CE0AE3}">
      <dgm:prSet phldrT="[Text]"/>
      <dgm:spPr/>
      <dgm:t>
        <a:bodyPr/>
        <a:lstStyle/>
        <a:p>
          <a:r>
            <a:rPr lang="en-US" dirty="0" err="1" smtClean="0"/>
            <a:t>penyerahan</a:t>
          </a:r>
          <a:r>
            <a:rPr lang="en-US" dirty="0" smtClean="0"/>
            <a:t> </a:t>
          </a:r>
          <a:r>
            <a:rPr lang="en-US" dirty="0" err="1" smtClean="0"/>
            <a:t>Barang</a:t>
          </a:r>
          <a:r>
            <a:rPr lang="en-US" dirty="0" smtClean="0"/>
            <a:t> </a:t>
          </a:r>
          <a:r>
            <a:rPr lang="en-US" dirty="0" err="1" smtClean="0"/>
            <a:t>Kena</a:t>
          </a:r>
          <a:r>
            <a:rPr lang="en-US" dirty="0" smtClean="0"/>
            <a:t> </a:t>
          </a:r>
          <a:r>
            <a:rPr lang="en-US" dirty="0" err="1" smtClean="0"/>
            <a:t>Pajak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pusat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</a:t>
          </a:r>
          <a:r>
            <a:rPr lang="en-US" dirty="0" err="1" smtClean="0"/>
            <a:t>cabang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sebaliknya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/</a:t>
          </a:r>
          <a:r>
            <a:rPr lang="en-US" dirty="0" err="1" smtClean="0"/>
            <a:t>atau</a:t>
          </a:r>
          <a:r>
            <a:rPr lang="en-US" dirty="0" smtClean="0"/>
            <a:t> </a:t>
          </a:r>
          <a:r>
            <a:rPr lang="en-US" dirty="0" err="1" smtClean="0"/>
            <a:t>penyerahan</a:t>
          </a:r>
          <a:r>
            <a:rPr lang="en-US" dirty="0" smtClean="0"/>
            <a:t> </a:t>
          </a:r>
          <a:r>
            <a:rPr lang="en-US" dirty="0" err="1" smtClean="0"/>
            <a:t>Barang</a:t>
          </a:r>
          <a:r>
            <a:rPr lang="en-US" dirty="0" smtClean="0"/>
            <a:t> </a:t>
          </a:r>
          <a:r>
            <a:rPr lang="en-US" dirty="0" err="1" smtClean="0"/>
            <a:t>Kena</a:t>
          </a:r>
          <a:r>
            <a:rPr lang="en-US" dirty="0" smtClean="0"/>
            <a:t> </a:t>
          </a:r>
          <a:r>
            <a:rPr lang="en-US" dirty="0" err="1" smtClean="0"/>
            <a:t>Pajak</a:t>
          </a:r>
          <a:r>
            <a:rPr lang="en-US" dirty="0" smtClean="0"/>
            <a:t> </a:t>
          </a:r>
          <a:r>
            <a:rPr lang="en-US" dirty="0" err="1" smtClean="0"/>
            <a:t>antar</a:t>
          </a:r>
          <a:r>
            <a:rPr lang="en-US" dirty="0" smtClean="0"/>
            <a:t> </a:t>
          </a:r>
          <a:r>
            <a:rPr lang="en-US" dirty="0" err="1" smtClean="0"/>
            <a:t>cabang</a:t>
          </a:r>
          <a:r>
            <a:rPr lang="en-US" dirty="0" smtClean="0"/>
            <a:t> </a:t>
          </a:r>
          <a:r>
            <a:rPr lang="en-US" dirty="0" err="1" smtClean="0"/>
            <a:t>adalah</a:t>
          </a:r>
          <a:endParaRPr lang="en-US" dirty="0"/>
        </a:p>
      </dgm:t>
    </dgm:pt>
    <dgm:pt modelId="{3EA7BA54-2880-4BB9-82C4-66E4B946C2A0}" type="parTrans" cxnId="{011F1CF8-A585-47D8-B5BE-6C5A579C7862}">
      <dgm:prSet/>
      <dgm:spPr/>
      <dgm:t>
        <a:bodyPr/>
        <a:lstStyle/>
        <a:p>
          <a:endParaRPr lang="en-US"/>
        </a:p>
      </dgm:t>
    </dgm:pt>
    <dgm:pt modelId="{75A6B829-DFD5-457F-BBB3-FB3A01268B1F}" type="sibTrans" cxnId="{011F1CF8-A585-47D8-B5BE-6C5A579C7862}">
      <dgm:prSet/>
      <dgm:spPr/>
      <dgm:t>
        <a:bodyPr/>
        <a:lstStyle/>
        <a:p>
          <a:endParaRPr lang="en-US"/>
        </a:p>
      </dgm:t>
    </dgm:pt>
    <dgm:pt modelId="{BFAA9603-657A-45A3-AC67-1C45411B3531}" type="pres">
      <dgm:prSet presAssocID="{59D06FA7-8530-4700-80F5-B999CBD3EA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F8B574-853B-4EDC-A769-637BAE9573A5}" type="pres">
      <dgm:prSet presAssocID="{3B01014B-9705-4837-85C2-A96B8971D5BE}" presName="linNode" presStyleCnt="0"/>
      <dgm:spPr/>
    </dgm:pt>
    <dgm:pt modelId="{61A8D864-628A-4FF8-9A00-DECB6CC534CD}" type="pres">
      <dgm:prSet presAssocID="{3B01014B-9705-4837-85C2-A96B8971D5BE}" presName="parentText" presStyleLbl="node1" presStyleIdx="0" presStyleCnt="3" custScaleX="8172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1689A-93F9-4EAE-A3F3-2E2737290D4B}" type="pres">
      <dgm:prSet presAssocID="{3B01014B-9705-4837-85C2-A96B8971D5B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58DCDC-DFF6-4045-A44E-3C2407524C03}" type="pres">
      <dgm:prSet presAssocID="{A6F12395-9DD8-45E3-98B6-D3C153F8E0AC}" presName="sp" presStyleCnt="0"/>
      <dgm:spPr/>
    </dgm:pt>
    <dgm:pt modelId="{84DAA034-E799-41B3-8928-908C1E3AB4D4}" type="pres">
      <dgm:prSet presAssocID="{4091CF8E-A0FB-4390-AF4A-BECBD68A0FB0}" presName="linNode" presStyleCnt="0"/>
      <dgm:spPr/>
    </dgm:pt>
    <dgm:pt modelId="{CA64498C-1365-4D7F-B478-FE92E0A08A25}" type="pres">
      <dgm:prSet presAssocID="{4091CF8E-A0FB-4390-AF4A-BECBD68A0FB0}" presName="parentText" presStyleLbl="node1" presStyleIdx="1" presStyleCnt="3" custScaleX="8172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4E5E60-21BB-46E0-A3F6-55E457700D93}" type="pres">
      <dgm:prSet presAssocID="{4091CF8E-A0FB-4390-AF4A-BECBD68A0FB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BC9199-9F96-4915-8A05-A0D4BBF48060}" type="pres">
      <dgm:prSet presAssocID="{892DF5CC-1F58-4758-B057-722759AA9708}" presName="sp" presStyleCnt="0"/>
      <dgm:spPr/>
    </dgm:pt>
    <dgm:pt modelId="{FB9628CF-9B0B-4499-9221-F197A929C822}" type="pres">
      <dgm:prSet presAssocID="{F146501D-DC29-4188-A090-182AD4354279}" presName="linNode" presStyleCnt="0"/>
      <dgm:spPr/>
    </dgm:pt>
    <dgm:pt modelId="{588AF4A0-AD34-4EBC-A600-1EA4D9F45E3D}" type="pres">
      <dgm:prSet presAssocID="{F146501D-DC29-4188-A090-182AD4354279}" presName="parentText" presStyleLbl="node1" presStyleIdx="2" presStyleCnt="3" custScaleX="81724" custLinFactNeighborY="-470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DF2AFA-6E64-417E-82A0-E70F2E074ED9}" type="pres">
      <dgm:prSet presAssocID="{F146501D-DC29-4188-A090-182AD435427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D2D73B-F360-4FAB-9ED2-269B094168BF}" type="presOf" srcId="{3B01014B-9705-4837-85C2-A96B8971D5BE}" destId="{61A8D864-628A-4FF8-9A00-DECB6CC534CD}" srcOrd="0" destOrd="0" presId="urn:microsoft.com/office/officeart/2005/8/layout/vList5"/>
    <dgm:cxn modelId="{73CFEDEA-B585-4995-A6CF-F1483BDB6226}" srcId="{59D06FA7-8530-4700-80F5-B999CBD3EA02}" destId="{3B01014B-9705-4837-85C2-A96B8971D5BE}" srcOrd="0" destOrd="0" parTransId="{96FEE965-1F15-45FD-89C5-40B8E735B0A6}" sibTransId="{A6F12395-9DD8-45E3-98B6-D3C153F8E0AC}"/>
    <dgm:cxn modelId="{8F969336-9676-4766-9369-E556671A5889}" type="presOf" srcId="{DB555834-17C3-4203-B05D-4C01D1188C5A}" destId="{46E1689A-93F9-4EAE-A3F3-2E2737290D4B}" srcOrd="0" destOrd="0" presId="urn:microsoft.com/office/officeart/2005/8/layout/vList5"/>
    <dgm:cxn modelId="{3C4D8C93-3BF4-4973-ACEC-535AC8E9B37E}" srcId="{59D06FA7-8530-4700-80F5-B999CBD3EA02}" destId="{4091CF8E-A0FB-4390-AF4A-BECBD68A0FB0}" srcOrd="1" destOrd="0" parTransId="{59A022EA-B380-4EAB-9A99-8E788C591AAF}" sibTransId="{892DF5CC-1F58-4758-B057-722759AA9708}"/>
    <dgm:cxn modelId="{80E4BD1E-0754-4E26-9EEA-5CB229A6F54A}" type="presOf" srcId="{66F3AB39-61F4-46C0-8FE5-DDBB26CE0AE3}" destId="{FFDF2AFA-6E64-417E-82A0-E70F2E074ED9}" srcOrd="0" destOrd="0" presId="urn:microsoft.com/office/officeart/2005/8/layout/vList5"/>
    <dgm:cxn modelId="{600574CA-85A9-4463-BFF3-CDF3438AFA2E}" type="presOf" srcId="{6B26E44E-7D7D-4550-9D00-8E1FB3DA8FD9}" destId="{7F4E5E60-21BB-46E0-A3F6-55E457700D93}" srcOrd="0" destOrd="0" presId="urn:microsoft.com/office/officeart/2005/8/layout/vList5"/>
    <dgm:cxn modelId="{8AA0EB1E-0D54-4DA0-86A1-6438910BC206}" type="presOf" srcId="{59D06FA7-8530-4700-80F5-B999CBD3EA02}" destId="{BFAA9603-657A-45A3-AC67-1C45411B3531}" srcOrd="0" destOrd="0" presId="urn:microsoft.com/office/officeart/2005/8/layout/vList5"/>
    <dgm:cxn modelId="{B6B5DE7A-208B-4C4E-B5D7-11792F69F4E5}" type="presOf" srcId="{4091CF8E-A0FB-4390-AF4A-BECBD68A0FB0}" destId="{CA64498C-1365-4D7F-B478-FE92E0A08A25}" srcOrd="0" destOrd="0" presId="urn:microsoft.com/office/officeart/2005/8/layout/vList5"/>
    <dgm:cxn modelId="{11EED908-8A0D-4604-A8DA-B8344FACD2B2}" srcId="{3B01014B-9705-4837-85C2-A96B8971D5BE}" destId="{DB555834-17C3-4203-B05D-4C01D1188C5A}" srcOrd="0" destOrd="0" parTransId="{2B4F5735-137D-484F-910B-56AB082B9AF8}" sibTransId="{B89DF0D7-FE11-4A01-8E3B-A5EEBD0CCA67}"/>
    <dgm:cxn modelId="{011F1CF8-A585-47D8-B5BE-6C5A579C7862}" srcId="{F146501D-DC29-4188-A090-182AD4354279}" destId="{66F3AB39-61F4-46C0-8FE5-DDBB26CE0AE3}" srcOrd="0" destOrd="0" parTransId="{3EA7BA54-2880-4BB9-82C4-66E4B946C2A0}" sibTransId="{75A6B829-DFD5-457F-BBB3-FB3A01268B1F}"/>
    <dgm:cxn modelId="{D381522C-3690-49B4-8AB6-8FF3B73C42A0}" srcId="{59D06FA7-8530-4700-80F5-B999CBD3EA02}" destId="{F146501D-DC29-4188-A090-182AD4354279}" srcOrd="2" destOrd="0" parTransId="{880FC4C2-ADEC-42BC-8C96-6AA0CA439706}" sibTransId="{83DB61AE-E784-4A63-87E9-7E4A8E123322}"/>
    <dgm:cxn modelId="{6883C24A-B742-40A9-89FD-1BA9DF35CB90}" type="presOf" srcId="{F146501D-DC29-4188-A090-182AD4354279}" destId="{588AF4A0-AD34-4EBC-A600-1EA4D9F45E3D}" srcOrd="0" destOrd="0" presId="urn:microsoft.com/office/officeart/2005/8/layout/vList5"/>
    <dgm:cxn modelId="{4A612255-0487-41F7-8739-588415B147B7}" srcId="{4091CF8E-A0FB-4390-AF4A-BECBD68A0FB0}" destId="{6B26E44E-7D7D-4550-9D00-8E1FB3DA8FD9}" srcOrd="0" destOrd="0" parTransId="{1339130C-D23D-411D-B3D4-42B33DC02281}" sibTransId="{E7AB8F30-1E34-4751-8E57-4B0C98B8AADF}"/>
    <dgm:cxn modelId="{3358D317-EAEA-4300-9CA1-2168CED8C937}" type="presParOf" srcId="{BFAA9603-657A-45A3-AC67-1C45411B3531}" destId="{A0F8B574-853B-4EDC-A769-637BAE9573A5}" srcOrd="0" destOrd="0" presId="urn:microsoft.com/office/officeart/2005/8/layout/vList5"/>
    <dgm:cxn modelId="{6A8AF733-B0E7-4838-9792-F81905B91644}" type="presParOf" srcId="{A0F8B574-853B-4EDC-A769-637BAE9573A5}" destId="{61A8D864-628A-4FF8-9A00-DECB6CC534CD}" srcOrd="0" destOrd="0" presId="urn:microsoft.com/office/officeart/2005/8/layout/vList5"/>
    <dgm:cxn modelId="{D65AAF40-9F6B-40AA-BF60-2EF6E8E54CB6}" type="presParOf" srcId="{A0F8B574-853B-4EDC-A769-637BAE9573A5}" destId="{46E1689A-93F9-4EAE-A3F3-2E2737290D4B}" srcOrd="1" destOrd="0" presId="urn:microsoft.com/office/officeart/2005/8/layout/vList5"/>
    <dgm:cxn modelId="{2EC28434-E064-419D-BD96-EB24F8EE3905}" type="presParOf" srcId="{BFAA9603-657A-45A3-AC67-1C45411B3531}" destId="{2F58DCDC-DFF6-4045-A44E-3C2407524C03}" srcOrd="1" destOrd="0" presId="urn:microsoft.com/office/officeart/2005/8/layout/vList5"/>
    <dgm:cxn modelId="{D42A0400-C392-45E9-92AE-CCA953FD3712}" type="presParOf" srcId="{BFAA9603-657A-45A3-AC67-1C45411B3531}" destId="{84DAA034-E799-41B3-8928-908C1E3AB4D4}" srcOrd="2" destOrd="0" presId="urn:microsoft.com/office/officeart/2005/8/layout/vList5"/>
    <dgm:cxn modelId="{36BB5FB5-6ECE-48E2-B314-001FA1A6596D}" type="presParOf" srcId="{84DAA034-E799-41B3-8928-908C1E3AB4D4}" destId="{CA64498C-1365-4D7F-B478-FE92E0A08A25}" srcOrd="0" destOrd="0" presId="urn:microsoft.com/office/officeart/2005/8/layout/vList5"/>
    <dgm:cxn modelId="{AFABDBEB-E0D7-4A7E-BD08-F047AD1BAC38}" type="presParOf" srcId="{84DAA034-E799-41B3-8928-908C1E3AB4D4}" destId="{7F4E5E60-21BB-46E0-A3F6-55E457700D93}" srcOrd="1" destOrd="0" presId="urn:microsoft.com/office/officeart/2005/8/layout/vList5"/>
    <dgm:cxn modelId="{24EBECA7-960E-412E-9F3F-D36950821FF0}" type="presParOf" srcId="{BFAA9603-657A-45A3-AC67-1C45411B3531}" destId="{F2BC9199-9F96-4915-8A05-A0D4BBF48060}" srcOrd="3" destOrd="0" presId="urn:microsoft.com/office/officeart/2005/8/layout/vList5"/>
    <dgm:cxn modelId="{8F6833EE-DD5A-46AE-A109-1B7FD16DF11D}" type="presParOf" srcId="{BFAA9603-657A-45A3-AC67-1C45411B3531}" destId="{FB9628CF-9B0B-4499-9221-F197A929C822}" srcOrd="4" destOrd="0" presId="urn:microsoft.com/office/officeart/2005/8/layout/vList5"/>
    <dgm:cxn modelId="{9E6F3AE6-7EF1-42E4-940C-741E6E446C74}" type="presParOf" srcId="{FB9628CF-9B0B-4499-9221-F197A929C822}" destId="{588AF4A0-AD34-4EBC-A600-1EA4D9F45E3D}" srcOrd="0" destOrd="0" presId="urn:microsoft.com/office/officeart/2005/8/layout/vList5"/>
    <dgm:cxn modelId="{A1F700E5-4A0C-437C-B0E3-25190EBEF1EB}" type="presParOf" srcId="{FB9628CF-9B0B-4499-9221-F197A929C822}" destId="{FFDF2AFA-6E64-417E-82A0-E70F2E074ED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F066E82-7AC1-492C-AB62-9221AAA07694}" type="doc">
      <dgm:prSet loTypeId="urn:microsoft.com/office/officeart/2005/8/layout/hierarchy3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2617191F-A093-44B8-A445-3831D44C7113}">
      <dgm:prSet phldrT="[Text]"/>
      <dgm:spPr/>
      <dgm:t>
        <a:bodyPr/>
        <a:lstStyle/>
        <a:p>
          <a:r>
            <a:rPr lang="en-US" dirty="0" err="1" smtClean="0"/>
            <a:t>Pemakaian</a:t>
          </a:r>
          <a:r>
            <a:rPr lang="en-US" dirty="0" smtClean="0"/>
            <a:t> </a:t>
          </a:r>
          <a:r>
            <a:rPr lang="en-US" dirty="0" err="1" smtClean="0"/>
            <a:t>sendiri</a:t>
          </a:r>
          <a:endParaRPr lang="en-US" dirty="0"/>
        </a:p>
      </dgm:t>
    </dgm:pt>
    <dgm:pt modelId="{F60E819C-1C59-48B9-877D-E42E2F85CA73}" type="parTrans" cxnId="{2E5F1780-52D0-4429-92A5-F635E42C6EAA}">
      <dgm:prSet/>
      <dgm:spPr/>
      <dgm:t>
        <a:bodyPr/>
        <a:lstStyle/>
        <a:p>
          <a:endParaRPr lang="en-US"/>
        </a:p>
      </dgm:t>
    </dgm:pt>
    <dgm:pt modelId="{5B522F77-E33F-4F80-AE6D-205AEFC7C267}" type="sibTrans" cxnId="{2E5F1780-52D0-4429-92A5-F635E42C6EAA}">
      <dgm:prSet/>
      <dgm:spPr/>
      <dgm:t>
        <a:bodyPr/>
        <a:lstStyle/>
        <a:p>
          <a:endParaRPr lang="en-US"/>
        </a:p>
      </dgm:t>
    </dgm:pt>
    <dgm:pt modelId="{F20D8423-5CA7-46C5-9F7A-9C11856AC314}">
      <dgm:prSet phldrT="[Text]"/>
      <dgm:spPr/>
      <dgm:t>
        <a:bodyPr/>
        <a:lstStyle/>
        <a:p>
          <a:r>
            <a:rPr lang="en-US" dirty="0" err="1" smtClean="0"/>
            <a:t>Tujuan</a:t>
          </a:r>
          <a:r>
            <a:rPr lang="en-US" dirty="0" smtClean="0"/>
            <a:t> </a:t>
          </a:r>
          <a:r>
            <a:rPr lang="en-US" dirty="0" err="1" smtClean="0"/>
            <a:t>produktif</a:t>
          </a:r>
          <a:endParaRPr lang="en-US" dirty="0"/>
        </a:p>
      </dgm:t>
    </dgm:pt>
    <dgm:pt modelId="{44C00311-E5D4-4C3B-9556-100A6B721780}" type="parTrans" cxnId="{920D20B1-EAD2-41D8-B786-23F0DD061F18}">
      <dgm:prSet/>
      <dgm:spPr/>
      <dgm:t>
        <a:bodyPr/>
        <a:lstStyle/>
        <a:p>
          <a:endParaRPr lang="en-US"/>
        </a:p>
      </dgm:t>
    </dgm:pt>
    <dgm:pt modelId="{776D4363-EC3F-42E1-9A34-F55695E5CFD4}" type="sibTrans" cxnId="{920D20B1-EAD2-41D8-B786-23F0DD061F18}">
      <dgm:prSet/>
      <dgm:spPr/>
      <dgm:t>
        <a:bodyPr/>
        <a:lstStyle/>
        <a:p>
          <a:endParaRPr lang="en-US"/>
        </a:p>
      </dgm:t>
    </dgm:pt>
    <dgm:pt modelId="{7AB84575-1D88-4031-A1D4-AB3FBD86BD49}">
      <dgm:prSet phldrT="[Text]"/>
      <dgm:spPr/>
      <dgm:t>
        <a:bodyPr/>
        <a:lstStyle/>
        <a:p>
          <a:r>
            <a:rPr lang="en-US" dirty="0" err="1" smtClean="0"/>
            <a:t>Tujuan</a:t>
          </a:r>
          <a:r>
            <a:rPr lang="en-US" dirty="0" smtClean="0"/>
            <a:t> </a:t>
          </a:r>
          <a:r>
            <a:rPr lang="en-US" dirty="0" err="1" smtClean="0"/>
            <a:t>konsumtif</a:t>
          </a:r>
          <a:endParaRPr lang="en-US" dirty="0"/>
        </a:p>
      </dgm:t>
    </dgm:pt>
    <dgm:pt modelId="{0932FC10-2C98-4A9E-AF67-0F9BB2F49CF9}" type="parTrans" cxnId="{7BD6C936-BCA1-4908-B1D2-5ADCAC9FE99E}">
      <dgm:prSet/>
      <dgm:spPr/>
      <dgm:t>
        <a:bodyPr/>
        <a:lstStyle/>
        <a:p>
          <a:endParaRPr lang="en-US"/>
        </a:p>
      </dgm:t>
    </dgm:pt>
    <dgm:pt modelId="{8BDCCDAB-519D-4A44-BCD6-742B2CB94331}" type="sibTrans" cxnId="{7BD6C936-BCA1-4908-B1D2-5ADCAC9FE99E}">
      <dgm:prSet/>
      <dgm:spPr/>
      <dgm:t>
        <a:bodyPr/>
        <a:lstStyle/>
        <a:p>
          <a:endParaRPr lang="en-US"/>
        </a:p>
      </dgm:t>
    </dgm:pt>
    <dgm:pt modelId="{DBA7A9FE-8680-4EA3-A3FD-D7781E825D75}">
      <dgm:prSet phldrT="[Text]"/>
      <dgm:spPr/>
      <dgm:t>
        <a:bodyPr/>
        <a:lstStyle/>
        <a:p>
          <a:r>
            <a:rPr lang="en-US" dirty="0" err="1" smtClean="0"/>
            <a:t>Pemberian</a:t>
          </a:r>
          <a:r>
            <a:rPr lang="en-US" dirty="0" smtClean="0"/>
            <a:t> </a:t>
          </a:r>
          <a:r>
            <a:rPr lang="en-US" dirty="0" err="1" smtClean="0"/>
            <a:t>Cuma-cuma</a:t>
          </a:r>
          <a:endParaRPr lang="en-US" dirty="0"/>
        </a:p>
      </dgm:t>
    </dgm:pt>
    <dgm:pt modelId="{4B660775-BF69-4EA5-BBF5-4EC76ADB37F1}" type="parTrans" cxnId="{7D154A9A-875F-48C0-8372-E03A34347B0A}">
      <dgm:prSet/>
      <dgm:spPr/>
      <dgm:t>
        <a:bodyPr/>
        <a:lstStyle/>
        <a:p>
          <a:endParaRPr lang="en-US"/>
        </a:p>
      </dgm:t>
    </dgm:pt>
    <dgm:pt modelId="{BD18A4D4-2126-43CD-A717-004E60D85748}" type="sibTrans" cxnId="{7D154A9A-875F-48C0-8372-E03A34347B0A}">
      <dgm:prSet/>
      <dgm:spPr/>
      <dgm:t>
        <a:bodyPr/>
        <a:lstStyle/>
        <a:p>
          <a:endParaRPr lang="en-US"/>
        </a:p>
      </dgm:t>
    </dgm:pt>
    <dgm:pt modelId="{C420868E-5B28-40B0-9A6E-45F4F7931AA6}" type="pres">
      <dgm:prSet presAssocID="{FF066E82-7AC1-492C-AB62-9221AAA0769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989C8F1-778F-4B82-8C72-A8C1F1C16E7C}" type="pres">
      <dgm:prSet presAssocID="{2617191F-A093-44B8-A445-3831D44C7113}" presName="root" presStyleCnt="0"/>
      <dgm:spPr/>
    </dgm:pt>
    <dgm:pt modelId="{745FA7DC-0E9C-4EF1-8549-4486AA2600EE}" type="pres">
      <dgm:prSet presAssocID="{2617191F-A093-44B8-A445-3831D44C7113}" presName="rootComposite" presStyleCnt="0"/>
      <dgm:spPr/>
    </dgm:pt>
    <dgm:pt modelId="{BA53726F-5DC9-4ED1-B079-019CE4CF3D88}" type="pres">
      <dgm:prSet presAssocID="{2617191F-A093-44B8-A445-3831D44C7113}" presName="rootText" presStyleLbl="node1" presStyleIdx="0" presStyleCnt="2"/>
      <dgm:spPr/>
      <dgm:t>
        <a:bodyPr/>
        <a:lstStyle/>
        <a:p>
          <a:endParaRPr lang="en-US"/>
        </a:p>
      </dgm:t>
    </dgm:pt>
    <dgm:pt modelId="{0999E04E-1764-4168-BED1-54D709B417D2}" type="pres">
      <dgm:prSet presAssocID="{2617191F-A093-44B8-A445-3831D44C7113}" presName="rootConnector" presStyleLbl="node1" presStyleIdx="0" presStyleCnt="2"/>
      <dgm:spPr/>
      <dgm:t>
        <a:bodyPr/>
        <a:lstStyle/>
        <a:p>
          <a:endParaRPr lang="en-US"/>
        </a:p>
      </dgm:t>
    </dgm:pt>
    <dgm:pt modelId="{558AC2B9-0F3D-481F-877C-0494CCAF0273}" type="pres">
      <dgm:prSet presAssocID="{2617191F-A093-44B8-A445-3831D44C7113}" presName="childShape" presStyleCnt="0"/>
      <dgm:spPr/>
    </dgm:pt>
    <dgm:pt modelId="{EEC77A12-A179-45E2-B30B-A693BB451D33}" type="pres">
      <dgm:prSet presAssocID="{44C00311-E5D4-4C3B-9556-100A6B721780}" presName="Name13" presStyleLbl="parChTrans1D2" presStyleIdx="0" presStyleCnt="2"/>
      <dgm:spPr/>
      <dgm:t>
        <a:bodyPr/>
        <a:lstStyle/>
        <a:p>
          <a:endParaRPr lang="en-US"/>
        </a:p>
      </dgm:t>
    </dgm:pt>
    <dgm:pt modelId="{5AFAD4CF-388A-4196-9525-98BFE5E1DE5C}" type="pres">
      <dgm:prSet presAssocID="{F20D8423-5CA7-46C5-9F7A-9C11856AC314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30003-8656-4273-9BDE-96CCD6DB20CB}" type="pres">
      <dgm:prSet presAssocID="{0932FC10-2C98-4A9E-AF67-0F9BB2F49CF9}" presName="Name13" presStyleLbl="parChTrans1D2" presStyleIdx="1" presStyleCnt="2"/>
      <dgm:spPr/>
      <dgm:t>
        <a:bodyPr/>
        <a:lstStyle/>
        <a:p>
          <a:endParaRPr lang="en-US"/>
        </a:p>
      </dgm:t>
    </dgm:pt>
    <dgm:pt modelId="{E7C4E971-FF1F-42C5-BE28-1F1489549C93}" type="pres">
      <dgm:prSet presAssocID="{7AB84575-1D88-4031-A1D4-AB3FBD86BD49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1D8E09-CCD1-4EDC-A94E-FF7E0853F700}" type="pres">
      <dgm:prSet presAssocID="{DBA7A9FE-8680-4EA3-A3FD-D7781E825D75}" presName="root" presStyleCnt="0"/>
      <dgm:spPr/>
    </dgm:pt>
    <dgm:pt modelId="{C73E7C9C-2CF0-4CD8-9077-2F6127682A7F}" type="pres">
      <dgm:prSet presAssocID="{DBA7A9FE-8680-4EA3-A3FD-D7781E825D75}" presName="rootComposite" presStyleCnt="0"/>
      <dgm:spPr/>
    </dgm:pt>
    <dgm:pt modelId="{A191C00C-7F29-4CE7-A847-3BC092D96F20}" type="pres">
      <dgm:prSet presAssocID="{DBA7A9FE-8680-4EA3-A3FD-D7781E825D75}" presName="rootText" presStyleLbl="node1" presStyleIdx="1" presStyleCnt="2"/>
      <dgm:spPr/>
      <dgm:t>
        <a:bodyPr/>
        <a:lstStyle/>
        <a:p>
          <a:endParaRPr lang="en-US"/>
        </a:p>
      </dgm:t>
    </dgm:pt>
    <dgm:pt modelId="{5BB9195E-236E-44E9-966B-4F77D50C0F4E}" type="pres">
      <dgm:prSet presAssocID="{DBA7A9FE-8680-4EA3-A3FD-D7781E825D75}" presName="rootConnector" presStyleLbl="node1" presStyleIdx="1" presStyleCnt="2"/>
      <dgm:spPr/>
      <dgm:t>
        <a:bodyPr/>
        <a:lstStyle/>
        <a:p>
          <a:endParaRPr lang="en-US"/>
        </a:p>
      </dgm:t>
    </dgm:pt>
    <dgm:pt modelId="{5D409564-AFB4-4FDA-AC8D-17CB55D48941}" type="pres">
      <dgm:prSet presAssocID="{DBA7A9FE-8680-4EA3-A3FD-D7781E825D75}" presName="childShape" presStyleCnt="0"/>
      <dgm:spPr/>
    </dgm:pt>
  </dgm:ptLst>
  <dgm:cxnLst>
    <dgm:cxn modelId="{198A2732-DC02-4E9D-8873-164B6A579C2D}" type="presOf" srcId="{0932FC10-2C98-4A9E-AF67-0F9BB2F49CF9}" destId="{6C530003-8656-4273-9BDE-96CCD6DB20CB}" srcOrd="0" destOrd="0" presId="urn:microsoft.com/office/officeart/2005/8/layout/hierarchy3"/>
    <dgm:cxn modelId="{622FE6D1-F94D-4681-94E6-4D49F74D0B7E}" type="presOf" srcId="{2617191F-A093-44B8-A445-3831D44C7113}" destId="{0999E04E-1764-4168-BED1-54D709B417D2}" srcOrd="1" destOrd="0" presId="urn:microsoft.com/office/officeart/2005/8/layout/hierarchy3"/>
    <dgm:cxn modelId="{BE34C36A-F9C7-40AB-9F3D-41F2BBD4DEE4}" type="presOf" srcId="{2617191F-A093-44B8-A445-3831D44C7113}" destId="{BA53726F-5DC9-4ED1-B079-019CE4CF3D88}" srcOrd="0" destOrd="0" presId="urn:microsoft.com/office/officeart/2005/8/layout/hierarchy3"/>
    <dgm:cxn modelId="{124E7606-0DDC-4B36-991F-60511CB1F66C}" type="presOf" srcId="{DBA7A9FE-8680-4EA3-A3FD-D7781E825D75}" destId="{5BB9195E-236E-44E9-966B-4F77D50C0F4E}" srcOrd="1" destOrd="0" presId="urn:microsoft.com/office/officeart/2005/8/layout/hierarchy3"/>
    <dgm:cxn modelId="{7BD6C936-BCA1-4908-B1D2-5ADCAC9FE99E}" srcId="{2617191F-A093-44B8-A445-3831D44C7113}" destId="{7AB84575-1D88-4031-A1D4-AB3FBD86BD49}" srcOrd="1" destOrd="0" parTransId="{0932FC10-2C98-4A9E-AF67-0F9BB2F49CF9}" sibTransId="{8BDCCDAB-519D-4A44-BCD6-742B2CB94331}"/>
    <dgm:cxn modelId="{2E5F1780-52D0-4429-92A5-F635E42C6EAA}" srcId="{FF066E82-7AC1-492C-AB62-9221AAA07694}" destId="{2617191F-A093-44B8-A445-3831D44C7113}" srcOrd="0" destOrd="0" parTransId="{F60E819C-1C59-48B9-877D-E42E2F85CA73}" sibTransId="{5B522F77-E33F-4F80-AE6D-205AEFC7C267}"/>
    <dgm:cxn modelId="{3876F7B9-2FE7-4908-B4C2-F866BE272DB5}" type="presOf" srcId="{F20D8423-5CA7-46C5-9F7A-9C11856AC314}" destId="{5AFAD4CF-388A-4196-9525-98BFE5E1DE5C}" srcOrd="0" destOrd="0" presId="urn:microsoft.com/office/officeart/2005/8/layout/hierarchy3"/>
    <dgm:cxn modelId="{24C9E46B-432E-4108-BB11-C4654F81764A}" type="presOf" srcId="{44C00311-E5D4-4C3B-9556-100A6B721780}" destId="{EEC77A12-A179-45E2-B30B-A693BB451D33}" srcOrd="0" destOrd="0" presId="urn:microsoft.com/office/officeart/2005/8/layout/hierarchy3"/>
    <dgm:cxn modelId="{5E70E055-102A-4F5A-BEFF-AD307FD06E69}" type="presOf" srcId="{FF066E82-7AC1-492C-AB62-9221AAA07694}" destId="{C420868E-5B28-40B0-9A6E-45F4F7931AA6}" srcOrd="0" destOrd="0" presId="urn:microsoft.com/office/officeart/2005/8/layout/hierarchy3"/>
    <dgm:cxn modelId="{7D154A9A-875F-48C0-8372-E03A34347B0A}" srcId="{FF066E82-7AC1-492C-AB62-9221AAA07694}" destId="{DBA7A9FE-8680-4EA3-A3FD-D7781E825D75}" srcOrd="1" destOrd="0" parTransId="{4B660775-BF69-4EA5-BBF5-4EC76ADB37F1}" sibTransId="{BD18A4D4-2126-43CD-A717-004E60D85748}"/>
    <dgm:cxn modelId="{D29EA90B-FE9F-4526-8757-0766CFE715BC}" type="presOf" srcId="{DBA7A9FE-8680-4EA3-A3FD-D7781E825D75}" destId="{A191C00C-7F29-4CE7-A847-3BC092D96F20}" srcOrd="0" destOrd="0" presId="urn:microsoft.com/office/officeart/2005/8/layout/hierarchy3"/>
    <dgm:cxn modelId="{920D20B1-EAD2-41D8-B786-23F0DD061F18}" srcId="{2617191F-A093-44B8-A445-3831D44C7113}" destId="{F20D8423-5CA7-46C5-9F7A-9C11856AC314}" srcOrd="0" destOrd="0" parTransId="{44C00311-E5D4-4C3B-9556-100A6B721780}" sibTransId="{776D4363-EC3F-42E1-9A34-F55695E5CFD4}"/>
    <dgm:cxn modelId="{ABF2FE00-2B8B-4CA0-9366-F21C9F9554EE}" type="presOf" srcId="{7AB84575-1D88-4031-A1D4-AB3FBD86BD49}" destId="{E7C4E971-FF1F-42C5-BE28-1F1489549C93}" srcOrd="0" destOrd="0" presId="urn:microsoft.com/office/officeart/2005/8/layout/hierarchy3"/>
    <dgm:cxn modelId="{E55310AF-EB2B-4F15-ACB8-B4AD08AA14F2}" type="presParOf" srcId="{C420868E-5B28-40B0-9A6E-45F4F7931AA6}" destId="{3989C8F1-778F-4B82-8C72-A8C1F1C16E7C}" srcOrd="0" destOrd="0" presId="urn:microsoft.com/office/officeart/2005/8/layout/hierarchy3"/>
    <dgm:cxn modelId="{B47F0E40-611E-486E-9391-E881ED27E1D1}" type="presParOf" srcId="{3989C8F1-778F-4B82-8C72-A8C1F1C16E7C}" destId="{745FA7DC-0E9C-4EF1-8549-4486AA2600EE}" srcOrd="0" destOrd="0" presId="urn:microsoft.com/office/officeart/2005/8/layout/hierarchy3"/>
    <dgm:cxn modelId="{0AC3FE0F-6EAC-46EF-A8E0-EA6F15D11362}" type="presParOf" srcId="{745FA7DC-0E9C-4EF1-8549-4486AA2600EE}" destId="{BA53726F-5DC9-4ED1-B079-019CE4CF3D88}" srcOrd="0" destOrd="0" presId="urn:microsoft.com/office/officeart/2005/8/layout/hierarchy3"/>
    <dgm:cxn modelId="{55BFEBCB-45F7-424E-9E0D-2C98678EA566}" type="presParOf" srcId="{745FA7DC-0E9C-4EF1-8549-4486AA2600EE}" destId="{0999E04E-1764-4168-BED1-54D709B417D2}" srcOrd="1" destOrd="0" presId="urn:microsoft.com/office/officeart/2005/8/layout/hierarchy3"/>
    <dgm:cxn modelId="{52649344-0B69-43A5-B684-7EFFED8F1DE6}" type="presParOf" srcId="{3989C8F1-778F-4B82-8C72-A8C1F1C16E7C}" destId="{558AC2B9-0F3D-481F-877C-0494CCAF0273}" srcOrd="1" destOrd="0" presId="urn:microsoft.com/office/officeart/2005/8/layout/hierarchy3"/>
    <dgm:cxn modelId="{E46D402F-AF8B-407D-8DE2-9349907D62F6}" type="presParOf" srcId="{558AC2B9-0F3D-481F-877C-0494CCAF0273}" destId="{EEC77A12-A179-45E2-B30B-A693BB451D33}" srcOrd="0" destOrd="0" presId="urn:microsoft.com/office/officeart/2005/8/layout/hierarchy3"/>
    <dgm:cxn modelId="{5BA2DD91-BB9A-4775-B167-45F9EBBD56A4}" type="presParOf" srcId="{558AC2B9-0F3D-481F-877C-0494CCAF0273}" destId="{5AFAD4CF-388A-4196-9525-98BFE5E1DE5C}" srcOrd="1" destOrd="0" presId="urn:microsoft.com/office/officeart/2005/8/layout/hierarchy3"/>
    <dgm:cxn modelId="{BE4AE1FB-7012-4AC3-88AD-986DD823F9B5}" type="presParOf" srcId="{558AC2B9-0F3D-481F-877C-0494CCAF0273}" destId="{6C530003-8656-4273-9BDE-96CCD6DB20CB}" srcOrd="2" destOrd="0" presId="urn:microsoft.com/office/officeart/2005/8/layout/hierarchy3"/>
    <dgm:cxn modelId="{18E60F11-6BF3-4837-8BA7-EC271FB05376}" type="presParOf" srcId="{558AC2B9-0F3D-481F-877C-0494CCAF0273}" destId="{E7C4E971-FF1F-42C5-BE28-1F1489549C93}" srcOrd="3" destOrd="0" presId="urn:microsoft.com/office/officeart/2005/8/layout/hierarchy3"/>
    <dgm:cxn modelId="{B10FF105-77B8-4264-B443-E570436CA022}" type="presParOf" srcId="{C420868E-5B28-40B0-9A6E-45F4F7931AA6}" destId="{871D8E09-CCD1-4EDC-A94E-FF7E0853F700}" srcOrd="1" destOrd="0" presId="urn:microsoft.com/office/officeart/2005/8/layout/hierarchy3"/>
    <dgm:cxn modelId="{D2A79C7B-0FF1-4FAC-B097-0D60F4510CAC}" type="presParOf" srcId="{871D8E09-CCD1-4EDC-A94E-FF7E0853F700}" destId="{C73E7C9C-2CF0-4CD8-9077-2F6127682A7F}" srcOrd="0" destOrd="0" presId="urn:microsoft.com/office/officeart/2005/8/layout/hierarchy3"/>
    <dgm:cxn modelId="{DF067242-CF89-4505-A754-9484B61FAD37}" type="presParOf" srcId="{C73E7C9C-2CF0-4CD8-9077-2F6127682A7F}" destId="{A191C00C-7F29-4CE7-A847-3BC092D96F20}" srcOrd="0" destOrd="0" presId="urn:microsoft.com/office/officeart/2005/8/layout/hierarchy3"/>
    <dgm:cxn modelId="{6A2AD2E3-9316-40D2-9AC4-E908A25F7F3F}" type="presParOf" srcId="{C73E7C9C-2CF0-4CD8-9077-2F6127682A7F}" destId="{5BB9195E-236E-44E9-966B-4F77D50C0F4E}" srcOrd="1" destOrd="0" presId="urn:microsoft.com/office/officeart/2005/8/layout/hierarchy3"/>
    <dgm:cxn modelId="{D1079459-96C8-487B-8C25-5FD86239D290}" type="presParOf" srcId="{871D8E09-CCD1-4EDC-A94E-FF7E0853F700}" destId="{5D409564-AFB4-4FDA-AC8D-17CB55D4894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0EA4A6F-41F4-4107-81AB-61B65A0AFAD2}" type="doc">
      <dgm:prSet loTypeId="urn:microsoft.com/office/officeart/2005/8/layout/vList5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B749096-2383-49DD-A06C-ED111D8D0870}">
      <dgm:prSet phldrT="[Text]"/>
      <dgm:spPr/>
      <dgm:t>
        <a:bodyPr/>
        <a:lstStyle/>
        <a:p>
          <a:r>
            <a:rPr lang="en-US" dirty="0" err="1" smtClean="0"/>
            <a:t>Pemakaian</a:t>
          </a:r>
          <a:r>
            <a:rPr lang="en-US" dirty="0" smtClean="0"/>
            <a:t> </a:t>
          </a:r>
          <a:r>
            <a:rPr lang="en-US" dirty="0" err="1" smtClean="0"/>
            <a:t>sendiri</a:t>
          </a:r>
          <a:r>
            <a:rPr lang="en-US" dirty="0" smtClean="0"/>
            <a:t> </a:t>
          </a:r>
          <a:r>
            <a:rPr lang="en-US" dirty="0" err="1" smtClean="0"/>
            <a:t>tujuan</a:t>
          </a:r>
          <a:r>
            <a:rPr lang="en-US" dirty="0" smtClean="0"/>
            <a:t> </a:t>
          </a:r>
          <a:r>
            <a:rPr lang="id-ID" dirty="0" smtClean="0"/>
            <a:t>non </a:t>
          </a:r>
          <a:r>
            <a:rPr lang="en-US" dirty="0" err="1" smtClean="0"/>
            <a:t>produktif</a:t>
          </a:r>
          <a:endParaRPr lang="en-US" dirty="0"/>
        </a:p>
      </dgm:t>
    </dgm:pt>
    <dgm:pt modelId="{FDD7A020-880F-4DD1-A12F-6386A8C91BB6}" type="parTrans" cxnId="{8ADAB6B8-D1AA-443C-B0E5-9815E2619912}">
      <dgm:prSet/>
      <dgm:spPr/>
      <dgm:t>
        <a:bodyPr/>
        <a:lstStyle/>
        <a:p>
          <a:endParaRPr lang="en-US"/>
        </a:p>
      </dgm:t>
    </dgm:pt>
    <dgm:pt modelId="{526E67BE-ED5D-4FF1-ACE5-F4CFAC6F673B}" type="sibTrans" cxnId="{8ADAB6B8-D1AA-443C-B0E5-9815E2619912}">
      <dgm:prSet/>
      <dgm:spPr/>
      <dgm:t>
        <a:bodyPr/>
        <a:lstStyle/>
        <a:p>
          <a:endParaRPr lang="en-US"/>
        </a:p>
      </dgm:t>
    </dgm:pt>
    <dgm:pt modelId="{68DFF01E-2E0D-4D52-B74B-F403CDEA8780}">
      <dgm:prSet phldrT="[Text]"/>
      <dgm:spPr/>
      <dgm:t>
        <a:bodyPr/>
        <a:lstStyle/>
        <a:p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terhutang</a:t>
          </a:r>
          <a:r>
            <a:rPr lang="en-US" dirty="0" smtClean="0"/>
            <a:t> PPN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PPnBM</a:t>
          </a:r>
          <a:endParaRPr lang="en-US" dirty="0"/>
        </a:p>
      </dgm:t>
    </dgm:pt>
    <dgm:pt modelId="{62522FA7-A36D-42AC-968E-FBFBCC716264}" type="parTrans" cxnId="{E754865A-8677-4CC6-AE49-6463AD18B9A4}">
      <dgm:prSet/>
      <dgm:spPr/>
      <dgm:t>
        <a:bodyPr/>
        <a:lstStyle/>
        <a:p>
          <a:endParaRPr lang="en-US"/>
        </a:p>
      </dgm:t>
    </dgm:pt>
    <dgm:pt modelId="{C315D892-B8D7-4755-BD1A-B20D02E10FC5}" type="sibTrans" cxnId="{E754865A-8677-4CC6-AE49-6463AD18B9A4}">
      <dgm:prSet/>
      <dgm:spPr/>
      <dgm:t>
        <a:bodyPr/>
        <a:lstStyle/>
        <a:p>
          <a:endParaRPr lang="en-US"/>
        </a:p>
      </dgm:t>
    </dgm:pt>
    <dgm:pt modelId="{B08F9E9B-05FB-4D13-8920-1E29C0592EB9}">
      <dgm:prSet phldrT="[Text]"/>
      <dgm:spPr/>
      <dgm:t>
        <a:bodyPr/>
        <a:lstStyle/>
        <a:p>
          <a:r>
            <a:rPr lang="en-US" dirty="0" err="1" smtClean="0"/>
            <a:t>Pemakaian</a:t>
          </a:r>
          <a:r>
            <a:rPr lang="en-US" dirty="0" smtClean="0"/>
            <a:t> </a:t>
          </a:r>
          <a:r>
            <a:rPr lang="en-US" dirty="0" err="1" smtClean="0"/>
            <a:t>sendiri</a:t>
          </a:r>
          <a:r>
            <a:rPr lang="en-US" dirty="0" smtClean="0"/>
            <a:t> </a:t>
          </a:r>
          <a:r>
            <a:rPr lang="en-US" dirty="0" err="1" smtClean="0"/>
            <a:t>tujuan</a:t>
          </a:r>
          <a:r>
            <a:rPr lang="en-US" dirty="0" smtClean="0"/>
            <a:t> </a:t>
          </a:r>
          <a:r>
            <a:rPr lang="en-US" dirty="0" err="1" smtClean="0"/>
            <a:t>produktif</a:t>
          </a:r>
          <a:endParaRPr lang="en-US" dirty="0"/>
        </a:p>
      </dgm:t>
    </dgm:pt>
    <dgm:pt modelId="{21122E62-477E-4F36-AB3B-E2D843C08E42}" type="parTrans" cxnId="{E3BB95A1-E935-40F8-A15E-BA806AA58BD7}">
      <dgm:prSet/>
      <dgm:spPr/>
      <dgm:t>
        <a:bodyPr/>
        <a:lstStyle/>
        <a:p>
          <a:endParaRPr lang="en-US"/>
        </a:p>
      </dgm:t>
    </dgm:pt>
    <dgm:pt modelId="{E888D14C-85B5-4E25-8CF4-8E58205532E8}" type="sibTrans" cxnId="{E3BB95A1-E935-40F8-A15E-BA806AA58BD7}">
      <dgm:prSet/>
      <dgm:spPr/>
      <dgm:t>
        <a:bodyPr/>
        <a:lstStyle/>
        <a:p>
          <a:endParaRPr lang="en-US"/>
        </a:p>
      </dgm:t>
    </dgm:pt>
    <dgm:pt modelId="{20B35D5D-5D88-4D1E-81E7-6237E96090E6}">
      <dgm:prSet phldrT="[Text]"/>
      <dgm:spPr/>
      <dgm:t>
        <a:bodyPr/>
        <a:lstStyle/>
        <a:p>
          <a:r>
            <a:rPr lang="en-US" dirty="0" err="1" smtClean="0"/>
            <a:t>Terutang</a:t>
          </a:r>
          <a:r>
            <a:rPr lang="en-US" dirty="0" smtClean="0"/>
            <a:t> PPN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PPnBM</a:t>
          </a:r>
          <a:endParaRPr lang="en-US" dirty="0"/>
        </a:p>
      </dgm:t>
    </dgm:pt>
    <dgm:pt modelId="{221568F9-E6C9-4B38-A82A-73FCFFF32389}" type="parTrans" cxnId="{632B8031-C4F5-4B57-BF07-4A167613AA9E}">
      <dgm:prSet/>
      <dgm:spPr/>
      <dgm:t>
        <a:bodyPr/>
        <a:lstStyle/>
        <a:p>
          <a:endParaRPr lang="en-US"/>
        </a:p>
      </dgm:t>
    </dgm:pt>
    <dgm:pt modelId="{C7859C70-71F5-430E-8DBB-9193A7AAD34B}" type="sibTrans" cxnId="{632B8031-C4F5-4B57-BF07-4A167613AA9E}">
      <dgm:prSet/>
      <dgm:spPr/>
      <dgm:t>
        <a:bodyPr/>
        <a:lstStyle/>
        <a:p>
          <a:endParaRPr lang="en-US"/>
        </a:p>
      </dgm:t>
    </dgm:pt>
    <dgm:pt modelId="{BF8A9960-7A22-45C0-A8D0-A44E6D1F9F5C}">
      <dgm:prSet phldrT="[Text]"/>
      <dgm:spPr/>
      <dgm:t>
        <a:bodyPr/>
        <a:lstStyle/>
        <a:p>
          <a:r>
            <a:rPr lang="en-US" dirty="0" err="1" smtClean="0"/>
            <a:t>Pemberian</a:t>
          </a:r>
          <a:r>
            <a:rPr lang="en-US" dirty="0" smtClean="0"/>
            <a:t> </a:t>
          </a:r>
          <a:r>
            <a:rPr lang="en-US" dirty="0" err="1" smtClean="0"/>
            <a:t>Cuma-cuma</a:t>
          </a:r>
          <a:endParaRPr lang="en-US" dirty="0"/>
        </a:p>
      </dgm:t>
    </dgm:pt>
    <dgm:pt modelId="{C79F4E60-646F-4E21-8876-2C39C7C3BB46}" type="parTrans" cxnId="{A12273FD-2771-44CF-BFE1-97CF1276476F}">
      <dgm:prSet/>
      <dgm:spPr/>
      <dgm:t>
        <a:bodyPr/>
        <a:lstStyle/>
        <a:p>
          <a:endParaRPr lang="en-US"/>
        </a:p>
      </dgm:t>
    </dgm:pt>
    <dgm:pt modelId="{DE7BA10C-6980-4C59-9B71-D5C7A21D8BFA}" type="sibTrans" cxnId="{A12273FD-2771-44CF-BFE1-97CF1276476F}">
      <dgm:prSet/>
      <dgm:spPr/>
      <dgm:t>
        <a:bodyPr/>
        <a:lstStyle/>
        <a:p>
          <a:endParaRPr lang="en-US"/>
        </a:p>
      </dgm:t>
    </dgm:pt>
    <dgm:pt modelId="{5684E267-F4A9-44ED-92DC-3217AB626014}">
      <dgm:prSet phldrT="[Text]"/>
      <dgm:spPr/>
      <dgm:t>
        <a:bodyPr/>
        <a:lstStyle/>
        <a:p>
          <a:r>
            <a:rPr lang="en-US" dirty="0" err="1" smtClean="0"/>
            <a:t>Terhutang</a:t>
          </a:r>
          <a:r>
            <a:rPr lang="en-US" dirty="0" smtClean="0"/>
            <a:t> PPN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PPnBM</a:t>
          </a:r>
          <a:endParaRPr lang="en-US" dirty="0"/>
        </a:p>
      </dgm:t>
    </dgm:pt>
    <dgm:pt modelId="{DAC955BB-11ED-46CF-9ABB-39AE138AF251}" type="parTrans" cxnId="{43BBD108-9C5D-4BFC-8F97-05C5E912CC50}">
      <dgm:prSet/>
      <dgm:spPr/>
      <dgm:t>
        <a:bodyPr/>
        <a:lstStyle/>
        <a:p>
          <a:endParaRPr lang="en-US"/>
        </a:p>
      </dgm:t>
    </dgm:pt>
    <dgm:pt modelId="{AAD03C11-06DB-4225-B5D6-E68378DE059E}" type="sibTrans" cxnId="{43BBD108-9C5D-4BFC-8F97-05C5E912CC50}">
      <dgm:prSet/>
      <dgm:spPr/>
      <dgm:t>
        <a:bodyPr/>
        <a:lstStyle/>
        <a:p>
          <a:endParaRPr lang="en-US"/>
        </a:p>
      </dgm:t>
    </dgm:pt>
    <dgm:pt modelId="{7C8F5025-A6FF-43C8-A22B-7692EB2B2356}" type="pres">
      <dgm:prSet presAssocID="{60EA4A6F-41F4-4107-81AB-61B65A0AFAD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EA68E3-342E-4CF4-A5E0-5C69A0858E1A}" type="pres">
      <dgm:prSet presAssocID="{0B749096-2383-49DD-A06C-ED111D8D0870}" presName="linNode" presStyleCnt="0"/>
      <dgm:spPr/>
    </dgm:pt>
    <dgm:pt modelId="{EAF74E82-1D83-4E01-A400-B24E115A24A7}" type="pres">
      <dgm:prSet presAssocID="{0B749096-2383-49DD-A06C-ED111D8D087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14207D-4E5C-4D23-A37A-041D22B5F8B6}" type="pres">
      <dgm:prSet presAssocID="{0B749096-2383-49DD-A06C-ED111D8D087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668DBC-AA58-493E-A1FE-167F4ACF4661}" type="pres">
      <dgm:prSet presAssocID="{526E67BE-ED5D-4FF1-ACE5-F4CFAC6F673B}" presName="sp" presStyleCnt="0"/>
      <dgm:spPr/>
    </dgm:pt>
    <dgm:pt modelId="{9ED8D9A4-4AF9-43F4-AAC4-36F5DB70567B}" type="pres">
      <dgm:prSet presAssocID="{B08F9E9B-05FB-4D13-8920-1E29C0592EB9}" presName="linNode" presStyleCnt="0"/>
      <dgm:spPr/>
    </dgm:pt>
    <dgm:pt modelId="{0803BF22-C773-4929-B83E-27263CC54DB7}" type="pres">
      <dgm:prSet presAssocID="{B08F9E9B-05FB-4D13-8920-1E29C0592EB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5DE42B-CEB2-41AC-8CB0-0A6388BB59E6}" type="pres">
      <dgm:prSet presAssocID="{B08F9E9B-05FB-4D13-8920-1E29C0592EB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2E13FE-7C17-4556-A7E8-62F76D814CDF}" type="pres">
      <dgm:prSet presAssocID="{E888D14C-85B5-4E25-8CF4-8E58205532E8}" presName="sp" presStyleCnt="0"/>
      <dgm:spPr/>
    </dgm:pt>
    <dgm:pt modelId="{CA7D7CCC-8F42-4BD3-9D10-9BFC61CA8E2E}" type="pres">
      <dgm:prSet presAssocID="{BF8A9960-7A22-45C0-A8D0-A44E6D1F9F5C}" presName="linNode" presStyleCnt="0"/>
      <dgm:spPr/>
    </dgm:pt>
    <dgm:pt modelId="{1A516776-0217-430F-A9D9-BFBBFA24F2DE}" type="pres">
      <dgm:prSet presAssocID="{BF8A9960-7A22-45C0-A8D0-A44E6D1F9F5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E9F14B-4C83-406C-88B9-E3CE2F554009}" type="pres">
      <dgm:prSet presAssocID="{BF8A9960-7A22-45C0-A8D0-A44E6D1F9F5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30B745-EA0D-46F5-8C4E-71DBFFCB9744}" type="presOf" srcId="{5684E267-F4A9-44ED-92DC-3217AB626014}" destId="{DBE9F14B-4C83-406C-88B9-E3CE2F554009}" srcOrd="0" destOrd="0" presId="urn:microsoft.com/office/officeart/2005/8/layout/vList5"/>
    <dgm:cxn modelId="{E0BC1A20-A745-4790-B03A-295C612DC918}" type="presOf" srcId="{0B749096-2383-49DD-A06C-ED111D8D0870}" destId="{EAF74E82-1D83-4E01-A400-B24E115A24A7}" srcOrd="0" destOrd="0" presId="urn:microsoft.com/office/officeart/2005/8/layout/vList5"/>
    <dgm:cxn modelId="{D89479D9-D0A1-472B-840C-25F8473E7D00}" type="presOf" srcId="{20B35D5D-5D88-4D1E-81E7-6237E96090E6}" destId="{5B5DE42B-CEB2-41AC-8CB0-0A6388BB59E6}" srcOrd="0" destOrd="0" presId="urn:microsoft.com/office/officeart/2005/8/layout/vList5"/>
    <dgm:cxn modelId="{44F666A2-3676-4977-8D41-233474450828}" type="presOf" srcId="{68DFF01E-2E0D-4D52-B74B-F403CDEA8780}" destId="{6814207D-4E5C-4D23-A37A-041D22B5F8B6}" srcOrd="0" destOrd="0" presId="urn:microsoft.com/office/officeart/2005/8/layout/vList5"/>
    <dgm:cxn modelId="{5743D9A9-7714-43D5-8341-7D9A27747E2A}" type="presOf" srcId="{B08F9E9B-05FB-4D13-8920-1E29C0592EB9}" destId="{0803BF22-C773-4929-B83E-27263CC54DB7}" srcOrd="0" destOrd="0" presId="urn:microsoft.com/office/officeart/2005/8/layout/vList5"/>
    <dgm:cxn modelId="{43BBD108-9C5D-4BFC-8F97-05C5E912CC50}" srcId="{BF8A9960-7A22-45C0-A8D0-A44E6D1F9F5C}" destId="{5684E267-F4A9-44ED-92DC-3217AB626014}" srcOrd="0" destOrd="0" parTransId="{DAC955BB-11ED-46CF-9ABB-39AE138AF251}" sibTransId="{AAD03C11-06DB-4225-B5D6-E68378DE059E}"/>
    <dgm:cxn modelId="{8ADAB6B8-D1AA-443C-B0E5-9815E2619912}" srcId="{60EA4A6F-41F4-4107-81AB-61B65A0AFAD2}" destId="{0B749096-2383-49DD-A06C-ED111D8D0870}" srcOrd="0" destOrd="0" parTransId="{FDD7A020-880F-4DD1-A12F-6386A8C91BB6}" sibTransId="{526E67BE-ED5D-4FF1-ACE5-F4CFAC6F673B}"/>
    <dgm:cxn modelId="{4E5FC228-C79D-46F1-9DB8-378C4BA1EF84}" type="presOf" srcId="{60EA4A6F-41F4-4107-81AB-61B65A0AFAD2}" destId="{7C8F5025-A6FF-43C8-A22B-7692EB2B2356}" srcOrd="0" destOrd="0" presId="urn:microsoft.com/office/officeart/2005/8/layout/vList5"/>
    <dgm:cxn modelId="{E754865A-8677-4CC6-AE49-6463AD18B9A4}" srcId="{0B749096-2383-49DD-A06C-ED111D8D0870}" destId="{68DFF01E-2E0D-4D52-B74B-F403CDEA8780}" srcOrd="0" destOrd="0" parTransId="{62522FA7-A36D-42AC-968E-FBFBCC716264}" sibTransId="{C315D892-B8D7-4755-BD1A-B20D02E10FC5}"/>
    <dgm:cxn modelId="{632B8031-C4F5-4B57-BF07-4A167613AA9E}" srcId="{B08F9E9B-05FB-4D13-8920-1E29C0592EB9}" destId="{20B35D5D-5D88-4D1E-81E7-6237E96090E6}" srcOrd="0" destOrd="0" parTransId="{221568F9-E6C9-4B38-A82A-73FCFFF32389}" sibTransId="{C7859C70-71F5-430E-8DBB-9193A7AAD34B}"/>
    <dgm:cxn modelId="{E3BB95A1-E935-40F8-A15E-BA806AA58BD7}" srcId="{60EA4A6F-41F4-4107-81AB-61B65A0AFAD2}" destId="{B08F9E9B-05FB-4D13-8920-1E29C0592EB9}" srcOrd="1" destOrd="0" parTransId="{21122E62-477E-4F36-AB3B-E2D843C08E42}" sibTransId="{E888D14C-85B5-4E25-8CF4-8E58205532E8}"/>
    <dgm:cxn modelId="{A12273FD-2771-44CF-BFE1-97CF1276476F}" srcId="{60EA4A6F-41F4-4107-81AB-61B65A0AFAD2}" destId="{BF8A9960-7A22-45C0-A8D0-A44E6D1F9F5C}" srcOrd="2" destOrd="0" parTransId="{C79F4E60-646F-4E21-8876-2C39C7C3BB46}" sibTransId="{DE7BA10C-6980-4C59-9B71-D5C7A21D8BFA}"/>
    <dgm:cxn modelId="{C34C5854-B1A4-4DB4-A14E-15E975FB2995}" type="presOf" srcId="{BF8A9960-7A22-45C0-A8D0-A44E6D1F9F5C}" destId="{1A516776-0217-430F-A9D9-BFBBFA24F2DE}" srcOrd="0" destOrd="0" presId="urn:microsoft.com/office/officeart/2005/8/layout/vList5"/>
    <dgm:cxn modelId="{C3AE24A1-CCCC-4958-AF1B-A8520D5D86FF}" type="presParOf" srcId="{7C8F5025-A6FF-43C8-A22B-7692EB2B2356}" destId="{18EA68E3-342E-4CF4-A5E0-5C69A0858E1A}" srcOrd="0" destOrd="0" presId="urn:microsoft.com/office/officeart/2005/8/layout/vList5"/>
    <dgm:cxn modelId="{16CE72A6-1B17-4B2C-98E8-8AFE22D5B390}" type="presParOf" srcId="{18EA68E3-342E-4CF4-A5E0-5C69A0858E1A}" destId="{EAF74E82-1D83-4E01-A400-B24E115A24A7}" srcOrd="0" destOrd="0" presId="urn:microsoft.com/office/officeart/2005/8/layout/vList5"/>
    <dgm:cxn modelId="{57A6C093-6460-4735-9D66-EFB86827F23D}" type="presParOf" srcId="{18EA68E3-342E-4CF4-A5E0-5C69A0858E1A}" destId="{6814207D-4E5C-4D23-A37A-041D22B5F8B6}" srcOrd="1" destOrd="0" presId="urn:microsoft.com/office/officeart/2005/8/layout/vList5"/>
    <dgm:cxn modelId="{2C7EAF6F-04B0-4F45-BF1D-24D25FDAB3AA}" type="presParOf" srcId="{7C8F5025-A6FF-43C8-A22B-7692EB2B2356}" destId="{B9668DBC-AA58-493E-A1FE-167F4ACF4661}" srcOrd="1" destOrd="0" presId="urn:microsoft.com/office/officeart/2005/8/layout/vList5"/>
    <dgm:cxn modelId="{1B5A2645-5778-4400-9EA5-DA7625516E4B}" type="presParOf" srcId="{7C8F5025-A6FF-43C8-A22B-7692EB2B2356}" destId="{9ED8D9A4-4AF9-43F4-AAC4-36F5DB70567B}" srcOrd="2" destOrd="0" presId="urn:microsoft.com/office/officeart/2005/8/layout/vList5"/>
    <dgm:cxn modelId="{8D65F7C2-F011-4F63-AFB3-5221DB07FE95}" type="presParOf" srcId="{9ED8D9A4-4AF9-43F4-AAC4-36F5DB70567B}" destId="{0803BF22-C773-4929-B83E-27263CC54DB7}" srcOrd="0" destOrd="0" presId="urn:microsoft.com/office/officeart/2005/8/layout/vList5"/>
    <dgm:cxn modelId="{13A3DC81-E976-441C-A7E6-1DB911DC14F4}" type="presParOf" srcId="{9ED8D9A4-4AF9-43F4-AAC4-36F5DB70567B}" destId="{5B5DE42B-CEB2-41AC-8CB0-0A6388BB59E6}" srcOrd="1" destOrd="0" presId="urn:microsoft.com/office/officeart/2005/8/layout/vList5"/>
    <dgm:cxn modelId="{84725193-71FB-4301-8FB1-EC95B915F6A2}" type="presParOf" srcId="{7C8F5025-A6FF-43C8-A22B-7692EB2B2356}" destId="{E32E13FE-7C17-4556-A7E8-62F76D814CDF}" srcOrd="3" destOrd="0" presId="urn:microsoft.com/office/officeart/2005/8/layout/vList5"/>
    <dgm:cxn modelId="{8B483910-7807-47B3-8265-D55BE4654B82}" type="presParOf" srcId="{7C8F5025-A6FF-43C8-A22B-7692EB2B2356}" destId="{CA7D7CCC-8F42-4BD3-9D10-9BFC61CA8E2E}" srcOrd="4" destOrd="0" presId="urn:microsoft.com/office/officeart/2005/8/layout/vList5"/>
    <dgm:cxn modelId="{88202935-978D-441A-9FB7-AC3F52101C59}" type="presParOf" srcId="{CA7D7CCC-8F42-4BD3-9D10-9BFC61CA8E2E}" destId="{1A516776-0217-430F-A9D9-BFBBFA24F2DE}" srcOrd="0" destOrd="0" presId="urn:microsoft.com/office/officeart/2005/8/layout/vList5"/>
    <dgm:cxn modelId="{F394F40C-FA2D-4A0A-B3B8-48E85F119F74}" type="presParOf" srcId="{CA7D7CCC-8F42-4BD3-9D10-9BFC61CA8E2E}" destId="{DBE9F14B-4C83-406C-88B9-E3CE2F55400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D33AF91-9655-48D3-9944-1D418E41B1B5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AE5C9AF-F205-4C51-9249-566FADAF1B4C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Jika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pembeli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barang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adalah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bendahara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pemerintah</a:t>
          </a:r>
          <a:r>
            <a:rPr lang="en-US" dirty="0" smtClean="0">
              <a:solidFill>
                <a:schemeClr val="tx1"/>
              </a:solidFill>
            </a:rPr>
            <a:t> (</a:t>
          </a:r>
          <a:r>
            <a:rPr lang="en-US" dirty="0" err="1" smtClean="0">
              <a:solidFill>
                <a:schemeClr val="tx1"/>
              </a:solidFill>
            </a:rPr>
            <a:t>dana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berasal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dari</a:t>
          </a:r>
          <a:r>
            <a:rPr lang="en-US" dirty="0" smtClean="0">
              <a:solidFill>
                <a:schemeClr val="tx1"/>
              </a:solidFill>
            </a:rPr>
            <a:t> APBN/D)</a:t>
          </a:r>
          <a:endParaRPr lang="en-US" dirty="0">
            <a:solidFill>
              <a:schemeClr val="tx1"/>
            </a:solidFill>
          </a:endParaRPr>
        </a:p>
      </dgm:t>
    </dgm:pt>
    <dgm:pt modelId="{869A9E5E-87A1-49D2-9AC3-D2344B2DEAC9}" type="parTrans" cxnId="{BE8534E3-ADEC-4BDB-A3FF-92868AD740F4}">
      <dgm:prSet/>
      <dgm:spPr/>
      <dgm:t>
        <a:bodyPr/>
        <a:lstStyle/>
        <a:p>
          <a:endParaRPr lang="en-US"/>
        </a:p>
      </dgm:t>
    </dgm:pt>
    <dgm:pt modelId="{409F5A7A-1426-4A83-846E-80919B1BB909}" type="sibTrans" cxnId="{BE8534E3-ADEC-4BDB-A3FF-92868AD740F4}">
      <dgm:prSet/>
      <dgm:spPr/>
      <dgm:t>
        <a:bodyPr/>
        <a:lstStyle/>
        <a:p>
          <a:endParaRPr lang="en-US"/>
        </a:p>
      </dgm:t>
    </dgm:pt>
    <dgm:pt modelId="{E70936A5-BF0D-4DB6-831C-47DF225755CB}">
      <dgm:prSet phldrT="[Text]" custT="1"/>
      <dgm:spPr/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Yang </a:t>
          </a:r>
          <a:r>
            <a:rPr lang="en-US" sz="2800" dirty="0" err="1" smtClean="0">
              <a:solidFill>
                <a:schemeClr val="tx1"/>
              </a:solidFill>
            </a:rPr>
            <a:t>akan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memungut</a:t>
          </a:r>
          <a:r>
            <a:rPr lang="en-US" sz="2800" dirty="0" smtClean="0">
              <a:solidFill>
                <a:schemeClr val="tx1"/>
              </a:solidFill>
            </a:rPr>
            <a:t> PPN </a:t>
          </a:r>
          <a:r>
            <a:rPr lang="en-US" sz="2800" dirty="0" err="1" smtClean="0">
              <a:solidFill>
                <a:schemeClr val="tx1"/>
              </a:solidFill>
            </a:rPr>
            <a:t>adalah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endParaRPr lang="en-US" sz="2800" dirty="0">
            <a:solidFill>
              <a:schemeClr val="tx1"/>
            </a:solidFill>
          </a:endParaRPr>
        </a:p>
      </dgm:t>
    </dgm:pt>
    <dgm:pt modelId="{0FB4F273-EAE8-4BFC-AA3D-E604817DC45E}" type="parTrans" cxnId="{D728615B-52DA-4F65-8B3E-A242B3EE4866}">
      <dgm:prSet/>
      <dgm:spPr/>
      <dgm:t>
        <a:bodyPr/>
        <a:lstStyle/>
        <a:p>
          <a:endParaRPr lang="en-US"/>
        </a:p>
      </dgm:t>
    </dgm:pt>
    <dgm:pt modelId="{E9E395B1-DE7A-4F5C-A964-B34BF81AEF53}" type="sibTrans" cxnId="{D728615B-52DA-4F65-8B3E-A242B3EE4866}">
      <dgm:prSet/>
      <dgm:spPr/>
      <dgm:t>
        <a:bodyPr/>
        <a:lstStyle/>
        <a:p>
          <a:endParaRPr lang="en-US"/>
        </a:p>
      </dgm:t>
    </dgm:pt>
    <dgm:pt modelId="{526D7493-7834-4CE8-864E-56552B885E1A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2800" dirty="0" err="1" smtClean="0">
              <a:solidFill>
                <a:schemeClr val="tx1"/>
              </a:solidFill>
            </a:rPr>
            <a:t>Bendahara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pemerintah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sendiri</a:t>
          </a:r>
          <a:endParaRPr lang="en-US" sz="2800" dirty="0">
            <a:solidFill>
              <a:schemeClr val="tx1"/>
            </a:solidFill>
          </a:endParaRPr>
        </a:p>
      </dgm:t>
    </dgm:pt>
    <dgm:pt modelId="{C4136315-718C-478B-A617-1D1804E37150}" type="parTrans" cxnId="{88971912-D20C-44DE-9156-90DDF20077A7}">
      <dgm:prSet/>
      <dgm:spPr/>
      <dgm:t>
        <a:bodyPr/>
        <a:lstStyle/>
        <a:p>
          <a:endParaRPr lang="en-US"/>
        </a:p>
      </dgm:t>
    </dgm:pt>
    <dgm:pt modelId="{30630F8C-61FD-4C27-87C4-CC06CA0D4402}" type="sibTrans" cxnId="{88971912-D20C-44DE-9156-90DDF20077A7}">
      <dgm:prSet/>
      <dgm:spPr/>
      <dgm:t>
        <a:bodyPr/>
        <a:lstStyle/>
        <a:p>
          <a:endParaRPr lang="en-US"/>
        </a:p>
      </dgm:t>
    </dgm:pt>
    <dgm:pt modelId="{D7302944-2B5E-4180-A198-08C34524E428}" type="pres">
      <dgm:prSet presAssocID="{3D33AF91-9655-48D3-9944-1D418E41B1B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DD542E-15EE-436D-9AC1-5FAD22E9FB86}" type="pres">
      <dgm:prSet presAssocID="{3D33AF91-9655-48D3-9944-1D418E41B1B5}" presName="dummyMaxCanvas" presStyleCnt="0">
        <dgm:presLayoutVars/>
      </dgm:prSet>
      <dgm:spPr/>
    </dgm:pt>
    <dgm:pt modelId="{A52DC897-EE87-4EA0-B7F4-48B6938317BB}" type="pres">
      <dgm:prSet presAssocID="{3D33AF91-9655-48D3-9944-1D418E41B1B5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7E4E54-B961-4D0A-873E-C5C672512F43}" type="pres">
      <dgm:prSet presAssocID="{3D33AF91-9655-48D3-9944-1D418E41B1B5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A7179F-8D1E-455F-8F48-D6BAD58DBC95}" type="pres">
      <dgm:prSet presAssocID="{3D33AF91-9655-48D3-9944-1D418E41B1B5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879A2C-CCE4-4D2D-A085-30F685B6608B}" type="pres">
      <dgm:prSet presAssocID="{3D33AF91-9655-48D3-9944-1D418E41B1B5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853192-3ECE-4BF8-B519-45E24F165E22}" type="pres">
      <dgm:prSet presAssocID="{3D33AF91-9655-48D3-9944-1D418E41B1B5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9F39E-204C-4A7E-A54F-EC0353759DBF}" type="pres">
      <dgm:prSet presAssocID="{3D33AF91-9655-48D3-9944-1D418E41B1B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E87A3A-8829-4BF1-9E8B-0D11B459A8FA}" type="pres">
      <dgm:prSet presAssocID="{3D33AF91-9655-48D3-9944-1D418E41B1B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39D7B4-95B1-4EFE-B7B5-E4A343014210}" type="pres">
      <dgm:prSet presAssocID="{3D33AF91-9655-48D3-9944-1D418E41B1B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BAE30D-B870-49D7-AF87-714BB2E73EF4}" type="presOf" srcId="{409F5A7A-1426-4A83-846E-80919B1BB909}" destId="{A6879A2C-CCE4-4D2D-A085-30F685B6608B}" srcOrd="0" destOrd="0" presId="urn:microsoft.com/office/officeart/2005/8/layout/vProcess5"/>
    <dgm:cxn modelId="{D025038C-BCF6-4728-83EC-7B1032F30A42}" type="presOf" srcId="{E70936A5-BF0D-4DB6-831C-47DF225755CB}" destId="{537E4E54-B961-4D0A-873E-C5C672512F43}" srcOrd="0" destOrd="0" presId="urn:microsoft.com/office/officeart/2005/8/layout/vProcess5"/>
    <dgm:cxn modelId="{E6F893A0-CE8E-4C0C-BF28-2B4CE9262437}" type="presOf" srcId="{3D33AF91-9655-48D3-9944-1D418E41B1B5}" destId="{D7302944-2B5E-4180-A198-08C34524E428}" srcOrd="0" destOrd="0" presId="urn:microsoft.com/office/officeart/2005/8/layout/vProcess5"/>
    <dgm:cxn modelId="{17695E9E-3938-47B0-A8EB-D67BB1E36011}" type="presOf" srcId="{E70936A5-BF0D-4DB6-831C-47DF225755CB}" destId="{CDE87A3A-8829-4BF1-9E8B-0D11B459A8FA}" srcOrd="1" destOrd="0" presId="urn:microsoft.com/office/officeart/2005/8/layout/vProcess5"/>
    <dgm:cxn modelId="{95D3B86D-CC3A-4206-8E66-6179AC2B8D44}" type="presOf" srcId="{526D7493-7834-4CE8-864E-56552B885E1A}" destId="{5BA7179F-8D1E-455F-8F48-D6BAD58DBC95}" srcOrd="0" destOrd="0" presId="urn:microsoft.com/office/officeart/2005/8/layout/vProcess5"/>
    <dgm:cxn modelId="{A515E2E5-1B1D-4D83-8C3F-BF97C22C7B24}" type="presOf" srcId="{E9E395B1-DE7A-4F5C-A964-B34BF81AEF53}" destId="{29853192-3ECE-4BF8-B519-45E24F165E22}" srcOrd="0" destOrd="0" presId="urn:microsoft.com/office/officeart/2005/8/layout/vProcess5"/>
    <dgm:cxn modelId="{0F66A18A-FE46-476E-8B83-C90CEF6E32D1}" type="presOf" srcId="{FAE5C9AF-F205-4C51-9249-566FADAF1B4C}" destId="{A52DC897-EE87-4EA0-B7F4-48B6938317BB}" srcOrd="0" destOrd="0" presId="urn:microsoft.com/office/officeart/2005/8/layout/vProcess5"/>
    <dgm:cxn modelId="{D728615B-52DA-4F65-8B3E-A242B3EE4866}" srcId="{3D33AF91-9655-48D3-9944-1D418E41B1B5}" destId="{E70936A5-BF0D-4DB6-831C-47DF225755CB}" srcOrd="1" destOrd="0" parTransId="{0FB4F273-EAE8-4BFC-AA3D-E604817DC45E}" sibTransId="{E9E395B1-DE7A-4F5C-A964-B34BF81AEF53}"/>
    <dgm:cxn modelId="{BF0422D9-284E-4640-BFA7-9DD0FABB1B61}" type="presOf" srcId="{FAE5C9AF-F205-4C51-9249-566FADAF1B4C}" destId="{4399F39E-204C-4A7E-A54F-EC0353759DBF}" srcOrd="1" destOrd="0" presId="urn:microsoft.com/office/officeart/2005/8/layout/vProcess5"/>
    <dgm:cxn modelId="{BE8534E3-ADEC-4BDB-A3FF-92868AD740F4}" srcId="{3D33AF91-9655-48D3-9944-1D418E41B1B5}" destId="{FAE5C9AF-F205-4C51-9249-566FADAF1B4C}" srcOrd="0" destOrd="0" parTransId="{869A9E5E-87A1-49D2-9AC3-D2344B2DEAC9}" sibTransId="{409F5A7A-1426-4A83-846E-80919B1BB909}"/>
    <dgm:cxn modelId="{88971912-D20C-44DE-9156-90DDF20077A7}" srcId="{3D33AF91-9655-48D3-9944-1D418E41B1B5}" destId="{526D7493-7834-4CE8-864E-56552B885E1A}" srcOrd="2" destOrd="0" parTransId="{C4136315-718C-478B-A617-1D1804E37150}" sibTransId="{30630F8C-61FD-4C27-87C4-CC06CA0D4402}"/>
    <dgm:cxn modelId="{393806EB-61CE-45EB-AC62-54726E55A859}" type="presOf" srcId="{526D7493-7834-4CE8-864E-56552B885E1A}" destId="{3B39D7B4-95B1-4EFE-B7B5-E4A343014210}" srcOrd="1" destOrd="0" presId="urn:microsoft.com/office/officeart/2005/8/layout/vProcess5"/>
    <dgm:cxn modelId="{1ED01AB8-B11A-483F-91B3-D89F27250778}" type="presParOf" srcId="{D7302944-2B5E-4180-A198-08C34524E428}" destId="{97DD542E-15EE-436D-9AC1-5FAD22E9FB86}" srcOrd="0" destOrd="0" presId="urn:microsoft.com/office/officeart/2005/8/layout/vProcess5"/>
    <dgm:cxn modelId="{A37EBAA5-FCA8-40EF-BD20-F923993E5839}" type="presParOf" srcId="{D7302944-2B5E-4180-A198-08C34524E428}" destId="{A52DC897-EE87-4EA0-B7F4-48B6938317BB}" srcOrd="1" destOrd="0" presId="urn:microsoft.com/office/officeart/2005/8/layout/vProcess5"/>
    <dgm:cxn modelId="{8E68BDE6-DCA3-493E-8D39-2154EDA972FC}" type="presParOf" srcId="{D7302944-2B5E-4180-A198-08C34524E428}" destId="{537E4E54-B961-4D0A-873E-C5C672512F43}" srcOrd="2" destOrd="0" presId="urn:microsoft.com/office/officeart/2005/8/layout/vProcess5"/>
    <dgm:cxn modelId="{D5AE4029-0694-4FD6-962C-087B7C37264A}" type="presParOf" srcId="{D7302944-2B5E-4180-A198-08C34524E428}" destId="{5BA7179F-8D1E-455F-8F48-D6BAD58DBC95}" srcOrd="3" destOrd="0" presId="urn:microsoft.com/office/officeart/2005/8/layout/vProcess5"/>
    <dgm:cxn modelId="{A176CECB-7456-49F7-92A0-C63AC5095629}" type="presParOf" srcId="{D7302944-2B5E-4180-A198-08C34524E428}" destId="{A6879A2C-CCE4-4D2D-A085-30F685B6608B}" srcOrd="4" destOrd="0" presId="urn:microsoft.com/office/officeart/2005/8/layout/vProcess5"/>
    <dgm:cxn modelId="{C0236561-8F33-443D-820D-82318727869A}" type="presParOf" srcId="{D7302944-2B5E-4180-A198-08C34524E428}" destId="{29853192-3ECE-4BF8-B519-45E24F165E22}" srcOrd="5" destOrd="0" presId="urn:microsoft.com/office/officeart/2005/8/layout/vProcess5"/>
    <dgm:cxn modelId="{70A2AEC9-ED8A-4BB7-8B19-CACAAB2D894E}" type="presParOf" srcId="{D7302944-2B5E-4180-A198-08C34524E428}" destId="{4399F39E-204C-4A7E-A54F-EC0353759DBF}" srcOrd="6" destOrd="0" presId="urn:microsoft.com/office/officeart/2005/8/layout/vProcess5"/>
    <dgm:cxn modelId="{9CE0449D-1F7F-47B5-8A68-2921829243E5}" type="presParOf" srcId="{D7302944-2B5E-4180-A198-08C34524E428}" destId="{CDE87A3A-8829-4BF1-9E8B-0D11B459A8FA}" srcOrd="7" destOrd="0" presId="urn:microsoft.com/office/officeart/2005/8/layout/vProcess5"/>
    <dgm:cxn modelId="{ED99B8B1-B98F-4311-AB19-B631C3A193A5}" type="presParOf" srcId="{D7302944-2B5E-4180-A198-08C34524E428}" destId="{3B39D7B4-95B1-4EFE-B7B5-E4A34301421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CFF47B-4FBF-4169-B2E7-79390138B006}" type="doc">
      <dgm:prSet loTypeId="urn:microsoft.com/office/officeart/2005/8/layout/venn3" loCatId="relationship" qsTypeId="urn:microsoft.com/office/officeart/2005/8/quickstyle/simple5" qsCatId="simple" csTypeId="urn:microsoft.com/office/officeart/2005/8/colors/accent3_2" csCatId="accent3" phldr="1"/>
      <dgm:spPr/>
    </dgm:pt>
    <dgm:pt modelId="{1C8CE472-F4B8-47F5-9FC9-6CF76EF6AA7A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endParaRPr lang="en-US" sz="2400" dirty="0" smtClean="0"/>
        </a:p>
        <a:p>
          <a:r>
            <a:rPr lang="en-US" sz="2000" dirty="0" smtClean="0"/>
            <a:t>PENYERAHAN BARANG KENA PAJAK</a:t>
          </a:r>
        </a:p>
        <a:p>
          <a:endParaRPr lang="en-US" sz="1200" dirty="0" smtClean="0"/>
        </a:p>
        <a:p>
          <a:endParaRPr lang="en-US" sz="1200" dirty="0" smtClean="0"/>
        </a:p>
      </dgm:t>
    </dgm:pt>
    <dgm:pt modelId="{D65C2856-F95C-4A35-A089-BAF8B1C88CB9}" type="parTrans" cxnId="{E7485D99-6962-4017-9A4D-15146EA22A0B}">
      <dgm:prSet/>
      <dgm:spPr/>
      <dgm:t>
        <a:bodyPr/>
        <a:lstStyle/>
        <a:p>
          <a:endParaRPr lang="en-US"/>
        </a:p>
      </dgm:t>
    </dgm:pt>
    <dgm:pt modelId="{A01FA6DA-04E2-4CC4-A271-1AC1DC5F31F6}" type="sibTrans" cxnId="{E7485D99-6962-4017-9A4D-15146EA22A0B}">
      <dgm:prSet/>
      <dgm:spPr/>
      <dgm:t>
        <a:bodyPr/>
        <a:lstStyle/>
        <a:p>
          <a:endParaRPr lang="en-US"/>
        </a:p>
      </dgm:t>
    </dgm:pt>
    <dgm:pt modelId="{3101A074-71E9-443C-8CCA-88842B17DCFF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dirty="0" smtClean="0"/>
            <a:t>IMPOR BARANG KENA PAJAK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dirty="0"/>
        </a:p>
      </dgm:t>
    </dgm:pt>
    <dgm:pt modelId="{84807FFE-4A7F-44E8-AAA7-444399963F7E}" type="parTrans" cxnId="{164B3CCD-BE0A-402C-9421-7AF60C8F23DD}">
      <dgm:prSet/>
      <dgm:spPr/>
      <dgm:t>
        <a:bodyPr/>
        <a:lstStyle/>
        <a:p>
          <a:endParaRPr lang="en-US"/>
        </a:p>
      </dgm:t>
    </dgm:pt>
    <dgm:pt modelId="{026D311D-6254-4180-A32E-08BF36B178E1}" type="sibTrans" cxnId="{164B3CCD-BE0A-402C-9421-7AF60C8F23DD}">
      <dgm:prSet/>
      <dgm:spPr/>
      <dgm:t>
        <a:bodyPr/>
        <a:lstStyle/>
        <a:p>
          <a:endParaRPr lang="en-US"/>
        </a:p>
      </dgm:t>
    </dgm:pt>
    <dgm:pt modelId="{541872EC-AC38-4A0D-8CCB-68FF216285EF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dirty="0" smtClean="0"/>
            <a:t>PENYERAHAN JASA KENA PAJAK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dirty="0"/>
        </a:p>
      </dgm:t>
    </dgm:pt>
    <dgm:pt modelId="{7982A45E-8BDD-4FD4-A3B2-30C8BBD68B73}" type="parTrans" cxnId="{CE303022-E871-4612-901C-47B9AD9013E7}">
      <dgm:prSet/>
      <dgm:spPr/>
      <dgm:t>
        <a:bodyPr/>
        <a:lstStyle/>
        <a:p>
          <a:endParaRPr lang="en-US"/>
        </a:p>
      </dgm:t>
    </dgm:pt>
    <dgm:pt modelId="{C4E69AD6-640E-44FD-B6FA-B7C15DFA3D93}" type="sibTrans" cxnId="{CE303022-E871-4612-901C-47B9AD9013E7}">
      <dgm:prSet/>
      <dgm:spPr/>
      <dgm:t>
        <a:bodyPr/>
        <a:lstStyle/>
        <a:p>
          <a:endParaRPr lang="en-US"/>
        </a:p>
      </dgm:t>
    </dgm:pt>
    <dgm:pt modelId="{B93EF20C-C62A-4D36-B729-596B2ED87612}" type="pres">
      <dgm:prSet presAssocID="{1CCFF47B-4FBF-4169-B2E7-79390138B006}" presName="Name0" presStyleCnt="0">
        <dgm:presLayoutVars>
          <dgm:dir/>
          <dgm:resizeHandles val="exact"/>
        </dgm:presLayoutVars>
      </dgm:prSet>
      <dgm:spPr/>
    </dgm:pt>
    <dgm:pt modelId="{018E8ED0-9165-43BF-91C2-B738903CABA5}" type="pres">
      <dgm:prSet presAssocID="{1C8CE472-F4B8-47F5-9FC9-6CF76EF6AA7A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2CC676D-A1BE-49A5-96A0-66F287FBF11F}" type="pres">
      <dgm:prSet presAssocID="{A01FA6DA-04E2-4CC4-A271-1AC1DC5F31F6}" presName="space" presStyleCnt="0"/>
      <dgm:spPr/>
    </dgm:pt>
    <dgm:pt modelId="{D7622A17-FF7A-46B3-BE59-B303A10EF8FA}" type="pres">
      <dgm:prSet presAssocID="{3101A074-71E9-443C-8CCA-88842B17DCFF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66F7FE8-8303-404B-A6E1-C75DBDC73D08}" type="pres">
      <dgm:prSet presAssocID="{026D311D-6254-4180-A32E-08BF36B178E1}" presName="space" presStyleCnt="0"/>
      <dgm:spPr/>
    </dgm:pt>
    <dgm:pt modelId="{67966F5A-AE53-4D00-AFA5-3766FD3AE862}" type="pres">
      <dgm:prSet presAssocID="{541872EC-AC38-4A0D-8CCB-68FF216285EF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7485D99-6962-4017-9A4D-15146EA22A0B}" srcId="{1CCFF47B-4FBF-4169-B2E7-79390138B006}" destId="{1C8CE472-F4B8-47F5-9FC9-6CF76EF6AA7A}" srcOrd="0" destOrd="0" parTransId="{D65C2856-F95C-4A35-A089-BAF8B1C88CB9}" sibTransId="{A01FA6DA-04E2-4CC4-A271-1AC1DC5F31F6}"/>
    <dgm:cxn modelId="{CE303022-E871-4612-901C-47B9AD9013E7}" srcId="{1CCFF47B-4FBF-4169-B2E7-79390138B006}" destId="{541872EC-AC38-4A0D-8CCB-68FF216285EF}" srcOrd="2" destOrd="0" parTransId="{7982A45E-8BDD-4FD4-A3B2-30C8BBD68B73}" sibTransId="{C4E69AD6-640E-44FD-B6FA-B7C15DFA3D93}"/>
    <dgm:cxn modelId="{AF054F40-53C0-4ACE-89AB-9E4F3E06AEFF}" type="presOf" srcId="{3101A074-71E9-443C-8CCA-88842B17DCFF}" destId="{D7622A17-FF7A-46B3-BE59-B303A10EF8FA}" srcOrd="0" destOrd="0" presId="urn:microsoft.com/office/officeart/2005/8/layout/venn3"/>
    <dgm:cxn modelId="{EF893A11-9245-4ED1-AC36-4F27500EBF8A}" type="presOf" srcId="{1CCFF47B-4FBF-4169-B2E7-79390138B006}" destId="{B93EF20C-C62A-4D36-B729-596B2ED87612}" srcOrd="0" destOrd="0" presId="urn:microsoft.com/office/officeart/2005/8/layout/venn3"/>
    <dgm:cxn modelId="{F20CE909-D996-4279-AE3D-C72297A179ED}" type="presOf" srcId="{1C8CE472-F4B8-47F5-9FC9-6CF76EF6AA7A}" destId="{018E8ED0-9165-43BF-91C2-B738903CABA5}" srcOrd="0" destOrd="0" presId="urn:microsoft.com/office/officeart/2005/8/layout/venn3"/>
    <dgm:cxn modelId="{C04B254C-047A-43C4-8973-C3CF9E5DFB42}" type="presOf" srcId="{541872EC-AC38-4A0D-8CCB-68FF216285EF}" destId="{67966F5A-AE53-4D00-AFA5-3766FD3AE862}" srcOrd="0" destOrd="0" presId="urn:microsoft.com/office/officeart/2005/8/layout/venn3"/>
    <dgm:cxn modelId="{164B3CCD-BE0A-402C-9421-7AF60C8F23DD}" srcId="{1CCFF47B-4FBF-4169-B2E7-79390138B006}" destId="{3101A074-71E9-443C-8CCA-88842B17DCFF}" srcOrd="1" destOrd="0" parTransId="{84807FFE-4A7F-44E8-AAA7-444399963F7E}" sibTransId="{026D311D-6254-4180-A32E-08BF36B178E1}"/>
    <dgm:cxn modelId="{87B2F038-52BB-4A6D-B963-B0A2BF7FA4F5}" type="presParOf" srcId="{B93EF20C-C62A-4D36-B729-596B2ED87612}" destId="{018E8ED0-9165-43BF-91C2-B738903CABA5}" srcOrd="0" destOrd="0" presId="urn:microsoft.com/office/officeart/2005/8/layout/venn3"/>
    <dgm:cxn modelId="{5AD2C798-03D6-4B47-8385-18E565B481F2}" type="presParOf" srcId="{B93EF20C-C62A-4D36-B729-596B2ED87612}" destId="{82CC676D-A1BE-49A5-96A0-66F287FBF11F}" srcOrd="1" destOrd="0" presId="urn:microsoft.com/office/officeart/2005/8/layout/venn3"/>
    <dgm:cxn modelId="{FAC878AA-CD18-4046-B456-DFF525180B1F}" type="presParOf" srcId="{B93EF20C-C62A-4D36-B729-596B2ED87612}" destId="{D7622A17-FF7A-46B3-BE59-B303A10EF8FA}" srcOrd="2" destOrd="0" presId="urn:microsoft.com/office/officeart/2005/8/layout/venn3"/>
    <dgm:cxn modelId="{2BD43539-F703-4A62-AB0E-7006A0E7355C}" type="presParOf" srcId="{B93EF20C-C62A-4D36-B729-596B2ED87612}" destId="{866F7FE8-8303-404B-A6E1-C75DBDC73D08}" srcOrd="3" destOrd="0" presId="urn:microsoft.com/office/officeart/2005/8/layout/venn3"/>
    <dgm:cxn modelId="{07CA4498-982A-4777-A428-C553208A32C9}" type="presParOf" srcId="{B93EF20C-C62A-4D36-B729-596B2ED87612}" destId="{67966F5A-AE53-4D00-AFA5-3766FD3AE862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D4D2BC-D7C2-4D2A-9CB6-F1702CDF2700}" type="doc">
      <dgm:prSet loTypeId="urn:microsoft.com/office/officeart/2005/8/layout/hProcess7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03B79CF-7C8F-4CBF-89C7-A6DB4DC1867E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perjanjian</a:t>
          </a:r>
          <a:endParaRPr lang="en-US" dirty="0">
            <a:solidFill>
              <a:schemeClr val="tx1"/>
            </a:solidFill>
          </a:endParaRPr>
        </a:p>
      </dgm:t>
    </dgm:pt>
    <dgm:pt modelId="{EE779E75-58EB-45FB-9B64-534D421C2275}" type="parTrans" cxnId="{89E578B4-EEF7-4B68-B800-4E13E35D7976}">
      <dgm:prSet/>
      <dgm:spPr/>
      <dgm:t>
        <a:bodyPr/>
        <a:lstStyle/>
        <a:p>
          <a:endParaRPr lang="en-US"/>
        </a:p>
      </dgm:t>
    </dgm:pt>
    <dgm:pt modelId="{CCCC2942-86F5-490A-BA62-B39CA69DE93A}" type="sibTrans" cxnId="{89E578B4-EEF7-4B68-B800-4E13E35D7976}">
      <dgm:prSet/>
      <dgm:spPr/>
      <dgm:t>
        <a:bodyPr/>
        <a:lstStyle/>
        <a:p>
          <a:endParaRPr lang="en-US"/>
        </a:p>
      </dgm:t>
    </dgm:pt>
    <dgm:pt modelId="{460F7C1E-FF04-4591-80CE-031677AC5A84}">
      <dgm:prSet phldrT="[Text]"/>
      <dgm:spPr/>
      <dgm:t>
        <a:bodyPr/>
        <a:lstStyle/>
        <a:p>
          <a:r>
            <a:rPr lang="sv-SE" dirty="0" smtClean="0"/>
            <a:t>penyerahan hak atas Barang Kena Pajak karena </a:t>
          </a:r>
          <a:r>
            <a:rPr lang="en-US" dirty="0" err="1" smtClean="0"/>
            <a:t>suatu</a:t>
          </a:r>
          <a:r>
            <a:rPr lang="en-US" dirty="0" smtClean="0"/>
            <a:t> </a:t>
          </a:r>
          <a:r>
            <a:rPr lang="en-US" dirty="0" err="1" smtClean="0"/>
            <a:t>perjanjian</a:t>
          </a:r>
          <a:r>
            <a:rPr lang="en-US" dirty="0" smtClean="0"/>
            <a:t>;</a:t>
          </a:r>
          <a:endParaRPr lang="en-US" dirty="0"/>
        </a:p>
      </dgm:t>
    </dgm:pt>
    <dgm:pt modelId="{4ABBA400-5253-489C-B9B2-00C01E6E662D}" type="parTrans" cxnId="{2ACD7A7D-1A8D-4AA1-9F71-AC35142A7B27}">
      <dgm:prSet/>
      <dgm:spPr/>
      <dgm:t>
        <a:bodyPr/>
        <a:lstStyle/>
        <a:p>
          <a:endParaRPr lang="en-US"/>
        </a:p>
      </dgm:t>
    </dgm:pt>
    <dgm:pt modelId="{D93C192B-F169-4958-B18F-2AFE2BA219D8}" type="sibTrans" cxnId="{2ACD7A7D-1A8D-4AA1-9F71-AC35142A7B27}">
      <dgm:prSet/>
      <dgm:spPr/>
      <dgm:t>
        <a:bodyPr/>
        <a:lstStyle/>
        <a:p>
          <a:endParaRPr lang="en-US"/>
        </a:p>
      </dgm:t>
    </dgm:pt>
    <dgm:pt modelId="{BAF8E20F-020D-4298-9EDA-743D817A0EC9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leasing</a:t>
          </a:r>
          <a:endParaRPr lang="en-US" dirty="0">
            <a:solidFill>
              <a:schemeClr val="tx1"/>
            </a:solidFill>
          </a:endParaRPr>
        </a:p>
      </dgm:t>
    </dgm:pt>
    <dgm:pt modelId="{45304537-D461-4716-93FD-8347965C731E}" type="parTrans" cxnId="{0CB85120-AAF0-4249-A897-1ECF6CF11049}">
      <dgm:prSet/>
      <dgm:spPr/>
      <dgm:t>
        <a:bodyPr/>
        <a:lstStyle/>
        <a:p>
          <a:endParaRPr lang="en-US"/>
        </a:p>
      </dgm:t>
    </dgm:pt>
    <dgm:pt modelId="{0B2FE542-C0BD-431D-8393-9712B27FBE09}" type="sibTrans" cxnId="{0CB85120-AAF0-4249-A897-1ECF6CF11049}">
      <dgm:prSet/>
      <dgm:spPr/>
      <dgm:t>
        <a:bodyPr/>
        <a:lstStyle/>
        <a:p>
          <a:endParaRPr lang="en-US"/>
        </a:p>
      </dgm:t>
    </dgm:pt>
    <dgm:pt modelId="{E3D64F39-FD6A-41DC-B829-40850138B86E}">
      <dgm:prSet phldrT="[Text]"/>
      <dgm:spPr/>
      <dgm:t>
        <a:bodyPr/>
        <a:lstStyle/>
        <a:p>
          <a:r>
            <a:rPr lang="sv-SE" dirty="0" smtClean="0"/>
            <a:t>pengalihan Barang Kena Pajak karena suatu </a:t>
          </a:r>
          <a:r>
            <a:rPr lang="en-US" dirty="0" err="1" smtClean="0"/>
            <a:t>perjanjian</a:t>
          </a:r>
          <a:r>
            <a:rPr lang="en-US" dirty="0" smtClean="0"/>
            <a:t> </a:t>
          </a:r>
          <a:r>
            <a:rPr lang="en-US" dirty="0" err="1" smtClean="0"/>
            <a:t>sewa</a:t>
          </a:r>
          <a:r>
            <a:rPr lang="en-US" dirty="0" smtClean="0"/>
            <a:t> </a:t>
          </a:r>
          <a:r>
            <a:rPr lang="en-US" dirty="0" err="1" smtClean="0"/>
            <a:t>beli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/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perjanjian</a:t>
          </a:r>
          <a:r>
            <a:rPr lang="en-US" dirty="0" smtClean="0"/>
            <a:t> </a:t>
          </a:r>
          <a:r>
            <a:rPr lang="en-US" dirty="0" err="1" smtClean="0"/>
            <a:t>sewa</a:t>
          </a:r>
          <a:r>
            <a:rPr lang="en-US" dirty="0" smtClean="0"/>
            <a:t> </a:t>
          </a:r>
          <a:r>
            <a:rPr lang="en-US" dirty="0" err="1" smtClean="0"/>
            <a:t>guna</a:t>
          </a:r>
          <a:r>
            <a:rPr lang="en-US" dirty="0" smtClean="0"/>
            <a:t> </a:t>
          </a:r>
          <a:r>
            <a:rPr lang="en-US" dirty="0" err="1" smtClean="0"/>
            <a:t>usaha</a:t>
          </a:r>
          <a:r>
            <a:rPr lang="en-US" dirty="0" smtClean="0"/>
            <a:t> (leasing);</a:t>
          </a:r>
          <a:endParaRPr lang="en-US" dirty="0"/>
        </a:p>
      </dgm:t>
    </dgm:pt>
    <dgm:pt modelId="{581E8B6A-15C7-488C-89F7-4965EC5644B0}" type="parTrans" cxnId="{EA7870E0-77CE-4A72-BED2-1B51D6FDE3A4}">
      <dgm:prSet/>
      <dgm:spPr/>
      <dgm:t>
        <a:bodyPr/>
        <a:lstStyle/>
        <a:p>
          <a:endParaRPr lang="en-US"/>
        </a:p>
      </dgm:t>
    </dgm:pt>
    <dgm:pt modelId="{821CE772-C4B2-49FB-BE5C-B51ADB67C3C4}" type="sibTrans" cxnId="{EA7870E0-77CE-4A72-BED2-1B51D6FDE3A4}">
      <dgm:prSet/>
      <dgm:spPr/>
      <dgm:t>
        <a:bodyPr/>
        <a:lstStyle/>
        <a:p>
          <a:endParaRPr lang="en-US"/>
        </a:p>
      </dgm:t>
    </dgm:pt>
    <dgm:pt modelId="{C341BA07-5661-40B4-9C8F-B9375F068CB9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lelang</a:t>
          </a:r>
          <a:endParaRPr lang="en-US" dirty="0">
            <a:solidFill>
              <a:schemeClr val="tx1"/>
            </a:solidFill>
          </a:endParaRPr>
        </a:p>
      </dgm:t>
    </dgm:pt>
    <dgm:pt modelId="{E27B7769-7E78-44E9-A696-C321AF9AD453}" type="parTrans" cxnId="{EC2E0B96-185F-4880-BC97-574CD84CF21D}">
      <dgm:prSet/>
      <dgm:spPr/>
      <dgm:t>
        <a:bodyPr/>
        <a:lstStyle/>
        <a:p>
          <a:endParaRPr lang="en-US"/>
        </a:p>
      </dgm:t>
    </dgm:pt>
    <dgm:pt modelId="{BD1255F5-17E3-4DA1-B578-6980B3A83583}" type="sibTrans" cxnId="{EC2E0B96-185F-4880-BC97-574CD84CF21D}">
      <dgm:prSet/>
      <dgm:spPr/>
      <dgm:t>
        <a:bodyPr/>
        <a:lstStyle/>
        <a:p>
          <a:endParaRPr lang="en-US"/>
        </a:p>
      </dgm:t>
    </dgm:pt>
    <dgm:pt modelId="{4C7FD37B-C2C9-48A7-919D-EABA1C4325D2}">
      <dgm:prSet phldrT="[Text]"/>
      <dgm:spPr/>
      <dgm:t>
        <a:bodyPr/>
        <a:lstStyle/>
        <a:p>
          <a:r>
            <a:rPr lang="en-US" dirty="0" err="1" smtClean="0"/>
            <a:t>penyerahan</a:t>
          </a:r>
          <a:r>
            <a:rPr lang="en-US" dirty="0" smtClean="0"/>
            <a:t> </a:t>
          </a:r>
          <a:r>
            <a:rPr lang="en-US" dirty="0" err="1" smtClean="0"/>
            <a:t>Barang</a:t>
          </a:r>
          <a:r>
            <a:rPr lang="en-US" dirty="0" smtClean="0"/>
            <a:t> </a:t>
          </a:r>
          <a:r>
            <a:rPr lang="en-US" dirty="0" err="1" smtClean="0"/>
            <a:t>Kena</a:t>
          </a:r>
          <a:r>
            <a:rPr lang="en-US" dirty="0" smtClean="0"/>
            <a:t> </a:t>
          </a:r>
          <a:r>
            <a:rPr lang="en-US" dirty="0" err="1" smtClean="0"/>
            <a:t>Pajak</a:t>
          </a:r>
          <a:r>
            <a:rPr lang="en-US" dirty="0" smtClean="0"/>
            <a:t> </a:t>
          </a:r>
          <a:r>
            <a:rPr lang="en-US" dirty="0" err="1" smtClean="0"/>
            <a:t>kepada</a:t>
          </a:r>
          <a:r>
            <a:rPr lang="en-US" dirty="0" smtClean="0"/>
            <a:t> </a:t>
          </a:r>
          <a:r>
            <a:rPr lang="en-US" dirty="0" err="1" smtClean="0"/>
            <a:t>pedagang</a:t>
          </a:r>
          <a:r>
            <a:rPr lang="en-US" dirty="0" smtClean="0"/>
            <a:t> </a:t>
          </a:r>
          <a:r>
            <a:rPr lang="pt-BR" dirty="0" smtClean="0"/>
            <a:t>perantara atau melalui juru lelang;</a:t>
          </a:r>
          <a:endParaRPr lang="en-US" dirty="0"/>
        </a:p>
      </dgm:t>
    </dgm:pt>
    <dgm:pt modelId="{FE43EBD4-30FC-403E-AF57-65A3A5BEABF7}" type="parTrans" cxnId="{72BC2756-446F-45B1-97A9-E5263DC502E3}">
      <dgm:prSet/>
      <dgm:spPr/>
      <dgm:t>
        <a:bodyPr/>
        <a:lstStyle/>
        <a:p>
          <a:endParaRPr lang="en-US"/>
        </a:p>
      </dgm:t>
    </dgm:pt>
    <dgm:pt modelId="{F0BCD59D-4AA9-4BD4-B9A8-2FDAEF904E0C}" type="sibTrans" cxnId="{72BC2756-446F-45B1-97A9-E5263DC502E3}">
      <dgm:prSet/>
      <dgm:spPr/>
      <dgm:t>
        <a:bodyPr/>
        <a:lstStyle/>
        <a:p>
          <a:endParaRPr lang="en-US"/>
        </a:p>
      </dgm:t>
    </dgm:pt>
    <dgm:pt modelId="{5E6F8CD4-1EDA-4B19-998D-47A4BBB00E34}" type="pres">
      <dgm:prSet presAssocID="{50D4D2BC-D7C2-4D2A-9CB6-F1702CDF27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AE61687-FC92-4D56-B07A-5B97C7580670}" type="pres">
      <dgm:prSet presAssocID="{B03B79CF-7C8F-4CBF-89C7-A6DB4DC1867E}" presName="compositeNode" presStyleCnt="0">
        <dgm:presLayoutVars>
          <dgm:bulletEnabled val="1"/>
        </dgm:presLayoutVars>
      </dgm:prSet>
      <dgm:spPr/>
    </dgm:pt>
    <dgm:pt modelId="{ABB06617-5167-4EE3-B8A5-33D081CA241C}" type="pres">
      <dgm:prSet presAssocID="{B03B79CF-7C8F-4CBF-89C7-A6DB4DC1867E}" presName="bgRect" presStyleLbl="node1" presStyleIdx="0" presStyleCnt="3"/>
      <dgm:spPr/>
      <dgm:t>
        <a:bodyPr/>
        <a:lstStyle/>
        <a:p>
          <a:endParaRPr lang="id-ID"/>
        </a:p>
      </dgm:t>
    </dgm:pt>
    <dgm:pt modelId="{EE7F2B2F-DE25-463B-9526-F5538D549D7B}" type="pres">
      <dgm:prSet presAssocID="{B03B79CF-7C8F-4CBF-89C7-A6DB4DC1867E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393448F-3205-4840-8688-6C0F02147128}" type="pres">
      <dgm:prSet presAssocID="{B03B79CF-7C8F-4CBF-89C7-A6DB4DC1867E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B2E4837-094A-4AB3-967D-FE9A32409B23}" type="pres">
      <dgm:prSet presAssocID="{CCCC2942-86F5-490A-BA62-B39CA69DE93A}" presName="hSp" presStyleCnt="0"/>
      <dgm:spPr/>
    </dgm:pt>
    <dgm:pt modelId="{C2867232-4247-466C-8B35-F41B8FE3B6CA}" type="pres">
      <dgm:prSet presAssocID="{CCCC2942-86F5-490A-BA62-B39CA69DE93A}" presName="vProcSp" presStyleCnt="0"/>
      <dgm:spPr/>
    </dgm:pt>
    <dgm:pt modelId="{776D29C4-BB35-4664-AB60-DD80FBFE7C28}" type="pres">
      <dgm:prSet presAssocID="{CCCC2942-86F5-490A-BA62-B39CA69DE93A}" presName="vSp1" presStyleCnt="0"/>
      <dgm:spPr/>
    </dgm:pt>
    <dgm:pt modelId="{D5F65441-E312-4217-86B5-1DAD1EE928CA}" type="pres">
      <dgm:prSet presAssocID="{CCCC2942-86F5-490A-BA62-B39CA69DE93A}" presName="simulatedConn" presStyleLbl="solidFgAcc1" presStyleIdx="0" presStyleCnt="2"/>
      <dgm:spPr/>
    </dgm:pt>
    <dgm:pt modelId="{7943B483-A193-4E11-8921-125160D0B6EC}" type="pres">
      <dgm:prSet presAssocID="{CCCC2942-86F5-490A-BA62-B39CA69DE93A}" presName="vSp2" presStyleCnt="0"/>
      <dgm:spPr/>
    </dgm:pt>
    <dgm:pt modelId="{46D9CA37-5262-4780-B7CA-0EDF7710EB00}" type="pres">
      <dgm:prSet presAssocID="{CCCC2942-86F5-490A-BA62-B39CA69DE93A}" presName="sibTrans" presStyleCnt="0"/>
      <dgm:spPr/>
    </dgm:pt>
    <dgm:pt modelId="{5974434C-E705-40FB-86D7-9F107EF2088C}" type="pres">
      <dgm:prSet presAssocID="{BAF8E20F-020D-4298-9EDA-743D817A0EC9}" presName="compositeNode" presStyleCnt="0">
        <dgm:presLayoutVars>
          <dgm:bulletEnabled val="1"/>
        </dgm:presLayoutVars>
      </dgm:prSet>
      <dgm:spPr/>
    </dgm:pt>
    <dgm:pt modelId="{E398B1C9-EDDD-479E-81DF-2B7414498011}" type="pres">
      <dgm:prSet presAssocID="{BAF8E20F-020D-4298-9EDA-743D817A0EC9}" presName="bgRect" presStyleLbl="node1" presStyleIdx="1" presStyleCnt="3"/>
      <dgm:spPr/>
      <dgm:t>
        <a:bodyPr/>
        <a:lstStyle/>
        <a:p>
          <a:endParaRPr lang="id-ID"/>
        </a:p>
      </dgm:t>
    </dgm:pt>
    <dgm:pt modelId="{683FD372-0F2A-45F5-B5F5-8D235407D49C}" type="pres">
      <dgm:prSet presAssocID="{BAF8E20F-020D-4298-9EDA-743D817A0EC9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D2851C7-D18D-4AA1-AE35-7FCAA41BBABE}" type="pres">
      <dgm:prSet presAssocID="{BAF8E20F-020D-4298-9EDA-743D817A0EC9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1D13312-1353-428E-893D-F784ADA0FA2B}" type="pres">
      <dgm:prSet presAssocID="{0B2FE542-C0BD-431D-8393-9712B27FBE09}" presName="hSp" presStyleCnt="0"/>
      <dgm:spPr/>
    </dgm:pt>
    <dgm:pt modelId="{E9CA3ACD-FFC7-417F-80F9-C1FE8FEA4568}" type="pres">
      <dgm:prSet presAssocID="{0B2FE542-C0BD-431D-8393-9712B27FBE09}" presName="vProcSp" presStyleCnt="0"/>
      <dgm:spPr/>
    </dgm:pt>
    <dgm:pt modelId="{A376F0C0-5236-4D82-8C05-E947848895A6}" type="pres">
      <dgm:prSet presAssocID="{0B2FE542-C0BD-431D-8393-9712B27FBE09}" presName="vSp1" presStyleCnt="0"/>
      <dgm:spPr/>
    </dgm:pt>
    <dgm:pt modelId="{7CF42C64-B17E-4682-A33A-7D8EC098994D}" type="pres">
      <dgm:prSet presAssocID="{0B2FE542-C0BD-431D-8393-9712B27FBE09}" presName="simulatedConn" presStyleLbl="solidFgAcc1" presStyleIdx="1" presStyleCnt="2"/>
      <dgm:spPr/>
    </dgm:pt>
    <dgm:pt modelId="{79A402F2-EDD4-4BF1-B9AD-9F1E8F11D265}" type="pres">
      <dgm:prSet presAssocID="{0B2FE542-C0BD-431D-8393-9712B27FBE09}" presName="vSp2" presStyleCnt="0"/>
      <dgm:spPr/>
    </dgm:pt>
    <dgm:pt modelId="{490A36CC-3A37-4CE7-8C4C-8B42F9D7F6B9}" type="pres">
      <dgm:prSet presAssocID="{0B2FE542-C0BD-431D-8393-9712B27FBE09}" presName="sibTrans" presStyleCnt="0"/>
      <dgm:spPr/>
    </dgm:pt>
    <dgm:pt modelId="{CF291B3E-478E-48B7-86B1-8E78235EE776}" type="pres">
      <dgm:prSet presAssocID="{C341BA07-5661-40B4-9C8F-B9375F068CB9}" presName="compositeNode" presStyleCnt="0">
        <dgm:presLayoutVars>
          <dgm:bulletEnabled val="1"/>
        </dgm:presLayoutVars>
      </dgm:prSet>
      <dgm:spPr/>
    </dgm:pt>
    <dgm:pt modelId="{0DE84E64-1D2D-4F43-89FB-41A4AB8F1B6D}" type="pres">
      <dgm:prSet presAssocID="{C341BA07-5661-40B4-9C8F-B9375F068CB9}" presName="bgRect" presStyleLbl="node1" presStyleIdx="2" presStyleCnt="3"/>
      <dgm:spPr/>
      <dgm:t>
        <a:bodyPr/>
        <a:lstStyle/>
        <a:p>
          <a:endParaRPr lang="id-ID"/>
        </a:p>
      </dgm:t>
    </dgm:pt>
    <dgm:pt modelId="{F98181A3-10ED-4E0C-AB0F-8A8E67C09133}" type="pres">
      <dgm:prSet presAssocID="{C341BA07-5661-40B4-9C8F-B9375F068CB9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7D2A0EC-1669-4EB9-9320-A0B7C578DC62}" type="pres">
      <dgm:prSet presAssocID="{C341BA07-5661-40B4-9C8F-B9375F068CB9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CB85120-AAF0-4249-A897-1ECF6CF11049}" srcId="{50D4D2BC-D7C2-4D2A-9CB6-F1702CDF2700}" destId="{BAF8E20F-020D-4298-9EDA-743D817A0EC9}" srcOrd="1" destOrd="0" parTransId="{45304537-D461-4716-93FD-8347965C731E}" sibTransId="{0B2FE542-C0BD-431D-8393-9712B27FBE09}"/>
    <dgm:cxn modelId="{D5F7670D-DA9C-4077-9587-E7F2809362BA}" type="presOf" srcId="{B03B79CF-7C8F-4CBF-89C7-A6DB4DC1867E}" destId="{ABB06617-5167-4EE3-B8A5-33D081CA241C}" srcOrd="0" destOrd="0" presId="urn:microsoft.com/office/officeart/2005/8/layout/hProcess7"/>
    <dgm:cxn modelId="{E2066072-AC90-4D25-840D-119830E3E01C}" type="presOf" srcId="{460F7C1E-FF04-4591-80CE-031677AC5A84}" destId="{4393448F-3205-4840-8688-6C0F02147128}" srcOrd="0" destOrd="0" presId="urn:microsoft.com/office/officeart/2005/8/layout/hProcess7"/>
    <dgm:cxn modelId="{1A634A66-8FFF-47E7-8365-CB76AD4A7E85}" type="presOf" srcId="{50D4D2BC-D7C2-4D2A-9CB6-F1702CDF2700}" destId="{5E6F8CD4-1EDA-4B19-998D-47A4BBB00E34}" srcOrd="0" destOrd="0" presId="urn:microsoft.com/office/officeart/2005/8/layout/hProcess7"/>
    <dgm:cxn modelId="{E68D9DD6-8C71-4877-B0E0-AC50DB6CB184}" type="presOf" srcId="{BAF8E20F-020D-4298-9EDA-743D817A0EC9}" destId="{E398B1C9-EDDD-479E-81DF-2B7414498011}" srcOrd="0" destOrd="0" presId="urn:microsoft.com/office/officeart/2005/8/layout/hProcess7"/>
    <dgm:cxn modelId="{32CD1941-4165-427E-B125-BDFC75B50763}" type="presOf" srcId="{BAF8E20F-020D-4298-9EDA-743D817A0EC9}" destId="{683FD372-0F2A-45F5-B5F5-8D235407D49C}" srcOrd="1" destOrd="0" presId="urn:microsoft.com/office/officeart/2005/8/layout/hProcess7"/>
    <dgm:cxn modelId="{2ACD7A7D-1A8D-4AA1-9F71-AC35142A7B27}" srcId="{B03B79CF-7C8F-4CBF-89C7-A6DB4DC1867E}" destId="{460F7C1E-FF04-4591-80CE-031677AC5A84}" srcOrd="0" destOrd="0" parTransId="{4ABBA400-5253-489C-B9B2-00C01E6E662D}" sibTransId="{D93C192B-F169-4958-B18F-2AFE2BA219D8}"/>
    <dgm:cxn modelId="{34494933-C886-43DA-B0D4-B865DC697162}" type="presOf" srcId="{C341BA07-5661-40B4-9C8F-B9375F068CB9}" destId="{0DE84E64-1D2D-4F43-89FB-41A4AB8F1B6D}" srcOrd="0" destOrd="0" presId="urn:microsoft.com/office/officeart/2005/8/layout/hProcess7"/>
    <dgm:cxn modelId="{EC2E0B96-185F-4880-BC97-574CD84CF21D}" srcId="{50D4D2BC-D7C2-4D2A-9CB6-F1702CDF2700}" destId="{C341BA07-5661-40B4-9C8F-B9375F068CB9}" srcOrd="2" destOrd="0" parTransId="{E27B7769-7E78-44E9-A696-C321AF9AD453}" sibTransId="{BD1255F5-17E3-4DA1-B578-6980B3A83583}"/>
    <dgm:cxn modelId="{72BC2756-446F-45B1-97A9-E5263DC502E3}" srcId="{C341BA07-5661-40B4-9C8F-B9375F068CB9}" destId="{4C7FD37B-C2C9-48A7-919D-EABA1C4325D2}" srcOrd="0" destOrd="0" parTransId="{FE43EBD4-30FC-403E-AF57-65A3A5BEABF7}" sibTransId="{F0BCD59D-4AA9-4BD4-B9A8-2FDAEF904E0C}"/>
    <dgm:cxn modelId="{89E578B4-EEF7-4B68-B800-4E13E35D7976}" srcId="{50D4D2BC-D7C2-4D2A-9CB6-F1702CDF2700}" destId="{B03B79CF-7C8F-4CBF-89C7-A6DB4DC1867E}" srcOrd="0" destOrd="0" parTransId="{EE779E75-58EB-45FB-9B64-534D421C2275}" sibTransId="{CCCC2942-86F5-490A-BA62-B39CA69DE93A}"/>
    <dgm:cxn modelId="{AADEF00D-1523-41D4-978C-6D76ABA5F487}" type="presOf" srcId="{4C7FD37B-C2C9-48A7-919D-EABA1C4325D2}" destId="{A7D2A0EC-1669-4EB9-9320-A0B7C578DC62}" srcOrd="0" destOrd="0" presId="urn:microsoft.com/office/officeart/2005/8/layout/hProcess7"/>
    <dgm:cxn modelId="{DFE1D1A3-3911-4347-A077-508225C36EE3}" type="presOf" srcId="{E3D64F39-FD6A-41DC-B829-40850138B86E}" destId="{DD2851C7-D18D-4AA1-AE35-7FCAA41BBABE}" srcOrd="0" destOrd="0" presId="urn:microsoft.com/office/officeart/2005/8/layout/hProcess7"/>
    <dgm:cxn modelId="{EA7870E0-77CE-4A72-BED2-1B51D6FDE3A4}" srcId="{BAF8E20F-020D-4298-9EDA-743D817A0EC9}" destId="{E3D64F39-FD6A-41DC-B829-40850138B86E}" srcOrd="0" destOrd="0" parTransId="{581E8B6A-15C7-488C-89F7-4965EC5644B0}" sibTransId="{821CE772-C4B2-49FB-BE5C-B51ADB67C3C4}"/>
    <dgm:cxn modelId="{08D5593F-F47A-4CF1-8244-1C3FB875791B}" type="presOf" srcId="{B03B79CF-7C8F-4CBF-89C7-A6DB4DC1867E}" destId="{EE7F2B2F-DE25-463B-9526-F5538D549D7B}" srcOrd="1" destOrd="0" presId="urn:microsoft.com/office/officeart/2005/8/layout/hProcess7"/>
    <dgm:cxn modelId="{AECAABBC-96DF-47CC-8E16-689357FD0F08}" type="presOf" srcId="{C341BA07-5661-40B4-9C8F-B9375F068CB9}" destId="{F98181A3-10ED-4E0C-AB0F-8A8E67C09133}" srcOrd="1" destOrd="0" presId="urn:microsoft.com/office/officeart/2005/8/layout/hProcess7"/>
    <dgm:cxn modelId="{978B1AD1-EFCF-4E59-9224-0AFE203ED571}" type="presParOf" srcId="{5E6F8CD4-1EDA-4B19-998D-47A4BBB00E34}" destId="{2AE61687-FC92-4D56-B07A-5B97C7580670}" srcOrd="0" destOrd="0" presId="urn:microsoft.com/office/officeart/2005/8/layout/hProcess7"/>
    <dgm:cxn modelId="{D9F1014B-C53E-43C1-AD2F-D2956E6C7EB8}" type="presParOf" srcId="{2AE61687-FC92-4D56-B07A-5B97C7580670}" destId="{ABB06617-5167-4EE3-B8A5-33D081CA241C}" srcOrd="0" destOrd="0" presId="urn:microsoft.com/office/officeart/2005/8/layout/hProcess7"/>
    <dgm:cxn modelId="{DA4A3521-68CE-40C1-A611-7A0DB08E7AF8}" type="presParOf" srcId="{2AE61687-FC92-4D56-B07A-5B97C7580670}" destId="{EE7F2B2F-DE25-463B-9526-F5538D549D7B}" srcOrd="1" destOrd="0" presId="urn:microsoft.com/office/officeart/2005/8/layout/hProcess7"/>
    <dgm:cxn modelId="{523FC957-126C-4BF6-9AEB-E2D9F24C2035}" type="presParOf" srcId="{2AE61687-FC92-4D56-B07A-5B97C7580670}" destId="{4393448F-3205-4840-8688-6C0F02147128}" srcOrd="2" destOrd="0" presId="urn:microsoft.com/office/officeart/2005/8/layout/hProcess7"/>
    <dgm:cxn modelId="{52AD394F-8742-4001-BF6A-21BC9AC2B909}" type="presParOf" srcId="{5E6F8CD4-1EDA-4B19-998D-47A4BBB00E34}" destId="{3B2E4837-094A-4AB3-967D-FE9A32409B23}" srcOrd="1" destOrd="0" presId="urn:microsoft.com/office/officeart/2005/8/layout/hProcess7"/>
    <dgm:cxn modelId="{F4485238-9E25-4B84-A738-83396D879F99}" type="presParOf" srcId="{5E6F8CD4-1EDA-4B19-998D-47A4BBB00E34}" destId="{C2867232-4247-466C-8B35-F41B8FE3B6CA}" srcOrd="2" destOrd="0" presId="urn:microsoft.com/office/officeart/2005/8/layout/hProcess7"/>
    <dgm:cxn modelId="{12B7A940-F039-4390-8CBC-69AC8EAD25C1}" type="presParOf" srcId="{C2867232-4247-466C-8B35-F41B8FE3B6CA}" destId="{776D29C4-BB35-4664-AB60-DD80FBFE7C28}" srcOrd="0" destOrd="0" presId="urn:microsoft.com/office/officeart/2005/8/layout/hProcess7"/>
    <dgm:cxn modelId="{0C7C5152-1F61-4B95-ACEF-F8388780FCFE}" type="presParOf" srcId="{C2867232-4247-466C-8B35-F41B8FE3B6CA}" destId="{D5F65441-E312-4217-86B5-1DAD1EE928CA}" srcOrd="1" destOrd="0" presId="urn:microsoft.com/office/officeart/2005/8/layout/hProcess7"/>
    <dgm:cxn modelId="{0DE0E043-F976-49CD-9E5A-8EF111B3F859}" type="presParOf" srcId="{C2867232-4247-466C-8B35-F41B8FE3B6CA}" destId="{7943B483-A193-4E11-8921-125160D0B6EC}" srcOrd="2" destOrd="0" presId="urn:microsoft.com/office/officeart/2005/8/layout/hProcess7"/>
    <dgm:cxn modelId="{C04C94C8-2F33-4C00-8CB9-3C470C25B097}" type="presParOf" srcId="{5E6F8CD4-1EDA-4B19-998D-47A4BBB00E34}" destId="{46D9CA37-5262-4780-B7CA-0EDF7710EB00}" srcOrd="3" destOrd="0" presId="urn:microsoft.com/office/officeart/2005/8/layout/hProcess7"/>
    <dgm:cxn modelId="{AE9B93FD-C81C-4B44-8316-17207DC6241F}" type="presParOf" srcId="{5E6F8CD4-1EDA-4B19-998D-47A4BBB00E34}" destId="{5974434C-E705-40FB-86D7-9F107EF2088C}" srcOrd="4" destOrd="0" presId="urn:microsoft.com/office/officeart/2005/8/layout/hProcess7"/>
    <dgm:cxn modelId="{1A103E19-50D9-437A-826B-14AA1AC650C2}" type="presParOf" srcId="{5974434C-E705-40FB-86D7-9F107EF2088C}" destId="{E398B1C9-EDDD-479E-81DF-2B7414498011}" srcOrd="0" destOrd="0" presId="urn:microsoft.com/office/officeart/2005/8/layout/hProcess7"/>
    <dgm:cxn modelId="{52BFEA35-EC48-48CD-9AAB-C182B253639D}" type="presParOf" srcId="{5974434C-E705-40FB-86D7-9F107EF2088C}" destId="{683FD372-0F2A-45F5-B5F5-8D235407D49C}" srcOrd="1" destOrd="0" presId="urn:microsoft.com/office/officeart/2005/8/layout/hProcess7"/>
    <dgm:cxn modelId="{EAA41CEE-75B7-4CBB-B931-6EC434E259CB}" type="presParOf" srcId="{5974434C-E705-40FB-86D7-9F107EF2088C}" destId="{DD2851C7-D18D-4AA1-AE35-7FCAA41BBABE}" srcOrd="2" destOrd="0" presId="urn:microsoft.com/office/officeart/2005/8/layout/hProcess7"/>
    <dgm:cxn modelId="{469B0489-3CED-40B1-AB6B-D3A2F36C08D9}" type="presParOf" srcId="{5E6F8CD4-1EDA-4B19-998D-47A4BBB00E34}" destId="{61D13312-1353-428E-893D-F784ADA0FA2B}" srcOrd="5" destOrd="0" presId="urn:microsoft.com/office/officeart/2005/8/layout/hProcess7"/>
    <dgm:cxn modelId="{9AB4A521-2C72-431B-9F35-AAE3C20B2D62}" type="presParOf" srcId="{5E6F8CD4-1EDA-4B19-998D-47A4BBB00E34}" destId="{E9CA3ACD-FFC7-417F-80F9-C1FE8FEA4568}" srcOrd="6" destOrd="0" presId="urn:microsoft.com/office/officeart/2005/8/layout/hProcess7"/>
    <dgm:cxn modelId="{A913523F-ADED-45C1-BE95-23A8A1CD5ED4}" type="presParOf" srcId="{E9CA3ACD-FFC7-417F-80F9-C1FE8FEA4568}" destId="{A376F0C0-5236-4D82-8C05-E947848895A6}" srcOrd="0" destOrd="0" presId="urn:microsoft.com/office/officeart/2005/8/layout/hProcess7"/>
    <dgm:cxn modelId="{E730E38B-BE35-468C-BC07-1ECC4326CE40}" type="presParOf" srcId="{E9CA3ACD-FFC7-417F-80F9-C1FE8FEA4568}" destId="{7CF42C64-B17E-4682-A33A-7D8EC098994D}" srcOrd="1" destOrd="0" presId="urn:microsoft.com/office/officeart/2005/8/layout/hProcess7"/>
    <dgm:cxn modelId="{1DFFFB70-EC54-44E8-9000-F9EE9DEFA435}" type="presParOf" srcId="{E9CA3ACD-FFC7-417F-80F9-C1FE8FEA4568}" destId="{79A402F2-EDD4-4BF1-B9AD-9F1E8F11D265}" srcOrd="2" destOrd="0" presId="urn:microsoft.com/office/officeart/2005/8/layout/hProcess7"/>
    <dgm:cxn modelId="{6C8590E5-16D2-4245-979A-0B606CF247A3}" type="presParOf" srcId="{5E6F8CD4-1EDA-4B19-998D-47A4BBB00E34}" destId="{490A36CC-3A37-4CE7-8C4C-8B42F9D7F6B9}" srcOrd="7" destOrd="0" presId="urn:microsoft.com/office/officeart/2005/8/layout/hProcess7"/>
    <dgm:cxn modelId="{60BB0C3B-47DC-4298-A030-665749435993}" type="presParOf" srcId="{5E6F8CD4-1EDA-4B19-998D-47A4BBB00E34}" destId="{CF291B3E-478E-48B7-86B1-8E78235EE776}" srcOrd="8" destOrd="0" presId="urn:microsoft.com/office/officeart/2005/8/layout/hProcess7"/>
    <dgm:cxn modelId="{902DF9C9-9416-402F-8F07-D61E28D8B49D}" type="presParOf" srcId="{CF291B3E-478E-48B7-86B1-8E78235EE776}" destId="{0DE84E64-1D2D-4F43-89FB-41A4AB8F1B6D}" srcOrd="0" destOrd="0" presId="urn:microsoft.com/office/officeart/2005/8/layout/hProcess7"/>
    <dgm:cxn modelId="{5AED5672-7A4D-4DCA-9878-AE91FC4D9AC5}" type="presParOf" srcId="{CF291B3E-478E-48B7-86B1-8E78235EE776}" destId="{F98181A3-10ED-4E0C-AB0F-8A8E67C09133}" srcOrd="1" destOrd="0" presId="urn:microsoft.com/office/officeart/2005/8/layout/hProcess7"/>
    <dgm:cxn modelId="{E801042B-2884-4164-8D16-599351A3F3AE}" type="presParOf" srcId="{CF291B3E-478E-48B7-86B1-8E78235EE776}" destId="{A7D2A0EC-1669-4EB9-9320-A0B7C578DC62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D4D2BC-D7C2-4D2A-9CB6-F1702CDF2700}" type="doc">
      <dgm:prSet loTypeId="urn:microsoft.com/office/officeart/2005/8/layout/hProcess7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03B79CF-7C8F-4CBF-89C7-A6DB4DC1867E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Pakai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sendiri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Cuma-cuma</a:t>
          </a:r>
          <a:endParaRPr lang="en-US" dirty="0">
            <a:solidFill>
              <a:schemeClr val="tx1"/>
            </a:solidFill>
          </a:endParaRPr>
        </a:p>
      </dgm:t>
    </dgm:pt>
    <dgm:pt modelId="{EE779E75-58EB-45FB-9B64-534D421C2275}" type="parTrans" cxnId="{89E578B4-EEF7-4B68-B800-4E13E35D7976}">
      <dgm:prSet/>
      <dgm:spPr/>
      <dgm:t>
        <a:bodyPr/>
        <a:lstStyle/>
        <a:p>
          <a:endParaRPr lang="en-US"/>
        </a:p>
      </dgm:t>
    </dgm:pt>
    <dgm:pt modelId="{CCCC2942-86F5-490A-BA62-B39CA69DE93A}" type="sibTrans" cxnId="{89E578B4-EEF7-4B68-B800-4E13E35D7976}">
      <dgm:prSet/>
      <dgm:spPr/>
      <dgm:t>
        <a:bodyPr/>
        <a:lstStyle/>
        <a:p>
          <a:endParaRPr lang="en-US"/>
        </a:p>
      </dgm:t>
    </dgm:pt>
    <dgm:pt modelId="{460F7C1E-FF04-4591-80CE-031677AC5A84}">
      <dgm:prSet phldrT="[Text]"/>
      <dgm:spPr/>
      <dgm:t>
        <a:bodyPr/>
        <a:lstStyle/>
        <a:p>
          <a:r>
            <a:rPr lang="es-ES" dirty="0" err="1" smtClean="0"/>
            <a:t>pemakaian</a:t>
          </a:r>
          <a:r>
            <a:rPr lang="es-ES" dirty="0" smtClean="0"/>
            <a:t> </a:t>
          </a:r>
          <a:r>
            <a:rPr lang="es-ES" dirty="0" err="1" smtClean="0"/>
            <a:t>sendiri</a:t>
          </a:r>
          <a:r>
            <a:rPr lang="es-ES" dirty="0" smtClean="0"/>
            <a:t> dan/</a:t>
          </a:r>
          <a:r>
            <a:rPr lang="es-ES" dirty="0" err="1" smtClean="0"/>
            <a:t>atau</a:t>
          </a:r>
          <a:r>
            <a:rPr lang="es-ES" dirty="0" smtClean="0"/>
            <a:t> </a:t>
          </a:r>
          <a:r>
            <a:rPr lang="es-ES" dirty="0" err="1" smtClean="0"/>
            <a:t>pemberian</a:t>
          </a:r>
          <a:r>
            <a:rPr lang="es-ES" dirty="0" smtClean="0"/>
            <a:t> </a:t>
          </a:r>
          <a:r>
            <a:rPr lang="es-ES" dirty="0" err="1" smtClean="0"/>
            <a:t>cumacuma</a:t>
          </a:r>
          <a:r>
            <a:rPr lang="es-ES" smtClean="0"/>
            <a:t> </a:t>
          </a:r>
          <a:r>
            <a:rPr lang="en-US" smtClean="0"/>
            <a:t>atas</a:t>
          </a:r>
          <a:r>
            <a:rPr lang="en-US" dirty="0" smtClean="0"/>
            <a:t> </a:t>
          </a:r>
          <a:r>
            <a:rPr lang="en-US" dirty="0" err="1" smtClean="0"/>
            <a:t>Barang</a:t>
          </a:r>
          <a:r>
            <a:rPr lang="en-US" dirty="0" smtClean="0"/>
            <a:t> </a:t>
          </a:r>
          <a:r>
            <a:rPr lang="en-US" dirty="0" err="1" smtClean="0"/>
            <a:t>Kena</a:t>
          </a:r>
          <a:r>
            <a:rPr lang="en-US" dirty="0" smtClean="0"/>
            <a:t> </a:t>
          </a:r>
          <a:r>
            <a:rPr lang="en-US" dirty="0" err="1" smtClean="0"/>
            <a:t>Pajak</a:t>
          </a:r>
          <a:r>
            <a:rPr lang="en-US" dirty="0" smtClean="0"/>
            <a:t>;</a:t>
          </a:r>
          <a:endParaRPr lang="en-US" dirty="0"/>
        </a:p>
      </dgm:t>
    </dgm:pt>
    <dgm:pt modelId="{4ABBA400-5253-489C-B9B2-00C01E6E662D}" type="parTrans" cxnId="{2ACD7A7D-1A8D-4AA1-9F71-AC35142A7B27}">
      <dgm:prSet/>
      <dgm:spPr/>
      <dgm:t>
        <a:bodyPr/>
        <a:lstStyle/>
        <a:p>
          <a:endParaRPr lang="en-US"/>
        </a:p>
      </dgm:t>
    </dgm:pt>
    <dgm:pt modelId="{D93C192B-F169-4958-B18F-2AFE2BA219D8}" type="sibTrans" cxnId="{2ACD7A7D-1A8D-4AA1-9F71-AC35142A7B27}">
      <dgm:prSet/>
      <dgm:spPr/>
      <dgm:t>
        <a:bodyPr/>
        <a:lstStyle/>
        <a:p>
          <a:endParaRPr lang="en-US"/>
        </a:p>
      </dgm:t>
    </dgm:pt>
    <dgm:pt modelId="{BAF8E20F-020D-4298-9EDA-743D817A0EC9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Bukan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barang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dagangan</a:t>
          </a:r>
          <a:endParaRPr lang="en-US" dirty="0">
            <a:solidFill>
              <a:schemeClr val="tx1"/>
            </a:solidFill>
          </a:endParaRPr>
        </a:p>
      </dgm:t>
    </dgm:pt>
    <dgm:pt modelId="{45304537-D461-4716-93FD-8347965C731E}" type="parTrans" cxnId="{0CB85120-AAF0-4249-A897-1ECF6CF11049}">
      <dgm:prSet/>
      <dgm:spPr/>
      <dgm:t>
        <a:bodyPr/>
        <a:lstStyle/>
        <a:p>
          <a:endParaRPr lang="en-US"/>
        </a:p>
      </dgm:t>
    </dgm:pt>
    <dgm:pt modelId="{0B2FE542-C0BD-431D-8393-9712B27FBE09}" type="sibTrans" cxnId="{0CB85120-AAF0-4249-A897-1ECF6CF11049}">
      <dgm:prSet/>
      <dgm:spPr/>
      <dgm:t>
        <a:bodyPr/>
        <a:lstStyle/>
        <a:p>
          <a:endParaRPr lang="en-US"/>
        </a:p>
      </dgm:t>
    </dgm:pt>
    <dgm:pt modelId="{E3D64F39-FD6A-41DC-B829-40850138B86E}">
      <dgm:prSet phldrT="[Text]"/>
      <dgm:spPr/>
      <dgm:t>
        <a:bodyPr/>
        <a:lstStyle/>
        <a:p>
          <a:r>
            <a:rPr lang="en-US" dirty="0" err="1" smtClean="0"/>
            <a:t>Barang</a:t>
          </a:r>
          <a:r>
            <a:rPr lang="en-US" dirty="0" smtClean="0"/>
            <a:t> </a:t>
          </a:r>
          <a:r>
            <a:rPr lang="en-US" dirty="0" err="1" smtClean="0"/>
            <a:t>Kena</a:t>
          </a:r>
          <a:r>
            <a:rPr lang="en-US" dirty="0" smtClean="0"/>
            <a:t> </a:t>
          </a:r>
          <a:r>
            <a:rPr lang="en-US" dirty="0" err="1" smtClean="0"/>
            <a:t>Pajak</a:t>
          </a:r>
          <a:r>
            <a:rPr lang="en-US" dirty="0" smtClean="0"/>
            <a:t> </a:t>
          </a:r>
          <a:r>
            <a:rPr lang="en-US" dirty="0" err="1" smtClean="0"/>
            <a:t>berupa</a:t>
          </a:r>
          <a:r>
            <a:rPr lang="en-US" dirty="0" smtClean="0"/>
            <a:t> </a:t>
          </a:r>
          <a:r>
            <a:rPr lang="en-US" dirty="0" err="1" smtClean="0"/>
            <a:t>persediaan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/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sv-SE" dirty="0" smtClean="0"/>
            <a:t>aktiva yang menurut tujuan semula tidak untuk </a:t>
          </a:r>
          <a:r>
            <a:rPr lang="fi-FI" dirty="0" smtClean="0"/>
            <a:t>diperjualbelikan, yang masih tersisa pada saat </a:t>
          </a:r>
          <a:r>
            <a:rPr lang="en-US" dirty="0" err="1" smtClean="0"/>
            <a:t>pembubaran</a:t>
          </a:r>
          <a:r>
            <a:rPr lang="en-US" dirty="0" smtClean="0"/>
            <a:t> </a:t>
          </a:r>
          <a:r>
            <a:rPr lang="en-US" dirty="0" err="1" smtClean="0"/>
            <a:t>perusahaan</a:t>
          </a:r>
          <a:r>
            <a:rPr lang="en-US" dirty="0" smtClean="0"/>
            <a:t>;</a:t>
          </a:r>
          <a:endParaRPr lang="en-US" dirty="0"/>
        </a:p>
      </dgm:t>
    </dgm:pt>
    <dgm:pt modelId="{581E8B6A-15C7-488C-89F7-4965EC5644B0}" type="parTrans" cxnId="{EA7870E0-77CE-4A72-BED2-1B51D6FDE3A4}">
      <dgm:prSet/>
      <dgm:spPr/>
      <dgm:t>
        <a:bodyPr/>
        <a:lstStyle/>
        <a:p>
          <a:endParaRPr lang="en-US"/>
        </a:p>
      </dgm:t>
    </dgm:pt>
    <dgm:pt modelId="{821CE772-C4B2-49FB-BE5C-B51ADB67C3C4}" type="sibTrans" cxnId="{EA7870E0-77CE-4A72-BED2-1B51D6FDE3A4}">
      <dgm:prSet/>
      <dgm:spPr/>
      <dgm:t>
        <a:bodyPr/>
        <a:lstStyle/>
        <a:p>
          <a:endParaRPr lang="en-US"/>
        </a:p>
      </dgm:t>
    </dgm:pt>
    <dgm:pt modelId="{C341BA07-5661-40B4-9C8F-B9375F068CB9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Penyerahan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antar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cabang</a:t>
          </a:r>
          <a:endParaRPr lang="en-US" dirty="0">
            <a:solidFill>
              <a:schemeClr val="tx1"/>
            </a:solidFill>
          </a:endParaRPr>
        </a:p>
      </dgm:t>
    </dgm:pt>
    <dgm:pt modelId="{E27B7769-7E78-44E9-A696-C321AF9AD453}" type="parTrans" cxnId="{EC2E0B96-185F-4880-BC97-574CD84CF21D}">
      <dgm:prSet/>
      <dgm:spPr/>
      <dgm:t>
        <a:bodyPr/>
        <a:lstStyle/>
        <a:p>
          <a:endParaRPr lang="en-US"/>
        </a:p>
      </dgm:t>
    </dgm:pt>
    <dgm:pt modelId="{BD1255F5-17E3-4DA1-B578-6980B3A83583}" type="sibTrans" cxnId="{EC2E0B96-185F-4880-BC97-574CD84CF21D}">
      <dgm:prSet/>
      <dgm:spPr/>
      <dgm:t>
        <a:bodyPr/>
        <a:lstStyle/>
        <a:p>
          <a:endParaRPr lang="en-US"/>
        </a:p>
      </dgm:t>
    </dgm:pt>
    <dgm:pt modelId="{4C7FD37B-C2C9-48A7-919D-EABA1C4325D2}">
      <dgm:prSet phldrT="[Text]"/>
      <dgm:spPr/>
      <dgm:t>
        <a:bodyPr/>
        <a:lstStyle/>
        <a:p>
          <a:r>
            <a:rPr lang="fi-FI" dirty="0" smtClean="0"/>
            <a:t>penyerahan Barang Kena Pajak dari pusat ke </a:t>
          </a:r>
          <a:r>
            <a:rPr lang="en-US" dirty="0" err="1" smtClean="0"/>
            <a:t>cabang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sebaliknya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/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penyerahan</a:t>
          </a:r>
          <a:r>
            <a:rPr lang="en-US" dirty="0" smtClean="0"/>
            <a:t> </a:t>
          </a:r>
          <a:r>
            <a:rPr lang="en-US" dirty="0" err="1" smtClean="0"/>
            <a:t>Barang</a:t>
          </a:r>
          <a:r>
            <a:rPr lang="en-US" dirty="0" smtClean="0"/>
            <a:t> </a:t>
          </a:r>
          <a:r>
            <a:rPr lang="en-US" dirty="0" err="1" smtClean="0"/>
            <a:t>Kena</a:t>
          </a:r>
          <a:r>
            <a:rPr lang="en-US" dirty="0" smtClean="0"/>
            <a:t> </a:t>
          </a:r>
          <a:r>
            <a:rPr lang="en-US" dirty="0" err="1" smtClean="0"/>
            <a:t>Pajak</a:t>
          </a:r>
          <a:r>
            <a:rPr lang="en-US" dirty="0" smtClean="0"/>
            <a:t> </a:t>
          </a:r>
          <a:r>
            <a:rPr lang="en-US" dirty="0" err="1" smtClean="0"/>
            <a:t>antar</a:t>
          </a:r>
          <a:r>
            <a:rPr lang="en-US" dirty="0" smtClean="0"/>
            <a:t> </a:t>
          </a:r>
          <a:r>
            <a:rPr lang="en-US" dirty="0" err="1" smtClean="0"/>
            <a:t>cabang</a:t>
          </a:r>
          <a:r>
            <a:rPr lang="en-US" dirty="0" smtClean="0"/>
            <a:t>;</a:t>
          </a:r>
          <a:endParaRPr lang="en-US" dirty="0"/>
        </a:p>
      </dgm:t>
    </dgm:pt>
    <dgm:pt modelId="{FE43EBD4-30FC-403E-AF57-65A3A5BEABF7}" type="parTrans" cxnId="{72BC2756-446F-45B1-97A9-E5263DC502E3}">
      <dgm:prSet/>
      <dgm:spPr/>
      <dgm:t>
        <a:bodyPr/>
        <a:lstStyle/>
        <a:p>
          <a:endParaRPr lang="en-US"/>
        </a:p>
      </dgm:t>
    </dgm:pt>
    <dgm:pt modelId="{F0BCD59D-4AA9-4BD4-B9A8-2FDAEF904E0C}" type="sibTrans" cxnId="{72BC2756-446F-45B1-97A9-E5263DC502E3}">
      <dgm:prSet/>
      <dgm:spPr/>
      <dgm:t>
        <a:bodyPr/>
        <a:lstStyle/>
        <a:p>
          <a:endParaRPr lang="en-US"/>
        </a:p>
      </dgm:t>
    </dgm:pt>
    <dgm:pt modelId="{75FA7D91-FD18-4D31-BC0A-A6FD1A20B124}" type="pres">
      <dgm:prSet presAssocID="{50D4D2BC-D7C2-4D2A-9CB6-F1702CDF27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D1DD8F9B-AC9D-4BF3-B8FD-2882FFF73369}" type="pres">
      <dgm:prSet presAssocID="{B03B79CF-7C8F-4CBF-89C7-A6DB4DC1867E}" presName="compositeNode" presStyleCnt="0">
        <dgm:presLayoutVars>
          <dgm:bulletEnabled val="1"/>
        </dgm:presLayoutVars>
      </dgm:prSet>
      <dgm:spPr/>
    </dgm:pt>
    <dgm:pt modelId="{D53291BF-9E3D-46DA-B781-0DF48707348A}" type="pres">
      <dgm:prSet presAssocID="{B03B79CF-7C8F-4CBF-89C7-A6DB4DC1867E}" presName="bgRect" presStyleLbl="node1" presStyleIdx="0" presStyleCnt="3"/>
      <dgm:spPr/>
      <dgm:t>
        <a:bodyPr/>
        <a:lstStyle/>
        <a:p>
          <a:endParaRPr lang="id-ID"/>
        </a:p>
      </dgm:t>
    </dgm:pt>
    <dgm:pt modelId="{227D009E-7BB7-458A-A04F-C86ABAC6719B}" type="pres">
      <dgm:prSet presAssocID="{B03B79CF-7C8F-4CBF-89C7-A6DB4DC1867E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2B181A4-DD06-40DC-A0AD-816A153CC9F2}" type="pres">
      <dgm:prSet presAssocID="{B03B79CF-7C8F-4CBF-89C7-A6DB4DC1867E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4015797-55B2-491D-A683-07BF084BBE8C}" type="pres">
      <dgm:prSet presAssocID="{CCCC2942-86F5-490A-BA62-B39CA69DE93A}" presName="hSp" presStyleCnt="0"/>
      <dgm:spPr/>
    </dgm:pt>
    <dgm:pt modelId="{B9DDAEE4-E7DB-4611-9F31-87D43760852E}" type="pres">
      <dgm:prSet presAssocID="{CCCC2942-86F5-490A-BA62-B39CA69DE93A}" presName="vProcSp" presStyleCnt="0"/>
      <dgm:spPr/>
    </dgm:pt>
    <dgm:pt modelId="{27ACD4A5-FB91-41E7-8C09-F8BDFECD2AF4}" type="pres">
      <dgm:prSet presAssocID="{CCCC2942-86F5-490A-BA62-B39CA69DE93A}" presName="vSp1" presStyleCnt="0"/>
      <dgm:spPr/>
    </dgm:pt>
    <dgm:pt modelId="{F63E6A2A-E345-4769-87AE-13A50F8C1295}" type="pres">
      <dgm:prSet presAssocID="{CCCC2942-86F5-490A-BA62-B39CA69DE93A}" presName="simulatedConn" presStyleLbl="solidFgAcc1" presStyleIdx="0" presStyleCnt="2"/>
      <dgm:spPr/>
    </dgm:pt>
    <dgm:pt modelId="{09BF2615-666B-488D-9ACB-74ECB146455A}" type="pres">
      <dgm:prSet presAssocID="{CCCC2942-86F5-490A-BA62-B39CA69DE93A}" presName="vSp2" presStyleCnt="0"/>
      <dgm:spPr/>
    </dgm:pt>
    <dgm:pt modelId="{E8F1C1CF-BBA3-4658-A012-EC8F688C09F4}" type="pres">
      <dgm:prSet presAssocID="{CCCC2942-86F5-490A-BA62-B39CA69DE93A}" presName="sibTrans" presStyleCnt="0"/>
      <dgm:spPr/>
    </dgm:pt>
    <dgm:pt modelId="{04509895-2B41-4BC5-ACD9-3BCB2E395E5F}" type="pres">
      <dgm:prSet presAssocID="{BAF8E20F-020D-4298-9EDA-743D817A0EC9}" presName="compositeNode" presStyleCnt="0">
        <dgm:presLayoutVars>
          <dgm:bulletEnabled val="1"/>
        </dgm:presLayoutVars>
      </dgm:prSet>
      <dgm:spPr/>
    </dgm:pt>
    <dgm:pt modelId="{24F083E9-1CB9-4BDF-B3A0-7426DC92E84A}" type="pres">
      <dgm:prSet presAssocID="{BAF8E20F-020D-4298-9EDA-743D817A0EC9}" presName="bgRect" presStyleLbl="node1" presStyleIdx="1" presStyleCnt="3"/>
      <dgm:spPr/>
      <dgm:t>
        <a:bodyPr/>
        <a:lstStyle/>
        <a:p>
          <a:endParaRPr lang="id-ID"/>
        </a:p>
      </dgm:t>
    </dgm:pt>
    <dgm:pt modelId="{2382001E-5364-4C46-806E-353B4D0A1F69}" type="pres">
      <dgm:prSet presAssocID="{BAF8E20F-020D-4298-9EDA-743D817A0EC9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35B136C-F1A0-4CA0-89D4-9214ED4EBA46}" type="pres">
      <dgm:prSet presAssocID="{BAF8E20F-020D-4298-9EDA-743D817A0EC9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563F31A-985B-4C10-87E9-97189DEA824F}" type="pres">
      <dgm:prSet presAssocID="{0B2FE542-C0BD-431D-8393-9712B27FBE09}" presName="hSp" presStyleCnt="0"/>
      <dgm:spPr/>
    </dgm:pt>
    <dgm:pt modelId="{D90651C8-A8D9-4B4F-A8F5-539AAE8D6A06}" type="pres">
      <dgm:prSet presAssocID="{0B2FE542-C0BD-431D-8393-9712B27FBE09}" presName="vProcSp" presStyleCnt="0"/>
      <dgm:spPr/>
    </dgm:pt>
    <dgm:pt modelId="{DB4F0595-B735-4741-936C-C295A3248C24}" type="pres">
      <dgm:prSet presAssocID="{0B2FE542-C0BD-431D-8393-9712B27FBE09}" presName="vSp1" presStyleCnt="0"/>
      <dgm:spPr/>
    </dgm:pt>
    <dgm:pt modelId="{64129F2C-60DB-4264-8195-6D1C57E5A968}" type="pres">
      <dgm:prSet presAssocID="{0B2FE542-C0BD-431D-8393-9712B27FBE09}" presName="simulatedConn" presStyleLbl="solidFgAcc1" presStyleIdx="1" presStyleCnt="2"/>
      <dgm:spPr/>
    </dgm:pt>
    <dgm:pt modelId="{68AC906E-6907-43F2-AAD8-34E6F86CFD2C}" type="pres">
      <dgm:prSet presAssocID="{0B2FE542-C0BD-431D-8393-9712B27FBE09}" presName="vSp2" presStyleCnt="0"/>
      <dgm:spPr/>
    </dgm:pt>
    <dgm:pt modelId="{A340F340-A4F3-41D5-BFFB-81EF9FE3D621}" type="pres">
      <dgm:prSet presAssocID="{0B2FE542-C0BD-431D-8393-9712B27FBE09}" presName="sibTrans" presStyleCnt="0"/>
      <dgm:spPr/>
    </dgm:pt>
    <dgm:pt modelId="{11933E43-9EDC-4F9D-A936-4B63790FB220}" type="pres">
      <dgm:prSet presAssocID="{C341BA07-5661-40B4-9C8F-B9375F068CB9}" presName="compositeNode" presStyleCnt="0">
        <dgm:presLayoutVars>
          <dgm:bulletEnabled val="1"/>
        </dgm:presLayoutVars>
      </dgm:prSet>
      <dgm:spPr/>
    </dgm:pt>
    <dgm:pt modelId="{72D01711-27BD-469D-8C3A-4D6C4EE83561}" type="pres">
      <dgm:prSet presAssocID="{C341BA07-5661-40B4-9C8F-B9375F068CB9}" presName="bgRect" presStyleLbl="node1" presStyleIdx="2" presStyleCnt="3"/>
      <dgm:spPr/>
      <dgm:t>
        <a:bodyPr/>
        <a:lstStyle/>
        <a:p>
          <a:endParaRPr lang="id-ID"/>
        </a:p>
      </dgm:t>
    </dgm:pt>
    <dgm:pt modelId="{B71FA095-6963-483C-87FE-0DF9E8444289}" type="pres">
      <dgm:prSet presAssocID="{C341BA07-5661-40B4-9C8F-B9375F068CB9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7AF8F0A-7C0A-4D95-90BB-F4DE5D0D15A5}" type="pres">
      <dgm:prSet presAssocID="{C341BA07-5661-40B4-9C8F-B9375F068CB9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CB85120-AAF0-4249-A897-1ECF6CF11049}" srcId="{50D4D2BC-D7C2-4D2A-9CB6-F1702CDF2700}" destId="{BAF8E20F-020D-4298-9EDA-743D817A0EC9}" srcOrd="1" destOrd="0" parTransId="{45304537-D461-4716-93FD-8347965C731E}" sibTransId="{0B2FE542-C0BD-431D-8393-9712B27FBE09}"/>
    <dgm:cxn modelId="{90723C59-7EB8-4D11-BFAA-E434D5267B49}" type="presOf" srcId="{BAF8E20F-020D-4298-9EDA-743D817A0EC9}" destId="{2382001E-5364-4C46-806E-353B4D0A1F69}" srcOrd="1" destOrd="0" presId="urn:microsoft.com/office/officeart/2005/8/layout/hProcess7"/>
    <dgm:cxn modelId="{93269AB8-EC6A-44FC-BCA0-CA2B8F3AF637}" type="presOf" srcId="{460F7C1E-FF04-4591-80CE-031677AC5A84}" destId="{82B181A4-DD06-40DC-A0AD-816A153CC9F2}" srcOrd="0" destOrd="0" presId="urn:microsoft.com/office/officeart/2005/8/layout/hProcess7"/>
    <dgm:cxn modelId="{4C15B275-8D06-4F30-AE98-F62144D9AE60}" type="presOf" srcId="{C341BA07-5661-40B4-9C8F-B9375F068CB9}" destId="{72D01711-27BD-469D-8C3A-4D6C4EE83561}" srcOrd="0" destOrd="0" presId="urn:microsoft.com/office/officeart/2005/8/layout/hProcess7"/>
    <dgm:cxn modelId="{2ACD7A7D-1A8D-4AA1-9F71-AC35142A7B27}" srcId="{B03B79CF-7C8F-4CBF-89C7-A6DB4DC1867E}" destId="{460F7C1E-FF04-4591-80CE-031677AC5A84}" srcOrd="0" destOrd="0" parTransId="{4ABBA400-5253-489C-B9B2-00C01E6E662D}" sibTransId="{D93C192B-F169-4958-B18F-2AFE2BA219D8}"/>
    <dgm:cxn modelId="{90047EE3-A235-416D-B201-F322E5BB64F6}" type="presOf" srcId="{B03B79CF-7C8F-4CBF-89C7-A6DB4DC1867E}" destId="{D53291BF-9E3D-46DA-B781-0DF48707348A}" srcOrd="0" destOrd="0" presId="urn:microsoft.com/office/officeart/2005/8/layout/hProcess7"/>
    <dgm:cxn modelId="{6CD635D5-FFAC-47D9-9E67-5A2E749D755C}" type="presOf" srcId="{50D4D2BC-D7C2-4D2A-9CB6-F1702CDF2700}" destId="{75FA7D91-FD18-4D31-BC0A-A6FD1A20B124}" srcOrd="0" destOrd="0" presId="urn:microsoft.com/office/officeart/2005/8/layout/hProcess7"/>
    <dgm:cxn modelId="{AC8118EC-2921-4EFE-A5CB-9F5E918CFBA2}" type="presOf" srcId="{C341BA07-5661-40B4-9C8F-B9375F068CB9}" destId="{B71FA095-6963-483C-87FE-0DF9E8444289}" srcOrd="1" destOrd="0" presId="urn:microsoft.com/office/officeart/2005/8/layout/hProcess7"/>
    <dgm:cxn modelId="{66AAD904-F2F0-4B77-9697-84F2687E2CA1}" type="presOf" srcId="{B03B79CF-7C8F-4CBF-89C7-A6DB4DC1867E}" destId="{227D009E-7BB7-458A-A04F-C86ABAC6719B}" srcOrd="1" destOrd="0" presId="urn:microsoft.com/office/officeart/2005/8/layout/hProcess7"/>
    <dgm:cxn modelId="{EC2E0B96-185F-4880-BC97-574CD84CF21D}" srcId="{50D4D2BC-D7C2-4D2A-9CB6-F1702CDF2700}" destId="{C341BA07-5661-40B4-9C8F-B9375F068CB9}" srcOrd="2" destOrd="0" parTransId="{E27B7769-7E78-44E9-A696-C321AF9AD453}" sibTransId="{BD1255F5-17E3-4DA1-B578-6980B3A83583}"/>
    <dgm:cxn modelId="{72BC2756-446F-45B1-97A9-E5263DC502E3}" srcId="{C341BA07-5661-40B4-9C8F-B9375F068CB9}" destId="{4C7FD37B-C2C9-48A7-919D-EABA1C4325D2}" srcOrd="0" destOrd="0" parTransId="{FE43EBD4-30FC-403E-AF57-65A3A5BEABF7}" sibTransId="{F0BCD59D-4AA9-4BD4-B9A8-2FDAEF904E0C}"/>
    <dgm:cxn modelId="{5C3CA582-C327-47D1-8660-6EB009D5AE35}" type="presOf" srcId="{E3D64F39-FD6A-41DC-B829-40850138B86E}" destId="{A35B136C-F1A0-4CA0-89D4-9214ED4EBA46}" srcOrd="0" destOrd="0" presId="urn:microsoft.com/office/officeart/2005/8/layout/hProcess7"/>
    <dgm:cxn modelId="{89E578B4-EEF7-4B68-B800-4E13E35D7976}" srcId="{50D4D2BC-D7C2-4D2A-9CB6-F1702CDF2700}" destId="{B03B79CF-7C8F-4CBF-89C7-A6DB4DC1867E}" srcOrd="0" destOrd="0" parTransId="{EE779E75-58EB-45FB-9B64-534D421C2275}" sibTransId="{CCCC2942-86F5-490A-BA62-B39CA69DE93A}"/>
    <dgm:cxn modelId="{EA7870E0-77CE-4A72-BED2-1B51D6FDE3A4}" srcId="{BAF8E20F-020D-4298-9EDA-743D817A0EC9}" destId="{E3D64F39-FD6A-41DC-B829-40850138B86E}" srcOrd="0" destOrd="0" parTransId="{581E8B6A-15C7-488C-89F7-4965EC5644B0}" sibTransId="{821CE772-C4B2-49FB-BE5C-B51ADB67C3C4}"/>
    <dgm:cxn modelId="{4EB682ED-6B44-476B-BC6F-CC78C38AD7D4}" type="presOf" srcId="{BAF8E20F-020D-4298-9EDA-743D817A0EC9}" destId="{24F083E9-1CB9-4BDF-B3A0-7426DC92E84A}" srcOrd="0" destOrd="0" presId="urn:microsoft.com/office/officeart/2005/8/layout/hProcess7"/>
    <dgm:cxn modelId="{7052F65D-A8F7-4EDE-9C19-C1DD840956CC}" type="presOf" srcId="{4C7FD37B-C2C9-48A7-919D-EABA1C4325D2}" destId="{57AF8F0A-7C0A-4D95-90BB-F4DE5D0D15A5}" srcOrd="0" destOrd="0" presId="urn:microsoft.com/office/officeart/2005/8/layout/hProcess7"/>
    <dgm:cxn modelId="{A5363DE8-2E08-40E9-A917-61B6C0139207}" type="presParOf" srcId="{75FA7D91-FD18-4D31-BC0A-A6FD1A20B124}" destId="{D1DD8F9B-AC9D-4BF3-B8FD-2882FFF73369}" srcOrd="0" destOrd="0" presId="urn:microsoft.com/office/officeart/2005/8/layout/hProcess7"/>
    <dgm:cxn modelId="{3496AFC1-2576-49A7-816E-B0F8D1F1A442}" type="presParOf" srcId="{D1DD8F9B-AC9D-4BF3-B8FD-2882FFF73369}" destId="{D53291BF-9E3D-46DA-B781-0DF48707348A}" srcOrd="0" destOrd="0" presId="urn:microsoft.com/office/officeart/2005/8/layout/hProcess7"/>
    <dgm:cxn modelId="{866331A0-1822-4A86-8A78-C315DCEC2FC9}" type="presParOf" srcId="{D1DD8F9B-AC9D-4BF3-B8FD-2882FFF73369}" destId="{227D009E-7BB7-458A-A04F-C86ABAC6719B}" srcOrd="1" destOrd="0" presId="urn:microsoft.com/office/officeart/2005/8/layout/hProcess7"/>
    <dgm:cxn modelId="{BD4B84CE-13AD-42CD-A249-2E3EDDDA5FC5}" type="presParOf" srcId="{D1DD8F9B-AC9D-4BF3-B8FD-2882FFF73369}" destId="{82B181A4-DD06-40DC-A0AD-816A153CC9F2}" srcOrd="2" destOrd="0" presId="urn:microsoft.com/office/officeart/2005/8/layout/hProcess7"/>
    <dgm:cxn modelId="{8A01E586-6A0A-42A6-A3C8-5AD6D04AD5F7}" type="presParOf" srcId="{75FA7D91-FD18-4D31-BC0A-A6FD1A20B124}" destId="{B4015797-55B2-491D-A683-07BF084BBE8C}" srcOrd="1" destOrd="0" presId="urn:microsoft.com/office/officeart/2005/8/layout/hProcess7"/>
    <dgm:cxn modelId="{E1604E01-EEA2-4F1B-8F2A-F02BDA15EA67}" type="presParOf" srcId="{75FA7D91-FD18-4D31-BC0A-A6FD1A20B124}" destId="{B9DDAEE4-E7DB-4611-9F31-87D43760852E}" srcOrd="2" destOrd="0" presId="urn:microsoft.com/office/officeart/2005/8/layout/hProcess7"/>
    <dgm:cxn modelId="{9DBFC13B-F8AE-4DFF-965D-6C57A4EAB587}" type="presParOf" srcId="{B9DDAEE4-E7DB-4611-9F31-87D43760852E}" destId="{27ACD4A5-FB91-41E7-8C09-F8BDFECD2AF4}" srcOrd="0" destOrd="0" presId="urn:microsoft.com/office/officeart/2005/8/layout/hProcess7"/>
    <dgm:cxn modelId="{52BD3E9F-5215-49BA-8732-26F92054EE4D}" type="presParOf" srcId="{B9DDAEE4-E7DB-4611-9F31-87D43760852E}" destId="{F63E6A2A-E345-4769-87AE-13A50F8C1295}" srcOrd="1" destOrd="0" presId="urn:microsoft.com/office/officeart/2005/8/layout/hProcess7"/>
    <dgm:cxn modelId="{DCA79B39-1936-4D11-BF27-45DF7D279323}" type="presParOf" srcId="{B9DDAEE4-E7DB-4611-9F31-87D43760852E}" destId="{09BF2615-666B-488D-9ACB-74ECB146455A}" srcOrd="2" destOrd="0" presId="urn:microsoft.com/office/officeart/2005/8/layout/hProcess7"/>
    <dgm:cxn modelId="{4D5DEA27-D2A2-4386-B3C0-F72EDF5C8388}" type="presParOf" srcId="{75FA7D91-FD18-4D31-BC0A-A6FD1A20B124}" destId="{E8F1C1CF-BBA3-4658-A012-EC8F688C09F4}" srcOrd="3" destOrd="0" presId="urn:microsoft.com/office/officeart/2005/8/layout/hProcess7"/>
    <dgm:cxn modelId="{E2D93AFE-FA5D-43A9-9002-1D319A3CD566}" type="presParOf" srcId="{75FA7D91-FD18-4D31-BC0A-A6FD1A20B124}" destId="{04509895-2B41-4BC5-ACD9-3BCB2E395E5F}" srcOrd="4" destOrd="0" presId="urn:microsoft.com/office/officeart/2005/8/layout/hProcess7"/>
    <dgm:cxn modelId="{29B5547F-A187-4717-B268-326FA5EE35FB}" type="presParOf" srcId="{04509895-2B41-4BC5-ACD9-3BCB2E395E5F}" destId="{24F083E9-1CB9-4BDF-B3A0-7426DC92E84A}" srcOrd="0" destOrd="0" presId="urn:microsoft.com/office/officeart/2005/8/layout/hProcess7"/>
    <dgm:cxn modelId="{7E1BB116-87E4-46E9-BA71-9816F284C766}" type="presParOf" srcId="{04509895-2B41-4BC5-ACD9-3BCB2E395E5F}" destId="{2382001E-5364-4C46-806E-353B4D0A1F69}" srcOrd="1" destOrd="0" presId="urn:microsoft.com/office/officeart/2005/8/layout/hProcess7"/>
    <dgm:cxn modelId="{38F5A8E7-8C32-476D-B37C-8E073D3A36B7}" type="presParOf" srcId="{04509895-2B41-4BC5-ACD9-3BCB2E395E5F}" destId="{A35B136C-F1A0-4CA0-89D4-9214ED4EBA46}" srcOrd="2" destOrd="0" presId="urn:microsoft.com/office/officeart/2005/8/layout/hProcess7"/>
    <dgm:cxn modelId="{B83AA8EA-4DAA-4AE1-8E9B-006C0076D34C}" type="presParOf" srcId="{75FA7D91-FD18-4D31-BC0A-A6FD1A20B124}" destId="{4563F31A-985B-4C10-87E9-97189DEA824F}" srcOrd="5" destOrd="0" presId="urn:microsoft.com/office/officeart/2005/8/layout/hProcess7"/>
    <dgm:cxn modelId="{1C67737D-B264-4776-81D5-213B3E6EA79E}" type="presParOf" srcId="{75FA7D91-FD18-4D31-BC0A-A6FD1A20B124}" destId="{D90651C8-A8D9-4B4F-A8F5-539AAE8D6A06}" srcOrd="6" destOrd="0" presId="urn:microsoft.com/office/officeart/2005/8/layout/hProcess7"/>
    <dgm:cxn modelId="{DC02E3B1-E248-4B17-9BC0-1FFEEC3A8BE7}" type="presParOf" srcId="{D90651C8-A8D9-4B4F-A8F5-539AAE8D6A06}" destId="{DB4F0595-B735-4741-936C-C295A3248C24}" srcOrd="0" destOrd="0" presId="urn:microsoft.com/office/officeart/2005/8/layout/hProcess7"/>
    <dgm:cxn modelId="{8E808437-C2AC-4FC6-93EB-1E22D85E9379}" type="presParOf" srcId="{D90651C8-A8D9-4B4F-A8F5-539AAE8D6A06}" destId="{64129F2C-60DB-4264-8195-6D1C57E5A968}" srcOrd="1" destOrd="0" presId="urn:microsoft.com/office/officeart/2005/8/layout/hProcess7"/>
    <dgm:cxn modelId="{14808A1E-C565-4921-BEF2-44360F04DD2F}" type="presParOf" srcId="{D90651C8-A8D9-4B4F-A8F5-539AAE8D6A06}" destId="{68AC906E-6907-43F2-AAD8-34E6F86CFD2C}" srcOrd="2" destOrd="0" presId="urn:microsoft.com/office/officeart/2005/8/layout/hProcess7"/>
    <dgm:cxn modelId="{49E2E051-4062-4843-8D04-000F120C2EF2}" type="presParOf" srcId="{75FA7D91-FD18-4D31-BC0A-A6FD1A20B124}" destId="{A340F340-A4F3-41D5-BFFB-81EF9FE3D621}" srcOrd="7" destOrd="0" presId="urn:microsoft.com/office/officeart/2005/8/layout/hProcess7"/>
    <dgm:cxn modelId="{26B9C113-507A-40F0-89DD-203BAD723D4B}" type="presParOf" srcId="{75FA7D91-FD18-4D31-BC0A-A6FD1A20B124}" destId="{11933E43-9EDC-4F9D-A936-4B63790FB220}" srcOrd="8" destOrd="0" presId="urn:microsoft.com/office/officeart/2005/8/layout/hProcess7"/>
    <dgm:cxn modelId="{23ADC2CB-ABC7-4D44-A49D-3136A3D58E23}" type="presParOf" srcId="{11933E43-9EDC-4F9D-A936-4B63790FB220}" destId="{72D01711-27BD-469D-8C3A-4D6C4EE83561}" srcOrd="0" destOrd="0" presId="urn:microsoft.com/office/officeart/2005/8/layout/hProcess7"/>
    <dgm:cxn modelId="{4E36A05C-DEDF-4902-A22B-BB783B025D40}" type="presParOf" srcId="{11933E43-9EDC-4F9D-A936-4B63790FB220}" destId="{B71FA095-6963-483C-87FE-0DF9E8444289}" srcOrd="1" destOrd="0" presId="urn:microsoft.com/office/officeart/2005/8/layout/hProcess7"/>
    <dgm:cxn modelId="{6323BBDF-A625-493E-9325-BEBD48841F19}" type="presParOf" srcId="{11933E43-9EDC-4F9D-A936-4B63790FB220}" destId="{57AF8F0A-7C0A-4D95-90BB-F4DE5D0D15A5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D4D2BC-D7C2-4D2A-9CB6-F1702CDF2700}" type="doc">
      <dgm:prSet loTypeId="urn:microsoft.com/office/officeart/2005/8/layout/hProcess7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03B79CF-7C8F-4CBF-89C7-A6DB4DC1867E}">
      <dgm:prSet phldrT="[Text]"/>
      <dgm:spPr/>
      <dgm:t>
        <a:bodyPr/>
        <a:lstStyle/>
        <a:p>
          <a:r>
            <a:rPr lang="en-US" dirty="0" err="1" smtClean="0"/>
            <a:t>konsinyasi</a:t>
          </a:r>
          <a:endParaRPr lang="en-US" dirty="0"/>
        </a:p>
      </dgm:t>
    </dgm:pt>
    <dgm:pt modelId="{EE779E75-58EB-45FB-9B64-534D421C2275}" type="parTrans" cxnId="{89E578B4-EEF7-4B68-B800-4E13E35D7976}">
      <dgm:prSet/>
      <dgm:spPr/>
      <dgm:t>
        <a:bodyPr/>
        <a:lstStyle/>
        <a:p>
          <a:endParaRPr lang="en-US"/>
        </a:p>
      </dgm:t>
    </dgm:pt>
    <dgm:pt modelId="{CCCC2942-86F5-490A-BA62-B39CA69DE93A}" type="sibTrans" cxnId="{89E578B4-EEF7-4B68-B800-4E13E35D7976}">
      <dgm:prSet/>
      <dgm:spPr/>
      <dgm:t>
        <a:bodyPr/>
        <a:lstStyle/>
        <a:p>
          <a:endParaRPr lang="en-US"/>
        </a:p>
      </dgm:t>
    </dgm:pt>
    <dgm:pt modelId="{460F7C1E-FF04-4591-80CE-031677AC5A84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penyerahan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Barang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Kena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Pajak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secara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konsinyasi</a:t>
          </a:r>
          <a:r>
            <a:rPr lang="en-US" dirty="0" smtClean="0">
              <a:solidFill>
                <a:schemeClr val="tx1"/>
              </a:solidFill>
            </a:rPr>
            <a:t>;</a:t>
          </a:r>
          <a:endParaRPr lang="en-US" dirty="0">
            <a:solidFill>
              <a:schemeClr val="tx1"/>
            </a:solidFill>
          </a:endParaRPr>
        </a:p>
      </dgm:t>
    </dgm:pt>
    <dgm:pt modelId="{4ABBA400-5253-489C-B9B2-00C01E6E662D}" type="parTrans" cxnId="{2ACD7A7D-1A8D-4AA1-9F71-AC35142A7B27}">
      <dgm:prSet/>
      <dgm:spPr/>
      <dgm:t>
        <a:bodyPr/>
        <a:lstStyle/>
        <a:p>
          <a:endParaRPr lang="en-US"/>
        </a:p>
      </dgm:t>
    </dgm:pt>
    <dgm:pt modelId="{D93C192B-F169-4958-B18F-2AFE2BA219D8}" type="sibTrans" cxnId="{2ACD7A7D-1A8D-4AA1-9F71-AC35142A7B27}">
      <dgm:prSet/>
      <dgm:spPr/>
      <dgm:t>
        <a:bodyPr/>
        <a:lstStyle/>
        <a:p>
          <a:endParaRPr lang="en-US"/>
        </a:p>
      </dgm:t>
    </dgm:pt>
    <dgm:pt modelId="{BAF8E20F-020D-4298-9EDA-743D817A0EC9}">
      <dgm:prSet phldrT="[Text]"/>
      <dgm:spPr/>
      <dgm:t>
        <a:bodyPr/>
        <a:lstStyle/>
        <a:p>
          <a:r>
            <a:rPr lang="en-US" dirty="0" err="1" smtClean="0"/>
            <a:t>syariah</a:t>
          </a:r>
          <a:endParaRPr lang="en-US" dirty="0"/>
        </a:p>
      </dgm:t>
    </dgm:pt>
    <dgm:pt modelId="{45304537-D461-4716-93FD-8347965C731E}" type="parTrans" cxnId="{0CB85120-AAF0-4249-A897-1ECF6CF11049}">
      <dgm:prSet/>
      <dgm:spPr/>
      <dgm:t>
        <a:bodyPr/>
        <a:lstStyle/>
        <a:p>
          <a:endParaRPr lang="en-US"/>
        </a:p>
      </dgm:t>
    </dgm:pt>
    <dgm:pt modelId="{0B2FE542-C0BD-431D-8393-9712B27FBE09}" type="sibTrans" cxnId="{0CB85120-AAF0-4249-A897-1ECF6CF11049}">
      <dgm:prSet/>
      <dgm:spPr/>
      <dgm:t>
        <a:bodyPr/>
        <a:lstStyle/>
        <a:p>
          <a:endParaRPr lang="en-US"/>
        </a:p>
      </dgm:t>
    </dgm:pt>
    <dgm:pt modelId="{E3D64F39-FD6A-41DC-B829-40850138B86E}">
      <dgm:prSet phldrT="[Text]"/>
      <dgm:spPr/>
      <dgm:t>
        <a:bodyPr/>
        <a:lstStyle/>
        <a:p>
          <a:r>
            <a:rPr lang="en-US" dirty="0" err="1" smtClean="0"/>
            <a:t>penyerahan</a:t>
          </a:r>
          <a:r>
            <a:rPr lang="en-US" dirty="0" smtClean="0"/>
            <a:t> </a:t>
          </a:r>
          <a:r>
            <a:rPr lang="en-US" dirty="0" err="1" smtClean="0"/>
            <a:t>Barang</a:t>
          </a:r>
          <a:r>
            <a:rPr lang="en-US" dirty="0" smtClean="0"/>
            <a:t> </a:t>
          </a:r>
          <a:r>
            <a:rPr lang="en-US" dirty="0" err="1" smtClean="0"/>
            <a:t>Kena</a:t>
          </a:r>
          <a:r>
            <a:rPr lang="en-US" dirty="0" smtClean="0"/>
            <a:t> </a:t>
          </a:r>
          <a:r>
            <a:rPr lang="en-US" dirty="0" err="1" smtClean="0"/>
            <a:t>Pajak</a:t>
          </a:r>
          <a:r>
            <a:rPr lang="en-US" dirty="0" smtClean="0"/>
            <a:t> </a:t>
          </a:r>
          <a:r>
            <a:rPr lang="en-US" dirty="0" err="1" smtClean="0"/>
            <a:t>oleh</a:t>
          </a:r>
          <a:r>
            <a:rPr lang="en-US" dirty="0" smtClean="0"/>
            <a:t> </a:t>
          </a:r>
          <a:r>
            <a:rPr lang="en-US" dirty="0" err="1" smtClean="0"/>
            <a:t>Pengusaha</a:t>
          </a:r>
          <a:r>
            <a:rPr lang="en-US" dirty="0" smtClean="0"/>
            <a:t> </a:t>
          </a:r>
          <a:r>
            <a:rPr lang="en-US" dirty="0" err="1" smtClean="0"/>
            <a:t>Kena</a:t>
          </a:r>
          <a:r>
            <a:rPr lang="en-US" dirty="0" smtClean="0"/>
            <a:t> </a:t>
          </a:r>
          <a:r>
            <a:rPr lang="en-US" dirty="0" err="1" smtClean="0"/>
            <a:t>Pajak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rangka</a:t>
          </a:r>
          <a:r>
            <a:rPr lang="en-US" dirty="0" smtClean="0"/>
            <a:t> </a:t>
          </a:r>
          <a:r>
            <a:rPr lang="en-US" dirty="0" err="1" smtClean="0"/>
            <a:t>perjanjian</a:t>
          </a:r>
          <a:r>
            <a:rPr lang="en-US" dirty="0" smtClean="0"/>
            <a:t> </a:t>
          </a:r>
          <a:r>
            <a:rPr lang="en-US" dirty="0" err="1" smtClean="0"/>
            <a:t>pembiayaan</a:t>
          </a:r>
          <a:r>
            <a:rPr lang="en-US" dirty="0" smtClean="0"/>
            <a:t> yang </a:t>
          </a:r>
          <a:r>
            <a:rPr lang="en-US" dirty="0" err="1" smtClean="0"/>
            <a:t>dilakukan</a:t>
          </a:r>
          <a:r>
            <a:rPr lang="en-US" dirty="0" smtClean="0"/>
            <a:t> </a:t>
          </a:r>
          <a:r>
            <a:rPr lang="en-US" dirty="0" err="1" smtClean="0"/>
            <a:t>berdasarkan</a:t>
          </a:r>
          <a:r>
            <a:rPr lang="en-US" dirty="0" smtClean="0"/>
            <a:t> </a:t>
          </a:r>
          <a:r>
            <a:rPr lang="en-US" dirty="0" err="1" smtClean="0"/>
            <a:t>prinsip</a:t>
          </a:r>
          <a:r>
            <a:rPr lang="en-US" dirty="0" smtClean="0"/>
            <a:t> </a:t>
          </a:r>
          <a:r>
            <a:rPr lang="en-US" dirty="0" err="1" smtClean="0"/>
            <a:t>syariah</a:t>
          </a:r>
          <a:r>
            <a:rPr lang="en-US" dirty="0" smtClean="0"/>
            <a:t>, yang </a:t>
          </a:r>
          <a:r>
            <a:rPr lang="da-DK" dirty="0" smtClean="0"/>
            <a:t>penyerahannya dianggap langsung dari Pengusaha </a:t>
          </a:r>
          <a:r>
            <a:rPr lang="en-US" dirty="0" err="1" smtClean="0"/>
            <a:t>Kena</a:t>
          </a:r>
          <a:r>
            <a:rPr lang="en-US" dirty="0" smtClean="0"/>
            <a:t> </a:t>
          </a:r>
          <a:r>
            <a:rPr lang="en-US" dirty="0" err="1" smtClean="0"/>
            <a:t>Pajak</a:t>
          </a:r>
          <a:r>
            <a:rPr lang="en-US" dirty="0" smtClean="0"/>
            <a:t> </a:t>
          </a:r>
          <a:r>
            <a:rPr lang="en-US" dirty="0" err="1" smtClean="0"/>
            <a:t>kepada</a:t>
          </a:r>
          <a:r>
            <a:rPr lang="en-US" dirty="0" smtClean="0"/>
            <a:t> </a:t>
          </a:r>
          <a:r>
            <a:rPr lang="en-US" dirty="0" err="1" smtClean="0"/>
            <a:t>pihak</a:t>
          </a:r>
          <a:r>
            <a:rPr lang="en-US" dirty="0" smtClean="0"/>
            <a:t> yang </a:t>
          </a:r>
          <a:r>
            <a:rPr lang="en-US" dirty="0" err="1" smtClean="0"/>
            <a:t>membutuhkan</a:t>
          </a:r>
          <a:r>
            <a:rPr lang="en-US" dirty="0" smtClean="0"/>
            <a:t>  </a:t>
          </a:r>
          <a:r>
            <a:rPr lang="en-US" dirty="0" err="1" smtClean="0"/>
            <a:t>Barang</a:t>
          </a:r>
          <a:r>
            <a:rPr lang="en-US" dirty="0" smtClean="0"/>
            <a:t> </a:t>
          </a:r>
          <a:r>
            <a:rPr lang="en-US" dirty="0" err="1" smtClean="0"/>
            <a:t>Kena</a:t>
          </a:r>
          <a:r>
            <a:rPr lang="en-US" dirty="0" smtClean="0"/>
            <a:t> </a:t>
          </a:r>
          <a:r>
            <a:rPr lang="en-US" dirty="0" err="1" smtClean="0"/>
            <a:t>Pajak</a:t>
          </a:r>
          <a:endParaRPr lang="en-US" dirty="0"/>
        </a:p>
      </dgm:t>
    </dgm:pt>
    <dgm:pt modelId="{581E8B6A-15C7-488C-89F7-4965EC5644B0}" type="parTrans" cxnId="{EA7870E0-77CE-4A72-BED2-1B51D6FDE3A4}">
      <dgm:prSet/>
      <dgm:spPr/>
      <dgm:t>
        <a:bodyPr/>
        <a:lstStyle/>
        <a:p>
          <a:endParaRPr lang="en-US"/>
        </a:p>
      </dgm:t>
    </dgm:pt>
    <dgm:pt modelId="{821CE772-C4B2-49FB-BE5C-B51ADB67C3C4}" type="sibTrans" cxnId="{EA7870E0-77CE-4A72-BED2-1B51D6FDE3A4}">
      <dgm:prSet/>
      <dgm:spPr/>
      <dgm:t>
        <a:bodyPr/>
        <a:lstStyle/>
        <a:p>
          <a:endParaRPr lang="en-US"/>
        </a:p>
      </dgm:t>
    </dgm:pt>
    <dgm:pt modelId="{44C0CBF9-A70F-4653-ABD5-EE000E8965A4}" type="pres">
      <dgm:prSet presAssocID="{50D4D2BC-D7C2-4D2A-9CB6-F1702CDF27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9E5B52D-F82B-4C5B-9978-8C1184D20EFC}" type="pres">
      <dgm:prSet presAssocID="{B03B79CF-7C8F-4CBF-89C7-A6DB4DC1867E}" presName="compositeNode" presStyleCnt="0">
        <dgm:presLayoutVars>
          <dgm:bulletEnabled val="1"/>
        </dgm:presLayoutVars>
      </dgm:prSet>
      <dgm:spPr/>
    </dgm:pt>
    <dgm:pt modelId="{A5422C94-6D14-4F3C-A3B4-79CDD3C2D4AB}" type="pres">
      <dgm:prSet presAssocID="{B03B79CF-7C8F-4CBF-89C7-A6DB4DC1867E}" presName="bgRect" presStyleLbl="node1" presStyleIdx="0" presStyleCnt="2"/>
      <dgm:spPr/>
      <dgm:t>
        <a:bodyPr/>
        <a:lstStyle/>
        <a:p>
          <a:endParaRPr lang="id-ID"/>
        </a:p>
      </dgm:t>
    </dgm:pt>
    <dgm:pt modelId="{3B831EBF-19DE-4207-A6E3-5FE755D8FB0E}" type="pres">
      <dgm:prSet presAssocID="{B03B79CF-7C8F-4CBF-89C7-A6DB4DC1867E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6EBEC5D-FFDE-4B0D-A6D2-3AA888984280}" type="pres">
      <dgm:prSet presAssocID="{B03B79CF-7C8F-4CBF-89C7-A6DB4DC1867E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B8F5630-DB64-4421-8D85-BB921B50C9E9}" type="pres">
      <dgm:prSet presAssocID="{CCCC2942-86F5-490A-BA62-B39CA69DE93A}" presName="hSp" presStyleCnt="0"/>
      <dgm:spPr/>
    </dgm:pt>
    <dgm:pt modelId="{E248DE80-812D-4F7E-802A-EBB320AB27AC}" type="pres">
      <dgm:prSet presAssocID="{CCCC2942-86F5-490A-BA62-B39CA69DE93A}" presName="vProcSp" presStyleCnt="0"/>
      <dgm:spPr/>
    </dgm:pt>
    <dgm:pt modelId="{4B57DCE2-17E3-4C6F-A6AC-F227CEFB4E6D}" type="pres">
      <dgm:prSet presAssocID="{CCCC2942-86F5-490A-BA62-B39CA69DE93A}" presName="vSp1" presStyleCnt="0"/>
      <dgm:spPr/>
    </dgm:pt>
    <dgm:pt modelId="{3FCD1885-09B5-4A9C-88F0-C97E653D5E8A}" type="pres">
      <dgm:prSet presAssocID="{CCCC2942-86F5-490A-BA62-B39CA69DE93A}" presName="simulatedConn" presStyleLbl="solidFgAcc1" presStyleIdx="0" presStyleCnt="1"/>
      <dgm:spPr/>
    </dgm:pt>
    <dgm:pt modelId="{2E506798-EDBE-4D81-B47C-20D15778DCCB}" type="pres">
      <dgm:prSet presAssocID="{CCCC2942-86F5-490A-BA62-B39CA69DE93A}" presName="vSp2" presStyleCnt="0"/>
      <dgm:spPr/>
    </dgm:pt>
    <dgm:pt modelId="{7DF11617-0519-458D-BE33-FE58186E66B4}" type="pres">
      <dgm:prSet presAssocID="{CCCC2942-86F5-490A-BA62-B39CA69DE93A}" presName="sibTrans" presStyleCnt="0"/>
      <dgm:spPr/>
    </dgm:pt>
    <dgm:pt modelId="{98D39EE8-95DF-4175-A606-FF5DCC6D61E4}" type="pres">
      <dgm:prSet presAssocID="{BAF8E20F-020D-4298-9EDA-743D817A0EC9}" presName="compositeNode" presStyleCnt="0">
        <dgm:presLayoutVars>
          <dgm:bulletEnabled val="1"/>
        </dgm:presLayoutVars>
      </dgm:prSet>
      <dgm:spPr/>
    </dgm:pt>
    <dgm:pt modelId="{F36EDC1D-B5CE-4887-93A5-535A98DCEA77}" type="pres">
      <dgm:prSet presAssocID="{BAF8E20F-020D-4298-9EDA-743D817A0EC9}" presName="bgRect" presStyleLbl="node1" presStyleIdx="1" presStyleCnt="2"/>
      <dgm:spPr/>
      <dgm:t>
        <a:bodyPr/>
        <a:lstStyle/>
        <a:p>
          <a:endParaRPr lang="id-ID"/>
        </a:p>
      </dgm:t>
    </dgm:pt>
    <dgm:pt modelId="{17B3F49A-4CE3-473D-8F67-0484C416EBBF}" type="pres">
      <dgm:prSet presAssocID="{BAF8E20F-020D-4298-9EDA-743D817A0EC9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604954B-1324-4370-B1BA-47FF45DC1908}" type="pres">
      <dgm:prSet presAssocID="{BAF8E20F-020D-4298-9EDA-743D817A0EC9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CB85120-AAF0-4249-A897-1ECF6CF11049}" srcId="{50D4D2BC-D7C2-4D2A-9CB6-F1702CDF2700}" destId="{BAF8E20F-020D-4298-9EDA-743D817A0EC9}" srcOrd="1" destOrd="0" parTransId="{45304537-D461-4716-93FD-8347965C731E}" sibTransId="{0B2FE542-C0BD-431D-8393-9712B27FBE09}"/>
    <dgm:cxn modelId="{D5267478-18D8-4252-A2F8-CEE27E813AF5}" type="presOf" srcId="{B03B79CF-7C8F-4CBF-89C7-A6DB4DC1867E}" destId="{A5422C94-6D14-4F3C-A3B4-79CDD3C2D4AB}" srcOrd="0" destOrd="0" presId="urn:microsoft.com/office/officeart/2005/8/layout/hProcess7"/>
    <dgm:cxn modelId="{A22865EC-EDBF-42A1-92FA-9B2BE38415E8}" type="presOf" srcId="{B03B79CF-7C8F-4CBF-89C7-A6DB4DC1867E}" destId="{3B831EBF-19DE-4207-A6E3-5FE755D8FB0E}" srcOrd="1" destOrd="0" presId="urn:microsoft.com/office/officeart/2005/8/layout/hProcess7"/>
    <dgm:cxn modelId="{D452E84D-A7D0-468E-B176-C584C29C9E23}" type="presOf" srcId="{BAF8E20F-020D-4298-9EDA-743D817A0EC9}" destId="{F36EDC1D-B5CE-4887-93A5-535A98DCEA77}" srcOrd="0" destOrd="0" presId="urn:microsoft.com/office/officeart/2005/8/layout/hProcess7"/>
    <dgm:cxn modelId="{241C8444-518F-4265-B8B2-C8A96D231388}" type="presOf" srcId="{50D4D2BC-D7C2-4D2A-9CB6-F1702CDF2700}" destId="{44C0CBF9-A70F-4653-ABD5-EE000E8965A4}" srcOrd="0" destOrd="0" presId="urn:microsoft.com/office/officeart/2005/8/layout/hProcess7"/>
    <dgm:cxn modelId="{2ACD7A7D-1A8D-4AA1-9F71-AC35142A7B27}" srcId="{B03B79CF-7C8F-4CBF-89C7-A6DB4DC1867E}" destId="{460F7C1E-FF04-4591-80CE-031677AC5A84}" srcOrd="0" destOrd="0" parTransId="{4ABBA400-5253-489C-B9B2-00C01E6E662D}" sibTransId="{D93C192B-F169-4958-B18F-2AFE2BA219D8}"/>
    <dgm:cxn modelId="{39AF966D-375E-4F39-B9B9-A39737B19844}" type="presOf" srcId="{460F7C1E-FF04-4591-80CE-031677AC5A84}" destId="{16EBEC5D-FFDE-4B0D-A6D2-3AA888984280}" srcOrd="0" destOrd="0" presId="urn:microsoft.com/office/officeart/2005/8/layout/hProcess7"/>
    <dgm:cxn modelId="{89E578B4-EEF7-4B68-B800-4E13E35D7976}" srcId="{50D4D2BC-D7C2-4D2A-9CB6-F1702CDF2700}" destId="{B03B79CF-7C8F-4CBF-89C7-A6DB4DC1867E}" srcOrd="0" destOrd="0" parTransId="{EE779E75-58EB-45FB-9B64-534D421C2275}" sibTransId="{CCCC2942-86F5-490A-BA62-B39CA69DE93A}"/>
    <dgm:cxn modelId="{EA7870E0-77CE-4A72-BED2-1B51D6FDE3A4}" srcId="{BAF8E20F-020D-4298-9EDA-743D817A0EC9}" destId="{E3D64F39-FD6A-41DC-B829-40850138B86E}" srcOrd="0" destOrd="0" parTransId="{581E8B6A-15C7-488C-89F7-4965EC5644B0}" sibTransId="{821CE772-C4B2-49FB-BE5C-B51ADB67C3C4}"/>
    <dgm:cxn modelId="{F588B2D5-8BA9-4A96-847E-D9FAD6ECD7A3}" type="presOf" srcId="{E3D64F39-FD6A-41DC-B829-40850138B86E}" destId="{A604954B-1324-4370-B1BA-47FF45DC1908}" srcOrd="0" destOrd="0" presId="urn:microsoft.com/office/officeart/2005/8/layout/hProcess7"/>
    <dgm:cxn modelId="{4B47D8C7-A8B6-439E-B319-068DD4AE1D34}" type="presOf" srcId="{BAF8E20F-020D-4298-9EDA-743D817A0EC9}" destId="{17B3F49A-4CE3-473D-8F67-0484C416EBBF}" srcOrd="1" destOrd="0" presId="urn:microsoft.com/office/officeart/2005/8/layout/hProcess7"/>
    <dgm:cxn modelId="{70C3480E-2C43-445C-8F84-C6EF759FA63B}" type="presParOf" srcId="{44C0CBF9-A70F-4653-ABD5-EE000E8965A4}" destId="{19E5B52D-F82B-4C5B-9978-8C1184D20EFC}" srcOrd="0" destOrd="0" presId="urn:microsoft.com/office/officeart/2005/8/layout/hProcess7"/>
    <dgm:cxn modelId="{B4F6FA7F-2835-4AF2-A2C9-00B75A7F0F73}" type="presParOf" srcId="{19E5B52D-F82B-4C5B-9978-8C1184D20EFC}" destId="{A5422C94-6D14-4F3C-A3B4-79CDD3C2D4AB}" srcOrd="0" destOrd="0" presId="urn:microsoft.com/office/officeart/2005/8/layout/hProcess7"/>
    <dgm:cxn modelId="{5E293F5C-3AF1-439E-A943-A787E79B56F6}" type="presParOf" srcId="{19E5B52D-F82B-4C5B-9978-8C1184D20EFC}" destId="{3B831EBF-19DE-4207-A6E3-5FE755D8FB0E}" srcOrd="1" destOrd="0" presId="urn:microsoft.com/office/officeart/2005/8/layout/hProcess7"/>
    <dgm:cxn modelId="{472C297D-06FC-4653-819B-B36C2C69137B}" type="presParOf" srcId="{19E5B52D-F82B-4C5B-9978-8C1184D20EFC}" destId="{16EBEC5D-FFDE-4B0D-A6D2-3AA888984280}" srcOrd="2" destOrd="0" presId="urn:microsoft.com/office/officeart/2005/8/layout/hProcess7"/>
    <dgm:cxn modelId="{6E750EE5-253F-4B1A-A9D4-E4DDB43DCC9E}" type="presParOf" srcId="{44C0CBF9-A70F-4653-ABD5-EE000E8965A4}" destId="{EB8F5630-DB64-4421-8D85-BB921B50C9E9}" srcOrd="1" destOrd="0" presId="urn:microsoft.com/office/officeart/2005/8/layout/hProcess7"/>
    <dgm:cxn modelId="{5C6D1A11-8A61-42F2-A90B-5B30DF001FE6}" type="presParOf" srcId="{44C0CBF9-A70F-4653-ABD5-EE000E8965A4}" destId="{E248DE80-812D-4F7E-802A-EBB320AB27AC}" srcOrd="2" destOrd="0" presId="urn:microsoft.com/office/officeart/2005/8/layout/hProcess7"/>
    <dgm:cxn modelId="{90869F0D-C614-4046-9461-B45ED6ED0CF7}" type="presParOf" srcId="{E248DE80-812D-4F7E-802A-EBB320AB27AC}" destId="{4B57DCE2-17E3-4C6F-A6AC-F227CEFB4E6D}" srcOrd="0" destOrd="0" presId="urn:microsoft.com/office/officeart/2005/8/layout/hProcess7"/>
    <dgm:cxn modelId="{160DC800-908D-48E1-AC49-25BCAD4F3590}" type="presParOf" srcId="{E248DE80-812D-4F7E-802A-EBB320AB27AC}" destId="{3FCD1885-09B5-4A9C-88F0-C97E653D5E8A}" srcOrd="1" destOrd="0" presId="urn:microsoft.com/office/officeart/2005/8/layout/hProcess7"/>
    <dgm:cxn modelId="{7AB5646E-CD79-4281-ABD9-C08ADAC03D1D}" type="presParOf" srcId="{E248DE80-812D-4F7E-802A-EBB320AB27AC}" destId="{2E506798-EDBE-4D81-B47C-20D15778DCCB}" srcOrd="2" destOrd="0" presId="urn:microsoft.com/office/officeart/2005/8/layout/hProcess7"/>
    <dgm:cxn modelId="{CBD59A74-E2A3-4EE8-8A8C-B8C033F21610}" type="presParOf" srcId="{44C0CBF9-A70F-4653-ABD5-EE000E8965A4}" destId="{7DF11617-0519-458D-BE33-FE58186E66B4}" srcOrd="3" destOrd="0" presId="urn:microsoft.com/office/officeart/2005/8/layout/hProcess7"/>
    <dgm:cxn modelId="{40940CF6-D486-4E0B-AC59-75C50308D6EC}" type="presParOf" srcId="{44C0CBF9-A70F-4653-ABD5-EE000E8965A4}" destId="{98D39EE8-95DF-4175-A606-FF5DCC6D61E4}" srcOrd="4" destOrd="0" presId="urn:microsoft.com/office/officeart/2005/8/layout/hProcess7"/>
    <dgm:cxn modelId="{2F2D50B8-14B4-4AAD-8AED-96D3EF5ADB22}" type="presParOf" srcId="{98D39EE8-95DF-4175-A606-FF5DCC6D61E4}" destId="{F36EDC1D-B5CE-4887-93A5-535A98DCEA77}" srcOrd="0" destOrd="0" presId="urn:microsoft.com/office/officeart/2005/8/layout/hProcess7"/>
    <dgm:cxn modelId="{AB0AEFE3-43D2-4B7B-B0CB-B040D9FFFF29}" type="presParOf" srcId="{98D39EE8-95DF-4175-A606-FF5DCC6D61E4}" destId="{17B3F49A-4CE3-473D-8F67-0484C416EBBF}" srcOrd="1" destOrd="0" presId="urn:microsoft.com/office/officeart/2005/8/layout/hProcess7"/>
    <dgm:cxn modelId="{4FCFF14E-3C74-46AD-B9E6-B0E726693F6E}" type="presParOf" srcId="{98D39EE8-95DF-4175-A606-FF5DCC6D61E4}" destId="{A604954B-1324-4370-B1BA-47FF45DC1908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73D9EE3-581E-4792-9F3E-112889D7D590}" type="doc">
      <dgm:prSet loTypeId="urn:microsoft.com/office/officeart/2005/8/layout/vList6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1FF3734-A9AF-401E-A005-6559B1A8BF85}">
      <dgm:prSet phldrT="[Text]"/>
      <dgm:spPr/>
      <dgm:t>
        <a:bodyPr/>
        <a:lstStyle/>
        <a:p>
          <a:r>
            <a:rPr lang="en-US" dirty="0" err="1" smtClean="0"/>
            <a:t>makelar</a:t>
          </a:r>
          <a:endParaRPr lang="en-US" dirty="0"/>
        </a:p>
      </dgm:t>
    </dgm:pt>
    <dgm:pt modelId="{B38ED374-639E-4E2F-9299-3DAD44A06CA5}" type="parTrans" cxnId="{CD77DC01-D5A0-4602-9B9D-04E2025D437A}">
      <dgm:prSet/>
      <dgm:spPr/>
      <dgm:t>
        <a:bodyPr/>
        <a:lstStyle/>
        <a:p>
          <a:endParaRPr lang="en-US"/>
        </a:p>
      </dgm:t>
    </dgm:pt>
    <dgm:pt modelId="{FB7A071C-7A59-492C-94DF-1171CC08349B}" type="sibTrans" cxnId="{CD77DC01-D5A0-4602-9B9D-04E2025D437A}">
      <dgm:prSet/>
      <dgm:spPr/>
      <dgm:t>
        <a:bodyPr/>
        <a:lstStyle/>
        <a:p>
          <a:endParaRPr lang="en-US"/>
        </a:p>
      </dgm:t>
    </dgm:pt>
    <dgm:pt modelId="{A104A09F-C79F-4340-9892-08F3328B247F}">
      <dgm:prSet phldrT="[Text]" custT="1"/>
      <dgm:spPr/>
      <dgm:t>
        <a:bodyPr/>
        <a:lstStyle/>
        <a:p>
          <a:r>
            <a:rPr lang="en-US" sz="2400" dirty="0" err="1" smtClean="0"/>
            <a:t>penyerahan</a:t>
          </a:r>
          <a:r>
            <a:rPr lang="en-US" sz="2400" dirty="0" smtClean="0"/>
            <a:t> </a:t>
          </a:r>
          <a:r>
            <a:rPr lang="en-US" sz="2400" dirty="0" err="1" smtClean="0"/>
            <a:t>Barang</a:t>
          </a:r>
          <a:r>
            <a:rPr lang="en-US" sz="2400" dirty="0" smtClean="0"/>
            <a:t> </a:t>
          </a:r>
          <a:r>
            <a:rPr lang="en-US" sz="2400" dirty="0" err="1" smtClean="0"/>
            <a:t>Kena</a:t>
          </a:r>
          <a:r>
            <a:rPr lang="en-US" sz="2400" dirty="0" smtClean="0"/>
            <a:t> </a:t>
          </a:r>
          <a:r>
            <a:rPr lang="en-US" sz="2400" dirty="0" err="1" smtClean="0"/>
            <a:t>Pajak</a:t>
          </a:r>
          <a:r>
            <a:rPr lang="en-US" sz="2400" dirty="0" smtClean="0"/>
            <a:t> </a:t>
          </a:r>
          <a:r>
            <a:rPr lang="en-US" sz="2400" dirty="0" err="1" smtClean="0"/>
            <a:t>kepada</a:t>
          </a:r>
          <a:r>
            <a:rPr lang="en-US" sz="2400" dirty="0" smtClean="0"/>
            <a:t> </a:t>
          </a:r>
          <a:r>
            <a:rPr lang="en-US" sz="2400" dirty="0" err="1" smtClean="0"/>
            <a:t>makelar</a:t>
          </a:r>
          <a:endParaRPr lang="en-US" sz="2400" dirty="0"/>
        </a:p>
      </dgm:t>
    </dgm:pt>
    <dgm:pt modelId="{46F92435-28BF-47BD-9CEC-8E38F5225E3A}" type="parTrans" cxnId="{E8BEB2D7-BE28-43D8-A969-FE9531A6F31F}">
      <dgm:prSet/>
      <dgm:spPr/>
      <dgm:t>
        <a:bodyPr/>
        <a:lstStyle/>
        <a:p>
          <a:endParaRPr lang="en-US"/>
        </a:p>
      </dgm:t>
    </dgm:pt>
    <dgm:pt modelId="{A708A2BD-777D-4148-8197-58E2010E59C2}" type="sibTrans" cxnId="{E8BEB2D7-BE28-43D8-A969-FE9531A6F31F}">
      <dgm:prSet/>
      <dgm:spPr/>
      <dgm:t>
        <a:bodyPr/>
        <a:lstStyle/>
        <a:p>
          <a:endParaRPr lang="en-US"/>
        </a:p>
      </dgm:t>
    </dgm:pt>
    <dgm:pt modelId="{A93A8225-4CB9-49C2-B9E1-AE0191D0AA13}">
      <dgm:prSet phldrT="[Text]"/>
      <dgm:spPr/>
      <dgm:t>
        <a:bodyPr/>
        <a:lstStyle/>
        <a:p>
          <a:r>
            <a:rPr lang="en-US" dirty="0" err="1" smtClean="0"/>
            <a:t>Utang</a:t>
          </a:r>
          <a:r>
            <a:rPr lang="en-US" dirty="0" smtClean="0"/>
            <a:t> </a:t>
          </a:r>
          <a:r>
            <a:rPr lang="en-US" dirty="0" err="1" smtClean="0"/>
            <a:t>piutang</a:t>
          </a:r>
          <a:endParaRPr lang="en-US" dirty="0"/>
        </a:p>
      </dgm:t>
    </dgm:pt>
    <dgm:pt modelId="{99BB7D2E-F503-484E-ADC0-EB97BBDD8167}" type="parTrans" cxnId="{5D6672CD-A874-4A86-9130-A7588DF63436}">
      <dgm:prSet/>
      <dgm:spPr/>
      <dgm:t>
        <a:bodyPr/>
        <a:lstStyle/>
        <a:p>
          <a:endParaRPr lang="en-US"/>
        </a:p>
      </dgm:t>
    </dgm:pt>
    <dgm:pt modelId="{6C40E90D-E896-4BE1-969A-0F5746F8E5B6}" type="sibTrans" cxnId="{5D6672CD-A874-4A86-9130-A7588DF63436}">
      <dgm:prSet/>
      <dgm:spPr/>
      <dgm:t>
        <a:bodyPr/>
        <a:lstStyle/>
        <a:p>
          <a:endParaRPr lang="en-US"/>
        </a:p>
      </dgm:t>
    </dgm:pt>
    <dgm:pt modelId="{246129E7-6827-4E5D-8C7B-74845D8D5CF1}">
      <dgm:prSet phldrT="[Text]" custT="1"/>
      <dgm:spPr/>
      <dgm:t>
        <a:bodyPr/>
        <a:lstStyle/>
        <a:p>
          <a:r>
            <a:rPr lang="en-US" sz="2400" dirty="0" err="1" smtClean="0"/>
            <a:t>penyerahan</a:t>
          </a:r>
          <a:r>
            <a:rPr lang="en-US" sz="2400" dirty="0" smtClean="0"/>
            <a:t> </a:t>
          </a:r>
          <a:r>
            <a:rPr lang="en-US" sz="2400" dirty="0" err="1" smtClean="0"/>
            <a:t>Barang</a:t>
          </a:r>
          <a:r>
            <a:rPr lang="en-US" sz="2400" dirty="0" smtClean="0"/>
            <a:t> </a:t>
          </a:r>
          <a:r>
            <a:rPr lang="en-US" sz="2400" dirty="0" err="1" smtClean="0"/>
            <a:t>Kena</a:t>
          </a:r>
          <a:r>
            <a:rPr lang="en-US" sz="2400" dirty="0" smtClean="0"/>
            <a:t> </a:t>
          </a:r>
          <a:r>
            <a:rPr lang="en-US" sz="2400" dirty="0" err="1" smtClean="0"/>
            <a:t>Pajak</a:t>
          </a:r>
          <a:r>
            <a:rPr lang="en-US" sz="2400" dirty="0" smtClean="0"/>
            <a:t> </a:t>
          </a:r>
          <a:r>
            <a:rPr lang="en-US" sz="2400" dirty="0" err="1" smtClean="0"/>
            <a:t>untuk</a:t>
          </a:r>
          <a:r>
            <a:rPr lang="en-US" sz="2400" dirty="0" smtClean="0"/>
            <a:t> </a:t>
          </a:r>
          <a:r>
            <a:rPr lang="en-US" sz="2400" dirty="0" err="1" smtClean="0"/>
            <a:t>jaminan</a:t>
          </a:r>
          <a:r>
            <a:rPr lang="en-US" sz="2400" dirty="0" smtClean="0"/>
            <a:t> </a:t>
          </a:r>
          <a:r>
            <a:rPr lang="en-US" sz="2400" dirty="0" err="1" smtClean="0"/>
            <a:t>utang-piutang</a:t>
          </a:r>
          <a:r>
            <a:rPr lang="en-US" sz="2400" dirty="0" smtClean="0"/>
            <a:t>;</a:t>
          </a:r>
          <a:endParaRPr lang="en-US" sz="2400" dirty="0"/>
        </a:p>
      </dgm:t>
    </dgm:pt>
    <dgm:pt modelId="{63F8A4EB-9BD5-43FA-85B2-F48350BFA684}" type="parTrans" cxnId="{D30254C7-2808-4DD9-9211-5CE8671878D9}">
      <dgm:prSet/>
      <dgm:spPr/>
      <dgm:t>
        <a:bodyPr/>
        <a:lstStyle/>
        <a:p>
          <a:endParaRPr lang="en-US"/>
        </a:p>
      </dgm:t>
    </dgm:pt>
    <dgm:pt modelId="{67AD38FD-673F-4A21-8C80-AA01BA21EF01}" type="sibTrans" cxnId="{D30254C7-2808-4DD9-9211-5CE8671878D9}">
      <dgm:prSet/>
      <dgm:spPr/>
      <dgm:t>
        <a:bodyPr/>
        <a:lstStyle/>
        <a:p>
          <a:endParaRPr lang="en-US"/>
        </a:p>
      </dgm:t>
    </dgm:pt>
    <dgm:pt modelId="{8EEA24FF-1FAD-4B13-B6BC-B5E274EA5F32}">
      <dgm:prSet phldrT="[Text]"/>
      <dgm:spPr/>
      <dgm:t>
        <a:bodyPr/>
        <a:lstStyle/>
        <a:p>
          <a:r>
            <a:rPr lang="en-US" dirty="0" err="1" smtClean="0"/>
            <a:t>pemusatan</a:t>
          </a:r>
          <a:endParaRPr lang="en-US" dirty="0"/>
        </a:p>
      </dgm:t>
    </dgm:pt>
    <dgm:pt modelId="{811AC8F3-B258-4DDB-8F3D-92F5EE53885A}" type="parTrans" cxnId="{65195C40-0E28-45C2-8D7E-C601FD8612CF}">
      <dgm:prSet/>
      <dgm:spPr/>
      <dgm:t>
        <a:bodyPr/>
        <a:lstStyle/>
        <a:p>
          <a:endParaRPr lang="en-US"/>
        </a:p>
      </dgm:t>
    </dgm:pt>
    <dgm:pt modelId="{DEE53D6F-2B3A-40D5-826C-0CA8FF54FB7B}" type="sibTrans" cxnId="{65195C40-0E28-45C2-8D7E-C601FD8612CF}">
      <dgm:prSet/>
      <dgm:spPr/>
      <dgm:t>
        <a:bodyPr/>
        <a:lstStyle/>
        <a:p>
          <a:endParaRPr lang="en-US"/>
        </a:p>
      </dgm:t>
    </dgm:pt>
    <dgm:pt modelId="{0E15E056-2646-4C74-A53C-28E95B6BE875}">
      <dgm:prSet phldrT="[Text]" custT="1"/>
      <dgm:spPr/>
      <dgm:t>
        <a:bodyPr/>
        <a:lstStyle/>
        <a:p>
          <a:r>
            <a:rPr lang="en-US" sz="2000" dirty="0" err="1" smtClean="0"/>
            <a:t>penyerahan</a:t>
          </a:r>
          <a:r>
            <a:rPr lang="en-US" sz="2000" dirty="0" smtClean="0"/>
            <a:t> </a:t>
          </a:r>
          <a:r>
            <a:rPr lang="en-US" sz="2000" dirty="0" err="1" smtClean="0"/>
            <a:t>Barang</a:t>
          </a:r>
          <a:r>
            <a:rPr lang="en-US" sz="2000" dirty="0" smtClean="0"/>
            <a:t> </a:t>
          </a:r>
          <a:r>
            <a:rPr lang="en-US" sz="2000" dirty="0" err="1" smtClean="0"/>
            <a:t>Kena</a:t>
          </a:r>
          <a:r>
            <a:rPr lang="en-US" sz="2000" dirty="0" smtClean="0"/>
            <a:t> </a:t>
          </a:r>
          <a:r>
            <a:rPr lang="en-US" sz="2000" dirty="0" err="1" smtClean="0"/>
            <a:t>Pajak</a:t>
          </a:r>
          <a:r>
            <a:rPr lang="en-US" sz="2000" dirty="0" smtClean="0"/>
            <a:t>  </a:t>
          </a:r>
          <a:r>
            <a:rPr lang="en-US" sz="2000" dirty="0" err="1" smtClean="0"/>
            <a:t>dalam</a:t>
          </a:r>
          <a:r>
            <a:rPr lang="en-US" sz="2000" dirty="0" smtClean="0"/>
            <a:t> </a:t>
          </a:r>
          <a:r>
            <a:rPr lang="en-US" sz="2000" dirty="0" err="1" smtClean="0"/>
            <a:t>hal</a:t>
          </a:r>
          <a:r>
            <a:rPr lang="en-US" sz="2000" dirty="0" smtClean="0"/>
            <a:t> </a:t>
          </a:r>
          <a:r>
            <a:rPr lang="fi-FI" sz="2000" dirty="0" smtClean="0"/>
            <a:t>Pengusaha Kena Pajak melakukan pemusatan </a:t>
          </a:r>
          <a:r>
            <a:rPr lang="en-US" sz="2000" dirty="0" err="1" smtClean="0"/>
            <a:t>tempat</a:t>
          </a:r>
          <a:r>
            <a:rPr lang="en-US" sz="2000" dirty="0" smtClean="0"/>
            <a:t> </a:t>
          </a:r>
          <a:r>
            <a:rPr lang="en-US" sz="2000" dirty="0" err="1" smtClean="0"/>
            <a:t>pajak</a:t>
          </a:r>
          <a:r>
            <a:rPr lang="en-US" sz="2000" dirty="0" smtClean="0"/>
            <a:t> </a:t>
          </a:r>
          <a:r>
            <a:rPr lang="en-US" sz="2000" dirty="0" err="1" smtClean="0"/>
            <a:t>terutang</a:t>
          </a:r>
          <a:r>
            <a:rPr lang="en-US" sz="2000" dirty="0" smtClean="0"/>
            <a:t>;</a:t>
          </a:r>
          <a:endParaRPr lang="en-US" sz="2000" dirty="0"/>
        </a:p>
      </dgm:t>
    </dgm:pt>
    <dgm:pt modelId="{223F860B-BCDF-469F-9F47-93F41F27D204}" type="parTrans" cxnId="{AC70CBAA-1CC1-4E17-A578-88AAE98D030F}">
      <dgm:prSet/>
      <dgm:spPr/>
      <dgm:t>
        <a:bodyPr/>
        <a:lstStyle/>
        <a:p>
          <a:endParaRPr lang="en-US"/>
        </a:p>
      </dgm:t>
    </dgm:pt>
    <dgm:pt modelId="{2F0970C8-F046-4DE7-BDFD-F99B94ACFAEC}" type="sibTrans" cxnId="{AC70CBAA-1CC1-4E17-A578-88AAE98D030F}">
      <dgm:prSet/>
      <dgm:spPr/>
      <dgm:t>
        <a:bodyPr/>
        <a:lstStyle/>
        <a:p>
          <a:endParaRPr lang="en-US"/>
        </a:p>
      </dgm:t>
    </dgm:pt>
    <dgm:pt modelId="{68C954AB-9850-49E6-81BA-10641898107F}" type="pres">
      <dgm:prSet presAssocID="{C73D9EE3-581E-4792-9F3E-112889D7D59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C2251A8F-DB80-462C-A769-D9185613E742}" type="pres">
      <dgm:prSet presAssocID="{61FF3734-A9AF-401E-A005-6559B1A8BF85}" presName="linNode" presStyleCnt="0"/>
      <dgm:spPr/>
    </dgm:pt>
    <dgm:pt modelId="{E422C0C4-DE76-47D1-951B-63ABDD3802B1}" type="pres">
      <dgm:prSet presAssocID="{61FF3734-A9AF-401E-A005-6559B1A8BF85}" presName="parentShp" presStyleLbl="node1" presStyleIdx="0" presStyleCnt="3" custScaleX="6055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3936CCB-0FD1-486C-B97B-864805DC66B6}" type="pres">
      <dgm:prSet presAssocID="{61FF3734-A9AF-401E-A005-6559B1A8BF85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B39BC37-D77D-4A16-9D24-AD90A4453DAB}" type="pres">
      <dgm:prSet presAssocID="{FB7A071C-7A59-492C-94DF-1171CC08349B}" presName="spacing" presStyleCnt="0"/>
      <dgm:spPr/>
    </dgm:pt>
    <dgm:pt modelId="{267FF985-DFC0-4DD4-862C-7DA617CB3FD5}" type="pres">
      <dgm:prSet presAssocID="{A93A8225-4CB9-49C2-B9E1-AE0191D0AA13}" presName="linNode" presStyleCnt="0"/>
      <dgm:spPr/>
    </dgm:pt>
    <dgm:pt modelId="{C6872538-6330-4EB3-8089-8F1C2569CBA3}" type="pres">
      <dgm:prSet presAssocID="{A93A8225-4CB9-49C2-B9E1-AE0191D0AA13}" presName="parentShp" presStyleLbl="node1" presStyleIdx="1" presStyleCnt="3" custScaleX="6055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EB4110D-67CB-473F-80C3-27DAA3372EE4}" type="pres">
      <dgm:prSet presAssocID="{A93A8225-4CB9-49C2-B9E1-AE0191D0AA13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3D5B3FD-C8A9-45FA-B0AB-E22C7A12474B}" type="pres">
      <dgm:prSet presAssocID="{6C40E90D-E896-4BE1-969A-0F5746F8E5B6}" presName="spacing" presStyleCnt="0"/>
      <dgm:spPr/>
    </dgm:pt>
    <dgm:pt modelId="{9AB2DC2B-095D-4970-8C3A-D948128CBA3C}" type="pres">
      <dgm:prSet presAssocID="{8EEA24FF-1FAD-4B13-B6BC-B5E274EA5F32}" presName="linNode" presStyleCnt="0"/>
      <dgm:spPr/>
    </dgm:pt>
    <dgm:pt modelId="{BE66D99E-684E-4C18-8644-7A9AD895FBBA}" type="pres">
      <dgm:prSet presAssocID="{8EEA24FF-1FAD-4B13-B6BC-B5E274EA5F32}" presName="parentShp" presStyleLbl="node1" presStyleIdx="2" presStyleCnt="3" custScaleX="6055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C2E71D6-7CFF-477F-AA07-073C263160CA}" type="pres">
      <dgm:prSet presAssocID="{8EEA24FF-1FAD-4B13-B6BC-B5E274EA5F32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DA13946E-DCAF-4045-BF51-8F959C4E5BEE}" type="presOf" srcId="{61FF3734-A9AF-401E-A005-6559B1A8BF85}" destId="{E422C0C4-DE76-47D1-951B-63ABDD3802B1}" srcOrd="0" destOrd="0" presId="urn:microsoft.com/office/officeart/2005/8/layout/vList6"/>
    <dgm:cxn modelId="{AC70CBAA-1CC1-4E17-A578-88AAE98D030F}" srcId="{8EEA24FF-1FAD-4B13-B6BC-B5E274EA5F32}" destId="{0E15E056-2646-4C74-A53C-28E95B6BE875}" srcOrd="0" destOrd="0" parTransId="{223F860B-BCDF-469F-9F47-93F41F27D204}" sibTransId="{2F0970C8-F046-4DE7-BDFD-F99B94ACFAEC}"/>
    <dgm:cxn modelId="{CD77DC01-D5A0-4602-9B9D-04E2025D437A}" srcId="{C73D9EE3-581E-4792-9F3E-112889D7D590}" destId="{61FF3734-A9AF-401E-A005-6559B1A8BF85}" srcOrd="0" destOrd="0" parTransId="{B38ED374-639E-4E2F-9299-3DAD44A06CA5}" sibTransId="{FB7A071C-7A59-492C-94DF-1171CC08349B}"/>
    <dgm:cxn modelId="{772B02F2-EA27-4BEA-89CE-C172158DE6A9}" type="presOf" srcId="{A104A09F-C79F-4340-9892-08F3328B247F}" destId="{03936CCB-0FD1-486C-B97B-864805DC66B6}" srcOrd="0" destOrd="0" presId="urn:microsoft.com/office/officeart/2005/8/layout/vList6"/>
    <dgm:cxn modelId="{61CFE2AE-BD7E-488D-818D-BCA4CB40725C}" type="presOf" srcId="{A93A8225-4CB9-49C2-B9E1-AE0191D0AA13}" destId="{C6872538-6330-4EB3-8089-8F1C2569CBA3}" srcOrd="0" destOrd="0" presId="urn:microsoft.com/office/officeart/2005/8/layout/vList6"/>
    <dgm:cxn modelId="{5D6672CD-A874-4A86-9130-A7588DF63436}" srcId="{C73D9EE3-581E-4792-9F3E-112889D7D590}" destId="{A93A8225-4CB9-49C2-B9E1-AE0191D0AA13}" srcOrd="1" destOrd="0" parTransId="{99BB7D2E-F503-484E-ADC0-EB97BBDD8167}" sibTransId="{6C40E90D-E896-4BE1-969A-0F5746F8E5B6}"/>
    <dgm:cxn modelId="{E8BEB2D7-BE28-43D8-A969-FE9531A6F31F}" srcId="{61FF3734-A9AF-401E-A005-6559B1A8BF85}" destId="{A104A09F-C79F-4340-9892-08F3328B247F}" srcOrd="0" destOrd="0" parTransId="{46F92435-28BF-47BD-9CEC-8E38F5225E3A}" sibTransId="{A708A2BD-777D-4148-8197-58E2010E59C2}"/>
    <dgm:cxn modelId="{65195C40-0E28-45C2-8D7E-C601FD8612CF}" srcId="{C73D9EE3-581E-4792-9F3E-112889D7D590}" destId="{8EEA24FF-1FAD-4B13-B6BC-B5E274EA5F32}" srcOrd="2" destOrd="0" parTransId="{811AC8F3-B258-4DDB-8F3D-92F5EE53885A}" sibTransId="{DEE53D6F-2B3A-40D5-826C-0CA8FF54FB7B}"/>
    <dgm:cxn modelId="{86241A2F-D997-4A11-B483-ACA0742B3236}" type="presOf" srcId="{8EEA24FF-1FAD-4B13-B6BC-B5E274EA5F32}" destId="{BE66D99E-684E-4C18-8644-7A9AD895FBBA}" srcOrd="0" destOrd="0" presId="urn:microsoft.com/office/officeart/2005/8/layout/vList6"/>
    <dgm:cxn modelId="{D30254C7-2808-4DD9-9211-5CE8671878D9}" srcId="{A93A8225-4CB9-49C2-B9E1-AE0191D0AA13}" destId="{246129E7-6827-4E5D-8C7B-74845D8D5CF1}" srcOrd="0" destOrd="0" parTransId="{63F8A4EB-9BD5-43FA-85B2-F48350BFA684}" sibTransId="{67AD38FD-673F-4A21-8C80-AA01BA21EF01}"/>
    <dgm:cxn modelId="{266FCADB-9932-425B-9861-F9831BCC8C29}" type="presOf" srcId="{0E15E056-2646-4C74-A53C-28E95B6BE875}" destId="{3C2E71D6-7CFF-477F-AA07-073C263160CA}" srcOrd="0" destOrd="0" presId="urn:microsoft.com/office/officeart/2005/8/layout/vList6"/>
    <dgm:cxn modelId="{139108ED-55BA-4022-A7A8-5B2D8B0B2EF9}" type="presOf" srcId="{246129E7-6827-4E5D-8C7B-74845D8D5CF1}" destId="{6EB4110D-67CB-473F-80C3-27DAA3372EE4}" srcOrd="0" destOrd="0" presId="urn:microsoft.com/office/officeart/2005/8/layout/vList6"/>
    <dgm:cxn modelId="{905AC8A0-5579-4B94-92A1-9DB798554880}" type="presOf" srcId="{C73D9EE3-581E-4792-9F3E-112889D7D590}" destId="{68C954AB-9850-49E6-81BA-10641898107F}" srcOrd="0" destOrd="0" presId="urn:microsoft.com/office/officeart/2005/8/layout/vList6"/>
    <dgm:cxn modelId="{8628C9AA-79CF-4132-9496-1E80E30ECF3B}" type="presParOf" srcId="{68C954AB-9850-49E6-81BA-10641898107F}" destId="{C2251A8F-DB80-462C-A769-D9185613E742}" srcOrd="0" destOrd="0" presId="urn:microsoft.com/office/officeart/2005/8/layout/vList6"/>
    <dgm:cxn modelId="{771D935A-4233-4496-997D-D59A7D93C6CB}" type="presParOf" srcId="{C2251A8F-DB80-462C-A769-D9185613E742}" destId="{E422C0C4-DE76-47D1-951B-63ABDD3802B1}" srcOrd="0" destOrd="0" presId="urn:microsoft.com/office/officeart/2005/8/layout/vList6"/>
    <dgm:cxn modelId="{EF1C0880-FD4B-4705-8BBB-AEB103A5598A}" type="presParOf" srcId="{C2251A8F-DB80-462C-A769-D9185613E742}" destId="{03936CCB-0FD1-486C-B97B-864805DC66B6}" srcOrd="1" destOrd="0" presId="urn:microsoft.com/office/officeart/2005/8/layout/vList6"/>
    <dgm:cxn modelId="{C45EAC00-7629-4B80-AC4A-0419A57011EB}" type="presParOf" srcId="{68C954AB-9850-49E6-81BA-10641898107F}" destId="{5B39BC37-D77D-4A16-9D24-AD90A4453DAB}" srcOrd="1" destOrd="0" presId="urn:microsoft.com/office/officeart/2005/8/layout/vList6"/>
    <dgm:cxn modelId="{B036CE21-5795-4D90-9CA7-BA9E0632E3A7}" type="presParOf" srcId="{68C954AB-9850-49E6-81BA-10641898107F}" destId="{267FF985-DFC0-4DD4-862C-7DA617CB3FD5}" srcOrd="2" destOrd="0" presId="urn:microsoft.com/office/officeart/2005/8/layout/vList6"/>
    <dgm:cxn modelId="{5655DC2F-B284-4A0D-ABFC-7D71224C4C8A}" type="presParOf" srcId="{267FF985-DFC0-4DD4-862C-7DA617CB3FD5}" destId="{C6872538-6330-4EB3-8089-8F1C2569CBA3}" srcOrd="0" destOrd="0" presId="urn:microsoft.com/office/officeart/2005/8/layout/vList6"/>
    <dgm:cxn modelId="{115A5A93-AC19-46B3-BDD9-31C27C538C1A}" type="presParOf" srcId="{267FF985-DFC0-4DD4-862C-7DA617CB3FD5}" destId="{6EB4110D-67CB-473F-80C3-27DAA3372EE4}" srcOrd="1" destOrd="0" presId="urn:microsoft.com/office/officeart/2005/8/layout/vList6"/>
    <dgm:cxn modelId="{C88DFE08-4158-4DC0-8533-1AB72EB400DD}" type="presParOf" srcId="{68C954AB-9850-49E6-81BA-10641898107F}" destId="{43D5B3FD-C8A9-45FA-B0AB-E22C7A12474B}" srcOrd="3" destOrd="0" presId="urn:microsoft.com/office/officeart/2005/8/layout/vList6"/>
    <dgm:cxn modelId="{10418CF7-4628-43CA-99BA-9CD60247C328}" type="presParOf" srcId="{68C954AB-9850-49E6-81BA-10641898107F}" destId="{9AB2DC2B-095D-4970-8C3A-D948128CBA3C}" srcOrd="4" destOrd="0" presId="urn:microsoft.com/office/officeart/2005/8/layout/vList6"/>
    <dgm:cxn modelId="{9A0A0F06-F5ED-4D3F-BCE1-C31BD8153267}" type="presParOf" srcId="{9AB2DC2B-095D-4970-8C3A-D948128CBA3C}" destId="{BE66D99E-684E-4C18-8644-7A9AD895FBBA}" srcOrd="0" destOrd="0" presId="urn:microsoft.com/office/officeart/2005/8/layout/vList6"/>
    <dgm:cxn modelId="{19A53A17-A9C0-48E5-8BDE-843BEDF66716}" type="presParOf" srcId="{9AB2DC2B-095D-4970-8C3A-D948128CBA3C}" destId="{3C2E71D6-7CFF-477F-AA07-073C263160C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73D9EE3-581E-4792-9F3E-112889D7D590}" type="doc">
      <dgm:prSet loTypeId="urn:microsoft.com/office/officeart/2005/8/layout/vList6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1FF3734-A9AF-401E-A005-6559B1A8BF85}">
      <dgm:prSet phldrT="[Text]" custT="1"/>
      <dgm:spPr/>
      <dgm:t>
        <a:bodyPr/>
        <a:lstStyle/>
        <a:p>
          <a:r>
            <a:rPr lang="en-US" sz="1800" dirty="0" smtClean="0"/>
            <a:t>Merger </a:t>
          </a:r>
          <a:r>
            <a:rPr lang="en-US" sz="1800" dirty="0" err="1" smtClean="0"/>
            <a:t>dan</a:t>
          </a:r>
          <a:r>
            <a:rPr lang="en-US" sz="1800" dirty="0" smtClean="0"/>
            <a:t> </a:t>
          </a:r>
          <a:r>
            <a:rPr lang="en-US" sz="1800" dirty="0" err="1" smtClean="0"/>
            <a:t>akusisi</a:t>
          </a:r>
          <a:endParaRPr lang="en-US" sz="1800" dirty="0"/>
        </a:p>
      </dgm:t>
    </dgm:pt>
    <dgm:pt modelId="{B38ED374-639E-4E2F-9299-3DAD44A06CA5}" type="parTrans" cxnId="{CD77DC01-D5A0-4602-9B9D-04E2025D437A}">
      <dgm:prSet/>
      <dgm:spPr/>
      <dgm:t>
        <a:bodyPr/>
        <a:lstStyle/>
        <a:p>
          <a:endParaRPr lang="en-US"/>
        </a:p>
      </dgm:t>
    </dgm:pt>
    <dgm:pt modelId="{FB7A071C-7A59-492C-94DF-1171CC08349B}" type="sibTrans" cxnId="{CD77DC01-D5A0-4602-9B9D-04E2025D437A}">
      <dgm:prSet/>
      <dgm:spPr/>
      <dgm:t>
        <a:bodyPr/>
        <a:lstStyle/>
        <a:p>
          <a:endParaRPr lang="en-US"/>
        </a:p>
      </dgm:t>
    </dgm:pt>
    <dgm:pt modelId="{A104A09F-C79F-4340-9892-08F3328B247F}">
      <dgm:prSet phldrT="[Text]" custT="1"/>
      <dgm:spPr/>
      <dgm:t>
        <a:bodyPr/>
        <a:lstStyle/>
        <a:p>
          <a:r>
            <a:rPr lang="en-US" sz="1800" dirty="0" err="1" smtClean="0"/>
            <a:t>pengalihan</a:t>
          </a:r>
          <a:r>
            <a:rPr lang="en-US" sz="1800" dirty="0" smtClean="0"/>
            <a:t> </a:t>
          </a:r>
          <a:r>
            <a:rPr lang="en-US" sz="1800" dirty="0" err="1" smtClean="0"/>
            <a:t>Barang</a:t>
          </a:r>
          <a:r>
            <a:rPr lang="en-US" sz="1800" dirty="0" smtClean="0"/>
            <a:t> </a:t>
          </a:r>
          <a:r>
            <a:rPr lang="en-US" sz="1800" dirty="0" err="1" smtClean="0"/>
            <a:t>Kena</a:t>
          </a:r>
          <a:r>
            <a:rPr lang="en-US" sz="1800" dirty="0" smtClean="0"/>
            <a:t> </a:t>
          </a:r>
          <a:r>
            <a:rPr lang="en-US" sz="1800" dirty="0" err="1" smtClean="0"/>
            <a:t>Pajak</a:t>
          </a:r>
          <a:r>
            <a:rPr lang="en-US" sz="1800" dirty="0" smtClean="0"/>
            <a:t> </a:t>
          </a:r>
          <a:r>
            <a:rPr lang="en-US" sz="1800" dirty="0" err="1" smtClean="0"/>
            <a:t>dalam</a:t>
          </a:r>
          <a:r>
            <a:rPr lang="en-US" sz="1800" dirty="0" smtClean="0"/>
            <a:t> </a:t>
          </a:r>
          <a:r>
            <a:rPr lang="en-US" sz="1800" dirty="0" err="1" smtClean="0"/>
            <a:t>rangka</a:t>
          </a:r>
          <a:r>
            <a:rPr lang="en-US" sz="1800" dirty="0" smtClean="0"/>
            <a:t> </a:t>
          </a:r>
          <a:r>
            <a:rPr lang="en-US" sz="1800" dirty="0" err="1" smtClean="0"/>
            <a:t>penggabungan</a:t>
          </a:r>
          <a:r>
            <a:rPr lang="en-US" sz="1800" dirty="0" smtClean="0"/>
            <a:t>, </a:t>
          </a:r>
          <a:r>
            <a:rPr lang="en-US" sz="1800" dirty="0" err="1" smtClean="0"/>
            <a:t>peleburan</a:t>
          </a:r>
          <a:r>
            <a:rPr lang="en-US" sz="1800" dirty="0" smtClean="0"/>
            <a:t>, </a:t>
          </a:r>
          <a:r>
            <a:rPr lang="en-US" sz="1800" dirty="0" err="1" smtClean="0"/>
            <a:t>pemekaran</a:t>
          </a:r>
          <a:r>
            <a:rPr lang="en-US" sz="1800" dirty="0" smtClean="0"/>
            <a:t>, </a:t>
          </a:r>
          <a:r>
            <a:rPr lang="en-US" sz="1800" dirty="0" err="1" smtClean="0"/>
            <a:t>pemecahan</a:t>
          </a:r>
          <a:r>
            <a:rPr lang="en-US" sz="1800" dirty="0" smtClean="0"/>
            <a:t>, </a:t>
          </a:r>
          <a:r>
            <a:rPr lang="en-US" sz="1800" dirty="0" err="1" smtClean="0"/>
            <a:t>dan</a:t>
          </a:r>
          <a:r>
            <a:rPr lang="en-US" sz="1800" dirty="0" smtClean="0"/>
            <a:t> </a:t>
          </a:r>
          <a:r>
            <a:rPr lang="en-US" sz="1800" dirty="0" err="1" smtClean="0"/>
            <a:t>pengambilalihan</a:t>
          </a:r>
          <a:r>
            <a:rPr lang="en-US" sz="1800" dirty="0" smtClean="0"/>
            <a:t> </a:t>
          </a:r>
          <a:r>
            <a:rPr lang="en-US" sz="1800" dirty="0" err="1" smtClean="0"/>
            <a:t>usaha</a:t>
          </a:r>
          <a:r>
            <a:rPr lang="en-US" sz="1800" dirty="0" smtClean="0"/>
            <a:t> </a:t>
          </a:r>
          <a:endParaRPr lang="en-US" sz="1800" dirty="0"/>
        </a:p>
      </dgm:t>
    </dgm:pt>
    <dgm:pt modelId="{46F92435-28BF-47BD-9CEC-8E38F5225E3A}" type="parTrans" cxnId="{E8BEB2D7-BE28-43D8-A969-FE9531A6F31F}">
      <dgm:prSet/>
      <dgm:spPr/>
      <dgm:t>
        <a:bodyPr/>
        <a:lstStyle/>
        <a:p>
          <a:endParaRPr lang="en-US"/>
        </a:p>
      </dgm:t>
    </dgm:pt>
    <dgm:pt modelId="{A708A2BD-777D-4148-8197-58E2010E59C2}" type="sibTrans" cxnId="{E8BEB2D7-BE28-43D8-A969-FE9531A6F31F}">
      <dgm:prSet/>
      <dgm:spPr/>
      <dgm:t>
        <a:bodyPr/>
        <a:lstStyle/>
        <a:p>
          <a:endParaRPr lang="en-US"/>
        </a:p>
      </dgm:t>
    </dgm:pt>
    <dgm:pt modelId="{A93A8225-4CB9-49C2-B9E1-AE0191D0AA13}">
      <dgm:prSet phldrT="[Text]" custT="1"/>
      <dgm:spPr/>
      <dgm:t>
        <a:bodyPr/>
        <a:lstStyle/>
        <a:p>
          <a:r>
            <a:rPr lang="en-US" sz="1800" dirty="0" err="1" smtClean="0"/>
            <a:t>Penyerahan</a:t>
          </a:r>
          <a:r>
            <a:rPr lang="en-US" sz="1800" dirty="0" smtClean="0"/>
            <a:t> </a:t>
          </a:r>
          <a:r>
            <a:rPr lang="en-US" sz="1800" dirty="0" err="1" smtClean="0"/>
            <a:t>bukan</a:t>
          </a:r>
          <a:r>
            <a:rPr lang="en-US" sz="1800" dirty="0" smtClean="0"/>
            <a:t> </a:t>
          </a:r>
          <a:r>
            <a:rPr lang="en-US" sz="1800" dirty="0" err="1" smtClean="0"/>
            <a:t>barang</a:t>
          </a:r>
          <a:r>
            <a:rPr lang="en-US" sz="1800" dirty="0" smtClean="0"/>
            <a:t> </a:t>
          </a:r>
          <a:r>
            <a:rPr lang="en-US" sz="1800" dirty="0" err="1" smtClean="0"/>
            <a:t>dagangan</a:t>
          </a:r>
          <a:r>
            <a:rPr lang="en-US" sz="1800" dirty="0" smtClean="0"/>
            <a:t> </a:t>
          </a:r>
          <a:endParaRPr lang="en-US" sz="1800" dirty="0"/>
        </a:p>
      </dgm:t>
    </dgm:pt>
    <dgm:pt modelId="{99BB7D2E-F503-484E-ADC0-EB97BBDD8167}" type="parTrans" cxnId="{5D6672CD-A874-4A86-9130-A7588DF63436}">
      <dgm:prSet/>
      <dgm:spPr/>
      <dgm:t>
        <a:bodyPr/>
        <a:lstStyle/>
        <a:p>
          <a:endParaRPr lang="en-US"/>
        </a:p>
      </dgm:t>
    </dgm:pt>
    <dgm:pt modelId="{6C40E90D-E896-4BE1-969A-0F5746F8E5B6}" type="sibTrans" cxnId="{5D6672CD-A874-4A86-9130-A7588DF63436}">
      <dgm:prSet/>
      <dgm:spPr/>
      <dgm:t>
        <a:bodyPr/>
        <a:lstStyle/>
        <a:p>
          <a:endParaRPr lang="en-US"/>
        </a:p>
      </dgm:t>
    </dgm:pt>
    <dgm:pt modelId="{246129E7-6827-4E5D-8C7B-74845D8D5CF1}">
      <dgm:prSet phldrT="[Text]" custT="1"/>
      <dgm:spPr/>
      <dgm:t>
        <a:bodyPr/>
        <a:lstStyle/>
        <a:p>
          <a:r>
            <a:rPr lang="sv-SE" sz="1800" dirty="0" smtClean="0"/>
            <a:t>Barang Kena Pajak berupa aktiva yang menurut </a:t>
          </a:r>
          <a:r>
            <a:rPr lang="en-US" sz="1800" dirty="0" err="1" smtClean="0"/>
            <a:t>tujuan</a:t>
          </a:r>
          <a:r>
            <a:rPr lang="en-US" sz="1800" dirty="0" smtClean="0"/>
            <a:t> </a:t>
          </a:r>
          <a:r>
            <a:rPr lang="en-US" sz="1800" dirty="0" err="1" smtClean="0"/>
            <a:t>semula</a:t>
          </a:r>
          <a:r>
            <a:rPr lang="en-US" sz="1800" dirty="0" smtClean="0"/>
            <a:t> </a:t>
          </a:r>
          <a:r>
            <a:rPr lang="en-US" sz="1800" dirty="0" err="1" smtClean="0"/>
            <a:t>tidak</a:t>
          </a:r>
          <a:r>
            <a:rPr lang="en-US" sz="1800" dirty="0" smtClean="0"/>
            <a:t> </a:t>
          </a:r>
          <a:r>
            <a:rPr lang="en-US" sz="1800" dirty="0" err="1" smtClean="0"/>
            <a:t>untuk</a:t>
          </a:r>
          <a:r>
            <a:rPr lang="en-US" sz="1800" dirty="0" smtClean="0"/>
            <a:t> </a:t>
          </a:r>
          <a:r>
            <a:rPr lang="en-US" sz="1800" dirty="0" err="1" smtClean="0"/>
            <a:t>diperjualbelikan</a:t>
          </a:r>
          <a:r>
            <a:rPr lang="en-US" sz="1800" dirty="0" smtClean="0"/>
            <a:t>, yang </a:t>
          </a:r>
          <a:r>
            <a:rPr lang="fi-FI" sz="1800" dirty="0" smtClean="0"/>
            <a:t>masih tersisa pada saat pembubaran perusahaan, </a:t>
          </a:r>
          <a:r>
            <a:rPr lang="en-US" sz="1800" dirty="0" err="1" smtClean="0"/>
            <a:t>dan</a:t>
          </a:r>
          <a:r>
            <a:rPr lang="en-US" sz="1800" dirty="0" smtClean="0"/>
            <a:t> yang </a:t>
          </a:r>
          <a:r>
            <a:rPr lang="en-US" sz="1800" dirty="0" err="1" smtClean="0"/>
            <a:t>Pajak</a:t>
          </a:r>
          <a:r>
            <a:rPr lang="en-US" sz="1800" dirty="0" smtClean="0"/>
            <a:t> </a:t>
          </a:r>
          <a:r>
            <a:rPr lang="en-US" sz="1800" dirty="0" err="1" smtClean="0"/>
            <a:t>Masukan</a:t>
          </a:r>
          <a:r>
            <a:rPr lang="en-US" sz="1800" dirty="0" smtClean="0"/>
            <a:t> </a:t>
          </a:r>
          <a:r>
            <a:rPr lang="en-US" sz="1800" dirty="0" err="1" smtClean="0"/>
            <a:t>atas</a:t>
          </a:r>
          <a:r>
            <a:rPr lang="en-US" sz="1800" dirty="0" smtClean="0"/>
            <a:t> </a:t>
          </a:r>
          <a:r>
            <a:rPr lang="en-US" sz="1800" dirty="0" err="1" smtClean="0"/>
            <a:t>perolehannya</a:t>
          </a:r>
          <a:r>
            <a:rPr lang="en-US" sz="1800" dirty="0" smtClean="0"/>
            <a:t> </a:t>
          </a:r>
          <a:r>
            <a:rPr lang="en-US" sz="1800" dirty="0" err="1" smtClean="0"/>
            <a:t>tidak</a:t>
          </a:r>
          <a:r>
            <a:rPr lang="en-US" sz="1800" dirty="0" smtClean="0"/>
            <a:t> </a:t>
          </a:r>
          <a:r>
            <a:rPr lang="en-US" sz="1800" dirty="0" err="1" smtClean="0"/>
            <a:t>dapat</a:t>
          </a:r>
          <a:r>
            <a:rPr lang="en-US" sz="1800" dirty="0" smtClean="0"/>
            <a:t> </a:t>
          </a:r>
          <a:r>
            <a:rPr lang="en-US" sz="1800" dirty="0" err="1" smtClean="0"/>
            <a:t>dikreditkan</a:t>
          </a:r>
          <a:endParaRPr lang="en-US" sz="1800" dirty="0"/>
        </a:p>
      </dgm:t>
    </dgm:pt>
    <dgm:pt modelId="{63F8A4EB-9BD5-43FA-85B2-F48350BFA684}" type="parTrans" cxnId="{D30254C7-2808-4DD9-9211-5CE8671878D9}">
      <dgm:prSet/>
      <dgm:spPr/>
      <dgm:t>
        <a:bodyPr/>
        <a:lstStyle/>
        <a:p>
          <a:endParaRPr lang="en-US"/>
        </a:p>
      </dgm:t>
    </dgm:pt>
    <dgm:pt modelId="{67AD38FD-673F-4A21-8C80-AA01BA21EF01}" type="sibTrans" cxnId="{D30254C7-2808-4DD9-9211-5CE8671878D9}">
      <dgm:prSet/>
      <dgm:spPr/>
      <dgm:t>
        <a:bodyPr/>
        <a:lstStyle/>
        <a:p>
          <a:endParaRPr lang="en-US"/>
        </a:p>
      </dgm:t>
    </dgm:pt>
    <dgm:pt modelId="{B682C9BA-869B-43B3-925F-B6980B70A3B4}" type="pres">
      <dgm:prSet presAssocID="{C73D9EE3-581E-4792-9F3E-112889D7D59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627CD1AC-7383-49A4-A2F2-6610F24FEB8F}" type="pres">
      <dgm:prSet presAssocID="{61FF3734-A9AF-401E-A005-6559B1A8BF85}" presName="linNode" presStyleCnt="0"/>
      <dgm:spPr/>
    </dgm:pt>
    <dgm:pt modelId="{A57B7941-75C5-4A7D-BBD7-658FDDCBF919}" type="pres">
      <dgm:prSet presAssocID="{61FF3734-A9AF-401E-A005-6559B1A8BF85}" presName="parentShp" presStyleLbl="node1" presStyleIdx="0" presStyleCnt="2" custScaleX="5137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03D31C0-AEEF-4375-B731-80D2C0059F41}" type="pres">
      <dgm:prSet presAssocID="{61FF3734-A9AF-401E-A005-6559B1A8BF85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9D3ADAF-7B64-499F-9E46-6CE6A4F21DB5}" type="pres">
      <dgm:prSet presAssocID="{FB7A071C-7A59-492C-94DF-1171CC08349B}" presName="spacing" presStyleCnt="0"/>
      <dgm:spPr/>
    </dgm:pt>
    <dgm:pt modelId="{D696D3ED-BAEB-4512-8F18-22DBE52642F4}" type="pres">
      <dgm:prSet presAssocID="{A93A8225-4CB9-49C2-B9E1-AE0191D0AA13}" presName="linNode" presStyleCnt="0"/>
      <dgm:spPr/>
    </dgm:pt>
    <dgm:pt modelId="{94D2C19B-044D-4EFC-8A1B-2E1A1BD4131E}" type="pres">
      <dgm:prSet presAssocID="{A93A8225-4CB9-49C2-B9E1-AE0191D0AA13}" presName="parentShp" presStyleLbl="node1" presStyleIdx="1" presStyleCnt="2" custScaleX="5137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237EF85-7EF0-4030-BEEC-8D77C0CD78B9}" type="pres">
      <dgm:prSet presAssocID="{A93A8225-4CB9-49C2-B9E1-AE0191D0AA13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C16D783-4923-43EF-B75E-DD855836CF21}" type="presOf" srcId="{61FF3734-A9AF-401E-A005-6559B1A8BF85}" destId="{A57B7941-75C5-4A7D-BBD7-658FDDCBF919}" srcOrd="0" destOrd="0" presId="urn:microsoft.com/office/officeart/2005/8/layout/vList6"/>
    <dgm:cxn modelId="{D30254C7-2808-4DD9-9211-5CE8671878D9}" srcId="{A93A8225-4CB9-49C2-B9E1-AE0191D0AA13}" destId="{246129E7-6827-4E5D-8C7B-74845D8D5CF1}" srcOrd="0" destOrd="0" parTransId="{63F8A4EB-9BD5-43FA-85B2-F48350BFA684}" sibTransId="{67AD38FD-673F-4A21-8C80-AA01BA21EF01}"/>
    <dgm:cxn modelId="{E8BEB2D7-BE28-43D8-A969-FE9531A6F31F}" srcId="{61FF3734-A9AF-401E-A005-6559B1A8BF85}" destId="{A104A09F-C79F-4340-9892-08F3328B247F}" srcOrd="0" destOrd="0" parTransId="{46F92435-28BF-47BD-9CEC-8E38F5225E3A}" sibTransId="{A708A2BD-777D-4148-8197-58E2010E59C2}"/>
    <dgm:cxn modelId="{880281B8-912C-46AB-B3E1-5EA951381EA6}" type="presOf" srcId="{246129E7-6827-4E5D-8C7B-74845D8D5CF1}" destId="{D237EF85-7EF0-4030-BEEC-8D77C0CD78B9}" srcOrd="0" destOrd="0" presId="urn:microsoft.com/office/officeart/2005/8/layout/vList6"/>
    <dgm:cxn modelId="{4C9403CB-5A76-4155-9FB3-56D02BE4D2AF}" type="presOf" srcId="{A104A09F-C79F-4340-9892-08F3328B247F}" destId="{003D31C0-AEEF-4375-B731-80D2C0059F41}" srcOrd="0" destOrd="0" presId="urn:microsoft.com/office/officeart/2005/8/layout/vList6"/>
    <dgm:cxn modelId="{DB923A24-3223-4C90-935A-36BCB042BFD8}" type="presOf" srcId="{A93A8225-4CB9-49C2-B9E1-AE0191D0AA13}" destId="{94D2C19B-044D-4EFC-8A1B-2E1A1BD4131E}" srcOrd="0" destOrd="0" presId="urn:microsoft.com/office/officeart/2005/8/layout/vList6"/>
    <dgm:cxn modelId="{6D986CD6-C39D-423A-841A-7C8035EBE162}" type="presOf" srcId="{C73D9EE3-581E-4792-9F3E-112889D7D590}" destId="{B682C9BA-869B-43B3-925F-B6980B70A3B4}" srcOrd="0" destOrd="0" presId="urn:microsoft.com/office/officeart/2005/8/layout/vList6"/>
    <dgm:cxn modelId="{5D6672CD-A874-4A86-9130-A7588DF63436}" srcId="{C73D9EE3-581E-4792-9F3E-112889D7D590}" destId="{A93A8225-4CB9-49C2-B9E1-AE0191D0AA13}" srcOrd="1" destOrd="0" parTransId="{99BB7D2E-F503-484E-ADC0-EB97BBDD8167}" sibTransId="{6C40E90D-E896-4BE1-969A-0F5746F8E5B6}"/>
    <dgm:cxn modelId="{CD77DC01-D5A0-4602-9B9D-04E2025D437A}" srcId="{C73D9EE3-581E-4792-9F3E-112889D7D590}" destId="{61FF3734-A9AF-401E-A005-6559B1A8BF85}" srcOrd="0" destOrd="0" parTransId="{B38ED374-639E-4E2F-9299-3DAD44A06CA5}" sibTransId="{FB7A071C-7A59-492C-94DF-1171CC08349B}"/>
    <dgm:cxn modelId="{ABFFA2CD-0C4C-4ABB-8403-CD98EAB682FB}" type="presParOf" srcId="{B682C9BA-869B-43B3-925F-B6980B70A3B4}" destId="{627CD1AC-7383-49A4-A2F2-6610F24FEB8F}" srcOrd="0" destOrd="0" presId="urn:microsoft.com/office/officeart/2005/8/layout/vList6"/>
    <dgm:cxn modelId="{34550DF8-7347-45A8-B28C-4544EE5B7F1D}" type="presParOf" srcId="{627CD1AC-7383-49A4-A2F2-6610F24FEB8F}" destId="{A57B7941-75C5-4A7D-BBD7-658FDDCBF919}" srcOrd="0" destOrd="0" presId="urn:microsoft.com/office/officeart/2005/8/layout/vList6"/>
    <dgm:cxn modelId="{E502CBEF-0E38-49BE-9367-76B7E0ED304A}" type="presParOf" srcId="{627CD1AC-7383-49A4-A2F2-6610F24FEB8F}" destId="{003D31C0-AEEF-4375-B731-80D2C0059F41}" srcOrd="1" destOrd="0" presId="urn:microsoft.com/office/officeart/2005/8/layout/vList6"/>
    <dgm:cxn modelId="{93AE38A7-C1D2-4AD5-BBED-8ECC012AB4AB}" type="presParOf" srcId="{B682C9BA-869B-43B3-925F-B6980B70A3B4}" destId="{69D3ADAF-7B64-499F-9E46-6CE6A4F21DB5}" srcOrd="1" destOrd="0" presId="urn:microsoft.com/office/officeart/2005/8/layout/vList6"/>
    <dgm:cxn modelId="{599F7365-9053-4105-8499-6EB7585C123D}" type="presParOf" srcId="{B682C9BA-869B-43B3-925F-B6980B70A3B4}" destId="{D696D3ED-BAEB-4512-8F18-22DBE52642F4}" srcOrd="2" destOrd="0" presId="urn:microsoft.com/office/officeart/2005/8/layout/vList6"/>
    <dgm:cxn modelId="{42FAF94C-6FDB-4291-AE53-D01C0DFE1033}" type="presParOf" srcId="{D696D3ED-BAEB-4512-8F18-22DBE52642F4}" destId="{94D2C19B-044D-4EFC-8A1B-2E1A1BD4131E}" srcOrd="0" destOrd="0" presId="urn:microsoft.com/office/officeart/2005/8/layout/vList6"/>
    <dgm:cxn modelId="{3FF4C804-B7BC-4966-9DD5-1776829CAEB2}" type="presParOf" srcId="{D696D3ED-BAEB-4512-8F18-22DBE52642F4}" destId="{D237EF85-7EF0-4030-BEEC-8D77C0CD78B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B170F15-6E0D-42E6-BD6C-23861F1ECA06}" type="doc">
      <dgm:prSet loTypeId="urn:microsoft.com/office/officeart/2005/8/layout/process2" loCatId="process" qsTypeId="urn:microsoft.com/office/officeart/2005/8/quickstyle/simple1" qsCatId="simple" csTypeId="urn:microsoft.com/office/officeart/2005/8/colors/colorful2" csCatId="colorful" phldr="1"/>
      <dgm:spPr/>
    </dgm:pt>
    <dgm:pt modelId="{991511DE-9FF1-4F93-A770-4CC5AA203C50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400" dirty="0" err="1" smtClean="0">
              <a:solidFill>
                <a:schemeClr val="tx1"/>
              </a:solidFill>
            </a:rPr>
            <a:t>pengusaha</a:t>
          </a:r>
          <a:endParaRPr lang="en-US" sz="2400" dirty="0">
            <a:solidFill>
              <a:schemeClr val="tx1"/>
            </a:solidFill>
          </a:endParaRPr>
        </a:p>
      </dgm:t>
    </dgm:pt>
    <dgm:pt modelId="{0C58FDBC-8727-49CF-9566-A4D35C779185}" type="parTrans" cxnId="{7AA8FE73-560F-4731-9DD1-81A67CA8712C}">
      <dgm:prSet/>
      <dgm:spPr/>
      <dgm:t>
        <a:bodyPr/>
        <a:lstStyle/>
        <a:p>
          <a:endParaRPr lang="en-US"/>
        </a:p>
      </dgm:t>
    </dgm:pt>
    <dgm:pt modelId="{32AACFD4-2DE5-466E-98BE-6BE7F4CBF6B1}" type="sibTrans" cxnId="{7AA8FE73-560F-4731-9DD1-81A67CA8712C}">
      <dgm:prSet/>
      <dgm:spPr/>
      <dgm:t>
        <a:bodyPr/>
        <a:lstStyle/>
        <a:p>
          <a:endParaRPr lang="en-US"/>
        </a:p>
      </dgm:t>
    </dgm:pt>
    <dgm:pt modelId="{596B5078-76F0-41F8-9D2C-27823E199100}">
      <dgm:prSet phldrT="[Text]" custT="1"/>
      <dgm:spPr>
        <a:solidFill>
          <a:srgbClr val="00B0F0"/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2000" dirty="0" err="1" smtClean="0">
              <a:solidFill>
                <a:schemeClr val="tx1"/>
              </a:solidFill>
            </a:rPr>
            <a:t>Melakukan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en-US" sz="2000" dirty="0" err="1" smtClean="0">
              <a:solidFill>
                <a:schemeClr val="tx1"/>
              </a:solidFill>
            </a:rPr>
            <a:t>penyerahan</a:t>
          </a:r>
          <a:r>
            <a:rPr lang="en-US" sz="2000" dirty="0" smtClean="0">
              <a:solidFill>
                <a:schemeClr val="tx1"/>
              </a:solidFill>
            </a:rPr>
            <a:t> BKP </a:t>
          </a:r>
          <a:r>
            <a:rPr lang="en-US" sz="2000" dirty="0" err="1" smtClean="0">
              <a:solidFill>
                <a:schemeClr val="tx1"/>
              </a:solidFill>
            </a:rPr>
            <a:t>dan</a:t>
          </a:r>
          <a:r>
            <a:rPr lang="en-US" sz="2000" dirty="0" smtClean="0">
              <a:solidFill>
                <a:schemeClr val="tx1"/>
              </a:solidFill>
            </a:rPr>
            <a:t> JKP </a:t>
          </a:r>
          <a:r>
            <a:rPr lang="en-US" sz="2000" dirty="0" err="1" smtClean="0">
              <a:solidFill>
                <a:schemeClr val="tx1"/>
              </a:solidFill>
            </a:rPr>
            <a:t>dalam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en-US" sz="2000" dirty="0" err="1" smtClean="0">
              <a:solidFill>
                <a:schemeClr val="tx1"/>
              </a:solidFill>
            </a:rPr>
            <a:t>daerah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en-US" sz="2000" dirty="0" err="1" smtClean="0">
              <a:solidFill>
                <a:schemeClr val="tx1"/>
              </a:solidFill>
            </a:rPr>
            <a:t>pabean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endParaRPr lang="en-US" sz="2000" dirty="0">
            <a:solidFill>
              <a:schemeClr val="tx1"/>
            </a:solidFill>
          </a:endParaRPr>
        </a:p>
      </dgm:t>
    </dgm:pt>
    <dgm:pt modelId="{63F9A364-8B91-487F-B1CB-4A6C9C889AE0}" type="parTrans" cxnId="{5FD3FDB7-179D-4441-9914-8EADA65B3A24}">
      <dgm:prSet/>
      <dgm:spPr/>
      <dgm:t>
        <a:bodyPr/>
        <a:lstStyle/>
        <a:p>
          <a:endParaRPr lang="en-US"/>
        </a:p>
      </dgm:t>
    </dgm:pt>
    <dgm:pt modelId="{D93F4619-7C12-451E-B7DF-2091ABEB56DC}" type="sibTrans" cxnId="{5FD3FDB7-179D-4441-9914-8EADA65B3A24}">
      <dgm:prSet/>
      <dgm:spPr/>
      <dgm:t>
        <a:bodyPr/>
        <a:lstStyle/>
        <a:p>
          <a:endParaRPr lang="en-US"/>
        </a:p>
      </dgm:t>
    </dgm:pt>
    <dgm:pt modelId="{B4FEB170-F0EA-4D00-82BC-8F5DFB3C1013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000" dirty="0" err="1" smtClean="0">
              <a:solidFill>
                <a:schemeClr val="tx1"/>
              </a:solidFill>
            </a:rPr>
            <a:t>Dikukuhkan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r>
            <a:rPr lang="en-US" sz="2000" dirty="0" err="1" smtClean="0">
              <a:solidFill>
                <a:schemeClr val="tx1"/>
              </a:solidFill>
            </a:rPr>
            <a:t>sebagai</a:t>
          </a:r>
          <a:r>
            <a:rPr lang="en-US" sz="2000" dirty="0" smtClean="0">
              <a:solidFill>
                <a:schemeClr val="tx1"/>
              </a:solidFill>
            </a:rPr>
            <a:t> </a:t>
          </a:r>
          <a:endParaRPr lang="en-US" sz="2000" dirty="0">
            <a:solidFill>
              <a:schemeClr val="tx1"/>
            </a:solidFill>
          </a:endParaRPr>
        </a:p>
      </dgm:t>
    </dgm:pt>
    <dgm:pt modelId="{7746DFC3-9BDA-44EC-9DF6-BCC5A8D6F8EB}" type="parTrans" cxnId="{98884590-9378-4721-A498-72682A7FE1F9}">
      <dgm:prSet/>
      <dgm:spPr/>
      <dgm:t>
        <a:bodyPr/>
        <a:lstStyle/>
        <a:p>
          <a:endParaRPr lang="en-US"/>
        </a:p>
      </dgm:t>
    </dgm:pt>
    <dgm:pt modelId="{40B542B6-1419-45AF-9EA4-A28F6A58F5FA}" type="sibTrans" cxnId="{98884590-9378-4721-A498-72682A7FE1F9}">
      <dgm:prSet/>
      <dgm:spPr/>
      <dgm:t>
        <a:bodyPr/>
        <a:lstStyle/>
        <a:p>
          <a:endParaRPr lang="en-US"/>
        </a:p>
      </dgm:t>
    </dgm:pt>
    <dgm:pt modelId="{DE376C85-E3D6-4F33-A36E-27C1E84A7DEC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PKP (</a:t>
          </a:r>
          <a:r>
            <a:rPr lang="en-US" dirty="0" err="1" smtClean="0">
              <a:solidFill>
                <a:schemeClr val="tx1"/>
              </a:solidFill>
            </a:rPr>
            <a:t>pengusaha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kena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pajak</a:t>
          </a:r>
          <a:r>
            <a:rPr lang="en-US" dirty="0" smtClean="0">
              <a:solidFill>
                <a:schemeClr val="tx1"/>
              </a:solidFill>
            </a:rPr>
            <a:t>)</a:t>
          </a:r>
          <a:endParaRPr lang="en-US" dirty="0">
            <a:solidFill>
              <a:schemeClr val="tx1"/>
            </a:solidFill>
          </a:endParaRPr>
        </a:p>
      </dgm:t>
    </dgm:pt>
    <dgm:pt modelId="{086B45D0-34F5-44D8-B1D0-DBFCE032E087}" type="parTrans" cxnId="{B05339ED-BA0E-4111-A0C5-4CE3ABF49D9C}">
      <dgm:prSet/>
      <dgm:spPr/>
      <dgm:t>
        <a:bodyPr/>
        <a:lstStyle/>
        <a:p>
          <a:endParaRPr lang="en-US"/>
        </a:p>
      </dgm:t>
    </dgm:pt>
    <dgm:pt modelId="{251F5197-B514-4773-875A-AA66538C8936}" type="sibTrans" cxnId="{B05339ED-BA0E-4111-A0C5-4CE3ABF49D9C}">
      <dgm:prSet/>
      <dgm:spPr/>
      <dgm:t>
        <a:bodyPr/>
        <a:lstStyle/>
        <a:p>
          <a:endParaRPr lang="en-US"/>
        </a:p>
      </dgm:t>
    </dgm:pt>
    <dgm:pt modelId="{33912F93-90D4-4EF9-A098-FD4FDF905416}" type="pres">
      <dgm:prSet presAssocID="{EB170F15-6E0D-42E6-BD6C-23861F1ECA06}" presName="linearFlow" presStyleCnt="0">
        <dgm:presLayoutVars>
          <dgm:resizeHandles val="exact"/>
        </dgm:presLayoutVars>
      </dgm:prSet>
      <dgm:spPr/>
    </dgm:pt>
    <dgm:pt modelId="{7001C9A7-F219-433E-AD61-78447F433F6F}" type="pres">
      <dgm:prSet presAssocID="{991511DE-9FF1-4F93-A770-4CC5AA203C50}" presName="node" presStyleLbl="node1" presStyleIdx="0" presStyleCnt="4" custScaleX="139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AB10A1-9651-47AA-B1C9-899400E38CA9}" type="pres">
      <dgm:prSet presAssocID="{32AACFD4-2DE5-466E-98BE-6BE7F4CBF6B1}" presName="sibTrans" presStyleLbl="sibTrans2D1" presStyleIdx="0" presStyleCnt="3"/>
      <dgm:spPr/>
      <dgm:t>
        <a:bodyPr/>
        <a:lstStyle/>
        <a:p>
          <a:endParaRPr lang="en-US"/>
        </a:p>
      </dgm:t>
    </dgm:pt>
    <dgm:pt modelId="{DACABB7A-27F7-4472-8462-057079EE5942}" type="pres">
      <dgm:prSet presAssocID="{32AACFD4-2DE5-466E-98BE-6BE7F4CBF6B1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B831E4F9-7CFE-4F6F-B3BA-8F5D2AE6E611}" type="pres">
      <dgm:prSet presAssocID="{596B5078-76F0-41F8-9D2C-27823E199100}" presName="node" presStyleLbl="node1" presStyleIdx="1" presStyleCnt="4" custScaleX="1440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EA6F6-FE96-4A3F-B805-750CF8EFF0CF}" type="pres">
      <dgm:prSet presAssocID="{D93F4619-7C12-451E-B7DF-2091ABEB56DC}" presName="sibTrans" presStyleLbl="sibTrans2D1" presStyleIdx="1" presStyleCnt="3"/>
      <dgm:spPr/>
      <dgm:t>
        <a:bodyPr/>
        <a:lstStyle/>
        <a:p>
          <a:endParaRPr lang="en-US"/>
        </a:p>
      </dgm:t>
    </dgm:pt>
    <dgm:pt modelId="{007149CD-59EC-4E4B-A605-B565A23F1DB0}" type="pres">
      <dgm:prSet presAssocID="{D93F4619-7C12-451E-B7DF-2091ABEB56DC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9A85EECB-600A-4123-833B-2DAC6FB53B1C}" type="pres">
      <dgm:prSet presAssocID="{B4FEB170-F0EA-4D00-82BC-8F5DFB3C1013}" presName="node" presStyleLbl="node1" presStyleIdx="2" presStyleCnt="4" custScaleX="1440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1FC0B0-B6FF-4897-8B15-715795DECBB4}" type="pres">
      <dgm:prSet presAssocID="{40B542B6-1419-45AF-9EA4-A28F6A58F5FA}" presName="sibTrans" presStyleLbl="sibTrans2D1" presStyleIdx="2" presStyleCnt="3"/>
      <dgm:spPr/>
      <dgm:t>
        <a:bodyPr/>
        <a:lstStyle/>
        <a:p>
          <a:endParaRPr lang="en-US"/>
        </a:p>
      </dgm:t>
    </dgm:pt>
    <dgm:pt modelId="{EA8650A7-D03B-4737-98E7-696A506E3E8C}" type="pres">
      <dgm:prSet presAssocID="{40B542B6-1419-45AF-9EA4-A28F6A58F5FA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079EDD43-87EF-4C31-8DBB-BBF36D167DE7}" type="pres">
      <dgm:prSet presAssocID="{DE376C85-E3D6-4F33-A36E-27C1E84A7DEC}" presName="node" presStyleLbl="node1" presStyleIdx="3" presStyleCnt="4" custScaleX="1440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D3FDB7-179D-4441-9914-8EADA65B3A24}" srcId="{EB170F15-6E0D-42E6-BD6C-23861F1ECA06}" destId="{596B5078-76F0-41F8-9D2C-27823E199100}" srcOrd="1" destOrd="0" parTransId="{63F9A364-8B91-487F-B1CB-4A6C9C889AE0}" sibTransId="{D93F4619-7C12-451E-B7DF-2091ABEB56DC}"/>
    <dgm:cxn modelId="{7AA8FE73-560F-4731-9DD1-81A67CA8712C}" srcId="{EB170F15-6E0D-42E6-BD6C-23861F1ECA06}" destId="{991511DE-9FF1-4F93-A770-4CC5AA203C50}" srcOrd="0" destOrd="0" parTransId="{0C58FDBC-8727-49CF-9566-A4D35C779185}" sibTransId="{32AACFD4-2DE5-466E-98BE-6BE7F4CBF6B1}"/>
    <dgm:cxn modelId="{683D5A66-0C89-4C5E-9463-CF78B1B74E1B}" type="presOf" srcId="{32AACFD4-2DE5-466E-98BE-6BE7F4CBF6B1}" destId="{DACABB7A-27F7-4472-8462-057079EE5942}" srcOrd="1" destOrd="0" presId="urn:microsoft.com/office/officeart/2005/8/layout/process2"/>
    <dgm:cxn modelId="{B6744029-4231-49C6-937D-00B4A63627B1}" type="presOf" srcId="{B4FEB170-F0EA-4D00-82BC-8F5DFB3C1013}" destId="{9A85EECB-600A-4123-833B-2DAC6FB53B1C}" srcOrd="0" destOrd="0" presId="urn:microsoft.com/office/officeart/2005/8/layout/process2"/>
    <dgm:cxn modelId="{C8E703F6-EB75-49BE-BAED-FE09BAEF5532}" type="presOf" srcId="{40B542B6-1419-45AF-9EA4-A28F6A58F5FA}" destId="{EA8650A7-D03B-4737-98E7-696A506E3E8C}" srcOrd="1" destOrd="0" presId="urn:microsoft.com/office/officeart/2005/8/layout/process2"/>
    <dgm:cxn modelId="{BF7DCE4D-AB34-4DC3-B3A1-BBC2CDDE432E}" type="presOf" srcId="{596B5078-76F0-41F8-9D2C-27823E199100}" destId="{B831E4F9-7CFE-4F6F-B3BA-8F5D2AE6E611}" srcOrd="0" destOrd="0" presId="urn:microsoft.com/office/officeart/2005/8/layout/process2"/>
    <dgm:cxn modelId="{661FCBD2-104D-487C-94AA-767C1BB2330B}" type="presOf" srcId="{D93F4619-7C12-451E-B7DF-2091ABEB56DC}" destId="{37AEA6F6-FE96-4A3F-B805-750CF8EFF0CF}" srcOrd="0" destOrd="0" presId="urn:microsoft.com/office/officeart/2005/8/layout/process2"/>
    <dgm:cxn modelId="{1675309A-EDCA-4771-996A-36BC963F00F3}" type="presOf" srcId="{991511DE-9FF1-4F93-A770-4CC5AA203C50}" destId="{7001C9A7-F219-433E-AD61-78447F433F6F}" srcOrd="0" destOrd="0" presId="urn:microsoft.com/office/officeart/2005/8/layout/process2"/>
    <dgm:cxn modelId="{849AD1E8-9E2B-47D6-8F23-8E2232E6A86E}" type="presOf" srcId="{40B542B6-1419-45AF-9EA4-A28F6A58F5FA}" destId="{A01FC0B0-B6FF-4897-8B15-715795DECBB4}" srcOrd="0" destOrd="0" presId="urn:microsoft.com/office/officeart/2005/8/layout/process2"/>
    <dgm:cxn modelId="{108C5A7D-848B-43C7-8A7A-7DAEF8D14E50}" type="presOf" srcId="{32AACFD4-2DE5-466E-98BE-6BE7F4CBF6B1}" destId="{11AB10A1-9651-47AA-B1C9-899400E38CA9}" srcOrd="0" destOrd="0" presId="urn:microsoft.com/office/officeart/2005/8/layout/process2"/>
    <dgm:cxn modelId="{50937B08-05D4-4FEC-B97D-4DF7CA501D5F}" type="presOf" srcId="{DE376C85-E3D6-4F33-A36E-27C1E84A7DEC}" destId="{079EDD43-87EF-4C31-8DBB-BBF36D167DE7}" srcOrd="0" destOrd="0" presId="urn:microsoft.com/office/officeart/2005/8/layout/process2"/>
    <dgm:cxn modelId="{B05339ED-BA0E-4111-A0C5-4CE3ABF49D9C}" srcId="{EB170F15-6E0D-42E6-BD6C-23861F1ECA06}" destId="{DE376C85-E3D6-4F33-A36E-27C1E84A7DEC}" srcOrd="3" destOrd="0" parTransId="{086B45D0-34F5-44D8-B1D0-DBFCE032E087}" sibTransId="{251F5197-B514-4773-875A-AA66538C8936}"/>
    <dgm:cxn modelId="{7FEB4627-7CD0-4638-AE9B-9FDBE17A988F}" type="presOf" srcId="{D93F4619-7C12-451E-B7DF-2091ABEB56DC}" destId="{007149CD-59EC-4E4B-A605-B565A23F1DB0}" srcOrd="1" destOrd="0" presId="urn:microsoft.com/office/officeart/2005/8/layout/process2"/>
    <dgm:cxn modelId="{98884590-9378-4721-A498-72682A7FE1F9}" srcId="{EB170F15-6E0D-42E6-BD6C-23861F1ECA06}" destId="{B4FEB170-F0EA-4D00-82BC-8F5DFB3C1013}" srcOrd="2" destOrd="0" parTransId="{7746DFC3-9BDA-44EC-9DF6-BCC5A8D6F8EB}" sibTransId="{40B542B6-1419-45AF-9EA4-A28F6A58F5FA}"/>
    <dgm:cxn modelId="{0B855DCC-12CD-4785-BA80-412EFDED525B}" type="presOf" srcId="{EB170F15-6E0D-42E6-BD6C-23861F1ECA06}" destId="{33912F93-90D4-4EF9-A098-FD4FDF905416}" srcOrd="0" destOrd="0" presId="urn:microsoft.com/office/officeart/2005/8/layout/process2"/>
    <dgm:cxn modelId="{F21C6DD4-538D-4B8F-9ED5-7AD9E486EC37}" type="presParOf" srcId="{33912F93-90D4-4EF9-A098-FD4FDF905416}" destId="{7001C9A7-F219-433E-AD61-78447F433F6F}" srcOrd="0" destOrd="0" presId="urn:microsoft.com/office/officeart/2005/8/layout/process2"/>
    <dgm:cxn modelId="{24784734-8B3D-4723-BE8F-B365FDB8EB73}" type="presParOf" srcId="{33912F93-90D4-4EF9-A098-FD4FDF905416}" destId="{11AB10A1-9651-47AA-B1C9-899400E38CA9}" srcOrd="1" destOrd="0" presId="urn:microsoft.com/office/officeart/2005/8/layout/process2"/>
    <dgm:cxn modelId="{04BC0567-065D-4D16-9AAD-DE940C9C1DAA}" type="presParOf" srcId="{11AB10A1-9651-47AA-B1C9-899400E38CA9}" destId="{DACABB7A-27F7-4472-8462-057079EE5942}" srcOrd="0" destOrd="0" presId="urn:microsoft.com/office/officeart/2005/8/layout/process2"/>
    <dgm:cxn modelId="{E97768DB-280F-4292-A5BA-E00EAB7F7672}" type="presParOf" srcId="{33912F93-90D4-4EF9-A098-FD4FDF905416}" destId="{B831E4F9-7CFE-4F6F-B3BA-8F5D2AE6E611}" srcOrd="2" destOrd="0" presId="urn:microsoft.com/office/officeart/2005/8/layout/process2"/>
    <dgm:cxn modelId="{31DEEF22-A866-43FD-AA4F-808C46287E12}" type="presParOf" srcId="{33912F93-90D4-4EF9-A098-FD4FDF905416}" destId="{37AEA6F6-FE96-4A3F-B805-750CF8EFF0CF}" srcOrd="3" destOrd="0" presId="urn:microsoft.com/office/officeart/2005/8/layout/process2"/>
    <dgm:cxn modelId="{2CE1DCD6-FE52-4B61-8326-781213A059A0}" type="presParOf" srcId="{37AEA6F6-FE96-4A3F-B805-750CF8EFF0CF}" destId="{007149CD-59EC-4E4B-A605-B565A23F1DB0}" srcOrd="0" destOrd="0" presId="urn:microsoft.com/office/officeart/2005/8/layout/process2"/>
    <dgm:cxn modelId="{0489BB58-A0C9-4FF9-BB29-33BC667C3A95}" type="presParOf" srcId="{33912F93-90D4-4EF9-A098-FD4FDF905416}" destId="{9A85EECB-600A-4123-833B-2DAC6FB53B1C}" srcOrd="4" destOrd="0" presId="urn:microsoft.com/office/officeart/2005/8/layout/process2"/>
    <dgm:cxn modelId="{67A8A251-A7E8-47F7-B124-DC3AD244A6D7}" type="presParOf" srcId="{33912F93-90D4-4EF9-A098-FD4FDF905416}" destId="{A01FC0B0-B6FF-4897-8B15-715795DECBB4}" srcOrd="5" destOrd="0" presId="urn:microsoft.com/office/officeart/2005/8/layout/process2"/>
    <dgm:cxn modelId="{6903D90E-487A-4960-B167-6195618D06EB}" type="presParOf" srcId="{A01FC0B0-B6FF-4897-8B15-715795DECBB4}" destId="{EA8650A7-D03B-4737-98E7-696A506E3E8C}" srcOrd="0" destOrd="0" presId="urn:microsoft.com/office/officeart/2005/8/layout/process2"/>
    <dgm:cxn modelId="{3B569682-BDA3-469D-B5CE-8F3164F27FA3}" type="presParOf" srcId="{33912F93-90D4-4EF9-A098-FD4FDF905416}" destId="{079EDD43-87EF-4C31-8DBB-BBF36D167DE7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19C9EE3-9C34-40C7-8C0A-9D53725F1AC0}" type="doc">
      <dgm:prSet loTypeId="urn:microsoft.com/office/officeart/2005/8/layout/list1" loCatId="list" qsTypeId="urn:microsoft.com/office/officeart/2005/8/quickstyle/3d4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DBF1E407-3B78-4745-9958-01046B193167}">
      <dgm:prSet phldrT="[Text]"/>
      <dgm:spPr/>
      <dgm:t>
        <a:bodyPr/>
        <a:lstStyle/>
        <a:p>
          <a:r>
            <a:rPr lang="en-US" smtClean="0"/>
            <a:t>Definisi </a:t>
          </a:r>
          <a:endParaRPr lang="en-US" dirty="0"/>
        </a:p>
      </dgm:t>
    </dgm:pt>
    <dgm:pt modelId="{B4B45661-1A3A-46F2-B263-6B5ADF494B31}" type="parTrans" cxnId="{663274D2-0FA5-45A0-A485-692868A28DEE}">
      <dgm:prSet/>
      <dgm:spPr/>
      <dgm:t>
        <a:bodyPr/>
        <a:lstStyle/>
        <a:p>
          <a:endParaRPr lang="en-US"/>
        </a:p>
      </dgm:t>
    </dgm:pt>
    <dgm:pt modelId="{4E49F9A9-9B1F-4413-B45C-62789865D8AE}" type="sibTrans" cxnId="{663274D2-0FA5-45A0-A485-692868A28DEE}">
      <dgm:prSet/>
      <dgm:spPr/>
      <dgm:t>
        <a:bodyPr/>
        <a:lstStyle/>
        <a:p>
          <a:endParaRPr lang="en-US"/>
        </a:p>
      </dgm:t>
    </dgm:pt>
    <dgm:pt modelId="{97CA67F6-0B9C-486D-8D93-C6171FB4B58E}">
      <dgm:prSet phldrT="[Text]"/>
      <dgm:spPr/>
      <dgm:t>
        <a:bodyPr/>
        <a:lstStyle/>
        <a:p>
          <a:r>
            <a:rPr lang="en-US" dirty="0" err="1" smtClean="0"/>
            <a:t>PPnBM</a:t>
          </a:r>
          <a:r>
            <a:rPr lang="en-US" dirty="0" smtClean="0"/>
            <a:t> </a:t>
          </a:r>
          <a:r>
            <a:rPr lang="en-US" dirty="0" err="1" smtClean="0"/>
            <a:t>adalah</a:t>
          </a:r>
          <a:r>
            <a:rPr lang="en-US" dirty="0" smtClean="0"/>
            <a:t> </a:t>
          </a:r>
          <a:r>
            <a:rPr lang="en-US" dirty="0" err="1" smtClean="0"/>
            <a:t>pajak</a:t>
          </a:r>
          <a:r>
            <a:rPr lang="en-US" dirty="0" smtClean="0"/>
            <a:t> yang </a:t>
          </a:r>
          <a:r>
            <a:rPr lang="en-US" dirty="0" err="1" smtClean="0"/>
            <a:t>dikenakan</a:t>
          </a:r>
          <a:r>
            <a:rPr lang="en-US" dirty="0" smtClean="0"/>
            <a:t> </a:t>
          </a:r>
          <a:r>
            <a:rPr lang="en-US" dirty="0" err="1" smtClean="0"/>
            <a:t>terhadap</a:t>
          </a:r>
          <a:r>
            <a:rPr lang="en-US" dirty="0" smtClean="0"/>
            <a:t> BKP yang </a:t>
          </a:r>
          <a:r>
            <a:rPr lang="en-US" dirty="0" err="1" smtClean="0"/>
            <a:t>tergolong</a:t>
          </a:r>
          <a:r>
            <a:rPr lang="en-US" dirty="0" smtClean="0"/>
            <a:t> </a:t>
          </a:r>
          <a:r>
            <a:rPr lang="en-US" dirty="0" err="1" smtClean="0"/>
            <a:t>mewah</a:t>
          </a:r>
          <a:endParaRPr lang="en-US" dirty="0"/>
        </a:p>
      </dgm:t>
    </dgm:pt>
    <dgm:pt modelId="{3320BBC0-18E3-4C1E-899C-CFB365985C32}" type="parTrans" cxnId="{C90AF781-71D7-468A-A241-A3D0F87F5E82}">
      <dgm:prSet/>
      <dgm:spPr/>
      <dgm:t>
        <a:bodyPr/>
        <a:lstStyle/>
        <a:p>
          <a:endParaRPr lang="en-US"/>
        </a:p>
      </dgm:t>
    </dgm:pt>
    <dgm:pt modelId="{7BFD0E80-2326-4361-AECF-58FC7666F820}" type="sibTrans" cxnId="{C90AF781-71D7-468A-A241-A3D0F87F5E82}">
      <dgm:prSet/>
      <dgm:spPr/>
      <dgm:t>
        <a:bodyPr/>
        <a:lstStyle/>
        <a:p>
          <a:endParaRPr lang="en-US"/>
        </a:p>
      </dgm:t>
    </dgm:pt>
    <dgm:pt modelId="{2BD1AA1B-066C-434D-A79E-A56C8CEFC9A3}">
      <dgm:prSet phldrT="[Text]"/>
      <dgm:spPr/>
      <dgm:t>
        <a:bodyPr/>
        <a:lstStyle/>
        <a:p>
          <a:r>
            <a:rPr lang="en-US" smtClean="0"/>
            <a:t>Karakteristik</a:t>
          </a:r>
          <a:endParaRPr lang="en-US" dirty="0"/>
        </a:p>
      </dgm:t>
    </dgm:pt>
    <dgm:pt modelId="{11116122-D9A7-4203-BFC7-7E8AD31695F1}" type="parTrans" cxnId="{81DC1819-1BFA-417C-AABA-206F96F39A93}">
      <dgm:prSet/>
      <dgm:spPr/>
      <dgm:t>
        <a:bodyPr/>
        <a:lstStyle/>
        <a:p>
          <a:endParaRPr lang="en-US"/>
        </a:p>
      </dgm:t>
    </dgm:pt>
    <dgm:pt modelId="{6C69C2CF-7C45-42E4-A40C-FFA6586FD88C}" type="sibTrans" cxnId="{81DC1819-1BFA-417C-AABA-206F96F39A93}">
      <dgm:prSet/>
      <dgm:spPr/>
      <dgm:t>
        <a:bodyPr/>
        <a:lstStyle/>
        <a:p>
          <a:endParaRPr lang="en-US"/>
        </a:p>
      </dgm:t>
    </dgm:pt>
    <dgm:pt modelId="{1D10B44B-5387-4C7E-9DCA-B0E70819440E}">
      <dgm:prSet phldrT="[Text]"/>
      <dgm:spPr/>
      <dgm:t>
        <a:bodyPr/>
        <a:lstStyle/>
        <a:p>
          <a:r>
            <a:rPr lang="nl-NL" dirty="0" smtClean="0"/>
            <a:t>PPnBM merupakan pungutan tambahan di samping PPN.</a:t>
          </a:r>
          <a:endParaRPr lang="en-US" dirty="0"/>
        </a:p>
      </dgm:t>
    </dgm:pt>
    <dgm:pt modelId="{FB394719-5235-47D6-9527-32E5EAAC10B2}" type="parTrans" cxnId="{F681818E-07F0-4726-AFBD-4216B261719E}">
      <dgm:prSet/>
      <dgm:spPr/>
      <dgm:t>
        <a:bodyPr/>
        <a:lstStyle/>
        <a:p>
          <a:endParaRPr lang="en-US"/>
        </a:p>
      </dgm:t>
    </dgm:pt>
    <dgm:pt modelId="{4C73503B-EFDC-451B-A7AA-AC0E6199C63E}" type="sibTrans" cxnId="{F681818E-07F0-4726-AFBD-4216B261719E}">
      <dgm:prSet/>
      <dgm:spPr/>
      <dgm:t>
        <a:bodyPr/>
        <a:lstStyle/>
        <a:p>
          <a:endParaRPr lang="en-US"/>
        </a:p>
      </dgm:t>
    </dgm:pt>
    <dgm:pt modelId="{5E6E297E-5152-4293-852A-3C720489A2C5}">
      <dgm:prSet/>
      <dgm:spPr/>
      <dgm:t>
        <a:bodyPr/>
        <a:lstStyle/>
        <a:p>
          <a:r>
            <a:rPr lang="pl-PL" dirty="0" smtClean="0"/>
            <a:t>PPnBM hanya dikenakan satu kali, yaitu:</a:t>
          </a:r>
          <a:r>
            <a:rPr lang="en-US" dirty="0" smtClean="0"/>
            <a:t> </a:t>
          </a:r>
          <a:r>
            <a:rPr lang="pl-PL" dirty="0" smtClean="0"/>
            <a:t>Pada saat impor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pl-PL" dirty="0" smtClean="0"/>
            <a:t>Pada saat penyerahan BKP mewah oleh PKP pabrikan.</a:t>
          </a:r>
          <a:endParaRPr lang="pl-PL" dirty="0"/>
        </a:p>
      </dgm:t>
    </dgm:pt>
    <dgm:pt modelId="{A4D06552-1BDA-4C9B-9C7E-E960FE49D919}" type="parTrans" cxnId="{7A15B03C-C095-4645-810A-205394F6560E}">
      <dgm:prSet/>
      <dgm:spPr/>
      <dgm:t>
        <a:bodyPr/>
        <a:lstStyle/>
        <a:p>
          <a:endParaRPr lang="en-US"/>
        </a:p>
      </dgm:t>
    </dgm:pt>
    <dgm:pt modelId="{5BBF20C1-E15D-4A7E-9BEB-C9178D4226E9}" type="sibTrans" cxnId="{7A15B03C-C095-4645-810A-205394F6560E}">
      <dgm:prSet/>
      <dgm:spPr/>
      <dgm:t>
        <a:bodyPr/>
        <a:lstStyle/>
        <a:p>
          <a:endParaRPr lang="en-US"/>
        </a:p>
      </dgm:t>
    </dgm:pt>
    <dgm:pt modelId="{46D16540-675C-4F3A-B0D1-2F022FCC3B6F}">
      <dgm:prSet/>
      <dgm:spPr/>
      <dgm:t>
        <a:bodyPr/>
        <a:lstStyle/>
        <a:p>
          <a:r>
            <a:rPr lang="pl-PL" dirty="0" smtClean="0"/>
            <a:t>PPnBM tidak dapat dikreditkan, sehingga diperlakukan sebagai biaya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ditambahkan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komponen</a:t>
          </a:r>
          <a:r>
            <a:rPr lang="en-US" dirty="0" smtClean="0"/>
            <a:t> </a:t>
          </a:r>
          <a:r>
            <a:rPr lang="en-US" dirty="0" err="1" smtClean="0"/>
            <a:t>harga</a:t>
          </a:r>
          <a:r>
            <a:rPr lang="en-US" dirty="0" smtClean="0"/>
            <a:t> </a:t>
          </a:r>
          <a:r>
            <a:rPr lang="en-US" dirty="0" err="1" smtClean="0"/>
            <a:t>pokok</a:t>
          </a:r>
          <a:r>
            <a:rPr lang="pl-PL" dirty="0" smtClean="0"/>
            <a:t>.</a:t>
          </a:r>
          <a:endParaRPr lang="pl-PL" dirty="0"/>
        </a:p>
      </dgm:t>
    </dgm:pt>
    <dgm:pt modelId="{3F745DD8-0B82-40A3-8544-1AEDCD4B6B0E}" type="parTrans" cxnId="{A4D1E3BF-C3D8-4450-8FFA-AB8A352B8997}">
      <dgm:prSet/>
      <dgm:spPr/>
      <dgm:t>
        <a:bodyPr/>
        <a:lstStyle/>
        <a:p>
          <a:endParaRPr lang="en-US"/>
        </a:p>
      </dgm:t>
    </dgm:pt>
    <dgm:pt modelId="{494D04B8-CBAB-42BF-96DE-55282F4B6422}" type="sibTrans" cxnId="{A4D1E3BF-C3D8-4450-8FFA-AB8A352B8997}">
      <dgm:prSet/>
      <dgm:spPr/>
      <dgm:t>
        <a:bodyPr/>
        <a:lstStyle/>
        <a:p>
          <a:endParaRPr lang="en-US"/>
        </a:p>
      </dgm:t>
    </dgm:pt>
    <dgm:pt modelId="{1CFECF73-5D7C-40E8-9342-452B53992EBA}" type="pres">
      <dgm:prSet presAssocID="{419C9EE3-9C34-40C7-8C0A-9D53725F1AC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9034B9C-D7EF-4A3A-82EA-D6ED7DB68A36}" type="pres">
      <dgm:prSet presAssocID="{DBF1E407-3B78-4745-9958-01046B193167}" presName="parentLin" presStyleCnt="0"/>
      <dgm:spPr/>
    </dgm:pt>
    <dgm:pt modelId="{670C8927-5B4F-4EF3-BF12-3CB5DAC64E84}" type="pres">
      <dgm:prSet presAssocID="{DBF1E407-3B78-4745-9958-01046B193167}" presName="parentLeftMargin" presStyleLbl="node1" presStyleIdx="0" presStyleCnt="2"/>
      <dgm:spPr/>
      <dgm:t>
        <a:bodyPr/>
        <a:lstStyle/>
        <a:p>
          <a:endParaRPr lang="id-ID"/>
        </a:p>
      </dgm:t>
    </dgm:pt>
    <dgm:pt modelId="{94536621-F196-45FA-AA74-0F0B047A2A6A}" type="pres">
      <dgm:prSet presAssocID="{DBF1E407-3B78-4745-9958-01046B19316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DCAD3B8-46A0-4F6E-8E9C-F2C06FA109F9}" type="pres">
      <dgm:prSet presAssocID="{DBF1E407-3B78-4745-9958-01046B193167}" presName="negativeSpace" presStyleCnt="0"/>
      <dgm:spPr/>
    </dgm:pt>
    <dgm:pt modelId="{331579CF-AB6D-4C07-AECC-9DA17BD456A6}" type="pres">
      <dgm:prSet presAssocID="{DBF1E407-3B78-4745-9958-01046B193167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C786C5B-65F1-4596-B338-0EF45BAE6506}" type="pres">
      <dgm:prSet presAssocID="{4E49F9A9-9B1F-4413-B45C-62789865D8AE}" presName="spaceBetweenRectangles" presStyleCnt="0"/>
      <dgm:spPr/>
    </dgm:pt>
    <dgm:pt modelId="{90CC0E80-4DDB-4D7D-8B3B-7E5C62E53AAC}" type="pres">
      <dgm:prSet presAssocID="{2BD1AA1B-066C-434D-A79E-A56C8CEFC9A3}" presName="parentLin" presStyleCnt="0"/>
      <dgm:spPr/>
    </dgm:pt>
    <dgm:pt modelId="{98565E8F-B354-46CA-ACF1-36DEEED00B20}" type="pres">
      <dgm:prSet presAssocID="{2BD1AA1B-066C-434D-A79E-A56C8CEFC9A3}" presName="parentLeftMargin" presStyleLbl="node1" presStyleIdx="0" presStyleCnt="2"/>
      <dgm:spPr/>
      <dgm:t>
        <a:bodyPr/>
        <a:lstStyle/>
        <a:p>
          <a:endParaRPr lang="id-ID"/>
        </a:p>
      </dgm:t>
    </dgm:pt>
    <dgm:pt modelId="{ABF4080D-56CF-4F90-BD55-9D0F8CE2B16A}" type="pres">
      <dgm:prSet presAssocID="{2BD1AA1B-066C-434D-A79E-A56C8CEFC9A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F9C0B69-2644-4440-968E-4CD8ECD8DF5C}" type="pres">
      <dgm:prSet presAssocID="{2BD1AA1B-066C-434D-A79E-A56C8CEFC9A3}" presName="negativeSpace" presStyleCnt="0"/>
      <dgm:spPr/>
    </dgm:pt>
    <dgm:pt modelId="{E6ADC87C-B202-4A70-B329-6190983B7B37}" type="pres">
      <dgm:prSet presAssocID="{2BD1AA1B-066C-434D-A79E-A56C8CEFC9A3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63274D2-0FA5-45A0-A485-692868A28DEE}" srcId="{419C9EE3-9C34-40C7-8C0A-9D53725F1AC0}" destId="{DBF1E407-3B78-4745-9958-01046B193167}" srcOrd="0" destOrd="0" parTransId="{B4B45661-1A3A-46F2-B263-6B5ADF494B31}" sibTransId="{4E49F9A9-9B1F-4413-B45C-62789865D8AE}"/>
    <dgm:cxn modelId="{7A15B03C-C095-4645-810A-205394F6560E}" srcId="{2BD1AA1B-066C-434D-A79E-A56C8CEFC9A3}" destId="{5E6E297E-5152-4293-852A-3C720489A2C5}" srcOrd="1" destOrd="0" parTransId="{A4D06552-1BDA-4C9B-9C7E-E960FE49D919}" sibTransId="{5BBF20C1-E15D-4A7E-9BEB-C9178D4226E9}"/>
    <dgm:cxn modelId="{C90AF781-71D7-468A-A241-A3D0F87F5E82}" srcId="{DBF1E407-3B78-4745-9958-01046B193167}" destId="{97CA67F6-0B9C-486D-8D93-C6171FB4B58E}" srcOrd="0" destOrd="0" parTransId="{3320BBC0-18E3-4C1E-899C-CFB365985C32}" sibTransId="{7BFD0E80-2326-4361-AECF-58FC7666F820}"/>
    <dgm:cxn modelId="{B2EA66AD-3D8C-4AA7-A9FF-992C76026781}" type="presOf" srcId="{1D10B44B-5387-4C7E-9DCA-B0E70819440E}" destId="{E6ADC87C-B202-4A70-B329-6190983B7B37}" srcOrd="0" destOrd="0" presId="urn:microsoft.com/office/officeart/2005/8/layout/list1"/>
    <dgm:cxn modelId="{7E9717DA-9133-4157-AC38-CACD8783DD43}" type="presOf" srcId="{419C9EE3-9C34-40C7-8C0A-9D53725F1AC0}" destId="{1CFECF73-5D7C-40E8-9342-452B53992EBA}" srcOrd="0" destOrd="0" presId="urn:microsoft.com/office/officeart/2005/8/layout/list1"/>
    <dgm:cxn modelId="{81DC1819-1BFA-417C-AABA-206F96F39A93}" srcId="{419C9EE3-9C34-40C7-8C0A-9D53725F1AC0}" destId="{2BD1AA1B-066C-434D-A79E-A56C8CEFC9A3}" srcOrd="1" destOrd="0" parTransId="{11116122-D9A7-4203-BFC7-7E8AD31695F1}" sibTransId="{6C69C2CF-7C45-42E4-A40C-FFA6586FD88C}"/>
    <dgm:cxn modelId="{E3C7B603-AFE7-4523-AB0B-455C8E040731}" type="presOf" srcId="{5E6E297E-5152-4293-852A-3C720489A2C5}" destId="{E6ADC87C-B202-4A70-B329-6190983B7B37}" srcOrd="0" destOrd="1" presId="urn:microsoft.com/office/officeart/2005/8/layout/list1"/>
    <dgm:cxn modelId="{71C7F349-7C2C-4CA5-B4E5-FC82CA989C0B}" type="presOf" srcId="{2BD1AA1B-066C-434D-A79E-A56C8CEFC9A3}" destId="{98565E8F-B354-46CA-ACF1-36DEEED00B20}" srcOrd="0" destOrd="0" presId="urn:microsoft.com/office/officeart/2005/8/layout/list1"/>
    <dgm:cxn modelId="{F681818E-07F0-4726-AFBD-4216B261719E}" srcId="{2BD1AA1B-066C-434D-A79E-A56C8CEFC9A3}" destId="{1D10B44B-5387-4C7E-9DCA-B0E70819440E}" srcOrd="0" destOrd="0" parTransId="{FB394719-5235-47D6-9527-32E5EAAC10B2}" sibTransId="{4C73503B-EFDC-451B-A7AA-AC0E6199C63E}"/>
    <dgm:cxn modelId="{E59DB79B-DF8E-462B-BECD-50F39E54617E}" type="presOf" srcId="{46D16540-675C-4F3A-B0D1-2F022FCC3B6F}" destId="{E6ADC87C-B202-4A70-B329-6190983B7B37}" srcOrd="0" destOrd="2" presId="urn:microsoft.com/office/officeart/2005/8/layout/list1"/>
    <dgm:cxn modelId="{87C943B8-F95C-458B-90FF-9C7856EFC64D}" type="presOf" srcId="{2BD1AA1B-066C-434D-A79E-A56C8CEFC9A3}" destId="{ABF4080D-56CF-4F90-BD55-9D0F8CE2B16A}" srcOrd="1" destOrd="0" presId="urn:microsoft.com/office/officeart/2005/8/layout/list1"/>
    <dgm:cxn modelId="{A4D1E3BF-C3D8-4450-8FFA-AB8A352B8997}" srcId="{2BD1AA1B-066C-434D-A79E-A56C8CEFC9A3}" destId="{46D16540-675C-4F3A-B0D1-2F022FCC3B6F}" srcOrd="2" destOrd="0" parTransId="{3F745DD8-0B82-40A3-8544-1AEDCD4B6B0E}" sibTransId="{494D04B8-CBAB-42BF-96DE-55282F4B6422}"/>
    <dgm:cxn modelId="{1C95AAA7-9373-4396-8A5C-24278442A1CA}" type="presOf" srcId="{DBF1E407-3B78-4745-9958-01046B193167}" destId="{94536621-F196-45FA-AA74-0F0B047A2A6A}" srcOrd="1" destOrd="0" presId="urn:microsoft.com/office/officeart/2005/8/layout/list1"/>
    <dgm:cxn modelId="{1E8DDE31-4F16-4302-9A78-46B254AF10CB}" type="presOf" srcId="{97CA67F6-0B9C-486D-8D93-C6171FB4B58E}" destId="{331579CF-AB6D-4C07-AECC-9DA17BD456A6}" srcOrd="0" destOrd="0" presId="urn:microsoft.com/office/officeart/2005/8/layout/list1"/>
    <dgm:cxn modelId="{0303D7CF-4CCB-4E24-BBF6-53AFBF63D3C9}" type="presOf" srcId="{DBF1E407-3B78-4745-9958-01046B193167}" destId="{670C8927-5B4F-4EF3-BF12-3CB5DAC64E84}" srcOrd="0" destOrd="0" presId="urn:microsoft.com/office/officeart/2005/8/layout/list1"/>
    <dgm:cxn modelId="{18793D8C-5B3E-4AAE-8257-F1796C98970C}" type="presParOf" srcId="{1CFECF73-5D7C-40E8-9342-452B53992EBA}" destId="{49034B9C-D7EF-4A3A-82EA-D6ED7DB68A36}" srcOrd="0" destOrd="0" presId="urn:microsoft.com/office/officeart/2005/8/layout/list1"/>
    <dgm:cxn modelId="{69BD8141-076F-4FA2-9740-0AED7310B7DE}" type="presParOf" srcId="{49034B9C-D7EF-4A3A-82EA-D6ED7DB68A36}" destId="{670C8927-5B4F-4EF3-BF12-3CB5DAC64E84}" srcOrd="0" destOrd="0" presId="urn:microsoft.com/office/officeart/2005/8/layout/list1"/>
    <dgm:cxn modelId="{D43D5BB7-AF82-4829-8FB9-FB75A90B03B2}" type="presParOf" srcId="{49034B9C-D7EF-4A3A-82EA-D6ED7DB68A36}" destId="{94536621-F196-45FA-AA74-0F0B047A2A6A}" srcOrd="1" destOrd="0" presId="urn:microsoft.com/office/officeart/2005/8/layout/list1"/>
    <dgm:cxn modelId="{7E1D5A5A-EB91-4C16-B44E-39D299D8BD2C}" type="presParOf" srcId="{1CFECF73-5D7C-40E8-9342-452B53992EBA}" destId="{3DCAD3B8-46A0-4F6E-8E9C-F2C06FA109F9}" srcOrd="1" destOrd="0" presId="urn:microsoft.com/office/officeart/2005/8/layout/list1"/>
    <dgm:cxn modelId="{821C47F8-D41E-4AC6-ADC1-F694F6966A9D}" type="presParOf" srcId="{1CFECF73-5D7C-40E8-9342-452B53992EBA}" destId="{331579CF-AB6D-4C07-AECC-9DA17BD456A6}" srcOrd="2" destOrd="0" presId="urn:microsoft.com/office/officeart/2005/8/layout/list1"/>
    <dgm:cxn modelId="{7C142C02-9908-49BA-82DE-66CAC46526DD}" type="presParOf" srcId="{1CFECF73-5D7C-40E8-9342-452B53992EBA}" destId="{FC786C5B-65F1-4596-B338-0EF45BAE6506}" srcOrd="3" destOrd="0" presId="urn:microsoft.com/office/officeart/2005/8/layout/list1"/>
    <dgm:cxn modelId="{4D513541-3E01-482B-B798-3E2EC5910226}" type="presParOf" srcId="{1CFECF73-5D7C-40E8-9342-452B53992EBA}" destId="{90CC0E80-4DDB-4D7D-8B3B-7E5C62E53AAC}" srcOrd="4" destOrd="0" presId="urn:microsoft.com/office/officeart/2005/8/layout/list1"/>
    <dgm:cxn modelId="{0D4AD722-3787-4560-BE4B-3AC2AFE4F1B5}" type="presParOf" srcId="{90CC0E80-4DDB-4D7D-8B3B-7E5C62E53AAC}" destId="{98565E8F-B354-46CA-ACF1-36DEEED00B20}" srcOrd="0" destOrd="0" presId="urn:microsoft.com/office/officeart/2005/8/layout/list1"/>
    <dgm:cxn modelId="{F6A29904-42FC-4317-AA68-83EFEEEBED7A}" type="presParOf" srcId="{90CC0E80-4DDB-4D7D-8B3B-7E5C62E53AAC}" destId="{ABF4080D-56CF-4F90-BD55-9D0F8CE2B16A}" srcOrd="1" destOrd="0" presId="urn:microsoft.com/office/officeart/2005/8/layout/list1"/>
    <dgm:cxn modelId="{28980893-7712-4BA8-9EFA-5FA58389B5B3}" type="presParOf" srcId="{1CFECF73-5D7C-40E8-9342-452B53992EBA}" destId="{1F9C0B69-2644-4440-968E-4CD8ECD8DF5C}" srcOrd="5" destOrd="0" presId="urn:microsoft.com/office/officeart/2005/8/layout/list1"/>
    <dgm:cxn modelId="{99275810-DBE3-49DF-AFD1-7BA2EB03ECB9}" type="presParOf" srcId="{1CFECF73-5D7C-40E8-9342-452B53992EBA}" destId="{E6ADC87C-B202-4A70-B329-6190983B7B3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B0B1A3-AE78-4238-8010-FB1F4065939F}">
      <dsp:nvSpPr>
        <dsp:cNvPr id="0" name=""/>
        <dsp:cNvSpPr/>
      </dsp:nvSpPr>
      <dsp:spPr>
        <a:xfrm>
          <a:off x="1928018" y="0"/>
          <a:ext cx="4373563" cy="4373563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2">
              <a:tint val="4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0EBE9B2-53A8-4218-AA10-44589B715B8F}">
      <dsp:nvSpPr>
        <dsp:cNvPr id="0" name=""/>
        <dsp:cNvSpPr/>
      </dsp:nvSpPr>
      <dsp:spPr>
        <a:xfrm>
          <a:off x="2343506" y="415488"/>
          <a:ext cx="1705689" cy="170568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2"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2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Pajak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Objektif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343506" y="415488"/>
        <a:ext cx="1705689" cy="1705689"/>
      </dsp:txXfrm>
    </dsp:sp>
    <dsp:sp modelId="{D53E5D46-FC15-411D-A915-1DD8D9BE2FA4}">
      <dsp:nvSpPr>
        <dsp:cNvPr id="0" name=""/>
        <dsp:cNvSpPr/>
      </dsp:nvSpPr>
      <dsp:spPr>
        <a:xfrm>
          <a:off x="4180403" y="415488"/>
          <a:ext cx="1705689" cy="1705689"/>
        </a:xfrm>
        <a:prstGeom prst="roundRect">
          <a:avLst/>
        </a:prstGeom>
        <a:gradFill rotWithShape="0">
          <a:gsLst>
            <a:gs pos="0">
              <a:schemeClr val="accent2">
                <a:hueOff val="939284"/>
                <a:satOff val="-6721"/>
                <a:lumOff val="-392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939284"/>
                <a:satOff val="-6721"/>
                <a:lumOff val="-392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939284"/>
                <a:satOff val="-6721"/>
                <a:lumOff val="-392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939284"/>
                <a:satOff val="-6721"/>
                <a:lumOff val="-392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939284"/>
                <a:satOff val="-6721"/>
                <a:lumOff val="-392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939284"/>
                <a:satOff val="-6721"/>
                <a:lumOff val="-392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939284"/>
                <a:satOff val="-6721"/>
                <a:lumOff val="-392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2">
              <a:hueOff val="939284"/>
              <a:satOff val="-6721"/>
              <a:lumOff val="-392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2">
              <a:hueOff val="939284"/>
              <a:satOff val="-6721"/>
              <a:lumOff val="-392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tx1"/>
              </a:solidFill>
            </a:rPr>
            <a:t>Multisatages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4180403" y="415488"/>
        <a:ext cx="1705689" cy="1705689"/>
      </dsp:txXfrm>
    </dsp:sp>
    <dsp:sp modelId="{D92BE44B-290C-447B-9EAB-858817D0FCE2}">
      <dsp:nvSpPr>
        <dsp:cNvPr id="0" name=""/>
        <dsp:cNvSpPr/>
      </dsp:nvSpPr>
      <dsp:spPr>
        <a:xfrm>
          <a:off x="2343506" y="2252384"/>
          <a:ext cx="1705689" cy="1705689"/>
        </a:xfrm>
        <a:prstGeom prst="roundRect">
          <a:avLst/>
        </a:prstGeom>
        <a:gradFill rotWithShape="0">
          <a:gsLst>
            <a:gs pos="0">
              <a:schemeClr val="accent2">
                <a:hueOff val="1878568"/>
                <a:satOff val="-13441"/>
                <a:lumOff val="-785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1878568"/>
                <a:satOff val="-13441"/>
                <a:lumOff val="-785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1878568"/>
                <a:satOff val="-13441"/>
                <a:lumOff val="-785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1878568"/>
                <a:satOff val="-13441"/>
                <a:lumOff val="-785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1878568"/>
                <a:satOff val="-13441"/>
                <a:lumOff val="-785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1878568"/>
                <a:satOff val="-13441"/>
                <a:lumOff val="-785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1878568"/>
                <a:satOff val="-13441"/>
                <a:lumOff val="-785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2">
              <a:hueOff val="1878568"/>
              <a:satOff val="-13441"/>
              <a:lumOff val="-785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2">
              <a:hueOff val="1878568"/>
              <a:satOff val="-13441"/>
              <a:lumOff val="-785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Pajak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tidak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langsung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343506" y="2252384"/>
        <a:ext cx="1705689" cy="1705689"/>
      </dsp:txXfrm>
    </dsp:sp>
    <dsp:sp modelId="{51A30631-4625-45BC-A721-41D5A28DDE05}">
      <dsp:nvSpPr>
        <dsp:cNvPr id="0" name=""/>
        <dsp:cNvSpPr/>
      </dsp:nvSpPr>
      <dsp:spPr>
        <a:xfrm>
          <a:off x="4180403" y="2252384"/>
          <a:ext cx="1705689" cy="1705689"/>
        </a:xfrm>
        <a:prstGeom prst="roundRect">
          <a:avLst/>
        </a:prstGeom>
        <a:gradFill rotWithShape="0">
          <a:gsLst>
            <a:gs pos="0">
              <a:schemeClr val="accent2">
                <a:hueOff val="2817852"/>
                <a:satOff val="-20162"/>
                <a:lumOff val="-1177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2817852"/>
                <a:satOff val="-20162"/>
                <a:lumOff val="-1177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2817852"/>
                <a:satOff val="-20162"/>
                <a:lumOff val="-1177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2817852"/>
                <a:satOff val="-20162"/>
                <a:lumOff val="-1177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2817852"/>
                <a:satOff val="-20162"/>
                <a:lumOff val="-1177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2817852"/>
                <a:satOff val="-20162"/>
                <a:lumOff val="-1177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2817852"/>
                <a:satOff val="-20162"/>
                <a:lumOff val="-1177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2">
              <a:hueOff val="2817852"/>
              <a:satOff val="-20162"/>
              <a:lumOff val="-1177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2">
              <a:hueOff val="2817852"/>
              <a:satOff val="-20162"/>
              <a:lumOff val="-1177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Pajak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atas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konsumsi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dalam</a:t>
          </a:r>
          <a:r>
            <a:rPr lang="en-US" sz="2400" kern="1200" dirty="0" smtClean="0">
              <a:solidFill>
                <a:schemeClr val="tx1"/>
              </a:solidFill>
            </a:rPr>
            <a:t> </a:t>
          </a:r>
          <a:r>
            <a:rPr lang="en-US" sz="2400" kern="1200" dirty="0" err="1" smtClean="0">
              <a:solidFill>
                <a:schemeClr val="tx1"/>
              </a:solidFill>
            </a:rPr>
            <a:t>negeri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180403" y="2252384"/>
        <a:ext cx="1705689" cy="1705689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E6BF01-013A-4233-BBA7-B14BF34CF439}">
      <dsp:nvSpPr>
        <dsp:cNvPr id="0" name=""/>
        <dsp:cNvSpPr/>
      </dsp:nvSpPr>
      <dsp:spPr>
        <a:xfrm>
          <a:off x="0" y="346371"/>
          <a:ext cx="8229599" cy="935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58216" rIns="63870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10% </a:t>
          </a:r>
          <a:endParaRPr lang="en-US" sz="2200" kern="1200" dirty="0"/>
        </a:p>
      </dsp:txBody>
      <dsp:txXfrm>
        <a:off x="0" y="346371"/>
        <a:ext cx="8229599" cy="935550"/>
      </dsp:txXfrm>
    </dsp:sp>
    <dsp:sp modelId="{4A3A48E9-2EEB-4FEF-80F7-E0479C41B47A}">
      <dsp:nvSpPr>
        <dsp:cNvPr id="0" name=""/>
        <dsp:cNvSpPr/>
      </dsp:nvSpPr>
      <dsp:spPr>
        <a:xfrm>
          <a:off x="411480" y="21651"/>
          <a:ext cx="5760720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PPN </a:t>
          </a:r>
          <a:r>
            <a:rPr lang="en-US" sz="1600" kern="1200" dirty="0" err="1" smtClean="0">
              <a:solidFill>
                <a:schemeClr val="tx1"/>
              </a:solidFill>
            </a:rPr>
            <a:t>dalam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negeri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411480" y="21651"/>
        <a:ext cx="5760720" cy="649440"/>
      </dsp:txXfrm>
    </dsp:sp>
    <dsp:sp modelId="{24285485-E248-4A1A-A615-8C04741C8ACD}">
      <dsp:nvSpPr>
        <dsp:cNvPr id="0" name=""/>
        <dsp:cNvSpPr/>
      </dsp:nvSpPr>
      <dsp:spPr>
        <a:xfrm>
          <a:off x="0" y="1725441"/>
          <a:ext cx="8229599" cy="935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58216" rIns="63870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0%</a:t>
          </a:r>
          <a:endParaRPr lang="en-US" sz="2200" kern="1200" dirty="0"/>
        </a:p>
      </dsp:txBody>
      <dsp:txXfrm>
        <a:off x="0" y="1725441"/>
        <a:ext cx="8229599" cy="935550"/>
      </dsp:txXfrm>
    </dsp:sp>
    <dsp:sp modelId="{EF64A870-AC7F-4565-B5C1-A20462235A43}">
      <dsp:nvSpPr>
        <dsp:cNvPr id="0" name=""/>
        <dsp:cNvSpPr/>
      </dsp:nvSpPr>
      <dsp:spPr>
        <a:xfrm>
          <a:off x="411480" y="1400721"/>
          <a:ext cx="5760720" cy="6494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PPN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tx1"/>
              </a:solidFill>
            </a:rPr>
            <a:t>ekspor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411480" y="1400721"/>
        <a:ext cx="5760720" cy="649440"/>
      </dsp:txXfrm>
    </dsp:sp>
    <dsp:sp modelId="{F3ECD3FF-2F4C-457F-8805-21AF9B097ABA}">
      <dsp:nvSpPr>
        <dsp:cNvPr id="0" name=""/>
        <dsp:cNvSpPr/>
      </dsp:nvSpPr>
      <dsp:spPr>
        <a:xfrm>
          <a:off x="0" y="3104511"/>
          <a:ext cx="8229599" cy="12473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58216" rIns="63870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2200" kern="1200" dirty="0" smtClean="0"/>
            <a:t>10% (sepuluh persen) dan paling tinggi </a:t>
          </a:r>
          <a:r>
            <a:rPr lang="en-US" sz="2200" kern="1200" dirty="0" smtClean="0"/>
            <a:t>200% (</a:t>
          </a:r>
          <a:r>
            <a:rPr lang="en-US" sz="2200" kern="1200" dirty="0" err="1" smtClean="0"/>
            <a:t>dua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ratus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persen</a:t>
          </a:r>
          <a:r>
            <a:rPr lang="en-US" sz="2200" kern="1200" dirty="0" smtClean="0"/>
            <a:t>).</a:t>
          </a:r>
          <a:endParaRPr lang="en-US" sz="2200" kern="1200" dirty="0"/>
        </a:p>
      </dsp:txBody>
      <dsp:txXfrm>
        <a:off x="0" y="3104511"/>
        <a:ext cx="8229599" cy="1247399"/>
      </dsp:txXfrm>
    </dsp:sp>
    <dsp:sp modelId="{00FE3E49-64A1-4D6E-BC84-756BC8DF2F02}">
      <dsp:nvSpPr>
        <dsp:cNvPr id="0" name=""/>
        <dsp:cNvSpPr/>
      </dsp:nvSpPr>
      <dsp:spPr>
        <a:xfrm>
          <a:off x="411480" y="2779791"/>
          <a:ext cx="5760720" cy="6494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>
              <a:solidFill>
                <a:schemeClr val="tx1"/>
              </a:solidFill>
            </a:rPr>
            <a:t>PPnBM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411480" y="2779791"/>
        <a:ext cx="5760720" cy="64944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E1689A-93F9-4EAE-A3F3-2E2737290D4B}">
      <dsp:nvSpPr>
        <dsp:cNvPr id="0" name=""/>
        <dsp:cNvSpPr/>
      </dsp:nvSpPr>
      <dsp:spPr>
        <a:xfrm rot="5400000">
          <a:off x="4771247" y="-1976121"/>
          <a:ext cx="1009687" cy="5218176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pemakaian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sendiri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Barang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Kena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Pajak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dan</a:t>
          </a:r>
          <a:r>
            <a:rPr lang="en-US" sz="1500" kern="1200" dirty="0" smtClean="0"/>
            <a:t>/</a:t>
          </a:r>
          <a:r>
            <a:rPr lang="en-US" sz="1500" kern="1200" dirty="0" err="1" smtClean="0"/>
            <a:t>atau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Jasa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Kena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Pajak</a:t>
          </a:r>
          <a:r>
            <a:rPr lang="en-US" sz="1500" kern="1200" dirty="0" smtClean="0"/>
            <a:t> </a:t>
          </a:r>
          <a:endParaRPr lang="en-US" sz="1500" kern="1200" dirty="0"/>
        </a:p>
      </dsp:txBody>
      <dsp:txXfrm rot="5400000">
        <a:off x="4771247" y="-1976121"/>
        <a:ext cx="1009687" cy="5218176"/>
      </dsp:txXfrm>
    </dsp:sp>
    <dsp:sp modelId="{61A8D864-628A-4FF8-9A00-DECB6CC534CD}">
      <dsp:nvSpPr>
        <dsp:cNvPr id="0" name=""/>
        <dsp:cNvSpPr/>
      </dsp:nvSpPr>
      <dsp:spPr>
        <a:xfrm>
          <a:off x="268220" y="1912"/>
          <a:ext cx="2398782" cy="1262109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solidFill>
                <a:schemeClr val="tx1"/>
              </a:solidFill>
            </a:rPr>
            <a:t>Harga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Jual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atau</a:t>
          </a:r>
          <a:r>
            <a:rPr lang="en-US" sz="1700" kern="1200" dirty="0" smtClean="0">
              <a:solidFill>
                <a:schemeClr val="tx1"/>
              </a:solidFill>
            </a:rPr>
            <a:t> </a:t>
          </a:r>
          <a:r>
            <a:rPr lang="en-US" sz="1700" kern="1200" dirty="0" err="1" smtClean="0">
              <a:solidFill>
                <a:schemeClr val="tx1"/>
              </a:solidFill>
            </a:rPr>
            <a:t>Penggantian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setelah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dikurangi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laba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kotor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268220" y="1912"/>
        <a:ext cx="2398782" cy="1262109"/>
      </dsp:txXfrm>
    </dsp:sp>
    <dsp:sp modelId="{7F4E5E60-21BB-46E0-A3F6-55E457700D93}">
      <dsp:nvSpPr>
        <dsp:cNvPr id="0" name=""/>
        <dsp:cNvSpPr/>
      </dsp:nvSpPr>
      <dsp:spPr>
        <a:xfrm rot="5400000">
          <a:off x="4771247" y="-650906"/>
          <a:ext cx="1009687" cy="5218176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untuk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Barang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Kena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Pajak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berupa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persediaan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dan</a:t>
          </a:r>
          <a:r>
            <a:rPr lang="en-US" sz="1500" kern="1200" dirty="0" smtClean="0"/>
            <a:t>/</a:t>
          </a:r>
          <a:r>
            <a:rPr lang="en-US" sz="1500" kern="1200" dirty="0" err="1" smtClean="0"/>
            <a:t>atau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aktiva</a:t>
          </a:r>
          <a:r>
            <a:rPr lang="en-US" sz="1500" kern="1200" dirty="0" smtClean="0"/>
            <a:t> yang </a:t>
          </a:r>
          <a:r>
            <a:rPr lang="en-US" sz="1500" kern="1200" dirty="0" err="1" smtClean="0"/>
            <a:t>menurut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tujuan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semula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tidak</a:t>
          </a:r>
          <a:r>
            <a:rPr lang="en-US" sz="1500" kern="1200" dirty="0" smtClean="0"/>
            <a:t> </a:t>
          </a:r>
          <a:r>
            <a:rPr lang="en-US" sz="1500" kern="1200" dirty="0" err="1" smtClean="0"/>
            <a:t>untuk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diperjualbelikan</a:t>
          </a:r>
          <a:r>
            <a:rPr lang="en-US" sz="1500" kern="1200" dirty="0" smtClean="0"/>
            <a:t>, yang </a:t>
          </a:r>
          <a:r>
            <a:rPr lang="en-US" sz="1500" kern="1200" dirty="0" err="1" smtClean="0"/>
            <a:t>masih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tersisa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pada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saat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pembubaran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perusahaan</a:t>
          </a:r>
          <a:r>
            <a:rPr lang="en-US" sz="1500" kern="1200" dirty="0" smtClean="0"/>
            <a:t>, </a:t>
          </a:r>
          <a:endParaRPr lang="en-US" sz="1500" kern="1200" dirty="0"/>
        </a:p>
      </dsp:txBody>
      <dsp:txXfrm rot="5400000">
        <a:off x="4771247" y="-650906"/>
        <a:ext cx="1009687" cy="5218176"/>
      </dsp:txXfrm>
    </dsp:sp>
    <dsp:sp modelId="{CA64498C-1365-4D7F-B478-FE92E0A08A25}">
      <dsp:nvSpPr>
        <dsp:cNvPr id="0" name=""/>
        <dsp:cNvSpPr/>
      </dsp:nvSpPr>
      <dsp:spPr>
        <a:xfrm>
          <a:off x="268220" y="1327126"/>
          <a:ext cx="2398782" cy="1262109"/>
        </a:xfrm>
        <a:prstGeom prst="roundRect">
          <a:avLst/>
        </a:prstGeom>
        <a:solidFill>
          <a:schemeClr val="accent3">
            <a:shade val="80000"/>
            <a:hueOff val="-33742"/>
            <a:satOff val="-2795"/>
            <a:lumOff val="128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</a:rPr>
            <a:t>harga</a:t>
          </a:r>
          <a:r>
            <a:rPr lang="en-US" sz="2000" kern="1200" dirty="0" smtClean="0">
              <a:solidFill>
                <a:schemeClr val="tx1"/>
              </a:solidFill>
            </a:rPr>
            <a:t> </a:t>
          </a:r>
          <a:r>
            <a:rPr lang="en-US" sz="2000" kern="1200" dirty="0" err="1" smtClean="0">
              <a:solidFill>
                <a:schemeClr val="tx1"/>
              </a:solidFill>
            </a:rPr>
            <a:t>pasar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wajar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68220" y="1327126"/>
        <a:ext cx="2398782" cy="1262109"/>
      </dsp:txXfrm>
    </dsp:sp>
    <dsp:sp modelId="{FFDF2AFA-6E64-417E-82A0-E70F2E074ED9}">
      <dsp:nvSpPr>
        <dsp:cNvPr id="0" name=""/>
        <dsp:cNvSpPr/>
      </dsp:nvSpPr>
      <dsp:spPr>
        <a:xfrm rot="5400000">
          <a:off x="4771247" y="674308"/>
          <a:ext cx="1009687" cy="5218176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penyerahan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Barang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Kena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Pajak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dari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pusat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ke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cabang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atau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sebaliknya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dan</a:t>
          </a:r>
          <a:r>
            <a:rPr lang="en-US" sz="1500" kern="1200" dirty="0" smtClean="0"/>
            <a:t>/</a:t>
          </a:r>
          <a:r>
            <a:rPr lang="en-US" sz="1500" kern="1200" dirty="0" err="1" smtClean="0"/>
            <a:t>atau</a:t>
          </a:r>
          <a:r>
            <a:rPr lang="en-US" sz="1500" kern="1200" dirty="0" smtClean="0"/>
            <a:t> </a:t>
          </a:r>
          <a:r>
            <a:rPr lang="en-US" sz="1500" kern="1200" dirty="0" err="1" smtClean="0"/>
            <a:t>penyerahan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Barang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Kena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Pajak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antar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cabang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adalah</a:t>
          </a:r>
          <a:endParaRPr lang="en-US" sz="1500" kern="1200" dirty="0"/>
        </a:p>
      </dsp:txBody>
      <dsp:txXfrm rot="5400000">
        <a:off x="4771247" y="674308"/>
        <a:ext cx="1009687" cy="5218176"/>
      </dsp:txXfrm>
    </dsp:sp>
    <dsp:sp modelId="{588AF4A0-AD34-4EBC-A600-1EA4D9F45E3D}">
      <dsp:nvSpPr>
        <dsp:cNvPr id="0" name=""/>
        <dsp:cNvSpPr/>
      </dsp:nvSpPr>
      <dsp:spPr>
        <a:xfrm>
          <a:off x="268220" y="2592908"/>
          <a:ext cx="2398782" cy="1262109"/>
        </a:xfrm>
        <a:prstGeom prst="roundRect">
          <a:avLst/>
        </a:prstGeom>
        <a:solidFill>
          <a:schemeClr val="accent3">
            <a:shade val="80000"/>
            <a:hueOff val="-67483"/>
            <a:satOff val="-5590"/>
            <a:lumOff val="25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700" kern="1200" smtClean="0">
              <a:solidFill>
                <a:schemeClr val="tx1"/>
              </a:solidFill>
            </a:rPr>
            <a:t>harga pokok penjualan atau harga perolehan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>
            <a:solidFill>
              <a:schemeClr val="tx1"/>
            </a:solidFill>
          </a:endParaRPr>
        </a:p>
      </dsp:txBody>
      <dsp:txXfrm>
        <a:off x="268220" y="2592908"/>
        <a:ext cx="2398782" cy="1262109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53726F-5DC9-4ED1-B079-019CE4CF3D88}">
      <dsp:nvSpPr>
        <dsp:cNvPr id="0" name=""/>
        <dsp:cNvSpPr/>
      </dsp:nvSpPr>
      <dsp:spPr>
        <a:xfrm>
          <a:off x="1583205" y="1863"/>
          <a:ext cx="2148706" cy="10743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Pemakaian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sendiri</a:t>
          </a:r>
          <a:endParaRPr lang="en-US" sz="2500" kern="1200" dirty="0"/>
        </a:p>
      </dsp:txBody>
      <dsp:txXfrm>
        <a:off x="1583205" y="1863"/>
        <a:ext cx="2148706" cy="1074353"/>
      </dsp:txXfrm>
    </dsp:sp>
    <dsp:sp modelId="{EEC77A12-A179-45E2-B30B-A693BB451D33}">
      <dsp:nvSpPr>
        <dsp:cNvPr id="0" name=""/>
        <dsp:cNvSpPr/>
      </dsp:nvSpPr>
      <dsp:spPr>
        <a:xfrm>
          <a:off x="1798076" y="1076216"/>
          <a:ext cx="214870" cy="805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5764"/>
              </a:lnTo>
              <a:lnTo>
                <a:pt x="214870" y="80576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FAD4CF-388A-4196-9525-98BFE5E1DE5C}">
      <dsp:nvSpPr>
        <dsp:cNvPr id="0" name=""/>
        <dsp:cNvSpPr/>
      </dsp:nvSpPr>
      <dsp:spPr>
        <a:xfrm>
          <a:off x="2012946" y="1344804"/>
          <a:ext cx="1718964" cy="107435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Tujuan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produktif</a:t>
          </a:r>
          <a:endParaRPr lang="en-US" sz="2600" kern="1200" dirty="0"/>
        </a:p>
      </dsp:txBody>
      <dsp:txXfrm>
        <a:off x="2012946" y="1344804"/>
        <a:ext cx="1718964" cy="1074353"/>
      </dsp:txXfrm>
    </dsp:sp>
    <dsp:sp modelId="{6C530003-8656-4273-9BDE-96CCD6DB20CB}">
      <dsp:nvSpPr>
        <dsp:cNvPr id="0" name=""/>
        <dsp:cNvSpPr/>
      </dsp:nvSpPr>
      <dsp:spPr>
        <a:xfrm>
          <a:off x="1798076" y="1076216"/>
          <a:ext cx="214870" cy="2148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8706"/>
              </a:lnTo>
              <a:lnTo>
                <a:pt x="214870" y="214870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C4E971-FF1F-42C5-BE28-1F1489549C93}">
      <dsp:nvSpPr>
        <dsp:cNvPr id="0" name=""/>
        <dsp:cNvSpPr/>
      </dsp:nvSpPr>
      <dsp:spPr>
        <a:xfrm>
          <a:off x="2012946" y="2687746"/>
          <a:ext cx="1718964" cy="107435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Tujuan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konsumtif</a:t>
          </a:r>
          <a:endParaRPr lang="en-US" sz="2600" kern="1200" dirty="0"/>
        </a:p>
      </dsp:txBody>
      <dsp:txXfrm>
        <a:off x="2012946" y="2687746"/>
        <a:ext cx="1718964" cy="1074353"/>
      </dsp:txXfrm>
    </dsp:sp>
    <dsp:sp modelId="{A191C00C-7F29-4CE7-A847-3BC092D96F20}">
      <dsp:nvSpPr>
        <dsp:cNvPr id="0" name=""/>
        <dsp:cNvSpPr/>
      </dsp:nvSpPr>
      <dsp:spPr>
        <a:xfrm>
          <a:off x="4269088" y="1863"/>
          <a:ext cx="2148706" cy="10743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Pemberian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Cuma-cuma</a:t>
          </a:r>
          <a:endParaRPr lang="en-US" sz="2500" kern="1200" dirty="0"/>
        </a:p>
      </dsp:txBody>
      <dsp:txXfrm>
        <a:off x="4269088" y="1863"/>
        <a:ext cx="2148706" cy="1074353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14207D-4E5C-4D23-A37A-041D22B5F8B6}">
      <dsp:nvSpPr>
        <dsp:cNvPr id="0" name=""/>
        <dsp:cNvSpPr/>
      </dsp:nvSpPr>
      <dsp:spPr>
        <a:xfrm rot="5400000">
          <a:off x="5091284" y="-2000505"/>
          <a:ext cx="1009687" cy="526694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/>
            <a:t>Tidak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terhutang</a:t>
          </a:r>
          <a:r>
            <a:rPr lang="en-US" sz="2800" kern="1200" dirty="0" smtClean="0"/>
            <a:t> PPN </a:t>
          </a:r>
          <a:r>
            <a:rPr lang="en-US" sz="2800" kern="1200" dirty="0" err="1" smtClean="0"/>
            <a:t>dan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PPnBM</a:t>
          </a:r>
          <a:endParaRPr lang="en-US" sz="2800" kern="1200" dirty="0"/>
        </a:p>
      </dsp:txBody>
      <dsp:txXfrm rot="5400000">
        <a:off x="5091284" y="-2000505"/>
        <a:ext cx="1009687" cy="5266944"/>
      </dsp:txXfrm>
    </dsp:sp>
    <dsp:sp modelId="{EAF74E82-1D83-4E01-A400-B24E115A24A7}">
      <dsp:nvSpPr>
        <dsp:cNvPr id="0" name=""/>
        <dsp:cNvSpPr/>
      </dsp:nvSpPr>
      <dsp:spPr>
        <a:xfrm>
          <a:off x="0" y="1912"/>
          <a:ext cx="2962656" cy="12621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Pemakaian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sendiri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tujuan</a:t>
          </a:r>
          <a:r>
            <a:rPr lang="en-US" sz="2400" kern="1200" dirty="0" smtClean="0"/>
            <a:t> </a:t>
          </a:r>
          <a:r>
            <a:rPr lang="id-ID" sz="2400" kern="1200" dirty="0" smtClean="0"/>
            <a:t>non </a:t>
          </a:r>
          <a:r>
            <a:rPr lang="en-US" sz="2400" kern="1200" dirty="0" err="1" smtClean="0"/>
            <a:t>produktif</a:t>
          </a:r>
          <a:endParaRPr lang="en-US" sz="2400" kern="1200" dirty="0"/>
        </a:p>
      </dsp:txBody>
      <dsp:txXfrm>
        <a:off x="0" y="1912"/>
        <a:ext cx="2962656" cy="1262109"/>
      </dsp:txXfrm>
    </dsp:sp>
    <dsp:sp modelId="{5B5DE42B-CEB2-41AC-8CB0-0A6388BB59E6}">
      <dsp:nvSpPr>
        <dsp:cNvPr id="0" name=""/>
        <dsp:cNvSpPr/>
      </dsp:nvSpPr>
      <dsp:spPr>
        <a:xfrm rot="5400000">
          <a:off x="5091284" y="-675290"/>
          <a:ext cx="1009687" cy="526694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/>
            <a:t>Terutang</a:t>
          </a:r>
          <a:r>
            <a:rPr lang="en-US" sz="2800" kern="1200" dirty="0" smtClean="0"/>
            <a:t> PPN </a:t>
          </a:r>
          <a:r>
            <a:rPr lang="en-US" sz="2800" kern="1200" dirty="0" err="1" smtClean="0"/>
            <a:t>dan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PPnBM</a:t>
          </a:r>
          <a:endParaRPr lang="en-US" sz="2800" kern="1200" dirty="0"/>
        </a:p>
      </dsp:txBody>
      <dsp:txXfrm rot="5400000">
        <a:off x="5091284" y="-675290"/>
        <a:ext cx="1009687" cy="5266944"/>
      </dsp:txXfrm>
    </dsp:sp>
    <dsp:sp modelId="{0803BF22-C773-4929-B83E-27263CC54DB7}">
      <dsp:nvSpPr>
        <dsp:cNvPr id="0" name=""/>
        <dsp:cNvSpPr/>
      </dsp:nvSpPr>
      <dsp:spPr>
        <a:xfrm>
          <a:off x="0" y="1327126"/>
          <a:ext cx="2962656" cy="12621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Pemakaian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sendiri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tujuan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produktif</a:t>
          </a:r>
          <a:endParaRPr lang="en-US" sz="2400" kern="1200" dirty="0"/>
        </a:p>
      </dsp:txBody>
      <dsp:txXfrm>
        <a:off x="0" y="1327126"/>
        <a:ext cx="2962656" cy="1262109"/>
      </dsp:txXfrm>
    </dsp:sp>
    <dsp:sp modelId="{DBE9F14B-4C83-406C-88B9-E3CE2F554009}">
      <dsp:nvSpPr>
        <dsp:cNvPr id="0" name=""/>
        <dsp:cNvSpPr/>
      </dsp:nvSpPr>
      <dsp:spPr>
        <a:xfrm rot="5400000">
          <a:off x="5091284" y="649924"/>
          <a:ext cx="1009687" cy="526694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/>
            <a:t>Terhutang</a:t>
          </a:r>
          <a:r>
            <a:rPr lang="en-US" sz="2800" kern="1200" dirty="0" smtClean="0"/>
            <a:t> PPN </a:t>
          </a:r>
          <a:r>
            <a:rPr lang="en-US" sz="2800" kern="1200" dirty="0" err="1" smtClean="0"/>
            <a:t>dan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PPnBM</a:t>
          </a:r>
          <a:endParaRPr lang="en-US" sz="2800" kern="1200" dirty="0"/>
        </a:p>
      </dsp:txBody>
      <dsp:txXfrm rot="5400000">
        <a:off x="5091284" y="649924"/>
        <a:ext cx="1009687" cy="5266944"/>
      </dsp:txXfrm>
    </dsp:sp>
    <dsp:sp modelId="{1A516776-0217-430F-A9D9-BFBBFA24F2DE}">
      <dsp:nvSpPr>
        <dsp:cNvPr id="0" name=""/>
        <dsp:cNvSpPr/>
      </dsp:nvSpPr>
      <dsp:spPr>
        <a:xfrm>
          <a:off x="0" y="2652341"/>
          <a:ext cx="2962656" cy="12621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Pemberian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Cuma-cuma</a:t>
          </a:r>
          <a:endParaRPr lang="en-US" sz="2400" kern="1200" dirty="0"/>
        </a:p>
      </dsp:txBody>
      <dsp:txXfrm>
        <a:off x="0" y="2652341"/>
        <a:ext cx="2962656" cy="1262109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2DC897-EE87-4EA0-B7F4-48B6938317BB}">
      <dsp:nvSpPr>
        <dsp:cNvPr id="0" name=""/>
        <dsp:cNvSpPr/>
      </dsp:nvSpPr>
      <dsp:spPr>
        <a:xfrm>
          <a:off x="0" y="0"/>
          <a:ext cx="6865620" cy="112918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solidFill>
                <a:schemeClr val="tx1"/>
              </a:solidFill>
            </a:rPr>
            <a:t>Jika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pembeli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barang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adalah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bendahara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pemerintah</a:t>
          </a:r>
          <a:r>
            <a:rPr lang="en-US" sz="2100" kern="1200" dirty="0" smtClean="0">
              <a:solidFill>
                <a:schemeClr val="tx1"/>
              </a:solidFill>
            </a:rPr>
            <a:t> (</a:t>
          </a:r>
          <a:r>
            <a:rPr lang="en-US" sz="2100" kern="1200" dirty="0" err="1" smtClean="0">
              <a:solidFill>
                <a:schemeClr val="tx1"/>
              </a:solidFill>
            </a:rPr>
            <a:t>dana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berasal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  <a:r>
            <a:rPr lang="en-US" sz="2100" kern="1200" dirty="0" err="1" smtClean="0">
              <a:solidFill>
                <a:schemeClr val="tx1"/>
              </a:solidFill>
            </a:rPr>
            <a:t>dari</a:t>
          </a:r>
          <a:r>
            <a:rPr lang="en-US" sz="2100" kern="1200" dirty="0" smtClean="0">
              <a:solidFill>
                <a:schemeClr val="tx1"/>
              </a:solidFill>
            </a:rPr>
            <a:t> APBN/D)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0" y="0"/>
        <a:ext cx="5713282" cy="1129188"/>
      </dsp:txXfrm>
    </dsp:sp>
    <dsp:sp modelId="{537E4E54-B961-4D0A-873E-C5C672512F43}">
      <dsp:nvSpPr>
        <dsp:cNvPr id="0" name=""/>
        <dsp:cNvSpPr/>
      </dsp:nvSpPr>
      <dsp:spPr>
        <a:xfrm>
          <a:off x="605789" y="1317387"/>
          <a:ext cx="6865620" cy="1129188"/>
        </a:xfrm>
        <a:prstGeom prst="roundRect">
          <a:avLst>
            <a:gd name="adj" fmla="val 10000"/>
          </a:avLst>
        </a:prstGeom>
        <a:solidFill>
          <a:schemeClr val="accent5">
            <a:hueOff val="8842340"/>
            <a:satOff val="-35925"/>
            <a:lumOff val="-79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Yang </a:t>
          </a:r>
          <a:r>
            <a:rPr lang="en-US" sz="2800" kern="1200" dirty="0" err="1" smtClean="0">
              <a:solidFill>
                <a:schemeClr val="tx1"/>
              </a:solidFill>
            </a:rPr>
            <a:t>akan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memungut</a:t>
          </a:r>
          <a:r>
            <a:rPr lang="en-US" sz="2800" kern="1200" dirty="0" smtClean="0">
              <a:solidFill>
                <a:schemeClr val="tx1"/>
              </a:solidFill>
            </a:rPr>
            <a:t> PPN </a:t>
          </a:r>
          <a:r>
            <a:rPr lang="en-US" sz="2800" kern="1200" dirty="0" err="1" smtClean="0">
              <a:solidFill>
                <a:schemeClr val="tx1"/>
              </a:solidFill>
            </a:rPr>
            <a:t>adalah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605789" y="1317387"/>
        <a:ext cx="5525857" cy="1129188"/>
      </dsp:txXfrm>
    </dsp:sp>
    <dsp:sp modelId="{5BA7179F-8D1E-455F-8F48-D6BAD58DBC95}">
      <dsp:nvSpPr>
        <dsp:cNvPr id="0" name=""/>
        <dsp:cNvSpPr/>
      </dsp:nvSpPr>
      <dsp:spPr>
        <a:xfrm>
          <a:off x="1211579" y="2634774"/>
          <a:ext cx="6865620" cy="1129188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</a:rPr>
            <a:t>Bendahara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pemerintah</a:t>
          </a:r>
          <a:r>
            <a:rPr lang="en-US" sz="2800" kern="1200" dirty="0" smtClean="0">
              <a:solidFill>
                <a:schemeClr val="tx1"/>
              </a:solidFill>
            </a:rPr>
            <a:t> </a:t>
          </a:r>
          <a:r>
            <a:rPr lang="en-US" sz="2800" kern="1200" dirty="0" err="1" smtClean="0">
              <a:solidFill>
                <a:schemeClr val="tx1"/>
              </a:solidFill>
            </a:rPr>
            <a:t>sendiri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1211579" y="2634774"/>
        <a:ext cx="5525857" cy="1129188"/>
      </dsp:txXfrm>
    </dsp:sp>
    <dsp:sp modelId="{A6879A2C-CCE4-4D2D-A085-30F685B6608B}">
      <dsp:nvSpPr>
        <dsp:cNvPr id="0" name=""/>
        <dsp:cNvSpPr/>
      </dsp:nvSpPr>
      <dsp:spPr>
        <a:xfrm>
          <a:off x="6131647" y="856301"/>
          <a:ext cx="733972" cy="73397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>
        <a:off x="6131647" y="856301"/>
        <a:ext cx="733972" cy="733972"/>
      </dsp:txXfrm>
    </dsp:sp>
    <dsp:sp modelId="{29853192-3ECE-4BF8-B519-45E24F165E22}">
      <dsp:nvSpPr>
        <dsp:cNvPr id="0" name=""/>
        <dsp:cNvSpPr/>
      </dsp:nvSpPr>
      <dsp:spPr>
        <a:xfrm>
          <a:off x="6737437" y="2166160"/>
          <a:ext cx="733972" cy="73397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18147404"/>
            <a:satOff val="-65792"/>
            <a:lumOff val="-536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>
        <a:off x="6737437" y="2166160"/>
        <a:ext cx="733972" cy="73397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8E8ED0-9165-43BF-91C2-B738903CABA5}">
      <dsp:nvSpPr>
        <dsp:cNvPr id="0" name=""/>
        <dsp:cNvSpPr/>
      </dsp:nvSpPr>
      <dsp:spPr>
        <a:xfrm>
          <a:off x="3616" y="605557"/>
          <a:ext cx="3162448" cy="3162448"/>
        </a:xfrm>
        <a:prstGeom prst="ellipse">
          <a:avLst/>
        </a:prstGeom>
        <a:solidFill>
          <a:schemeClr val="accent3">
            <a:lumMod val="40000"/>
            <a:lumOff val="60000"/>
            <a:alpha val="90000"/>
          </a:schemeClr>
        </a:solidFill>
        <a:ln>
          <a:noFill/>
        </a:ln>
        <a:effectLst>
          <a:glow rad="50800">
            <a:schemeClr val="accent3">
              <a:alpha val="50000"/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3">
              <a:alpha val="5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74040" tIns="30480" rIns="17404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PENYERAHAN BARANG KENA PAJAK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</dsp:txBody>
      <dsp:txXfrm>
        <a:off x="3616" y="605557"/>
        <a:ext cx="3162448" cy="3162448"/>
      </dsp:txXfrm>
    </dsp:sp>
    <dsp:sp modelId="{D7622A17-FF7A-46B3-BE59-B303A10EF8FA}">
      <dsp:nvSpPr>
        <dsp:cNvPr id="0" name=""/>
        <dsp:cNvSpPr/>
      </dsp:nvSpPr>
      <dsp:spPr>
        <a:xfrm>
          <a:off x="2533575" y="605557"/>
          <a:ext cx="3162448" cy="3162448"/>
        </a:xfrm>
        <a:prstGeom prst="ellipse">
          <a:avLst/>
        </a:prstGeom>
        <a:solidFill>
          <a:schemeClr val="accent3">
            <a:lumMod val="40000"/>
            <a:lumOff val="60000"/>
            <a:alpha val="90000"/>
          </a:schemeClr>
        </a:solidFill>
        <a:ln>
          <a:noFill/>
        </a:ln>
        <a:effectLst>
          <a:glow rad="50800">
            <a:schemeClr val="accent3">
              <a:alpha val="50000"/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3">
              <a:alpha val="5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74040" tIns="25400" rIns="174040" bIns="25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kern="1200" dirty="0" smtClean="0"/>
            <a:t>IMPOR BARANG KENA PAJAK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2533575" y="605557"/>
        <a:ext cx="3162448" cy="3162448"/>
      </dsp:txXfrm>
    </dsp:sp>
    <dsp:sp modelId="{67966F5A-AE53-4D00-AFA5-3766FD3AE862}">
      <dsp:nvSpPr>
        <dsp:cNvPr id="0" name=""/>
        <dsp:cNvSpPr/>
      </dsp:nvSpPr>
      <dsp:spPr>
        <a:xfrm>
          <a:off x="5063534" y="605557"/>
          <a:ext cx="3162448" cy="3162448"/>
        </a:xfrm>
        <a:prstGeom prst="ellipse">
          <a:avLst/>
        </a:prstGeom>
        <a:solidFill>
          <a:schemeClr val="accent3">
            <a:lumMod val="40000"/>
            <a:lumOff val="60000"/>
            <a:alpha val="90000"/>
          </a:schemeClr>
        </a:solidFill>
        <a:ln>
          <a:noFill/>
        </a:ln>
        <a:effectLst>
          <a:glow rad="50800">
            <a:schemeClr val="accent3">
              <a:alpha val="50000"/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3">
              <a:alpha val="5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74040" tIns="25400" rIns="174040" bIns="25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kern="1200" dirty="0" smtClean="0"/>
            <a:t>PENYERAHAN JASA KENA PAJAK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5063534" y="605557"/>
        <a:ext cx="3162448" cy="316244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B06617-5167-4EE3-B8A5-33D081CA241C}">
      <dsp:nvSpPr>
        <dsp:cNvPr id="0" name=""/>
        <dsp:cNvSpPr/>
      </dsp:nvSpPr>
      <dsp:spPr>
        <a:xfrm>
          <a:off x="622" y="426234"/>
          <a:ext cx="2680245" cy="3216294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>
              <a:solidFill>
                <a:schemeClr val="tx1"/>
              </a:solidFill>
            </a:rPr>
            <a:t>perjanjian</a:t>
          </a:r>
          <a:endParaRPr lang="en-US" sz="3000" kern="1200" dirty="0">
            <a:solidFill>
              <a:schemeClr val="tx1"/>
            </a:solidFill>
          </a:endParaRPr>
        </a:p>
      </dsp:txBody>
      <dsp:txXfrm rot="16200000">
        <a:off x="-1050033" y="1476890"/>
        <a:ext cx="2637361" cy="536049"/>
      </dsp:txXfrm>
    </dsp:sp>
    <dsp:sp modelId="{4393448F-3205-4840-8688-6C0F02147128}">
      <dsp:nvSpPr>
        <dsp:cNvPr id="0" name=""/>
        <dsp:cNvSpPr/>
      </dsp:nvSpPr>
      <dsp:spPr>
        <a:xfrm>
          <a:off x="536671" y="4262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penyerahan hak atas Barang Kena Pajak karena </a:t>
          </a:r>
          <a:r>
            <a:rPr lang="en-US" sz="2000" kern="1200" dirty="0" err="1" smtClean="0"/>
            <a:t>suatu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perjanjian</a:t>
          </a:r>
          <a:r>
            <a:rPr lang="en-US" sz="2000" kern="1200" dirty="0" smtClean="0"/>
            <a:t>;</a:t>
          </a:r>
          <a:endParaRPr lang="en-US" sz="2000" kern="1200" dirty="0"/>
        </a:p>
      </dsp:txBody>
      <dsp:txXfrm>
        <a:off x="536671" y="426234"/>
        <a:ext cx="1996783" cy="3216294"/>
      </dsp:txXfrm>
    </dsp:sp>
    <dsp:sp modelId="{E398B1C9-EDDD-479E-81DF-2B7414498011}">
      <dsp:nvSpPr>
        <dsp:cNvPr id="0" name=""/>
        <dsp:cNvSpPr/>
      </dsp:nvSpPr>
      <dsp:spPr>
        <a:xfrm>
          <a:off x="2774677" y="426234"/>
          <a:ext cx="2680245" cy="3216294"/>
        </a:xfrm>
        <a:prstGeom prst="roundRect">
          <a:avLst>
            <a:gd name="adj" fmla="val 5000"/>
          </a:avLst>
        </a:prstGeom>
        <a:solidFill>
          <a:schemeClr val="accent2">
            <a:hueOff val="1408926"/>
            <a:satOff val="-10081"/>
            <a:lumOff val="-5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tx1"/>
              </a:solidFill>
            </a:rPr>
            <a:t>leasing</a:t>
          </a:r>
          <a:endParaRPr lang="en-US" sz="3000" kern="1200" dirty="0">
            <a:solidFill>
              <a:schemeClr val="tx1"/>
            </a:solidFill>
          </a:endParaRPr>
        </a:p>
      </dsp:txBody>
      <dsp:txXfrm rot="16200000">
        <a:off x="1724020" y="1476890"/>
        <a:ext cx="2637361" cy="536049"/>
      </dsp:txXfrm>
    </dsp:sp>
    <dsp:sp modelId="{D5F65441-E312-4217-86B5-1DAD1EE928CA}">
      <dsp:nvSpPr>
        <dsp:cNvPr id="0" name=""/>
        <dsp:cNvSpPr/>
      </dsp:nvSpPr>
      <dsp:spPr>
        <a:xfrm rot="5400000">
          <a:off x="2551591" y="2984227"/>
          <a:ext cx="472973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2851C7-D18D-4AA1-AE35-7FCAA41BBABE}">
      <dsp:nvSpPr>
        <dsp:cNvPr id="0" name=""/>
        <dsp:cNvSpPr/>
      </dsp:nvSpPr>
      <dsp:spPr>
        <a:xfrm>
          <a:off x="3310726" y="4262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pengalihan Barang Kena Pajak karena suatu </a:t>
          </a:r>
          <a:r>
            <a:rPr lang="en-US" sz="2000" kern="1200" dirty="0" err="1" smtClean="0"/>
            <a:t>perjanjian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sewa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beli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/</a:t>
          </a:r>
          <a:r>
            <a:rPr lang="en-US" sz="2000" kern="1200" dirty="0" err="1" smtClean="0"/>
            <a:t>atau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perjanjian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sewa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guna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usaha</a:t>
          </a:r>
          <a:r>
            <a:rPr lang="en-US" sz="2000" kern="1200" dirty="0" smtClean="0"/>
            <a:t> (leasing);</a:t>
          </a:r>
          <a:endParaRPr lang="en-US" sz="2000" kern="1200" dirty="0"/>
        </a:p>
      </dsp:txBody>
      <dsp:txXfrm>
        <a:off x="3310726" y="426234"/>
        <a:ext cx="1996783" cy="3216294"/>
      </dsp:txXfrm>
    </dsp:sp>
    <dsp:sp modelId="{0DE84E64-1D2D-4F43-89FB-41A4AB8F1B6D}">
      <dsp:nvSpPr>
        <dsp:cNvPr id="0" name=""/>
        <dsp:cNvSpPr/>
      </dsp:nvSpPr>
      <dsp:spPr>
        <a:xfrm>
          <a:off x="5548731" y="426234"/>
          <a:ext cx="2680245" cy="3216294"/>
        </a:xfrm>
        <a:prstGeom prst="roundRect">
          <a:avLst>
            <a:gd name="adj" fmla="val 5000"/>
          </a:avLst>
        </a:prstGeom>
        <a:solidFill>
          <a:schemeClr val="accent2">
            <a:hueOff val="2817852"/>
            <a:satOff val="-20162"/>
            <a:lumOff val="-1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>
              <a:solidFill>
                <a:schemeClr val="tx1"/>
              </a:solidFill>
            </a:rPr>
            <a:t>lelang</a:t>
          </a:r>
          <a:endParaRPr lang="en-US" sz="3000" kern="1200" dirty="0">
            <a:solidFill>
              <a:schemeClr val="tx1"/>
            </a:solidFill>
          </a:endParaRPr>
        </a:p>
      </dsp:txBody>
      <dsp:txXfrm rot="16200000">
        <a:off x="4498075" y="1476890"/>
        <a:ext cx="2637361" cy="536049"/>
      </dsp:txXfrm>
    </dsp:sp>
    <dsp:sp modelId="{7CF42C64-B17E-4682-A33A-7D8EC098994D}">
      <dsp:nvSpPr>
        <dsp:cNvPr id="0" name=""/>
        <dsp:cNvSpPr/>
      </dsp:nvSpPr>
      <dsp:spPr>
        <a:xfrm rot="5400000">
          <a:off x="5325645" y="2984227"/>
          <a:ext cx="472973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817852"/>
              <a:satOff val="-20162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D2A0EC-1669-4EB9-9320-A0B7C578DC62}">
      <dsp:nvSpPr>
        <dsp:cNvPr id="0" name=""/>
        <dsp:cNvSpPr/>
      </dsp:nvSpPr>
      <dsp:spPr>
        <a:xfrm>
          <a:off x="6084780" y="4262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penyerahan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Barang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Kena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Pajak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kepada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pedagang</a:t>
          </a:r>
          <a:r>
            <a:rPr lang="en-US" sz="2000" kern="1200" dirty="0" smtClean="0"/>
            <a:t> </a:t>
          </a:r>
          <a:r>
            <a:rPr lang="pt-BR" sz="2000" kern="1200" dirty="0" smtClean="0"/>
            <a:t>perantara atau melalui juru lelang;</a:t>
          </a:r>
          <a:endParaRPr lang="en-US" sz="2000" kern="1200" dirty="0"/>
        </a:p>
      </dsp:txBody>
      <dsp:txXfrm>
        <a:off x="6084780" y="426234"/>
        <a:ext cx="1996783" cy="321629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3291BF-9E3D-46DA-B781-0DF48707348A}">
      <dsp:nvSpPr>
        <dsp:cNvPr id="0" name=""/>
        <dsp:cNvSpPr/>
      </dsp:nvSpPr>
      <dsp:spPr>
        <a:xfrm>
          <a:off x="622" y="273834"/>
          <a:ext cx="2680245" cy="3216294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75565" bIns="0" numCol="1" spcCol="1270" anchor="t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solidFill>
                <a:schemeClr val="tx1"/>
              </a:solidFill>
            </a:rPr>
            <a:t>Pakai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sendiri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dan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Cuma-cuma</a:t>
          </a:r>
          <a:endParaRPr lang="en-US" sz="1700" kern="1200" dirty="0">
            <a:solidFill>
              <a:schemeClr val="tx1"/>
            </a:solidFill>
          </a:endParaRPr>
        </a:p>
      </dsp:txBody>
      <dsp:txXfrm rot="16200000">
        <a:off x="-1050033" y="1324490"/>
        <a:ext cx="2637361" cy="536049"/>
      </dsp:txXfrm>
    </dsp:sp>
    <dsp:sp modelId="{82B181A4-DD06-40DC-A0AD-816A153CC9F2}">
      <dsp:nvSpPr>
        <dsp:cNvPr id="0" name=""/>
        <dsp:cNvSpPr/>
      </dsp:nvSpPr>
      <dsp:spPr>
        <a:xfrm>
          <a:off x="536671" y="273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err="1" smtClean="0"/>
            <a:t>pemakaian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sendiri</a:t>
          </a:r>
          <a:r>
            <a:rPr lang="es-ES" sz="1800" kern="1200" dirty="0" smtClean="0"/>
            <a:t> dan/</a:t>
          </a:r>
          <a:r>
            <a:rPr lang="es-ES" sz="1800" kern="1200" dirty="0" err="1" smtClean="0"/>
            <a:t>atau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pemberian</a:t>
          </a:r>
          <a:r>
            <a:rPr lang="es-ES" sz="1800" kern="1200" dirty="0" smtClean="0"/>
            <a:t> </a:t>
          </a:r>
          <a:r>
            <a:rPr lang="es-ES" sz="1800" kern="1200" dirty="0" err="1" smtClean="0"/>
            <a:t>cumacuma</a:t>
          </a:r>
          <a:r>
            <a:rPr lang="es-ES" sz="1800" kern="1200" smtClean="0"/>
            <a:t> </a:t>
          </a:r>
          <a:r>
            <a:rPr lang="en-US" sz="1800" kern="1200" smtClean="0"/>
            <a:t>atas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Barang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Kena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Pajak</a:t>
          </a:r>
          <a:r>
            <a:rPr lang="en-US" sz="1800" kern="1200" dirty="0" smtClean="0"/>
            <a:t>;</a:t>
          </a:r>
          <a:endParaRPr lang="en-US" sz="1800" kern="1200" dirty="0"/>
        </a:p>
      </dsp:txBody>
      <dsp:txXfrm>
        <a:off x="536671" y="273834"/>
        <a:ext cx="1996783" cy="3216294"/>
      </dsp:txXfrm>
    </dsp:sp>
    <dsp:sp modelId="{24F083E9-1CB9-4BDF-B3A0-7426DC92E84A}">
      <dsp:nvSpPr>
        <dsp:cNvPr id="0" name=""/>
        <dsp:cNvSpPr/>
      </dsp:nvSpPr>
      <dsp:spPr>
        <a:xfrm>
          <a:off x="2774677" y="273834"/>
          <a:ext cx="2680245" cy="3216294"/>
        </a:xfrm>
        <a:prstGeom prst="roundRect">
          <a:avLst>
            <a:gd name="adj" fmla="val 5000"/>
          </a:avLst>
        </a:prstGeom>
        <a:solidFill>
          <a:schemeClr val="accent2">
            <a:hueOff val="1408926"/>
            <a:satOff val="-10081"/>
            <a:lumOff val="-5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75565" bIns="0" numCol="1" spcCol="1270" anchor="t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solidFill>
                <a:schemeClr val="tx1"/>
              </a:solidFill>
            </a:rPr>
            <a:t>Bukan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barang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dagangan</a:t>
          </a:r>
          <a:endParaRPr lang="en-US" sz="1700" kern="1200" dirty="0">
            <a:solidFill>
              <a:schemeClr val="tx1"/>
            </a:solidFill>
          </a:endParaRPr>
        </a:p>
      </dsp:txBody>
      <dsp:txXfrm rot="16200000">
        <a:off x="1724020" y="1324490"/>
        <a:ext cx="2637361" cy="536049"/>
      </dsp:txXfrm>
    </dsp:sp>
    <dsp:sp modelId="{F63E6A2A-E345-4769-87AE-13A50F8C1295}">
      <dsp:nvSpPr>
        <dsp:cNvPr id="0" name=""/>
        <dsp:cNvSpPr/>
      </dsp:nvSpPr>
      <dsp:spPr>
        <a:xfrm rot="5400000">
          <a:off x="2551671" y="2830900"/>
          <a:ext cx="472814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5B136C-F1A0-4CA0-89D4-9214ED4EBA46}">
      <dsp:nvSpPr>
        <dsp:cNvPr id="0" name=""/>
        <dsp:cNvSpPr/>
      </dsp:nvSpPr>
      <dsp:spPr>
        <a:xfrm>
          <a:off x="3310726" y="273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Barang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Kena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Pajak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berupa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persediaan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/</a:t>
          </a:r>
          <a:r>
            <a:rPr lang="en-US" sz="1800" kern="1200" dirty="0" err="1" smtClean="0"/>
            <a:t>atau</a:t>
          </a:r>
          <a:r>
            <a:rPr lang="en-US" sz="1800" kern="1200" dirty="0" smtClean="0"/>
            <a:t> </a:t>
          </a:r>
          <a:r>
            <a:rPr lang="sv-SE" sz="1800" kern="1200" dirty="0" smtClean="0"/>
            <a:t>aktiva yang menurut tujuan semula tidak untuk </a:t>
          </a:r>
          <a:r>
            <a:rPr lang="fi-FI" sz="1800" kern="1200" dirty="0" smtClean="0"/>
            <a:t>diperjualbelikan, yang masih tersisa pada saat </a:t>
          </a:r>
          <a:r>
            <a:rPr lang="en-US" sz="1800" kern="1200" dirty="0" err="1" smtClean="0"/>
            <a:t>pembubaran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perusahaan</a:t>
          </a:r>
          <a:r>
            <a:rPr lang="en-US" sz="1800" kern="1200" dirty="0" smtClean="0"/>
            <a:t>;</a:t>
          </a:r>
          <a:endParaRPr lang="en-US" sz="1800" kern="1200" dirty="0"/>
        </a:p>
      </dsp:txBody>
      <dsp:txXfrm>
        <a:off x="3310726" y="273834"/>
        <a:ext cx="1996783" cy="3216294"/>
      </dsp:txXfrm>
    </dsp:sp>
    <dsp:sp modelId="{72D01711-27BD-469D-8C3A-4D6C4EE83561}">
      <dsp:nvSpPr>
        <dsp:cNvPr id="0" name=""/>
        <dsp:cNvSpPr/>
      </dsp:nvSpPr>
      <dsp:spPr>
        <a:xfrm>
          <a:off x="5548731" y="273834"/>
          <a:ext cx="2680245" cy="3216294"/>
        </a:xfrm>
        <a:prstGeom prst="roundRect">
          <a:avLst>
            <a:gd name="adj" fmla="val 5000"/>
          </a:avLst>
        </a:prstGeom>
        <a:solidFill>
          <a:schemeClr val="accent2">
            <a:hueOff val="2817852"/>
            <a:satOff val="-20162"/>
            <a:lumOff val="-1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75565" bIns="0" numCol="1" spcCol="1270" anchor="t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solidFill>
                <a:schemeClr val="tx1"/>
              </a:solidFill>
            </a:rPr>
            <a:t>Penyerahan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antar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cabang</a:t>
          </a:r>
          <a:endParaRPr lang="en-US" sz="1700" kern="1200" dirty="0">
            <a:solidFill>
              <a:schemeClr val="tx1"/>
            </a:solidFill>
          </a:endParaRPr>
        </a:p>
      </dsp:txBody>
      <dsp:txXfrm rot="16200000">
        <a:off x="4498075" y="1324490"/>
        <a:ext cx="2637361" cy="536049"/>
      </dsp:txXfrm>
    </dsp:sp>
    <dsp:sp modelId="{64129F2C-60DB-4264-8195-6D1C57E5A968}">
      <dsp:nvSpPr>
        <dsp:cNvPr id="0" name=""/>
        <dsp:cNvSpPr/>
      </dsp:nvSpPr>
      <dsp:spPr>
        <a:xfrm rot="5400000">
          <a:off x="5325725" y="2830900"/>
          <a:ext cx="472814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817852"/>
              <a:satOff val="-20162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AF8F0A-7C0A-4D95-90BB-F4DE5D0D15A5}">
      <dsp:nvSpPr>
        <dsp:cNvPr id="0" name=""/>
        <dsp:cNvSpPr/>
      </dsp:nvSpPr>
      <dsp:spPr>
        <a:xfrm>
          <a:off x="6084780" y="273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/>
            <a:t>penyerahan Barang Kena Pajak dari pusat ke </a:t>
          </a:r>
          <a:r>
            <a:rPr lang="en-US" sz="1800" kern="1200" dirty="0" err="1" smtClean="0"/>
            <a:t>cabang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atau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sebaliknya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/</a:t>
          </a:r>
          <a:r>
            <a:rPr lang="en-US" sz="1800" kern="1200" dirty="0" err="1" smtClean="0"/>
            <a:t>atau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penyerahan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Barang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Kena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Pajak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antar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cabang</a:t>
          </a:r>
          <a:r>
            <a:rPr lang="en-US" sz="1800" kern="1200" dirty="0" smtClean="0"/>
            <a:t>;</a:t>
          </a:r>
          <a:endParaRPr lang="en-US" sz="1800" kern="1200" dirty="0"/>
        </a:p>
      </dsp:txBody>
      <dsp:txXfrm>
        <a:off x="6084780" y="273834"/>
        <a:ext cx="1996783" cy="321629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422C94-6D14-4F3C-A3B4-79CDD3C2D4AB}">
      <dsp:nvSpPr>
        <dsp:cNvPr id="0" name=""/>
        <dsp:cNvSpPr/>
      </dsp:nvSpPr>
      <dsp:spPr>
        <a:xfrm>
          <a:off x="1587" y="0"/>
          <a:ext cx="4042469" cy="2773363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2"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2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konsinyasi</a:t>
          </a:r>
          <a:endParaRPr lang="en-US" sz="3400" kern="1200" dirty="0"/>
        </a:p>
      </dsp:txBody>
      <dsp:txXfrm rot="16200000">
        <a:off x="-731244" y="732831"/>
        <a:ext cx="2274157" cy="808493"/>
      </dsp:txXfrm>
    </dsp:sp>
    <dsp:sp modelId="{16EBEC5D-FFDE-4B0D-A6D2-3AA888984280}">
      <dsp:nvSpPr>
        <dsp:cNvPr id="0" name=""/>
        <dsp:cNvSpPr/>
      </dsp:nvSpPr>
      <dsp:spPr>
        <a:xfrm>
          <a:off x="810081" y="0"/>
          <a:ext cx="3011639" cy="2773363"/>
        </a:xfrm>
        <a:prstGeom prst="rect">
          <a:avLst/>
        </a:prstGeom>
        <a:noFill/>
        <a:ln>
          <a:noFill/>
        </a:ln>
        <a:effectLst>
          <a:glow rad="50800">
            <a:schemeClr val="accent2">
              <a:hueOff val="0"/>
              <a:satOff val="0"/>
              <a:lumOff val="0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solidFill>
                <a:schemeClr val="tx1"/>
              </a:solidFill>
            </a:rPr>
            <a:t>penyerahan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Barang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Kena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Pajak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secara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konsinyasi</a:t>
          </a:r>
          <a:r>
            <a:rPr lang="en-US" sz="1700" kern="1200" dirty="0" smtClean="0">
              <a:solidFill>
                <a:schemeClr val="tx1"/>
              </a:solidFill>
            </a:rPr>
            <a:t>;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810081" y="0"/>
        <a:ext cx="3011639" cy="2773363"/>
      </dsp:txXfrm>
    </dsp:sp>
    <dsp:sp modelId="{F36EDC1D-B5CE-4887-93A5-535A98DCEA77}">
      <dsp:nvSpPr>
        <dsp:cNvPr id="0" name=""/>
        <dsp:cNvSpPr/>
      </dsp:nvSpPr>
      <dsp:spPr>
        <a:xfrm>
          <a:off x="4185543" y="0"/>
          <a:ext cx="4042469" cy="2773363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2">
                <a:hueOff val="2817852"/>
                <a:satOff val="-20162"/>
                <a:lumOff val="-1177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2817852"/>
                <a:satOff val="-20162"/>
                <a:lumOff val="-1177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2817852"/>
                <a:satOff val="-20162"/>
                <a:lumOff val="-1177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2817852"/>
                <a:satOff val="-20162"/>
                <a:lumOff val="-1177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2817852"/>
                <a:satOff val="-20162"/>
                <a:lumOff val="-1177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2817852"/>
                <a:satOff val="-20162"/>
                <a:lumOff val="-1177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2817852"/>
                <a:satOff val="-20162"/>
                <a:lumOff val="-1177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>
          <a:glow rad="50800">
            <a:schemeClr val="accent2">
              <a:hueOff val="2817852"/>
              <a:satOff val="-20162"/>
              <a:lumOff val="-1177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 contourW="10160" prstMaterial="dkEdge">
          <a:bevelT w="20320" h="19050" prst="angle"/>
          <a:contourClr>
            <a:schemeClr val="accent2">
              <a:hueOff val="2817852"/>
              <a:satOff val="-20162"/>
              <a:lumOff val="-1177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syariah</a:t>
          </a:r>
          <a:endParaRPr lang="en-US" sz="3400" kern="1200" dirty="0"/>
        </a:p>
      </dsp:txBody>
      <dsp:txXfrm rot="16200000">
        <a:off x="3452711" y="732831"/>
        <a:ext cx="2274157" cy="808493"/>
      </dsp:txXfrm>
    </dsp:sp>
    <dsp:sp modelId="{3FCD1885-09B5-4A9C-88F0-C97E653D5E8A}">
      <dsp:nvSpPr>
        <dsp:cNvPr id="0" name=""/>
        <dsp:cNvSpPr/>
      </dsp:nvSpPr>
      <dsp:spPr>
        <a:xfrm rot="5400000">
          <a:off x="4002024" y="2073674"/>
          <a:ext cx="407461" cy="60637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l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04954B-1324-4370-B1BA-47FF45DC1908}">
      <dsp:nvSpPr>
        <dsp:cNvPr id="0" name=""/>
        <dsp:cNvSpPr/>
      </dsp:nvSpPr>
      <dsp:spPr>
        <a:xfrm>
          <a:off x="4994037" y="0"/>
          <a:ext cx="3011639" cy="2773363"/>
        </a:xfrm>
        <a:prstGeom prst="rect">
          <a:avLst/>
        </a:prstGeom>
        <a:noFill/>
        <a:ln>
          <a:noFill/>
        </a:ln>
        <a:effectLst>
          <a:glow rad="50800">
            <a:schemeClr val="accent2">
              <a:hueOff val="2817852"/>
              <a:satOff val="-20162"/>
              <a:lumOff val="-1177"/>
              <a:alphaOff val="0"/>
              <a:tint val="68000"/>
              <a:shade val="93000"/>
              <a:alpha val="37000"/>
              <a:satMod val="250000"/>
            </a:schemeClr>
          </a:glow>
        </a:effectLst>
        <a:scene3d>
          <a:camera prst="orthographicFront">
            <a:rot lat="0" lon="0" rev="0"/>
          </a:camera>
          <a:lightRig rig="glow" dir="t">
            <a:rot lat="0" lon="0" rev="18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penyerahan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Barang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Kena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Pajak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oleh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Pengusaha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Kena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Pajak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dalam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rangka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perjanjian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pembiayaan</a:t>
          </a:r>
          <a:r>
            <a:rPr lang="en-US" sz="1700" kern="1200" dirty="0" smtClean="0"/>
            <a:t> yang </a:t>
          </a:r>
          <a:r>
            <a:rPr lang="en-US" sz="1700" kern="1200" dirty="0" err="1" smtClean="0"/>
            <a:t>dilakukan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berdasarkan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prinsip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syariah</a:t>
          </a:r>
          <a:r>
            <a:rPr lang="en-US" sz="1700" kern="1200" dirty="0" smtClean="0"/>
            <a:t>, yang </a:t>
          </a:r>
          <a:r>
            <a:rPr lang="da-DK" sz="1700" kern="1200" dirty="0" smtClean="0"/>
            <a:t>penyerahannya dianggap langsung dari Pengusaha </a:t>
          </a:r>
          <a:r>
            <a:rPr lang="en-US" sz="1700" kern="1200" dirty="0" err="1" smtClean="0"/>
            <a:t>Kena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Pajak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kepada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pihak</a:t>
          </a:r>
          <a:r>
            <a:rPr lang="en-US" sz="1700" kern="1200" dirty="0" smtClean="0"/>
            <a:t> yang </a:t>
          </a:r>
          <a:r>
            <a:rPr lang="en-US" sz="1700" kern="1200" dirty="0" err="1" smtClean="0"/>
            <a:t>membutuhkan</a:t>
          </a:r>
          <a:r>
            <a:rPr lang="en-US" sz="1700" kern="1200" dirty="0" smtClean="0"/>
            <a:t>  </a:t>
          </a:r>
          <a:r>
            <a:rPr lang="en-US" sz="1700" kern="1200" dirty="0" err="1" smtClean="0"/>
            <a:t>Barang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Kena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Pajak</a:t>
          </a:r>
          <a:endParaRPr lang="en-US" sz="1700" kern="1200" dirty="0"/>
        </a:p>
      </dsp:txBody>
      <dsp:txXfrm>
        <a:off x="4994037" y="0"/>
        <a:ext cx="3011639" cy="277336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936CCB-0FD1-486C-B97B-864805DC66B6}">
      <dsp:nvSpPr>
        <dsp:cNvPr id="0" name=""/>
        <dsp:cNvSpPr/>
      </dsp:nvSpPr>
      <dsp:spPr>
        <a:xfrm>
          <a:off x="2666992" y="0"/>
          <a:ext cx="4983480" cy="10001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penyerahan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Barang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Kena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Pajak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kepada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makelar</a:t>
          </a:r>
          <a:endParaRPr lang="en-US" sz="2400" kern="1200" dirty="0"/>
        </a:p>
      </dsp:txBody>
      <dsp:txXfrm>
        <a:off x="2666992" y="0"/>
        <a:ext cx="4983480" cy="1000125"/>
      </dsp:txXfrm>
    </dsp:sp>
    <dsp:sp modelId="{E422C0C4-DE76-47D1-951B-63ABDD3802B1}">
      <dsp:nvSpPr>
        <dsp:cNvPr id="0" name=""/>
        <dsp:cNvSpPr/>
      </dsp:nvSpPr>
      <dsp:spPr>
        <a:xfrm>
          <a:off x="655327" y="0"/>
          <a:ext cx="2011664" cy="10001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2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makelar</a:t>
          </a:r>
          <a:endParaRPr lang="en-US" sz="2300" kern="1200" dirty="0"/>
        </a:p>
      </dsp:txBody>
      <dsp:txXfrm>
        <a:off x="655327" y="0"/>
        <a:ext cx="2011664" cy="1000125"/>
      </dsp:txXfrm>
    </dsp:sp>
    <dsp:sp modelId="{6EB4110D-67CB-473F-80C3-27DAA3372EE4}">
      <dsp:nvSpPr>
        <dsp:cNvPr id="0" name=""/>
        <dsp:cNvSpPr/>
      </dsp:nvSpPr>
      <dsp:spPr>
        <a:xfrm>
          <a:off x="2666992" y="1100137"/>
          <a:ext cx="4983480" cy="10001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1490594"/>
            <a:satOff val="-9087"/>
            <a:lumOff val="-589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1490594"/>
              <a:satOff val="-9087"/>
              <a:lumOff val="-58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penyerahan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Barang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Kena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Pajak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untuk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jaminan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utang-piutang</a:t>
          </a:r>
          <a:r>
            <a:rPr lang="en-US" sz="2400" kern="1200" dirty="0" smtClean="0"/>
            <a:t>;</a:t>
          </a:r>
          <a:endParaRPr lang="en-US" sz="2400" kern="1200" dirty="0"/>
        </a:p>
      </dsp:txBody>
      <dsp:txXfrm>
        <a:off x="2666992" y="1100137"/>
        <a:ext cx="4983480" cy="1000125"/>
      </dsp:txXfrm>
    </dsp:sp>
    <dsp:sp modelId="{C6872538-6330-4EB3-8089-8F1C2569CBA3}">
      <dsp:nvSpPr>
        <dsp:cNvPr id="0" name=""/>
        <dsp:cNvSpPr/>
      </dsp:nvSpPr>
      <dsp:spPr>
        <a:xfrm>
          <a:off x="655327" y="1100137"/>
          <a:ext cx="2011664" cy="1000125"/>
        </a:xfrm>
        <a:prstGeom prst="roundRect">
          <a:avLst/>
        </a:prstGeom>
        <a:gradFill rotWithShape="0">
          <a:gsLst>
            <a:gs pos="0">
              <a:schemeClr val="accent2">
                <a:hueOff val="1408926"/>
                <a:satOff val="-10081"/>
                <a:lumOff val="-589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1408926"/>
                <a:satOff val="-10081"/>
                <a:lumOff val="-589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1408926"/>
                <a:satOff val="-10081"/>
                <a:lumOff val="-589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1408926"/>
                <a:satOff val="-10081"/>
                <a:lumOff val="-589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1408926"/>
                <a:satOff val="-10081"/>
                <a:lumOff val="-589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1408926"/>
                <a:satOff val="-10081"/>
                <a:lumOff val="-589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1408926"/>
                <a:satOff val="-10081"/>
                <a:lumOff val="-589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2">
              <a:hueOff val="1408926"/>
              <a:satOff val="-10081"/>
              <a:lumOff val="-589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Utang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piutang</a:t>
          </a:r>
          <a:endParaRPr lang="en-US" sz="2300" kern="1200" dirty="0"/>
        </a:p>
      </dsp:txBody>
      <dsp:txXfrm>
        <a:off x="655327" y="1100137"/>
        <a:ext cx="2011664" cy="1000125"/>
      </dsp:txXfrm>
    </dsp:sp>
    <dsp:sp modelId="{3C2E71D6-7CFF-477F-AA07-073C263160CA}">
      <dsp:nvSpPr>
        <dsp:cNvPr id="0" name=""/>
        <dsp:cNvSpPr/>
      </dsp:nvSpPr>
      <dsp:spPr>
        <a:xfrm>
          <a:off x="2666992" y="2200275"/>
          <a:ext cx="4983480" cy="10001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2981188"/>
            <a:satOff val="-18174"/>
            <a:lumOff val="-1177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2981188"/>
              <a:satOff val="-18174"/>
              <a:lumOff val="-11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penyerahan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Barang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Kena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Pajak</a:t>
          </a:r>
          <a:r>
            <a:rPr lang="en-US" sz="2000" kern="1200" dirty="0" smtClean="0"/>
            <a:t>  </a:t>
          </a:r>
          <a:r>
            <a:rPr lang="en-US" sz="2000" kern="1200" dirty="0" err="1" smtClean="0"/>
            <a:t>dalam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hal</a:t>
          </a:r>
          <a:r>
            <a:rPr lang="en-US" sz="2000" kern="1200" dirty="0" smtClean="0"/>
            <a:t> </a:t>
          </a:r>
          <a:r>
            <a:rPr lang="fi-FI" sz="2000" kern="1200" dirty="0" smtClean="0"/>
            <a:t>Pengusaha Kena Pajak melakukan pemusatan </a:t>
          </a:r>
          <a:r>
            <a:rPr lang="en-US" sz="2000" kern="1200" dirty="0" err="1" smtClean="0"/>
            <a:t>tempat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pajak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terutang</a:t>
          </a:r>
          <a:r>
            <a:rPr lang="en-US" sz="2000" kern="1200" dirty="0" smtClean="0"/>
            <a:t>;</a:t>
          </a:r>
          <a:endParaRPr lang="en-US" sz="2000" kern="1200" dirty="0"/>
        </a:p>
      </dsp:txBody>
      <dsp:txXfrm>
        <a:off x="2666992" y="2200275"/>
        <a:ext cx="4983480" cy="1000125"/>
      </dsp:txXfrm>
    </dsp:sp>
    <dsp:sp modelId="{BE66D99E-684E-4C18-8644-7A9AD895FBBA}">
      <dsp:nvSpPr>
        <dsp:cNvPr id="0" name=""/>
        <dsp:cNvSpPr/>
      </dsp:nvSpPr>
      <dsp:spPr>
        <a:xfrm>
          <a:off x="655327" y="2200275"/>
          <a:ext cx="2011664" cy="1000125"/>
        </a:xfrm>
        <a:prstGeom prst="roundRect">
          <a:avLst/>
        </a:prstGeom>
        <a:gradFill rotWithShape="0">
          <a:gsLst>
            <a:gs pos="0">
              <a:schemeClr val="accent2">
                <a:hueOff val="2817852"/>
                <a:satOff val="-20162"/>
                <a:lumOff val="-1177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2817852"/>
                <a:satOff val="-20162"/>
                <a:lumOff val="-1177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2817852"/>
                <a:satOff val="-20162"/>
                <a:lumOff val="-1177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2817852"/>
                <a:satOff val="-20162"/>
                <a:lumOff val="-1177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2817852"/>
                <a:satOff val="-20162"/>
                <a:lumOff val="-1177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2817852"/>
                <a:satOff val="-20162"/>
                <a:lumOff val="-1177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2817852"/>
                <a:satOff val="-20162"/>
                <a:lumOff val="-1177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2">
              <a:hueOff val="2817852"/>
              <a:satOff val="-20162"/>
              <a:lumOff val="-1177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pemusatan</a:t>
          </a:r>
          <a:endParaRPr lang="en-US" sz="2300" kern="1200" dirty="0"/>
        </a:p>
      </dsp:txBody>
      <dsp:txXfrm>
        <a:off x="655327" y="2200275"/>
        <a:ext cx="2011664" cy="100012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3D31C0-AEEF-4375-B731-80D2C0059F41}">
      <dsp:nvSpPr>
        <dsp:cNvPr id="0" name=""/>
        <dsp:cNvSpPr/>
      </dsp:nvSpPr>
      <dsp:spPr>
        <a:xfrm>
          <a:off x="2514597" y="474"/>
          <a:ext cx="4983480" cy="185011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pengalihan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Barang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Kena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Pajak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dalam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rangka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penggabungan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peleburan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pemekaran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pemecahan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pengambilalihan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usaha</a:t>
          </a:r>
          <a:r>
            <a:rPr lang="en-US" sz="1800" kern="1200" dirty="0" smtClean="0"/>
            <a:t> </a:t>
          </a:r>
          <a:endParaRPr lang="en-US" sz="1800" kern="1200" dirty="0"/>
        </a:p>
      </dsp:txBody>
      <dsp:txXfrm>
        <a:off x="2514597" y="474"/>
        <a:ext cx="4983480" cy="1850119"/>
      </dsp:txXfrm>
    </dsp:sp>
    <dsp:sp modelId="{A57B7941-75C5-4A7D-BBD7-658FDDCBF919}">
      <dsp:nvSpPr>
        <dsp:cNvPr id="0" name=""/>
        <dsp:cNvSpPr/>
      </dsp:nvSpPr>
      <dsp:spPr>
        <a:xfrm>
          <a:off x="807722" y="474"/>
          <a:ext cx="1706875" cy="185011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2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Merger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akusisi</a:t>
          </a:r>
          <a:endParaRPr lang="en-US" sz="1800" kern="1200" dirty="0"/>
        </a:p>
      </dsp:txBody>
      <dsp:txXfrm>
        <a:off x="807722" y="474"/>
        <a:ext cx="1706875" cy="1850119"/>
      </dsp:txXfrm>
    </dsp:sp>
    <dsp:sp modelId="{D237EF85-7EF0-4030-BEEC-8D77C0CD78B9}">
      <dsp:nvSpPr>
        <dsp:cNvPr id="0" name=""/>
        <dsp:cNvSpPr/>
      </dsp:nvSpPr>
      <dsp:spPr>
        <a:xfrm>
          <a:off x="2514597" y="2035605"/>
          <a:ext cx="4983480" cy="185011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2981188"/>
            <a:satOff val="-18174"/>
            <a:lumOff val="-1177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2981188"/>
              <a:satOff val="-18174"/>
              <a:lumOff val="-11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800" kern="1200" dirty="0" smtClean="0"/>
            <a:t>Barang Kena Pajak berupa aktiva yang menurut </a:t>
          </a:r>
          <a:r>
            <a:rPr lang="en-US" sz="1800" kern="1200" dirty="0" err="1" smtClean="0"/>
            <a:t>tujuan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semula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tidak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untuk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diperjualbelikan</a:t>
          </a:r>
          <a:r>
            <a:rPr lang="en-US" sz="1800" kern="1200" dirty="0" smtClean="0"/>
            <a:t>, yang </a:t>
          </a:r>
          <a:r>
            <a:rPr lang="fi-FI" sz="1800" kern="1200" dirty="0" smtClean="0"/>
            <a:t>masih tersisa pada saat pembubaran perusahaan,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yang </a:t>
          </a:r>
          <a:r>
            <a:rPr lang="en-US" sz="1800" kern="1200" dirty="0" err="1" smtClean="0"/>
            <a:t>Pajak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Masukan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atas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perolehannya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tidak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dapat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dikreditkan</a:t>
          </a:r>
          <a:endParaRPr lang="en-US" sz="1800" kern="1200" dirty="0"/>
        </a:p>
      </dsp:txBody>
      <dsp:txXfrm>
        <a:off x="2514597" y="2035605"/>
        <a:ext cx="4983480" cy="1850119"/>
      </dsp:txXfrm>
    </dsp:sp>
    <dsp:sp modelId="{94D2C19B-044D-4EFC-8A1B-2E1A1BD4131E}">
      <dsp:nvSpPr>
        <dsp:cNvPr id="0" name=""/>
        <dsp:cNvSpPr/>
      </dsp:nvSpPr>
      <dsp:spPr>
        <a:xfrm>
          <a:off x="807722" y="2035605"/>
          <a:ext cx="1706875" cy="1850119"/>
        </a:xfrm>
        <a:prstGeom prst="roundRect">
          <a:avLst/>
        </a:prstGeom>
        <a:gradFill rotWithShape="0">
          <a:gsLst>
            <a:gs pos="0">
              <a:schemeClr val="accent2">
                <a:hueOff val="2817852"/>
                <a:satOff val="-20162"/>
                <a:lumOff val="-1177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2817852"/>
                <a:satOff val="-20162"/>
                <a:lumOff val="-1177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2817852"/>
                <a:satOff val="-20162"/>
                <a:lumOff val="-1177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2817852"/>
                <a:satOff val="-20162"/>
                <a:lumOff val="-1177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2817852"/>
                <a:satOff val="-20162"/>
                <a:lumOff val="-1177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2817852"/>
                <a:satOff val="-20162"/>
                <a:lumOff val="-1177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2817852"/>
                <a:satOff val="-20162"/>
                <a:lumOff val="-1177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2">
              <a:hueOff val="2817852"/>
              <a:satOff val="-20162"/>
              <a:lumOff val="-1177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Penyerahan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bukan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barang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dagangan</a:t>
          </a:r>
          <a:r>
            <a:rPr lang="en-US" sz="1800" kern="1200" dirty="0" smtClean="0"/>
            <a:t> </a:t>
          </a:r>
          <a:endParaRPr lang="en-US" sz="1800" kern="1200" dirty="0"/>
        </a:p>
      </dsp:txBody>
      <dsp:txXfrm>
        <a:off x="807722" y="2035605"/>
        <a:ext cx="1706875" cy="185011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01C9A7-F219-433E-AD61-78447F433F6F}">
      <dsp:nvSpPr>
        <dsp:cNvPr id="0" name=""/>
        <dsp:cNvSpPr/>
      </dsp:nvSpPr>
      <dsp:spPr>
        <a:xfrm>
          <a:off x="2174910" y="3673"/>
          <a:ext cx="3803579" cy="683020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</a:rPr>
            <a:t>pengusaha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174910" y="3673"/>
        <a:ext cx="3803579" cy="683020"/>
      </dsp:txXfrm>
    </dsp:sp>
    <dsp:sp modelId="{11AB10A1-9651-47AA-B1C9-899400E38CA9}">
      <dsp:nvSpPr>
        <dsp:cNvPr id="0" name=""/>
        <dsp:cNvSpPr/>
      </dsp:nvSpPr>
      <dsp:spPr>
        <a:xfrm rot="5400000">
          <a:off x="3948633" y="703770"/>
          <a:ext cx="256132" cy="3073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5400000">
        <a:off x="3948633" y="703770"/>
        <a:ext cx="256132" cy="307359"/>
      </dsp:txXfrm>
    </dsp:sp>
    <dsp:sp modelId="{B831E4F9-7CFE-4F6F-B3BA-8F5D2AE6E611}">
      <dsp:nvSpPr>
        <dsp:cNvPr id="0" name=""/>
        <dsp:cNvSpPr/>
      </dsp:nvSpPr>
      <dsp:spPr>
        <a:xfrm>
          <a:off x="2109326" y="1028205"/>
          <a:ext cx="3934746" cy="683020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</a:rPr>
            <a:t>Melakukan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penyerahan</a:t>
          </a:r>
          <a:r>
            <a:rPr lang="en-US" sz="2000" kern="1200" dirty="0" smtClean="0">
              <a:solidFill>
                <a:schemeClr val="tx1"/>
              </a:solidFill>
            </a:rPr>
            <a:t> BKP </a:t>
          </a:r>
          <a:r>
            <a:rPr lang="en-US" sz="2000" kern="1200" dirty="0" err="1" smtClean="0">
              <a:solidFill>
                <a:schemeClr val="tx1"/>
              </a:solidFill>
            </a:rPr>
            <a:t>dan</a:t>
          </a:r>
          <a:r>
            <a:rPr lang="en-US" sz="2000" kern="1200" dirty="0" smtClean="0">
              <a:solidFill>
                <a:schemeClr val="tx1"/>
              </a:solidFill>
            </a:rPr>
            <a:t> JKP </a:t>
          </a:r>
          <a:r>
            <a:rPr lang="en-US" sz="2000" kern="1200" dirty="0" err="1" smtClean="0">
              <a:solidFill>
                <a:schemeClr val="tx1"/>
              </a:solidFill>
            </a:rPr>
            <a:t>dalam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daerah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pabean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109326" y="1028205"/>
        <a:ext cx="3934746" cy="683020"/>
      </dsp:txXfrm>
    </dsp:sp>
    <dsp:sp modelId="{37AEA6F6-FE96-4A3F-B805-750CF8EFF0CF}">
      <dsp:nvSpPr>
        <dsp:cNvPr id="0" name=""/>
        <dsp:cNvSpPr/>
      </dsp:nvSpPr>
      <dsp:spPr>
        <a:xfrm rot="5400000">
          <a:off x="3948633" y="1728301"/>
          <a:ext cx="256132" cy="3073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408926"/>
            <a:satOff val="-10081"/>
            <a:lumOff val="-58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5400000">
        <a:off x="3948633" y="1728301"/>
        <a:ext cx="256132" cy="307359"/>
      </dsp:txXfrm>
    </dsp:sp>
    <dsp:sp modelId="{9A85EECB-600A-4123-833B-2DAC6FB53B1C}">
      <dsp:nvSpPr>
        <dsp:cNvPr id="0" name=""/>
        <dsp:cNvSpPr/>
      </dsp:nvSpPr>
      <dsp:spPr>
        <a:xfrm>
          <a:off x="2109326" y="2052736"/>
          <a:ext cx="3934746" cy="683020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</a:rPr>
            <a:t>Dikukuhkan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r>
            <a:rPr lang="en-US" sz="2000" kern="1200" dirty="0" err="1" smtClean="0">
              <a:solidFill>
                <a:schemeClr val="tx1"/>
              </a:solidFill>
            </a:rPr>
            <a:t>sebagai</a:t>
          </a:r>
          <a:r>
            <a:rPr lang="en-US" sz="2000" kern="1200" dirty="0" smtClean="0">
              <a:solidFill>
                <a:schemeClr val="tx1"/>
              </a:solidFill>
            </a:rPr>
            <a:t>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109326" y="2052736"/>
        <a:ext cx="3934746" cy="683020"/>
      </dsp:txXfrm>
    </dsp:sp>
    <dsp:sp modelId="{A01FC0B0-B6FF-4897-8B15-715795DECBB4}">
      <dsp:nvSpPr>
        <dsp:cNvPr id="0" name=""/>
        <dsp:cNvSpPr/>
      </dsp:nvSpPr>
      <dsp:spPr>
        <a:xfrm rot="5400000">
          <a:off x="3948633" y="2752833"/>
          <a:ext cx="256132" cy="3073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817852"/>
            <a:satOff val="-20162"/>
            <a:lumOff val="-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5400000">
        <a:off x="3948633" y="2752833"/>
        <a:ext cx="256132" cy="307359"/>
      </dsp:txXfrm>
    </dsp:sp>
    <dsp:sp modelId="{079EDD43-87EF-4C31-8DBB-BBF36D167DE7}">
      <dsp:nvSpPr>
        <dsp:cNvPr id="0" name=""/>
        <dsp:cNvSpPr/>
      </dsp:nvSpPr>
      <dsp:spPr>
        <a:xfrm>
          <a:off x="2109326" y="3077268"/>
          <a:ext cx="3934746" cy="683020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PKP (</a:t>
          </a:r>
          <a:r>
            <a:rPr lang="en-US" sz="1900" kern="1200" dirty="0" err="1" smtClean="0">
              <a:solidFill>
                <a:schemeClr val="tx1"/>
              </a:solidFill>
            </a:rPr>
            <a:t>pengusaha</a:t>
          </a:r>
          <a:r>
            <a:rPr lang="en-US" sz="1900" kern="1200" dirty="0" smtClean="0">
              <a:solidFill>
                <a:schemeClr val="tx1"/>
              </a:solidFill>
            </a:rPr>
            <a:t> </a:t>
          </a:r>
          <a:r>
            <a:rPr lang="en-US" sz="1900" kern="1200" dirty="0" err="1" smtClean="0">
              <a:solidFill>
                <a:schemeClr val="tx1"/>
              </a:solidFill>
            </a:rPr>
            <a:t>kena</a:t>
          </a:r>
          <a:r>
            <a:rPr lang="en-US" sz="1900" kern="1200" dirty="0" smtClean="0">
              <a:solidFill>
                <a:schemeClr val="tx1"/>
              </a:solidFill>
            </a:rPr>
            <a:t> </a:t>
          </a:r>
          <a:r>
            <a:rPr lang="en-US" sz="1900" kern="1200" dirty="0" err="1" smtClean="0">
              <a:solidFill>
                <a:schemeClr val="tx1"/>
              </a:solidFill>
            </a:rPr>
            <a:t>pajak</a:t>
          </a:r>
          <a:r>
            <a:rPr lang="en-US" sz="1900" kern="1200" dirty="0" smtClean="0">
              <a:solidFill>
                <a:schemeClr val="tx1"/>
              </a:solidFill>
            </a:rPr>
            <a:t>)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109326" y="3077268"/>
        <a:ext cx="3934746" cy="68302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1579CF-AB6D-4C07-AECC-9DA17BD456A6}">
      <dsp:nvSpPr>
        <dsp:cNvPr id="0" name=""/>
        <dsp:cNvSpPr/>
      </dsp:nvSpPr>
      <dsp:spPr>
        <a:xfrm>
          <a:off x="0" y="339981"/>
          <a:ext cx="8229599" cy="1077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95732" rIns="63870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/>
            <a:t>PPnBM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adalah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pajak</a:t>
          </a:r>
          <a:r>
            <a:rPr lang="en-US" sz="1900" kern="1200" dirty="0" smtClean="0"/>
            <a:t> yang </a:t>
          </a:r>
          <a:r>
            <a:rPr lang="en-US" sz="1900" kern="1200" dirty="0" err="1" smtClean="0"/>
            <a:t>dikenakan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terhadap</a:t>
          </a:r>
          <a:r>
            <a:rPr lang="en-US" sz="1900" kern="1200" dirty="0" smtClean="0"/>
            <a:t> BKP yang </a:t>
          </a:r>
          <a:r>
            <a:rPr lang="en-US" sz="1900" kern="1200" dirty="0" err="1" smtClean="0"/>
            <a:t>tergolong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mewah</a:t>
          </a:r>
          <a:endParaRPr lang="en-US" sz="1900" kern="1200" dirty="0"/>
        </a:p>
      </dsp:txBody>
      <dsp:txXfrm>
        <a:off x="0" y="339981"/>
        <a:ext cx="8229599" cy="1077300"/>
      </dsp:txXfrm>
    </dsp:sp>
    <dsp:sp modelId="{94536621-F196-45FA-AA74-0F0B047A2A6A}">
      <dsp:nvSpPr>
        <dsp:cNvPr id="0" name=""/>
        <dsp:cNvSpPr/>
      </dsp:nvSpPr>
      <dsp:spPr>
        <a:xfrm>
          <a:off x="411480" y="59541"/>
          <a:ext cx="5760720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Definisi </a:t>
          </a:r>
          <a:endParaRPr lang="en-US" sz="1900" kern="1200" dirty="0"/>
        </a:p>
      </dsp:txBody>
      <dsp:txXfrm>
        <a:off x="411480" y="59541"/>
        <a:ext cx="5760720" cy="560880"/>
      </dsp:txXfrm>
    </dsp:sp>
    <dsp:sp modelId="{E6ADC87C-B202-4A70-B329-6190983B7B37}">
      <dsp:nvSpPr>
        <dsp:cNvPr id="0" name=""/>
        <dsp:cNvSpPr/>
      </dsp:nvSpPr>
      <dsp:spPr>
        <a:xfrm>
          <a:off x="0" y="1800321"/>
          <a:ext cx="8229599" cy="2513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95732" rIns="63870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900" kern="1200" dirty="0" smtClean="0"/>
            <a:t>PPnBM merupakan pungutan tambahan di samping PPN.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900" kern="1200" dirty="0" smtClean="0"/>
            <a:t>PPnBM hanya dikenakan satu kali, yaitu:</a:t>
          </a:r>
          <a:r>
            <a:rPr lang="en-US" sz="1900" kern="1200" dirty="0" smtClean="0"/>
            <a:t> </a:t>
          </a:r>
          <a:r>
            <a:rPr lang="pl-PL" sz="1900" kern="1200" dirty="0" smtClean="0"/>
            <a:t>Pada saat impor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dan</a:t>
          </a:r>
          <a:r>
            <a:rPr lang="en-US" sz="1900" kern="1200" dirty="0" smtClean="0"/>
            <a:t> </a:t>
          </a:r>
          <a:r>
            <a:rPr lang="pl-PL" sz="1900" kern="1200" dirty="0" smtClean="0"/>
            <a:t>Pada saat penyerahan BKP mewah oleh PKP pabrikan.</a:t>
          </a:r>
          <a:endParaRPr lang="pl-PL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900" kern="1200" dirty="0" smtClean="0"/>
            <a:t>PPnBM tidak dapat dikreditkan, sehingga diperlakukan sebagai biaya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atau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ditambahkan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ke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dalam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komponen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harga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pokok</a:t>
          </a:r>
          <a:r>
            <a:rPr lang="pl-PL" sz="1900" kern="1200" dirty="0" smtClean="0"/>
            <a:t>.</a:t>
          </a:r>
          <a:endParaRPr lang="pl-PL" sz="1900" kern="1200" dirty="0"/>
        </a:p>
      </dsp:txBody>
      <dsp:txXfrm>
        <a:off x="0" y="1800321"/>
        <a:ext cx="8229599" cy="2513700"/>
      </dsp:txXfrm>
    </dsp:sp>
    <dsp:sp modelId="{ABF4080D-56CF-4F90-BD55-9D0F8CE2B16A}">
      <dsp:nvSpPr>
        <dsp:cNvPr id="0" name=""/>
        <dsp:cNvSpPr/>
      </dsp:nvSpPr>
      <dsp:spPr>
        <a:xfrm>
          <a:off x="411480" y="1519881"/>
          <a:ext cx="5760720" cy="5608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Karakteristik</a:t>
          </a:r>
          <a:endParaRPr lang="en-US" sz="1900" kern="1200" dirty="0"/>
        </a:p>
      </dsp:txBody>
      <dsp:txXfrm>
        <a:off x="411480" y="1519881"/>
        <a:ext cx="5760720" cy="560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121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121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4913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121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4913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121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1A825027-44CC-4D1A-A84D-5A57A1000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3550"/>
          </a:xfrm>
          <a:prstGeom prst="rect">
            <a:avLst/>
          </a:prstGeom>
        </p:spPr>
        <p:txBody>
          <a:bodyPr vert="horz" lIns="88075" tIns="44038" rIns="88075" bIns="44038" rtlCol="0"/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3550"/>
          </a:xfrm>
          <a:prstGeom prst="rect">
            <a:avLst/>
          </a:prstGeom>
        </p:spPr>
        <p:txBody>
          <a:bodyPr vert="horz" lIns="88075" tIns="44038" rIns="88075" bIns="44038" rtlCol="0"/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375668C2-46FF-499B-920E-1611BEB231A7}" type="datetimeFigureOut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5025" cy="3484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075" tIns="44038" rIns="88075" bIns="4403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3250"/>
            <a:ext cx="5603875" cy="4179888"/>
          </a:xfrm>
          <a:prstGeom prst="rect">
            <a:avLst/>
          </a:prstGeom>
        </p:spPr>
        <p:txBody>
          <a:bodyPr vert="horz" lIns="88075" tIns="44038" rIns="88075" bIns="4403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4913"/>
            <a:ext cx="3035300" cy="463550"/>
          </a:xfrm>
          <a:prstGeom prst="rect">
            <a:avLst/>
          </a:prstGeom>
        </p:spPr>
        <p:txBody>
          <a:bodyPr vert="horz" lIns="88075" tIns="44038" rIns="88075" bIns="44038" rtlCol="0" anchor="b"/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163" y="8824913"/>
            <a:ext cx="3035300" cy="463550"/>
          </a:xfrm>
          <a:prstGeom prst="rect">
            <a:avLst/>
          </a:prstGeom>
        </p:spPr>
        <p:txBody>
          <a:bodyPr vert="horz" lIns="88075" tIns="44038" rIns="88075" bIns="44038" rtlCol="0" anchor="b"/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87925C09-EB27-49C8-9738-834F8C563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879475"/>
            <a:r>
              <a:rPr lang="es-ES" smtClean="0"/>
              <a:t>Pada prinsipnya setiap barang dan jasa dikenakan PPN, kecuali ditetapkan lain oleh undang-undang, misalnya kebutuhan pokok seperti beras. PPN merupakan pajak yang dikenakan terhadap pertambahan nilai (</a:t>
            </a:r>
            <a:r>
              <a:rPr lang="es-ES" i="1" smtClean="0"/>
              <a:t>value added</a:t>
            </a:r>
            <a:r>
              <a:rPr lang="es-ES" smtClean="0"/>
              <a:t>) yang timbal akibat dipakainya faktor-faktor produksi disetiap jalar perusahaan dalam menyiapkan, menghasilkan, menyalurkan dan memperdagangkan barang atau pemberian pelayanan jasa kepada konsumen. </a:t>
            </a: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dirty="0" smtClean="0"/>
              <a:t>Barang Kena Pajak berupa aktiva yang menurut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semula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diperjualbelikan</a:t>
            </a:r>
            <a:r>
              <a:rPr lang="en-US" dirty="0" smtClean="0"/>
              <a:t> yang </a:t>
            </a:r>
            <a:r>
              <a:rPr lang="fi-FI" dirty="0" smtClean="0"/>
              <a:t>masih tersisa pada saat pembubaran perusahaan, dengan syarat Pajak Masukan atas </a:t>
            </a:r>
            <a:r>
              <a:rPr lang="sv-SE" dirty="0" smtClean="0"/>
              <a:t>perolehannya tidak dapat dikreditkan karena</a:t>
            </a:r>
          </a:p>
          <a:p>
            <a:pPr marL="220188" indent="-220188" eaLnBrk="1" hangingPunct="1">
              <a:buFont typeface="+mj-lt"/>
              <a:buAutoNum type="arabicPeriod"/>
              <a:defRPr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endParaRPr lang="en-US" dirty="0" smtClean="0"/>
          </a:p>
          <a:p>
            <a:pPr marL="220188" indent="-220188" eaLnBrk="1" hangingPunct="1">
              <a:buFont typeface="+mj-lt"/>
              <a:buAutoNum type="arabicPeriod"/>
              <a:defRPr/>
            </a:pP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 </a:t>
            </a:r>
            <a:r>
              <a:rPr lang="en-US" dirty="0" err="1" smtClean="0"/>
              <a:t>bermotor</a:t>
            </a:r>
            <a:r>
              <a:rPr lang="en-US" dirty="0" smtClean="0"/>
              <a:t> sedan </a:t>
            </a:r>
            <a:r>
              <a:rPr lang="en-US" dirty="0" err="1" smtClean="0"/>
              <a:t>dan</a:t>
            </a:r>
            <a:r>
              <a:rPr lang="en-US" dirty="0" smtClean="0"/>
              <a:t> station wagon </a:t>
            </a:r>
            <a:r>
              <a:rPr lang="sv-SE" dirty="0" smtClean="0"/>
              <a:t>yang Pajak Masukan atas perolehannya tidak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dikreditkan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Pengusaha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fi-FI" dirty="0" smtClean="0"/>
              <a:t>Kena Pajak dan/atau penyerahan Jasa Kena Pajak di </a:t>
            </a:r>
            <a:r>
              <a:rPr lang="en-US" dirty="0" err="1" smtClean="0"/>
              <a:t>dalam</a:t>
            </a:r>
            <a:r>
              <a:rPr lang="en-US" dirty="0" smtClean="0"/>
              <a:t> Daerah </a:t>
            </a:r>
            <a:r>
              <a:rPr lang="en-US" dirty="0" err="1" smtClean="0"/>
              <a:t>Pabean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r>
              <a:rPr lang="en-US" dirty="0" smtClean="0"/>
              <a:t>, </a:t>
            </a:r>
            <a:r>
              <a:rPr lang="en-US" dirty="0" err="1" smtClean="0"/>
              <a:t>ekspor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nn-NO" dirty="0" smtClean="0"/>
              <a:t>Pajak, dan/atau ekspor Barang Kena Pajak Tidak</a:t>
            </a:r>
          </a:p>
          <a:p>
            <a:pPr eaLnBrk="1" hangingPunct="1">
              <a:defRPr/>
            </a:pPr>
            <a:r>
              <a:rPr lang="en-US" dirty="0" err="1" smtClean="0"/>
              <a:t>Berwujud</a:t>
            </a:r>
            <a:r>
              <a:rPr lang="en-US" dirty="0" smtClean="0"/>
              <a:t> </a:t>
            </a:r>
            <a:r>
              <a:rPr lang="en-US" dirty="0" err="1" smtClean="0"/>
              <a:t>diwajibkan</a:t>
            </a:r>
            <a:r>
              <a:rPr lang="en-US" dirty="0" smtClean="0"/>
              <a:t>:</a:t>
            </a:r>
          </a:p>
          <a:p>
            <a:pPr marL="220188" indent="-220188" eaLnBrk="1" hangingPunct="1">
              <a:buFont typeface="+mj-lt"/>
              <a:buAutoNum type="arabicPeriod"/>
              <a:defRPr/>
            </a:pPr>
            <a:r>
              <a:rPr lang="fi-FI" dirty="0" smtClean="0"/>
              <a:t>melaporkan usahanya untuk dikukuhkan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;</a:t>
            </a:r>
          </a:p>
          <a:p>
            <a:pPr marL="220188" indent="-220188" eaLnBrk="1" hangingPunct="1">
              <a:buFont typeface="+mj-lt"/>
              <a:buAutoNum type="arabicPeriod"/>
              <a:defRPr/>
            </a:pPr>
            <a:r>
              <a:rPr lang="en-US" dirty="0" err="1" smtClean="0"/>
              <a:t>memungut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terutang</a:t>
            </a:r>
            <a:r>
              <a:rPr lang="en-US" dirty="0" smtClean="0"/>
              <a:t>;</a:t>
            </a:r>
          </a:p>
          <a:p>
            <a:pPr marL="220188" indent="-220188" eaLnBrk="1" hangingPunct="1">
              <a:buFont typeface="+mj-lt"/>
              <a:buAutoNum type="arabicPeriod"/>
              <a:defRPr/>
            </a:pPr>
            <a:r>
              <a:rPr lang="en-US" dirty="0" err="1" smtClean="0"/>
              <a:t>menyetorkan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Pertambahan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dikreditkan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menyetorkan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Mewah</a:t>
            </a:r>
            <a:r>
              <a:rPr lang="en-US" dirty="0" smtClean="0"/>
              <a:t> yang </a:t>
            </a:r>
            <a:r>
              <a:rPr lang="en-US" dirty="0" err="1" smtClean="0"/>
              <a:t>terutang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d.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penghitungan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Pengusaha kecil diperkenankan untuk memilih </a:t>
            </a:r>
            <a:r>
              <a:rPr lang="fi-FI" smtClean="0"/>
              <a:t>dikukuhkan menjadi Pengusaha Kena Pajak. Apabila </a:t>
            </a:r>
            <a:r>
              <a:rPr lang="en-US" smtClean="0"/>
              <a:t>pengusaha kecil memilih menjadi Pengusaha Kena Pajak, Undang-Undang ini berlaku sepenuhnya bagi pengusaha kecil tersebut.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0750" eaLnBrk="1" hangingPunct="1">
              <a:defRPr/>
            </a:pPr>
            <a:r>
              <a:rPr lang="es-ES" dirty="0" err="1"/>
              <a:t>PPnBM</a:t>
            </a:r>
            <a:r>
              <a:rPr lang="es-ES" dirty="0"/>
              <a:t> </a:t>
            </a:r>
            <a:r>
              <a:rPr lang="es-ES" dirty="0" err="1"/>
              <a:t>merupakan</a:t>
            </a:r>
            <a:r>
              <a:rPr lang="es-ES" dirty="0"/>
              <a:t> </a:t>
            </a:r>
            <a:r>
              <a:rPr lang="es-ES" dirty="0" err="1"/>
              <a:t>pajak</a:t>
            </a:r>
            <a:r>
              <a:rPr lang="es-ES" dirty="0"/>
              <a:t> yang </a:t>
            </a:r>
            <a:r>
              <a:rPr lang="es-ES" dirty="0" err="1"/>
              <a:t>dikenakan</a:t>
            </a:r>
            <a:r>
              <a:rPr lang="es-ES" dirty="0"/>
              <a:t> atas </a:t>
            </a:r>
            <a:r>
              <a:rPr lang="es-ES" dirty="0" err="1"/>
              <a:t>barang</a:t>
            </a:r>
            <a:r>
              <a:rPr lang="es-ES" dirty="0"/>
              <a:t> yang </a:t>
            </a:r>
            <a:r>
              <a:rPr lang="es-ES" dirty="0" err="1"/>
              <a:t>tergolong</a:t>
            </a:r>
            <a:r>
              <a:rPr lang="es-ES" dirty="0"/>
              <a:t> </a:t>
            </a:r>
            <a:r>
              <a:rPr lang="es-ES" dirty="0" err="1"/>
              <a:t>mewah</a:t>
            </a:r>
            <a:r>
              <a:rPr lang="es-ES" dirty="0"/>
              <a:t>. </a:t>
            </a:r>
            <a:r>
              <a:rPr lang="es-ES" dirty="0" err="1"/>
              <a:t>Barang</a:t>
            </a:r>
            <a:r>
              <a:rPr lang="es-ES" dirty="0"/>
              <a:t> yang </a:t>
            </a:r>
            <a:r>
              <a:rPr lang="es-ES" dirty="0" err="1"/>
              <a:t>tergolong</a:t>
            </a:r>
            <a:r>
              <a:rPr lang="es-ES" dirty="0"/>
              <a:t> </a:t>
            </a:r>
            <a:r>
              <a:rPr lang="es-ES" dirty="0" err="1"/>
              <a:t>mewah</a:t>
            </a:r>
            <a:r>
              <a:rPr lang="es-ES" dirty="0"/>
              <a:t> </a:t>
            </a:r>
            <a:r>
              <a:rPr lang="es-ES" dirty="0" err="1"/>
              <a:t>adalah</a:t>
            </a:r>
            <a:r>
              <a:rPr lang="es-ES" dirty="0"/>
              <a:t>: 1) </a:t>
            </a:r>
            <a:r>
              <a:rPr lang="es-ES" dirty="0" err="1"/>
              <a:t>Barang</a:t>
            </a:r>
            <a:r>
              <a:rPr lang="es-ES" dirty="0"/>
              <a:t> </a:t>
            </a:r>
            <a:r>
              <a:rPr lang="es-ES" dirty="0" err="1"/>
              <a:t>tersebut</a:t>
            </a:r>
            <a:r>
              <a:rPr lang="es-ES" dirty="0"/>
              <a:t> </a:t>
            </a:r>
            <a:r>
              <a:rPr lang="es-ES" dirty="0" err="1"/>
              <a:t>bukan</a:t>
            </a:r>
            <a:r>
              <a:rPr lang="es-ES" dirty="0"/>
              <a:t> </a:t>
            </a:r>
            <a:r>
              <a:rPr lang="es-ES" dirty="0" err="1"/>
              <a:t>merupakan</a:t>
            </a:r>
            <a:r>
              <a:rPr lang="es-ES" dirty="0"/>
              <a:t> </a:t>
            </a:r>
            <a:r>
              <a:rPr lang="es-ES" dirty="0" err="1"/>
              <a:t>kebutuhan</a:t>
            </a:r>
            <a:r>
              <a:rPr lang="es-ES" dirty="0"/>
              <a:t> </a:t>
            </a:r>
            <a:r>
              <a:rPr lang="es-ES" dirty="0" err="1"/>
              <a:t>pokok</a:t>
            </a:r>
            <a:r>
              <a:rPr lang="es-ES" dirty="0"/>
              <a:t>, 2) </a:t>
            </a:r>
            <a:r>
              <a:rPr lang="es-ES" dirty="0" err="1"/>
              <a:t>Barang</a:t>
            </a:r>
            <a:r>
              <a:rPr lang="es-ES" dirty="0"/>
              <a:t> </a:t>
            </a:r>
            <a:r>
              <a:rPr lang="es-ES" dirty="0" err="1"/>
              <a:t>tersebut</a:t>
            </a:r>
            <a:r>
              <a:rPr lang="es-ES" dirty="0"/>
              <a:t> </a:t>
            </a:r>
            <a:r>
              <a:rPr lang="es-ES" dirty="0" err="1"/>
              <a:t>dikonsumsi</a:t>
            </a:r>
            <a:r>
              <a:rPr lang="es-ES" dirty="0"/>
              <a:t> </a:t>
            </a:r>
            <a:r>
              <a:rPr lang="es-ES" dirty="0" err="1"/>
              <a:t>oleh</a:t>
            </a:r>
            <a:r>
              <a:rPr lang="es-ES" dirty="0"/>
              <a:t> </a:t>
            </a:r>
            <a:r>
              <a:rPr lang="es-ES" dirty="0" err="1"/>
              <a:t>masyarakat</a:t>
            </a:r>
            <a:r>
              <a:rPr lang="es-ES" dirty="0"/>
              <a:t> </a:t>
            </a:r>
            <a:r>
              <a:rPr lang="es-ES" dirty="0" err="1"/>
              <a:t>tertentu</a:t>
            </a:r>
            <a:r>
              <a:rPr lang="es-ES" dirty="0"/>
              <a:t>, 3) </a:t>
            </a:r>
            <a:r>
              <a:rPr lang="es-ES" dirty="0" err="1"/>
              <a:t>Barang</a:t>
            </a:r>
            <a:r>
              <a:rPr lang="es-ES" dirty="0"/>
              <a:t> </a:t>
            </a:r>
            <a:r>
              <a:rPr lang="es-ES" dirty="0" err="1"/>
              <a:t>tersebut</a:t>
            </a:r>
            <a:r>
              <a:rPr lang="es-ES" dirty="0"/>
              <a:t> </a:t>
            </a:r>
            <a:r>
              <a:rPr lang="es-ES" dirty="0" err="1"/>
              <a:t>dikonsumsi</a:t>
            </a:r>
            <a:r>
              <a:rPr lang="es-ES" dirty="0"/>
              <a:t> </a:t>
            </a:r>
            <a:r>
              <a:rPr lang="es-ES" dirty="0" err="1"/>
              <a:t>oleh</a:t>
            </a:r>
            <a:r>
              <a:rPr lang="es-ES" dirty="0"/>
              <a:t> </a:t>
            </a:r>
            <a:r>
              <a:rPr lang="es-ES" dirty="0" err="1"/>
              <a:t>masyarakat</a:t>
            </a:r>
            <a:r>
              <a:rPr lang="es-ES" dirty="0"/>
              <a:t> </a:t>
            </a:r>
            <a:r>
              <a:rPr lang="es-ES" dirty="0" err="1"/>
              <a:t>berpenghasilan</a:t>
            </a:r>
            <a:r>
              <a:rPr lang="es-ES" dirty="0"/>
              <a:t> </a:t>
            </a:r>
            <a:r>
              <a:rPr lang="es-ES" dirty="0" err="1"/>
              <a:t>tinggi</a:t>
            </a:r>
            <a:r>
              <a:rPr lang="es-ES" dirty="0"/>
              <a:t>, 4) </a:t>
            </a:r>
            <a:r>
              <a:rPr lang="es-ES" dirty="0" err="1"/>
              <a:t>Barang</a:t>
            </a:r>
            <a:r>
              <a:rPr lang="es-ES" dirty="0"/>
              <a:t> </a:t>
            </a:r>
            <a:r>
              <a:rPr lang="es-ES" dirty="0" err="1"/>
              <a:t>tersebut</a:t>
            </a:r>
            <a:r>
              <a:rPr lang="es-ES" dirty="0"/>
              <a:t> </a:t>
            </a:r>
            <a:r>
              <a:rPr lang="es-ES" dirty="0" err="1"/>
              <a:t>dikonsumsi</a:t>
            </a:r>
            <a:r>
              <a:rPr lang="es-ES" dirty="0"/>
              <a:t> </a:t>
            </a:r>
            <a:r>
              <a:rPr lang="es-ES" dirty="0" err="1"/>
              <a:t>untuk</a:t>
            </a:r>
            <a:r>
              <a:rPr lang="es-ES" dirty="0"/>
              <a:t> </a:t>
            </a:r>
            <a:r>
              <a:rPr lang="es-ES" dirty="0" err="1"/>
              <a:t>menunjukkan</a:t>
            </a:r>
            <a:r>
              <a:rPr lang="es-ES" dirty="0"/>
              <a:t> status dan 5) Apabila </a:t>
            </a:r>
            <a:r>
              <a:rPr lang="es-ES" dirty="0" err="1"/>
              <a:t>dikonsumsi</a:t>
            </a:r>
            <a:r>
              <a:rPr lang="es-ES" dirty="0"/>
              <a:t> </a:t>
            </a:r>
            <a:r>
              <a:rPr lang="es-ES" dirty="0" err="1"/>
              <a:t>dapat</a:t>
            </a:r>
            <a:r>
              <a:rPr lang="es-ES" dirty="0"/>
              <a:t> </a:t>
            </a:r>
            <a:r>
              <a:rPr lang="es-ES" dirty="0" err="1"/>
              <a:t>merusak</a:t>
            </a:r>
            <a:r>
              <a:rPr lang="es-ES" dirty="0"/>
              <a:t> </a:t>
            </a:r>
            <a:r>
              <a:rPr lang="es-ES" dirty="0" err="1"/>
              <a:t>kesehatan</a:t>
            </a:r>
            <a:r>
              <a:rPr lang="es-ES" dirty="0"/>
              <a:t> dan moral.</a:t>
            </a:r>
            <a:endParaRPr lang="en-US" b="1" dirty="0" smtClean="0"/>
          </a:p>
          <a:p>
            <a:pPr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r>
              <a:rPr lang="en-US" b="1" dirty="0" err="1" smtClean="0"/>
              <a:t>Definisi</a:t>
            </a:r>
            <a:r>
              <a:rPr lang="en-US" b="1" dirty="0" smtClean="0"/>
              <a:t> </a:t>
            </a:r>
            <a:r>
              <a:rPr lang="en-US" b="1" dirty="0" err="1" smtClean="0"/>
              <a:t>Barang</a:t>
            </a:r>
            <a:r>
              <a:rPr lang="en-US" b="1" dirty="0" smtClean="0"/>
              <a:t> </a:t>
            </a:r>
            <a:r>
              <a:rPr lang="en-US" b="1" dirty="0" err="1" smtClean="0"/>
              <a:t>Kena</a:t>
            </a:r>
            <a:r>
              <a:rPr lang="en-US" b="1" dirty="0" smtClean="0"/>
              <a:t> </a:t>
            </a:r>
            <a:r>
              <a:rPr lang="en-US" b="1" dirty="0" err="1" smtClean="0"/>
              <a:t>Pajak</a:t>
            </a:r>
            <a:r>
              <a:rPr lang="en-US" b="1" dirty="0" smtClean="0"/>
              <a:t> yang </a:t>
            </a:r>
            <a:r>
              <a:rPr lang="en-US" b="1" dirty="0" err="1" smtClean="0"/>
              <a:t>tergolong</a:t>
            </a:r>
            <a:r>
              <a:rPr lang="en-US" b="1" dirty="0" smtClean="0"/>
              <a:t> </a:t>
            </a:r>
            <a:r>
              <a:rPr lang="en-US" b="1" dirty="0" err="1" smtClean="0"/>
              <a:t>mewah</a:t>
            </a:r>
            <a:r>
              <a:rPr lang="en-US" b="1" dirty="0" smtClean="0"/>
              <a:t> </a:t>
            </a:r>
          </a:p>
          <a:p>
            <a:pPr marL="220188" indent="-220188" eaLnBrk="1" hangingPunct="1">
              <a:buFontTx/>
              <a:buAutoNum type="arabicPeriod"/>
              <a:defRPr/>
            </a:pPr>
            <a:r>
              <a:rPr lang="sv-SE" dirty="0" smtClean="0"/>
              <a:t>barang yang bukan merupakan barang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;</a:t>
            </a:r>
          </a:p>
          <a:p>
            <a:pPr marL="220188" indent="-220188" eaLnBrk="1" hangingPunct="1">
              <a:buFontTx/>
              <a:buAutoNum type="arabicPeriod"/>
              <a:defRPr/>
            </a:pPr>
            <a:r>
              <a:rPr lang="sv-SE" dirty="0" smtClean="0"/>
              <a:t>barang yang dikonsumsi oleh masyarakat</a:t>
            </a:r>
            <a:r>
              <a:rPr lang="en-US" dirty="0" err="1" smtClean="0"/>
              <a:t>tertentu</a:t>
            </a:r>
            <a:r>
              <a:rPr lang="en-US" dirty="0" smtClean="0"/>
              <a:t>;</a:t>
            </a:r>
          </a:p>
          <a:p>
            <a:pPr marL="220188" indent="-220188" eaLnBrk="1" hangingPunct="1">
              <a:buFontTx/>
              <a:buAutoNum type="arabicPeriod"/>
              <a:defRPr/>
            </a:pP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dikonsumsi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berpenghasilan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endParaRPr lang="en-US" dirty="0" smtClean="0"/>
          </a:p>
          <a:p>
            <a:pPr marL="220188" indent="-220188" eaLnBrk="1" hangingPunct="1">
              <a:buFontTx/>
              <a:buAutoNum type="arabicPeriod"/>
              <a:defRPr/>
            </a:pP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dikonsumsi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status.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barang</a:t>
            </a:r>
            <a:r>
              <a:rPr lang="en-US" b="1" dirty="0" smtClean="0"/>
              <a:t> </a:t>
            </a:r>
            <a:r>
              <a:rPr lang="en-US" b="1" dirty="0" err="1" smtClean="0"/>
              <a:t>jena</a:t>
            </a:r>
            <a:r>
              <a:rPr lang="en-US" b="1" dirty="0" smtClean="0"/>
              <a:t> </a:t>
            </a:r>
            <a:r>
              <a:rPr lang="en-US" b="1" dirty="0" err="1" smtClean="0"/>
              <a:t>pajak</a:t>
            </a:r>
            <a:r>
              <a:rPr lang="en-US" b="1" dirty="0" smtClean="0"/>
              <a:t> </a:t>
            </a:r>
            <a:r>
              <a:rPr lang="en-US" b="1" dirty="0" err="1" smtClean="0"/>
              <a:t>tergolong</a:t>
            </a:r>
            <a:r>
              <a:rPr lang="en-US" b="1" dirty="0" smtClean="0"/>
              <a:t> </a:t>
            </a:r>
            <a:r>
              <a:rPr lang="en-US" b="1" dirty="0" err="1" smtClean="0"/>
              <a:t>mewah</a:t>
            </a:r>
            <a:endParaRPr lang="en-US" b="1" dirty="0" smtClean="0"/>
          </a:p>
          <a:p>
            <a:pPr eaLnBrk="1" hangingPunct="1">
              <a:defRPr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Tergolong</a:t>
            </a:r>
            <a:r>
              <a:rPr lang="en-US" dirty="0" smtClean="0"/>
              <a:t> </a:t>
            </a:r>
            <a:r>
              <a:rPr lang="en-US" dirty="0" err="1" smtClean="0"/>
              <a:t>Mewah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 </a:t>
            </a:r>
            <a:r>
              <a:rPr lang="en-US" dirty="0" err="1" smtClean="0"/>
              <a:t>bermotor</a:t>
            </a:r>
            <a:r>
              <a:rPr lang="en-US" dirty="0" smtClean="0"/>
              <a:t> yang </a:t>
            </a:r>
            <a:r>
              <a:rPr lang="en-US" dirty="0" err="1" smtClean="0"/>
              <a:t>dikenakan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Mewah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10% (</a:t>
            </a:r>
            <a:r>
              <a:rPr lang="en-US" dirty="0" err="1" smtClean="0"/>
              <a:t>sepuluh</a:t>
            </a:r>
            <a:r>
              <a:rPr lang="en-US" dirty="0" smtClean="0"/>
              <a:t> </a:t>
            </a:r>
            <a:r>
              <a:rPr lang="en-US" dirty="0" err="1" smtClean="0"/>
              <a:t>persen</a:t>
            </a:r>
            <a:r>
              <a:rPr lang="en-US" dirty="0" smtClean="0"/>
              <a:t>),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marL="220188" indent="-220188" eaLnBrk="1" hangingPunct="1">
              <a:buFont typeface="+mj-lt"/>
              <a:buAutoNum type="arabicPeriod"/>
              <a:defRPr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, </a:t>
            </a:r>
            <a:r>
              <a:rPr lang="en-US" dirty="0" err="1" smtClean="0"/>
              <a:t>pesawat</a:t>
            </a:r>
            <a:r>
              <a:rPr lang="en-US" dirty="0" smtClean="0"/>
              <a:t> </a:t>
            </a:r>
            <a:r>
              <a:rPr lang="en-US" dirty="0" err="1" smtClean="0"/>
              <a:t>pendingin</a:t>
            </a:r>
            <a:r>
              <a:rPr lang="en-US" dirty="0" smtClean="0"/>
              <a:t>, </a:t>
            </a:r>
            <a:r>
              <a:rPr lang="en-US" dirty="0" err="1" smtClean="0"/>
              <a:t>pesawat</a:t>
            </a:r>
            <a:r>
              <a:rPr lang="en-US" dirty="0" smtClean="0"/>
              <a:t> </a:t>
            </a:r>
            <a:r>
              <a:rPr lang="en-US" dirty="0" err="1" smtClean="0"/>
              <a:t>pemanas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pesawat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;</a:t>
            </a:r>
          </a:p>
          <a:p>
            <a:pPr marL="220188" indent="-220188" eaLnBrk="1" hangingPunct="1">
              <a:buFont typeface="+mj-lt"/>
              <a:buAutoNum type="arabicPeriod"/>
              <a:defRPr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perlengkapan</a:t>
            </a:r>
            <a:r>
              <a:rPr lang="en-US" dirty="0" smtClean="0"/>
              <a:t> </a:t>
            </a:r>
            <a:r>
              <a:rPr lang="en-US" dirty="0" err="1" smtClean="0"/>
              <a:t>olah</a:t>
            </a:r>
            <a:r>
              <a:rPr lang="en-US" dirty="0" smtClean="0"/>
              <a:t> raga;</a:t>
            </a:r>
          </a:p>
          <a:p>
            <a:pPr marL="220188" indent="-220188" eaLnBrk="1" hangingPunct="1">
              <a:buFont typeface="+mj-lt"/>
              <a:buAutoNum type="arabicPeriod"/>
              <a:defRPr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pengatur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;</a:t>
            </a:r>
          </a:p>
          <a:p>
            <a:pPr marL="220188" indent="-220188" eaLnBrk="1" hangingPunct="1">
              <a:buFont typeface="+mj-lt"/>
              <a:buAutoNum type="arabicPeriod"/>
              <a:defRPr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perekam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reproduksi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pesawat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siaran</a:t>
            </a:r>
            <a:r>
              <a:rPr lang="en-US" dirty="0" smtClean="0"/>
              <a:t> radio;</a:t>
            </a:r>
          </a:p>
          <a:p>
            <a:pPr marL="220188" indent="-220188" eaLnBrk="1" hangingPunct="1">
              <a:buFont typeface="+mj-lt"/>
              <a:buAutoNum type="arabicPeriod"/>
              <a:defRPr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fotografi</a:t>
            </a:r>
            <a:r>
              <a:rPr lang="en-US" dirty="0" smtClean="0"/>
              <a:t>,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sinematografi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perlengkapannya</a:t>
            </a:r>
            <a:r>
              <a:rPr lang="en-US" dirty="0" smtClean="0"/>
              <a:t>.</a:t>
            </a:r>
          </a:p>
          <a:p>
            <a:pPr eaLnBrk="1" hangingPunct="1">
              <a:buFont typeface="+mj-lt"/>
              <a:buNone/>
              <a:defRPr/>
            </a:pPr>
            <a:endParaRPr lang="en-US" dirty="0" smtClean="0"/>
          </a:p>
          <a:p>
            <a:pPr eaLnBrk="1" hangingPunct="1">
              <a:buFont typeface="+mj-lt"/>
              <a:buNone/>
              <a:defRPr/>
            </a:pPr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menghitung</a:t>
            </a:r>
            <a:r>
              <a:rPr lang="en-US" b="1" dirty="0" smtClean="0"/>
              <a:t> </a:t>
            </a:r>
            <a:r>
              <a:rPr lang="en-US" b="1" dirty="0" err="1" smtClean="0"/>
              <a:t>PPnBM</a:t>
            </a:r>
            <a:endParaRPr lang="en-US" b="1" dirty="0" smtClean="0"/>
          </a:p>
          <a:p>
            <a:pPr eaLnBrk="1" hangingPunct="1">
              <a:defRPr/>
            </a:pP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“D” </a:t>
            </a:r>
            <a:r>
              <a:rPr lang="en-US" dirty="0" err="1" smtClean="0"/>
              <a:t>mengimpor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tergolong</a:t>
            </a:r>
            <a:r>
              <a:rPr lang="en-US" dirty="0" smtClean="0"/>
              <a:t> </a:t>
            </a:r>
            <a:r>
              <a:rPr lang="en-US" dirty="0" err="1" smtClean="0"/>
              <a:t>Mewah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Rp5.000.000,00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tergolong</a:t>
            </a:r>
            <a:r>
              <a:rPr lang="en-US" dirty="0" smtClean="0"/>
              <a:t> </a:t>
            </a:r>
            <a:r>
              <a:rPr lang="en-US" dirty="0" err="1" smtClean="0"/>
              <a:t>mewah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dikenai</a:t>
            </a:r>
            <a:r>
              <a:rPr lang="en-US" dirty="0" smtClean="0"/>
              <a:t> PPN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dikenai</a:t>
            </a:r>
            <a:r>
              <a:rPr lang="en-US" dirty="0" smtClean="0"/>
              <a:t> </a:t>
            </a:r>
            <a:r>
              <a:rPr lang="en-US" dirty="0" err="1" smtClean="0"/>
              <a:t>PPnBM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20%.</a:t>
            </a:r>
            <a:br>
              <a:rPr lang="en-US" dirty="0" smtClean="0"/>
            </a:br>
            <a:r>
              <a:rPr lang="en-US" dirty="0" err="1" smtClean="0"/>
              <a:t>Penghitungan</a:t>
            </a:r>
            <a:r>
              <a:rPr lang="en-US" dirty="0" smtClean="0"/>
              <a:t> PPN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PPnBM</a:t>
            </a:r>
            <a:r>
              <a:rPr lang="en-US" dirty="0" smtClean="0"/>
              <a:t> yang </a:t>
            </a:r>
            <a:r>
              <a:rPr lang="en-US" dirty="0" err="1" smtClean="0"/>
              <a:t>terutang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tergolong</a:t>
            </a:r>
            <a:r>
              <a:rPr lang="en-US" dirty="0" smtClean="0"/>
              <a:t> </a:t>
            </a:r>
            <a:r>
              <a:rPr lang="en-US" dirty="0" err="1" smtClean="0"/>
              <a:t>mewah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Pengenaan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= </a:t>
            </a:r>
            <a:r>
              <a:rPr lang="en-US" dirty="0" err="1" smtClean="0"/>
              <a:t>Rp</a:t>
            </a:r>
            <a:r>
              <a:rPr lang="en-US" dirty="0" smtClean="0"/>
              <a:t> 5.000.000,00</a:t>
            </a:r>
          </a:p>
          <a:p>
            <a:pPr eaLnBrk="1" hangingPunct="1">
              <a:defRPr/>
            </a:pPr>
            <a:r>
              <a:rPr lang="en-US" dirty="0" smtClean="0"/>
              <a:t>PPN 	= 10% x Rp5.000.000,00 = Rp500.000,00</a:t>
            </a:r>
          </a:p>
          <a:p>
            <a:pPr eaLnBrk="1" hangingPunct="1">
              <a:defRPr/>
            </a:pPr>
            <a:r>
              <a:rPr lang="en-US" dirty="0" err="1" smtClean="0"/>
              <a:t>PPn</a:t>
            </a:r>
            <a:r>
              <a:rPr lang="en-US" dirty="0" smtClean="0"/>
              <a:t> BM 	= 20% x Rp5.000.000,00 = Rp1.000.000,00</a:t>
            </a:r>
          </a:p>
          <a:p>
            <a:pPr eaLnBrk="1" hangingPunct="1">
              <a:buFont typeface="+mj-lt"/>
              <a:buNone/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smtClean="0"/>
              <a:t>Tarif Pajak Pertambahan Nilai sebesar 0% (nol persen) </a:t>
            </a:r>
            <a:r>
              <a:rPr lang="en-US" smtClean="0"/>
              <a:t>diterapkan atas:</a:t>
            </a:r>
          </a:p>
          <a:p>
            <a:pPr eaLnBrk="1" hangingPunct="1"/>
            <a:r>
              <a:rPr lang="en-US" smtClean="0"/>
              <a:t>a. ekspor Barang Kena Pajak Berwujud;</a:t>
            </a:r>
          </a:p>
          <a:p>
            <a:pPr eaLnBrk="1" hangingPunct="1"/>
            <a:r>
              <a:rPr lang="en-US" smtClean="0"/>
              <a:t>b. ekspor Barang Kena Pajak Tidak Berwujud; dan</a:t>
            </a:r>
          </a:p>
          <a:p>
            <a:pPr eaLnBrk="1" hangingPunct="1"/>
            <a:r>
              <a:rPr lang="pl-PL" smtClean="0"/>
              <a:t>c. ekspor Jasa Kena Pajak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Tarif Pajak Penjualan atas Barang Mewah dapat ditetapkan dalam beberapa kelompok tarif, yaitu tarif paling rendah 10% (sepuluh persen) dan paling tinggi </a:t>
            </a:r>
            <a:r>
              <a:rPr lang="fi-FI" smtClean="0"/>
              <a:t>200% (dua ratus persen). Perbedaan kelompok tarif </a:t>
            </a:r>
            <a:r>
              <a:rPr lang="sv-SE" smtClean="0"/>
              <a:t>tersebut didasarkan pada pengelompokan Barang </a:t>
            </a:r>
            <a:r>
              <a:rPr lang="en-US" smtClean="0"/>
              <a:t>Kena Pajak yang tergolong mewah yang dikenai Pajak Penjualan atas Barang Mewah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Pajak Penjualan atas Barang Mewah adalah pajak </a:t>
            </a:r>
            <a:r>
              <a:rPr lang="sv-SE" smtClean="0"/>
              <a:t>yang dikenakan atas konsumsi Barang Kena Pajak </a:t>
            </a:r>
            <a:r>
              <a:rPr lang="en-US" smtClean="0"/>
              <a:t>yang tergolong mewah di dalam Daerah Pabean. Oleh karena itu, Barang Kena Pajak yang tergolong mewah </a:t>
            </a:r>
            <a:r>
              <a:rPr lang="nn-NO" smtClean="0"/>
              <a:t>yang diekspor atau dikonsumsi di luar Daerah </a:t>
            </a:r>
            <a:r>
              <a:rPr lang="en-US" smtClean="0"/>
              <a:t>Pabean dikenai Pajak Penjualan atas Barang Mewah dengan tarif 0% (nol persen).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smtClean="0"/>
              <a:t>Definisi harga jual:</a:t>
            </a:r>
          </a:p>
          <a:p>
            <a:pPr eaLnBrk="1" hangingPunct="1"/>
            <a:r>
              <a:rPr lang="en-US" smtClean="0"/>
              <a:t>nilai berupa uang, termasuk semua biaya yang diminta atau seharusnya  diminta oleh penjual karena penyerahan Barang Kena Pajak, tidak termasuk Pajak Pertambahan Nilai yang dipungut menurut Undang-undang ini dan  potongan harga yang dicantumkan </a:t>
            </a:r>
            <a:br>
              <a:rPr lang="en-US" smtClean="0"/>
            </a:br>
            <a:r>
              <a:rPr lang="en-US" smtClean="0"/>
              <a:t>dalam Faktur Pajak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Contoh:</a:t>
            </a:r>
          </a:p>
          <a:p>
            <a:pPr eaLnBrk="1" hangingPunct="1"/>
            <a:r>
              <a:rPr lang="pt-BR" smtClean="0"/>
              <a:t>Harga AC </a:t>
            </a:r>
            <a:r>
              <a:rPr lang="en-US" smtClean="0"/>
              <a:t> 			</a:t>
            </a:r>
            <a:r>
              <a:rPr lang="pt-BR" smtClean="0"/>
              <a:t>100.000.000,-</a:t>
            </a:r>
            <a:endParaRPr lang="en-US" smtClean="0"/>
          </a:p>
          <a:p>
            <a:pPr eaLnBrk="1" hangingPunct="1"/>
            <a:r>
              <a:rPr lang="pt-BR" smtClean="0"/>
              <a:t>Biaya pengiriman </a:t>
            </a:r>
            <a:r>
              <a:rPr lang="en-US" smtClean="0"/>
              <a:t>		   </a:t>
            </a:r>
            <a:r>
              <a:rPr lang="pt-BR" smtClean="0"/>
              <a:t>6.000.000,-</a:t>
            </a:r>
            <a:endParaRPr lang="en-US" smtClean="0"/>
          </a:p>
          <a:p>
            <a:pPr eaLnBrk="1" hangingPunct="1"/>
            <a:r>
              <a:rPr lang="pt-BR" smtClean="0"/>
              <a:t>Biaya pemasangan </a:t>
            </a:r>
            <a:r>
              <a:rPr lang="en-US" smtClean="0"/>
              <a:t>		 </a:t>
            </a:r>
            <a:r>
              <a:rPr lang="pt-BR" u="sng" smtClean="0"/>
              <a:t>11.000.000,-</a:t>
            </a:r>
            <a:endParaRPr lang="en-US" smtClean="0"/>
          </a:p>
          <a:p>
            <a:pPr eaLnBrk="1" hangingPunct="1"/>
            <a:r>
              <a:rPr lang="pt-BR" smtClean="0"/>
              <a:t>Jumlah yang dibayar		117.000.000,-</a:t>
            </a:r>
          </a:p>
          <a:p>
            <a:pPr eaLnBrk="1" hangingPunct="1"/>
            <a:r>
              <a:rPr lang="pt-BR" smtClean="0"/>
              <a:t>Yang menjadi DPP PPN adalah Rp. 117.000.000,-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/>
              <a:t>Pajak</a:t>
            </a:r>
            <a:r>
              <a:rPr lang="en-US" b="1" dirty="0" smtClean="0"/>
              <a:t> </a:t>
            </a:r>
            <a:r>
              <a:rPr lang="en-US" b="1" dirty="0" err="1" smtClean="0"/>
              <a:t>objektif</a:t>
            </a:r>
            <a:endParaRPr lang="en-US" b="1" dirty="0" smtClean="0"/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PPN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mempnyai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. </a:t>
            </a:r>
            <a:r>
              <a:rPr lang="en-US" dirty="0" err="1" smtClean="0"/>
              <a:t>Siapapun</a:t>
            </a:r>
            <a:r>
              <a:rPr lang="en-US" dirty="0" smtClean="0"/>
              <a:t> yang </a:t>
            </a:r>
            <a:r>
              <a:rPr lang="en-US" dirty="0" err="1" smtClean="0"/>
              <a:t>mengonsumsi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PPN,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diperlakukan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PPN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 smtClean="0"/>
              <a:t>Multistage </a:t>
            </a: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PPN </a:t>
            </a:r>
            <a:r>
              <a:rPr lang="en-US" dirty="0" err="1" smtClean="0"/>
              <a:t>dikenakan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endParaRPr lang="en-US" dirty="0" smtClean="0"/>
          </a:p>
          <a:p>
            <a:pPr marL="220188" indent="-220188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/>
              <a:t>Faktur</a:t>
            </a:r>
            <a:r>
              <a:rPr lang="en-US" b="1" dirty="0" smtClean="0"/>
              <a:t> </a:t>
            </a:r>
            <a:r>
              <a:rPr lang="en-US" b="1" dirty="0" err="1" smtClean="0"/>
              <a:t>Pajak</a:t>
            </a:r>
            <a:r>
              <a:rPr lang="en-US" b="1" dirty="0" smtClean="0"/>
              <a:t>, </a:t>
            </a:r>
            <a:r>
              <a:rPr lang="en-US" b="1" dirty="0" err="1" smtClean="0"/>
              <a:t>artinya</a:t>
            </a:r>
            <a:r>
              <a:rPr lang="en-US" b="1" dirty="0" smtClean="0"/>
              <a:t> </a:t>
            </a:r>
            <a:r>
              <a:rPr lang="en-US" b="1" dirty="0" err="1" smtClean="0"/>
              <a:t>pemungutan</a:t>
            </a:r>
            <a:r>
              <a:rPr lang="en-US" b="1" dirty="0" smtClean="0"/>
              <a:t> PPN </a:t>
            </a:r>
            <a:r>
              <a:rPr lang="en-US" b="1" dirty="0" err="1" smtClean="0"/>
              <a:t>menggunakan</a:t>
            </a:r>
            <a:r>
              <a:rPr lang="en-US" b="1" dirty="0" smtClean="0"/>
              <a:t> </a:t>
            </a:r>
            <a:r>
              <a:rPr lang="en-US" b="1" dirty="0" err="1" smtClean="0"/>
              <a:t>mekanisme</a:t>
            </a:r>
            <a:r>
              <a:rPr lang="en-US" b="1" dirty="0" smtClean="0"/>
              <a:t> </a:t>
            </a:r>
            <a:r>
              <a:rPr lang="en-US" b="1" dirty="0" err="1" smtClean="0"/>
              <a:t>faktur</a:t>
            </a:r>
            <a:r>
              <a:rPr lang="en-US" b="1" dirty="0" smtClean="0"/>
              <a:t> </a:t>
            </a:r>
            <a:r>
              <a:rPr lang="en-US" b="1" dirty="0" err="1" smtClean="0"/>
              <a:t>pajak</a:t>
            </a:r>
            <a:endParaRPr lang="en-US" b="1" dirty="0" smtClean="0"/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menanggung</a:t>
            </a:r>
            <a:r>
              <a:rPr lang="en-US" dirty="0" smtClean="0"/>
              <a:t> PPN. </a:t>
            </a:r>
            <a:r>
              <a:rPr lang="en-US" dirty="0" err="1" smtClean="0"/>
              <a:t>Pemungut</a:t>
            </a:r>
            <a:r>
              <a:rPr lang="en-US" dirty="0" smtClean="0"/>
              <a:t> PPN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pedagang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pedagang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menerbitkan</a:t>
            </a:r>
            <a:r>
              <a:rPr lang="en-US" dirty="0" smtClean="0"/>
              <a:t> </a:t>
            </a:r>
            <a:r>
              <a:rPr lang="en-US" dirty="0" err="1" smtClean="0"/>
              <a:t>faktur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.</a:t>
            </a: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PPN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pajak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r>
              <a:rPr lang="en-US" b="1" dirty="0" smtClean="0"/>
              <a:t> </a:t>
            </a:r>
            <a:r>
              <a:rPr lang="en-US" b="1" dirty="0" err="1" smtClean="0"/>
              <a:t>konsumsi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negeri</a:t>
            </a:r>
            <a:endParaRPr lang="en-US" b="1" dirty="0" smtClean="0"/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yuridis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. </a:t>
            </a:r>
            <a:r>
              <a:rPr lang="en-US" dirty="0" err="1" smtClean="0"/>
              <a:t>Maksudnya</a:t>
            </a:r>
            <a:r>
              <a:rPr lang="en-US" dirty="0" smtClean="0"/>
              <a:t>, yang </a:t>
            </a:r>
            <a:r>
              <a:rPr lang="en-US" dirty="0" err="1" smtClean="0"/>
              <a:t>dikenai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dikonsumsi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.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, </a:t>
            </a:r>
            <a:r>
              <a:rPr lang="en-US" dirty="0" err="1" smtClean="0"/>
              <a:t>pengenaan</a:t>
            </a:r>
            <a:r>
              <a:rPr lang="en-US" dirty="0" smtClean="0"/>
              <a:t> PPN </a:t>
            </a:r>
            <a:r>
              <a:rPr lang="en-US" dirty="0" err="1" smtClean="0"/>
              <a:t>pada</a:t>
            </a:r>
            <a:r>
              <a:rPr lang="en-US" dirty="0" smtClean="0"/>
              <a:t> area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dibebankan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,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pengkreditan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. </a:t>
            </a: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PPN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Pajak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Langsung</a:t>
            </a:r>
            <a:endParaRPr lang="en-US" b="1" dirty="0" smtClean="0"/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pajaknya</a:t>
            </a:r>
            <a:r>
              <a:rPr lang="en-US" dirty="0" smtClean="0"/>
              <a:t> </a:t>
            </a:r>
            <a:r>
              <a:rPr lang="en-US" dirty="0" err="1" smtClean="0"/>
              <a:t>dipikul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penanggung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penyetoran</a:t>
            </a:r>
            <a:r>
              <a:rPr lang="en-US" dirty="0" smtClean="0"/>
              <a:t> PPN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Negara </a:t>
            </a:r>
            <a:r>
              <a:rPr lang="en-US" dirty="0" err="1" smtClean="0"/>
              <a:t>dibebankan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kata lain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PPN, </a:t>
            </a:r>
            <a:r>
              <a:rPr lang="en-US" dirty="0" err="1" smtClean="0"/>
              <a:t>pemikul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PPN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penanggungjawab</a:t>
            </a:r>
            <a:r>
              <a:rPr lang="en-US" dirty="0" smtClean="0"/>
              <a:t> </a:t>
            </a:r>
            <a:r>
              <a:rPr lang="en-US" dirty="0" err="1" smtClean="0"/>
              <a:t>penyetoran</a:t>
            </a:r>
            <a:r>
              <a:rPr lang="en-US" dirty="0" smtClean="0"/>
              <a:t> PPN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Negara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 smtClean="0"/>
              <a:t>Definisi</a:t>
            </a:r>
            <a:r>
              <a:rPr lang="en-US" b="1" dirty="0" smtClean="0"/>
              <a:t> </a:t>
            </a:r>
            <a:r>
              <a:rPr lang="en-US" b="1" dirty="0" err="1" smtClean="0"/>
              <a:t>pemakaian</a:t>
            </a:r>
            <a:r>
              <a:rPr lang="en-US" b="1" dirty="0" smtClean="0"/>
              <a:t> </a:t>
            </a:r>
            <a:r>
              <a:rPr lang="en-US" b="1" dirty="0" err="1" smtClean="0"/>
              <a:t>sendiri</a:t>
            </a:r>
            <a:r>
              <a:rPr lang="en-US" b="1" dirty="0" smtClean="0"/>
              <a:t> BKP </a:t>
            </a:r>
            <a:r>
              <a:rPr lang="en-US" b="1" dirty="0" err="1" smtClean="0"/>
              <a:t>dan</a:t>
            </a:r>
            <a:r>
              <a:rPr lang="en-US" b="1" dirty="0" smtClean="0"/>
              <a:t> JKP:</a:t>
            </a:r>
          </a:p>
          <a:p>
            <a:pPr marL="220188" indent="-220188" eaLnBrk="1" hangingPunct="1">
              <a:buFont typeface="+mj-lt"/>
              <a:buAutoNum type="arabicPeriod"/>
              <a:defRPr/>
            </a:pP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pengurus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karyawannya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Pabrikan</a:t>
            </a:r>
            <a:r>
              <a:rPr lang="en-US" dirty="0" smtClean="0"/>
              <a:t> </a:t>
            </a:r>
            <a:r>
              <a:rPr lang="en-US" dirty="0" err="1" smtClean="0"/>
              <a:t>minuman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produksinya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endParaRPr lang="en-US" dirty="0" smtClean="0"/>
          </a:p>
          <a:p>
            <a:pPr marL="220188" indent="-220188" eaLnBrk="1" hangingPunct="1">
              <a:buFont typeface="+mj-lt"/>
              <a:buAutoNum type="arabicPeriod"/>
              <a:defRPr/>
            </a:pP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pengurus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karyawannya</a:t>
            </a:r>
            <a:r>
              <a:rPr lang="en-US" dirty="0" smtClean="0"/>
              <a:t>. 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b="1" dirty="0" err="1" smtClean="0"/>
              <a:t>Definisi</a:t>
            </a:r>
            <a:r>
              <a:rPr lang="en-US" b="1" dirty="0" smtClean="0"/>
              <a:t> </a:t>
            </a:r>
            <a:r>
              <a:rPr lang="en-US" b="1" dirty="0" err="1" smtClean="0"/>
              <a:t>pemakaian</a:t>
            </a:r>
            <a:r>
              <a:rPr lang="en-US" b="1" dirty="0" smtClean="0"/>
              <a:t> </a:t>
            </a:r>
            <a:r>
              <a:rPr lang="en-US" b="1" dirty="0" err="1" smtClean="0"/>
              <a:t>sendiri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produktif</a:t>
            </a:r>
            <a:r>
              <a:rPr lang="en-US" b="1" dirty="0" smtClean="0"/>
              <a:t>:</a:t>
            </a:r>
          </a:p>
          <a:p>
            <a:pPr eaLnBrk="1" hangingPunct="1">
              <a:defRPr/>
            </a:pP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produktif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BKP/JKP yang </a:t>
            </a:r>
            <a:r>
              <a:rPr lang="en-US" dirty="0" err="1" smtClean="0"/>
              <a:t>nyata-nyata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, yang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distribusi</a:t>
            </a:r>
            <a:r>
              <a:rPr lang="en-US" dirty="0" smtClean="0"/>
              <a:t>, </a:t>
            </a:r>
            <a:r>
              <a:rPr lang="en-US" dirty="0" err="1" smtClean="0"/>
              <a:t>pemasaran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. 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b="1" dirty="0" err="1" smtClean="0"/>
              <a:t>Contoh</a:t>
            </a:r>
            <a:r>
              <a:rPr lang="en-US" b="1" dirty="0" smtClean="0"/>
              <a:t>:</a:t>
            </a:r>
          </a:p>
          <a:p>
            <a:pPr marL="220188" indent="-220188" eaLnBrk="1" hangingPunct="1">
              <a:buFont typeface="+mj-lt"/>
              <a:buAutoNum type="arabicPeriod"/>
              <a:defRPr/>
            </a:pPr>
            <a:r>
              <a:rPr lang="en-US" dirty="0" err="1" smtClean="0"/>
              <a:t>Pabrikan</a:t>
            </a:r>
            <a:r>
              <a:rPr lang="en-US" dirty="0" smtClean="0"/>
              <a:t> </a:t>
            </a:r>
            <a:r>
              <a:rPr lang="en-US" dirty="0" err="1" smtClean="0"/>
              <a:t>truk</a:t>
            </a:r>
            <a:r>
              <a:rPr lang="en-US" dirty="0" smtClean="0"/>
              <a:t> </a:t>
            </a:r>
            <a:r>
              <a:rPr lang="en-US" dirty="0" err="1" smtClean="0"/>
              <a:t>mempergunakan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truk</a:t>
            </a:r>
            <a:r>
              <a:rPr lang="en-US" dirty="0" smtClean="0"/>
              <a:t> yang </a:t>
            </a:r>
            <a:r>
              <a:rPr lang="en-US" dirty="0" err="1" smtClean="0"/>
              <a:t>diproduksinya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mengangkut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cadang</a:t>
            </a:r>
            <a:r>
              <a:rPr lang="en-US" dirty="0" smtClean="0"/>
              <a:t>. </a:t>
            </a:r>
          </a:p>
          <a:p>
            <a:pPr marL="220188" indent="-220188" eaLnBrk="1" hangingPunct="1">
              <a:buFont typeface="+mj-lt"/>
              <a:buAutoNum type="arabicPeriod"/>
              <a:defRPr/>
            </a:pPr>
            <a:r>
              <a:rPr lang="en-US" dirty="0" smtClean="0"/>
              <a:t>Perusahaan </a:t>
            </a:r>
            <a:r>
              <a:rPr lang="en-US" dirty="0" err="1" smtClean="0"/>
              <a:t>telekomunikasi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teleponnya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mitra</a:t>
            </a:r>
            <a:r>
              <a:rPr lang="en-US" dirty="0" smtClean="0"/>
              <a:t> </a:t>
            </a:r>
            <a:r>
              <a:rPr lang="en-US" dirty="0" err="1" smtClean="0"/>
              <a:t>bisnisnya</a:t>
            </a:r>
            <a:r>
              <a:rPr lang="en-US" dirty="0" smtClean="0"/>
              <a:t>. 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b="1" dirty="0" err="1" smtClean="0"/>
              <a:t>Definisi</a:t>
            </a:r>
            <a:r>
              <a:rPr lang="en-US" b="1" dirty="0" smtClean="0"/>
              <a:t> </a:t>
            </a:r>
            <a:r>
              <a:rPr lang="en-US" b="1" dirty="0" err="1" smtClean="0"/>
              <a:t>pemberian</a:t>
            </a:r>
            <a:r>
              <a:rPr lang="en-US" b="1" dirty="0" smtClean="0"/>
              <a:t> </a:t>
            </a:r>
            <a:r>
              <a:rPr lang="en-US" b="1" dirty="0" err="1" smtClean="0"/>
              <a:t>Cuma-Cuma</a:t>
            </a:r>
            <a:r>
              <a:rPr lang="en-US" b="1" dirty="0" smtClean="0"/>
              <a:t> BKP</a:t>
            </a:r>
          </a:p>
          <a:p>
            <a:pPr eaLnBrk="1" hangingPunct="1">
              <a:defRPr/>
            </a:pP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cuma-cuma</a:t>
            </a:r>
            <a:r>
              <a:rPr lang="en-US" dirty="0" smtClean="0"/>
              <a:t> BKP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imbalan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/</a:t>
            </a:r>
            <a:r>
              <a:rPr lang="en-US" dirty="0" err="1" smtClean="0"/>
              <a:t>pembeli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Pabrik</a:t>
            </a:r>
            <a:r>
              <a:rPr lang="en-US" dirty="0" smtClean="0"/>
              <a:t> mi </a:t>
            </a:r>
            <a:r>
              <a:rPr lang="en-US" dirty="0" err="1" smtClean="0"/>
              <a:t>instan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relasinya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b="1" dirty="0" err="1" smtClean="0"/>
              <a:t>Definisi</a:t>
            </a:r>
            <a:r>
              <a:rPr lang="en-US" b="1" dirty="0" smtClean="0"/>
              <a:t> </a:t>
            </a:r>
            <a:r>
              <a:rPr lang="en-US" b="1" dirty="0" err="1" smtClean="0"/>
              <a:t>pemberian</a:t>
            </a:r>
            <a:r>
              <a:rPr lang="en-US" b="1" dirty="0" smtClean="0"/>
              <a:t> </a:t>
            </a:r>
            <a:r>
              <a:rPr lang="en-US" b="1" dirty="0" err="1" smtClean="0"/>
              <a:t>Cuma-Cuma</a:t>
            </a:r>
            <a:r>
              <a:rPr lang="en-US" b="1" dirty="0" smtClean="0"/>
              <a:t> JKP</a:t>
            </a:r>
          </a:p>
          <a:p>
            <a:pPr eaLnBrk="1" hangingPunct="1">
              <a:defRPr/>
            </a:pP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cuma-cuma</a:t>
            </a:r>
            <a:r>
              <a:rPr lang="en-US" dirty="0" smtClean="0"/>
              <a:t> JKP </a:t>
            </a:r>
            <a:r>
              <a:rPr lang="en-US" dirty="0" err="1" smtClean="0"/>
              <a:t>adalah</a:t>
            </a:r>
            <a:r>
              <a:rPr lang="en-US" dirty="0" smtClean="0"/>
              <a:t>  </a:t>
            </a:r>
            <a:r>
              <a:rPr lang="en-US" dirty="0" err="1" smtClean="0"/>
              <a:t>pemberian</a:t>
            </a:r>
            <a:r>
              <a:rPr lang="en-US" dirty="0" smtClean="0"/>
              <a:t> JKP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imbalan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:  Perusahaan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persewaan</a:t>
            </a:r>
            <a:r>
              <a:rPr lang="en-US" dirty="0" smtClean="0"/>
              <a:t> </a:t>
            </a:r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peralatannya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korban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longsor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 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Contoh; </a:t>
            </a:r>
          </a:p>
          <a:p>
            <a:pPr eaLnBrk="1" hangingPunct="1"/>
            <a:r>
              <a:rPr lang="en-US" smtClean="0"/>
              <a:t>Pengusaha Kena Pajak “D” menyerahkan Barang Kena Pajak secara Cuma-Cuma untuk membantu korban bencana merapi Yogyakarta senilai Rp. 330.000.000 termasuk laba 10%. Berapa PPN yang terutang atas penyerahan BKP tersebut: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DPP	=    </a:t>
            </a:r>
            <a:r>
              <a:rPr lang="en-US" u="sng" smtClean="0"/>
              <a:t>        100      </a:t>
            </a:r>
            <a:r>
              <a:rPr lang="en-US" smtClean="0"/>
              <a:t>  x harga jual termasuk laba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	      100 + %laba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	= </a:t>
            </a:r>
            <a:r>
              <a:rPr lang="en-US" u="sng" smtClean="0"/>
              <a:t>      100     </a:t>
            </a:r>
            <a:r>
              <a:rPr lang="en-US" smtClean="0"/>
              <a:t>  x Rp. 330.000.000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	         110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	= Rp. 300.000.000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PPN	= 10% x Rp. 300.000.000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	= Rp. 30.000.000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 smtClean="0"/>
              <a:t>Ketentuan</a:t>
            </a:r>
            <a:r>
              <a:rPr lang="en-US" b="1" dirty="0" smtClean="0"/>
              <a:t> </a:t>
            </a:r>
            <a:r>
              <a:rPr lang="en-US" b="1" dirty="0" err="1" smtClean="0"/>
              <a:t>mengenai</a:t>
            </a:r>
            <a:r>
              <a:rPr lang="en-US" b="1" dirty="0" smtClean="0"/>
              <a:t> </a:t>
            </a:r>
            <a:r>
              <a:rPr lang="en-US" b="1" dirty="0" err="1" smtClean="0"/>
              <a:t>Pajak</a:t>
            </a:r>
            <a:r>
              <a:rPr lang="en-US" b="1" dirty="0" smtClean="0"/>
              <a:t> </a:t>
            </a:r>
            <a:r>
              <a:rPr lang="en-US" b="1" dirty="0" err="1" smtClean="0"/>
              <a:t>Masukan</a:t>
            </a:r>
            <a:r>
              <a:rPr lang="en-US" b="1" dirty="0" smtClean="0"/>
              <a:t>:</a:t>
            </a:r>
          </a:p>
          <a:p>
            <a:pPr eaLnBrk="1" hangingPunct="1">
              <a:defRPr/>
            </a:pPr>
            <a:endParaRPr lang="en-US" dirty="0" smtClean="0"/>
          </a:p>
          <a:p>
            <a:pPr marL="220188" indent="-220188" eaLnBrk="1" hangingPunct="1">
              <a:buFont typeface="+mj-lt"/>
              <a:buAutoNum type="arabicPeriod"/>
              <a:defRPr/>
            </a:pP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pengimpor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Daerah </a:t>
            </a:r>
            <a:r>
              <a:rPr lang="en-US" dirty="0" err="1" smtClean="0"/>
              <a:t>Pabean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Daerah </a:t>
            </a:r>
            <a:r>
              <a:rPr lang="en-US" dirty="0" err="1" smtClean="0"/>
              <a:t>Pabean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Pertambahan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pungutan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. </a:t>
            </a:r>
          </a:p>
          <a:p>
            <a:pPr marL="220188" indent="-220188" eaLnBrk="1" hangingPunct="1">
              <a:buFont typeface="+mj-lt"/>
              <a:buAutoNum type="arabicPeriod"/>
              <a:defRPr/>
            </a:pP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Pertambahan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fi-FI" dirty="0" smtClean="0"/>
              <a:t>Barang Kena Pajak, penerima Jasa Kena Pajak, </a:t>
            </a:r>
            <a:r>
              <a:rPr lang="en-US" dirty="0" err="1" smtClean="0"/>
              <a:t>pengimpor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Daerah </a:t>
            </a:r>
            <a:r>
              <a:rPr lang="en-US" dirty="0" err="1" smtClean="0"/>
              <a:t>Pabean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Daerah </a:t>
            </a:r>
            <a:r>
              <a:rPr lang="en-US" dirty="0" err="1" smtClean="0"/>
              <a:t>Pabean</a:t>
            </a:r>
            <a:r>
              <a:rPr lang="en-US" dirty="0" smtClean="0"/>
              <a:t> yang </a:t>
            </a:r>
            <a:r>
              <a:rPr lang="en-US" dirty="0" err="1" smtClean="0"/>
              <a:t>berstatus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.</a:t>
            </a:r>
          </a:p>
          <a:p>
            <a:pPr marL="220188" indent="-220188" eaLnBrk="1" hangingPunct="1">
              <a:buFont typeface="+mj-lt"/>
              <a:buAutoNum type="arabicPeriod"/>
              <a:defRPr/>
            </a:pP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yang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dikreditkan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yang </a:t>
            </a:r>
            <a:r>
              <a:rPr lang="en-US" dirty="0" err="1" smtClean="0"/>
              <a:t>dipungutnya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pPr marL="220188" indent="-220188" eaLnBrk="1" hangingPunct="1">
              <a:buFont typeface="+mj-lt"/>
              <a:buAutoNum type="arabicPeriod"/>
              <a:defRPr/>
            </a:pP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, </a:t>
            </a:r>
            <a:r>
              <a:rPr lang="en-US" dirty="0" err="1" smtClean="0"/>
              <a:t>selisihnya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Pertambahan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disetor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.</a:t>
            </a:r>
          </a:p>
          <a:p>
            <a:pPr marL="220188" indent="-220188" eaLnBrk="1" hangingPunct="1">
              <a:buFont typeface="+mj-lt"/>
              <a:buAutoNum type="arabicPeriod"/>
              <a:defRPr/>
            </a:pP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dikreditkan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, </a:t>
            </a:r>
            <a:r>
              <a:rPr lang="fi-FI" dirty="0" smtClean="0"/>
              <a:t>selisihnya merupakan kelebihan pajak yang </a:t>
            </a:r>
            <a:r>
              <a:rPr lang="en-US" dirty="0" err="1" smtClean="0"/>
              <a:t>dikompensasikan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.</a:t>
            </a:r>
          </a:p>
          <a:p>
            <a:pPr marL="220188" indent="-220188" eaLnBrk="1" hangingPunct="1">
              <a:buFont typeface="+mj-lt"/>
              <a:buAutoNum type="arabicPeriod"/>
              <a:defRPr/>
            </a:pP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(4)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s-ES" dirty="0" err="1" smtClean="0"/>
              <a:t>pengembalian</a:t>
            </a:r>
            <a:r>
              <a:rPr lang="es-ES" dirty="0" smtClean="0"/>
              <a:t> pada </a:t>
            </a:r>
            <a:r>
              <a:rPr lang="es-ES" dirty="0" err="1" smtClean="0"/>
              <a:t>akhir</a:t>
            </a:r>
            <a:r>
              <a:rPr lang="es-ES" dirty="0" smtClean="0"/>
              <a:t> </a:t>
            </a:r>
            <a:r>
              <a:rPr lang="es-ES" dirty="0" err="1" smtClean="0"/>
              <a:t>tahun</a:t>
            </a:r>
            <a:r>
              <a:rPr lang="es-ES" dirty="0" smtClean="0"/>
              <a:t> </a:t>
            </a:r>
            <a:r>
              <a:rPr lang="es-ES" dirty="0" err="1" smtClean="0"/>
              <a:t>buku</a:t>
            </a:r>
            <a:r>
              <a:rPr lang="es-ES" dirty="0" smtClean="0"/>
              <a:t>.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eaLnBrk="1" hangingPunct="1">
              <a:defRPr/>
            </a:pP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Mei 2013</a:t>
            </a:r>
          </a:p>
          <a:p>
            <a:pPr eaLnBrk="1" hangingPunct="1">
              <a:defRPr/>
            </a:pP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		= Rp2.000.000,00</a:t>
            </a:r>
          </a:p>
          <a:p>
            <a:pPr eaLnBrk="1" hangingPunct="1">
              <a:defRPr/>
            </a:pP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dikreditkan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			= Rp4.500.000,00</a:t>
            </a:r>
          </a:p>
          <a:p>
            <a:pPr eaLnBrk="1" hangingPunct="1">
              <a:defRPr/>
            </a:pPr>
            <a:r>
              <a:rPr lang="en-US" dirty="0" smtClean="0"/>
              <a:t>			--------------------(-)</a:t>
            </a:r>
          </a:p>
          <a:p>
            <a:pPr eaLnBrk="1" hangingPunct="1">
              <a:defRPr/>
            </a:pP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		= Rp2.500.000,00</a:t>
            </a:r>
          </a:p>
          <a:p>
            <a:pPr eaLnBrk="1" hangingPunct="1">
              <a:defRPr/>
            </a:pP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dikompensasikan</a:t>
            </a:r>
            <a:r>
              <a:rPr lang="en-US" dirty="0" smtClean="0"/>
              <a:t> </a:t>
            </a:r>
            <a:r>
              <a:rPr lang="nn-NO" dirty="0" smtClean="0"/>
              <a:t>ke Masa Pajak Juni 2014.</a:t>
            </a:r>
          </a:p>
          <a:p>
            <a:pPr eaLnBrk="1" hangingPunct="1">
              <a:defRPr/>
            </a:pPr>
            <a:endParaRPr lang="nn-NO" dirty="0" smtClean="0"/>
          </a:p>
          <a:p>
            <a:pPr marL="220188" indent="-220188" eaLnBrk="1" hangingPunct="1">
              <a:buFont typeface="+mj-lt"/>
              <a:buAutoNum type="arabicPeriod" startAt="7"/>
              <a:defRPr/>
            </a:pP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dikreditkan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dikreditkan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dikreditkan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sv-SE" dirty="0" smtClean="0"/>
              <a:t>berikutnya paling lama 3 (tiga) bulan setelah </a:t>
            </a:r>
            <a:r>
              <a:rPr lang="en-US" dirty="0" err="1" smtClean="0"/>
              <a:t>berakhirnya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dibebankan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 PM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dikreditkan</a:t>
            </a:r>
            <a:r>
              <a:rPr lang="en-US" dirty="0" smtClean="0"/>
              <a:t>: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marL="220188" indent="-220188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 smtClean="0"/>
              <a:t>PT. X </a:t>
            </a:r>
            <a:r>
              <a:rPr lang="en-US" dirty="0" err="1" smtClean="0"/>
              <a:t>adalah</a:t>
            </a:r>
            <a:r>
              <a:rPr lang="en-US" dirty="0" smtClean="0"/>
              <a:t> PKP yang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sebuahrumah</a:t>
            </a:r>
            <a:r>
              <a:rPr lang="en-US" dirty="0" smtClean="0"/>
              <a:t> real estate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peristirahatan</a:t>
            </a:r>
            <a:r>
              <a:rPr lang="en-US" dirty="0" smtClean="0"/>
              <a:t> </a:t>
            </a:r>
            <a:r>
              <a:rPr lang="en-US" dirty="0" err="1" smtClean="0"/>
              <a:t>direksi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tamu</a:t>
            </a:r>
            <a:r>
              <a:rPr lang="en-US" dirty="0" smtClean="0"/>
              <a:t>.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PM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dikreditkan</a:t>
            </a:r>
            <a:endParaRPr lang="en-US" dirty="0" smtClean="0"/>
          </a:p>
          <a:p>
            <a:pPr marL="220188" indent="-220188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 </a:t>
            </a:r>
            <a:r>
              <a:rPr lang="en-US" dirty="0" err="1" smtClean="0"/>
              <a:t>bermotor</a:t>
            </a:r>
            <a:r>
              <a:rPr lang="en-US" dirty="0" smtClean="0"/>
              <a:t> sedan </a:t>
            </a:r>
            <a:r>
              <a:rPr lang="en-US" dirty="0" err="1" smtClean="0"/>
              <a:t>dan</a:t>
            </a:r>
            <a:r>
              <a:rPr lang="en-US" dirty="0" smtClean="0"/>
              <a:t> station wagon,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dagangan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disewakan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, PT. X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perkayuan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sedan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direktur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PM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sedan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dikreditkan</a:t>
            </a:r>
            <a:endParaRPr lang="en-US" dirty="0" smtClean="0"/>
          </a:p>
          <a:p>
            <a:pPr marL="220188" indent="-220188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 smtClean="0"/>
              <a:t>PT. </a:t>
            </a:r>
            <a:r>
              <a:rPr lang="en-US" dirty="0" err="1" smtClean="0"/>
              <a:t>Mobilindo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dealer </a:t>
            </a:r>
            <a:r>
              <a:rPr lang="en-US" dirty="0" err="1" smtClean="0"/>
              <a:t>kendaraan</a:t>
            </a:r>
            <a:r>
              <a:rPr lang="en-US" dirty="0" smtClean="0"/>
              <a:t> </a:t>
            </a:r>
            <a:r>
              <a:rPr lang="en-US" dirty="0" err="1" smtClean="0"/>
              <a:t>bermotor</a:t>
            </a:r>
            <a:r>
              <a:rPr lang="en-US" dirty="0" smtClean="0"/>
              <a:t>,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 station wagon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PM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station wagon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dikreditkan</a:t>
            </a:r>
            <a:r>
              <a:rPr lang="en-US" dirty="0" smtClean="0"/>
              <a:t>. 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dikreditkan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dikreditkan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dikreditkan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sv-SE" dirty="0" smtClean="0"/>
              <a:t>berikutnya paling lama 3 (tiga) bulan setelah </a:t>
            </a:r>
            <a:r>
              <a:rPr lang="en-US" dirty="0" err="1" smtClean="0"/>
              <a:t>berakhirnya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dibebankan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;</a:t>
            </a:r>
          </a:p>
          <a:p>
            <a:pPr marL="220188" indent="-220188" eaLnBrk="1" hangingPunct="1">
              <a:buFont typeface="+mj-lt"/>
              <a:buAutoNum type="arabicPeriod"/>
              <a:defRPr/>
            </a:pPr>
            <a:r>
              <a:rPr lang="en-US" dirty="0" smtClean="0"/>
              <a:t>PKP A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faktur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tertanggal</a:t>
            </a:r>
            <a:r>
              <a:rPr lang="en-US" dirty="0" smtClean="0"/>
              <a:t> 28 </a:t>
            </a:r>
            <a:r>
              <a:rPr lang="en-US" dirty="0" err="1" smtClean="0"/>
              <a:t>Oktober</a:t>
            </a:r>
            <a:r>
              <a:rPr lang="en-US" dirty="0" smtClean="0"/>
              <a:t> 2011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20 </a:t>
            </a:r>
            <a:r>
              <a:rPr lang="en-US" dirty="0" err="1" smtClean="0"/>
              <a:t>Januari</a:t>
            </a:r>
            <a:r>
              <a:rPr lang="en-US" dirty="0" smtClean="0"/>
              <a:t> 2012.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ke-3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berakhirnya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Januari</a:t>
            </a:r>
            <a:r>
              <a:rPr lang="en-US" dirty="0" smtClean="0"/>
              <a:t> 2012.  </a:t>
            </a:r>
            <a:r>
              <a:rPr lang="en-US" dirty="0" err="1" smtClean="0"/>
              <a:t>Faktur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dikreditkan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Januari</a:t>
            </a:r>
            <a:r>
              <a:rPr lang="en-US" dirty="0" smtClean="0"/>
              <a:t> 2012. </a:t>
            </a:r>
          </a:p>
          <a:p>
            <a:pPr marL="220188" indent="-220188" eaLnBrk="1" hangingPunct="1">
              <a:buFont typeface="+mj-lt"/>
              <a:buAutoNum type="arabicPeriod"/>
              <a:defRPr/>
            </a:pP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Faktur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15 </a:t>
            </a:r>
            <a:r>
              <a:rPr lang="en-US" dirty="0" err="1" smtClean="0"/>
              <a:t>Desember</a:t>
            </a:r>
            <a:r>
              <a:rPr lang="en-US" dirty="0" smtClean="0"/>
              <a:t> 2012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dikreditkan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SPT </a:t>
            </a:r>
            <a:r>
              <a:rPr lang="en-US" dirty="0" err="1" smtClean="0"/>
              <a:t>Masa</a:t>
            </a:r>
            <a:r>
              <a:rPr lang="en-US" dirty="0" smtClean="0"/>
              <a:t> PPN </a:t>
            </a:r>
            <a:r>
              <a:rPr lang="en-US" dirty="0" err="1" smtClean="0"/>
              <a:t>Januari</a:t>
            </a:r>
            <a:r>
              <a:rPr lang="en-US" dirty="0" smtClean="0"/>
              <a:t> 2012, </a:t>
            </a:r>
            <a:r>
              <a:rPr lang="en-US" dirty="0" err="1" smtClean="0"/>
              <a:t>Pebruari</a:t>
            </a:r>
            <a:r>
              <a:rPr lang="en-US" dirty="0" smtClean="0"/>
              <a:t> 2012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Maret</a:t>
            </a:r>
            <a:r>
              <a:rPr lang="en-US" dirty="0" smtClean="0"/>
              <a:t> 2012.</a:t>
            </a:r>
          </a:p>
          <a:p>
            <a:pPr eaLnBrk="1" hangingPunct="1">
              <a:buFont typeface="+mj-lt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Pemungutan Pajak Pertambahan Nilai dan Pajak </a:t>
            </a:r>
            <a:r>
              <a:rPr lang="sv-SE" smtClean="0"/>
              <a:t>Penjualan atas Barang Mewah menganut prinsip akrual, artinya terutangnya pajak terjadi pada saat </a:t>
            </a:r>
            <a:r>
              <a:rPr lang="en-US" smtClean="0"/>
              <a:t>penyerahan Barang Kena Pajak atau Jasa Kena Pajak </a:t>
            </a:r>
            <a:r>
              <a:rPr lang="fi-FI" smtClean="0"/>
              <a:t>meskipun pembayaran atas penyerahan tersebut </a:t>
            </a:r>
            <a:r>
              <a:rPr lang="en-US" smtClean="0"/>
              <a:t>belum diterima atau belum sepenuhnya diterima atau </a:t>
            </a:r>
            <a:r>
              <a:rPr lang="pt-BR" smtClean="0"/>
              <a:t>pada saat impor Barang Kena Pajak.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en-US" smtClean="0"/>
              <a:t>Dalam hal pembayaran diterima sebelum penyerahan Barang Kena Pajak, sebelum penyerahan jasa kena pajak, saat </a:t>
            </a:r>
            <a:r>
              <a:rPr lang="sv-SE" smtClean="0"/>
              <a:t>terutangnya pajak adalah saat pembayaran.</a:t>
            </a:r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0188" indent="-220188" eaLnBrk="1" hangingPunct="1">
              <a:buFont typeface="+mj-lt"/>
              <a:buAutoNum type="arabicPeriod" startAt="5"/>
              <a:defRPr/>
            </a:pPr>
            <a:r>
              <a:rPr lang="en-US" sz="1100" dirty="0" err="1" smtClean="0"/>
              <a:t>Tiket</a:t>
            </a:r>
            <a:r>
              <a:rPr lang="en-US" sz="1100" dirty="0" smtClean="0"/>
              <a:t>, </a:t>
            </a:r>
            <a:r>
              <a:rPr lang="en-US" sz="1100" dirty="0" err="1" smtClean="0"/>
              <a:t>tagihan</a:t>
            </a:r>
            <a:r>
              <a:rPr lang="en-US" sz="1100" dirty="0" smtClean="0"/>
              <a:t> </a:t>
            </a:r>
            <a:r>
              <a:rPr lang="en-US" sz="1100" dirty="0" err="1" smtClean="0"/>
              <a:t>Surat</a:t>
            </a:r>
            <a:r>
              <a:rPr lang="en-US" sz="1100" dirty="0" smtClean="0"/>
              <a:t> </a:t>
            </a:r>
            <a:r>
              <a:rPr lang="en-US" sz="1100" dirty="0" err="1" smtClean="0"/>
              <a:t>Muatan</a:t>
            </a:r>
            <a:r>
              <a:rPr lang="en-US" sz="1100" dirty="0" smtClean="0"/>
              <a:t> </a:t>
            </a:r>
            <a:r>
              <a:rPr lang="en-US" sz="1100" dirty="0" err="1" smtClean="0"/>
              <a:t>Udara</a:t>
            </a:r>
            <a:r>
              <a:rPr lang="en-US" sz="1100" dirty="0" smtClean="0"/>
              <a:t> (Airway Bill), </a:t>
            </a:r>
            <a:r>
              <a:rPr lang="en-US" sz="1100" dirty="0" err="1" smtClean="0"/>
              <a:t>atau</a:t>
            </a:r>
            <a:r>
              <a:rPr lang="en-US" sz="1100" dirty="0" smtClean="0"/>
              <a:t> Delivery Bill, yang </a:t>
            </a:r>
            <a:r>
              <a:rPr lang="en-US" sz="1100" dirty="0" err="1" smtClean="0"/>
              <a:t>dibuat</a:t>
            </a:r>
            <a:r>
              <a:rPr lang="en-US" sz="1100" dirty="0" smtClean="0"/>
              <a:t>/</a:t>
            </a:r>
            <a:r>
              <a:rPr lang="en-US" sz="1100" dirty="0" err="1" smtClean="0"/>
              <a:t>dikeluarkan</a:t>
            </a:r>
            <a:r>
              <a:rPr lang="en-US" sz="1100" dirty="0" smtClean="0"/>
              <a:t> </a:t>
            </a:r>
            <a:r>
              <a:rPr lang="en-US" sz="1100" dirty="0" err="1" smtClean="0"/>
              <a:t>untuk</a:t>
            </a:r>
            <a:r>
              <a:rPr lang="en-US" sz="1100" dirty="0" smtClean="0"/>
              <a:t> </a:t>
            </a:r>
            <a:r>
              <a:rPr lang="en-US" sz="1100" dirty="0" err="1" smtClean="0"/>
              <a:t>penyerahan</a:t>
            </a:r>
            <a:r>
              <a:rPr lang="en-US" sz="1100" dirty="0" smtClean="0"/>
              <a:t> </a:t>
            </a:r>
            <a:r>
              <a:rPr lang="en-US" sz="1100" dirty="0" err="1" smtClean="0"/>
              <a:t>jasa</a:t>
            </a:r>
            <a:r>
              <a:rPr lang="en-US" sz="1100" dirty="0" smtClean="0"/>
              <a:t> </a:t>
            </a:r>
            <a:r>
              <a:rPr lang="en-US" sz="1100" dirty="0" err="1" smtClean="0"/>
              <a:t>angkutan</a:t>
            </a:r>
            <a:r>
              <a:rPr lang="en-US" sz="1100" dirty="0" smtClean="0"/>
              <a:t> </a:t>
            </a:r>
            <a:r>
              <a:rPr lang="en-US" sz="1100" dirty="0" err="1" smtClean="0"/>
              <a:t>udara</a:t>
            </a:r>
            <a:r>
              <a:rPr lang="en-US" sz="1100" dirty="0" smtClean="0"/>
              <a:t> </a:t>
            </a:r>
            <a:r>
              <a:rPr lang="en-US" sz="1100" dirty="0" err="1" smtClean="0"/>
              <a:t>dalam</a:t>
            </a:r>
            <a:r>
              <a:rPr lang="en-US" sz="1100" dirty="0" smtClean="0"/>
              <a:t> </a:t>
            </a:r>
            <a:r>
              <a:rPr lang="en-US" sz="1100" dirty="0" err="1" smtClean="0"/>
              <a:t>negeri</a:t>
            </a:r>
            <a:r>
              <a:rPr lang="en-US" sz="1100" dirty="0" smtClean="0"/>
              <a:t>; </a:t>
            </a:r>
          </a:p>
          <a:p>
            <a:pPr marL="220188" indent="-220188" eaLnBrk="1" hangingPunct="1">
              <a:buFont typeface="+mj-lt"/>
              <a:buAutoNum type="arabicPeriod" startAt="5"/>
              <a:defRPr/>
            </a:pPr>
            <a:r>
              <a:rPr lang="en-US" sz="1100" dirty="0" smtClean="0"/>
              <a:t>Nota </a:t>
            </a:r>
            <a:r>
              <a:rPr lang="en-US" sz="1100" dirty="0" err="1" smtClean="0"/>
              <a:t>Penjualan</a:t>
            </a:r>
            <a:r>
              <a:rPr lang="en-US" sz="1100" dirty="0" smtClean="0"/>
              <a:t> </a:t>
            </a:r>
            <a:r>
              <a:rPr lang="en-US" sz="1100" dirty="0" err="1" smtClean="0"/>
              <a:t>Jasa</a:t>
            </a:r>
            <a:r>
              <a:rPr lang="en-US" sz="1100" dirty="0" smtClean="0"/>
              <a:t> yang </a:t>
            </a:r>
            <a:r>
              <a:rPr lang="en-US" sz="1100" dirty="0" err="1" smtClean="0"/>
              <a:t>dibuat</a:t>
            </a:r>
            <a:r>
              <a:rPr lang="en-US" sz="1100" dirty="0" smtClean="0"/>
              <a:t>/</a:t>
            </a:r>
            <a:r>
              <a:rPr lang="en-US" sz="1100" dirty="0" err="1" smtClean="0"/>
              <a:t>dikeluarkan</a:t>
            </a:r>
            <a:r>
              <a:rPr lang="en-US" sz="1100" dirty="0" smtClean="0"/>
              <a:t> </a:t>
            </a:r>
            <a:r>
              <a:rPr lang="en-US" sz="1100" dirty="0" err="1" smtClean="0"/>
              <a:t>untuk</a:t>
            </a:r>
            <a:r>
              <a:rPr lang="en-US" sz="1100" dirty="0" smtClean="0"/>
              <a:t> </a:t>
            </a:r>
            <a:r>
              <a:rPr lang="en-US" sz="1100" dirty="0" err="1" smtClean="0"/>
              <a:t>penyerahan</a:t>
            </a:r>
            <a:r>
              <a:rPr lang="en-US" sz="1100" dirty="0" smtClean="0"/>
              <a:t> </a:t>
            </a:r>
            <a:r>
              <a:rPr lang="en-US" sz="1100" dirty="0" err="1" smtClean="0"/>
              <a:t>jasa</a:t>
            </a:r>
            <a:r>
              <a:rPr lang="en-US" sz="1100" dirty="0" smtClean="0"/>
              <a:t> </a:t>
            </a:r>
            <a:r>
              <a:rPr lang="en-US" sz="1100" dirty="0" err="1" smtClean="0"/>
              <a:t>kepelabuhanan</a:t>
            </a:r>
            <a:r>
              <a:rPr lang="en-US" sz="1100" dirty="0" smtClean="0"/>
              <a:t>; </a:t>
            </a:r>
          </a:p>
          <a:p>
            <a:pPr marL="220188" indent="-220188" eaLnBrk="1" hangingPunct="1">
              <a:buFont typeface="+mj-lt"/>
              <a:buAutoNum type="arabicPeriod" startAt="5"/>
              <a:defRPr/>
            </a:pPr>
            <a:r>
              <a:rPr lang="en-US" sz="1100" dirty="0" err="1" smtClean="0"/>
              <a:t>Tanda</a:t>
            </a:r>
            <a:r>
              <a:rPr lang="en-US" sz="1100" dirty="0" smtClean="0"/>
              <a:t> </a:t>
            </a:r>
            <a:r>
              <a:rPr lang="en-US" sz="1100" dirty="0" err="1" smtClean="0"/>
              <a:t>pembayaran</a:t>
            </a:r>
            <a:r>
              <a:rPr lang="en-US" sz="1100" dirty="0" smtClean="0"/>
              <a:t> </a:t>
            </a:r>
            <a:r>
              <a:rPr lang="en-US" sz="1100" dirty="0" err="1" smtClean="0"/>
              <a:t>atau</a:t>
            </a:r>
            <a:r>
              <a:rPr lang="en-US" sz="1100" dirty="0" smtClean="0"/>
              <a:t> </a:t>
            </a:r>
            <a:r>
              <a:rPr lang="en-US" sz="1100" dirty="0" err="1" smtClean="0"/>
              <a:t>kuitansi</a:t>
            </a:r>
            <a:r>
              <a:rPr lang="en-US" sz="1100" dirty="0" smtClean="0"/>
              <a:t> </a:t>
            </a:r>
            <a:r>
              <a:rPr lang="en-US" sz="1100" dirty="0" err="1" smtClean="0"/>
              <a:t>listrik</a:t>
            </a:r>
            <a:r>
              <a:rPr lang="en-US" sz="1100" dirty="0" smtClean="0"/>
              <a:t>; h. </a:t>
            </a:r>
            <a:r>
              <a:rPr lang="en-US" sz="1100" dirty="0" err="1" smtClean="0"/>
              <a:t>Pemberitahuan</a:t>
            </a:r>
            <a:r>
              <a:rPr lang="en-US" sz="1100" dirty="0" smtClean="0"/>
              <a:t> </a:t>
            </a:r>
            <a:r>
              <a:rPr lang="en-US" sz="1100" dirty="0" err="1" smtClean="0"/>
              <a:t>Ekspor</a:t>
            </a:r>
            <a:r>
              <a:rPr lang="en-US" sz="1100" dirty="0" smtClean="0"/>
              <a:t> </a:t>
            </a:r>
            <a:r>
              <a:rPr lang="en-US" sz="1100" dirty="0" err="1" smtClean="0"/>
              <a:t>Jasa</a:t>
            </a:r>
            <a:r>
              <a:rPr lang="en-US" sz="1100" dirty="0" smtClean="0"/>
              <a:t> </a:t>
            </a:r>
            <a:r>
              <a:rPr lang="en-US" sz="1100" dirty="0" err="1" smtClean="0"/>
              <a:t>Pajak</a:t>
            </a:r>
            <a:r>
              <a:rPr lang="en-US" sz="1100" dirty="0" smtClean="0"/>
              <a:t>/</a:t>
            </a:r>
            <a:r>
              <a:rPr lang="en-US" sz="1100" dirty="0" err="1" smtClean="0"/>
              <a:t>Barang</a:t>
            </a:r>
            <a:r>
              <a:rPr lang="en-US" sz="1100" dirty="0" smtClean="0"/>
              <a:t> </a:t>
            </a:r>
            <a:r>
              <a:rPr lang="en-US" sz="1100" dirty="0" err="1" smtClean="0"/>
              <a:t>Kena</a:t>
            </a:r>
            <a:r>
              <a:rPr lang="en-US" sz="1100" dirty="0" smtClean="0"/>
              <a:t> </a:t>
            </a:r>
            <a:r>
              <a:rPr lang="en-US" sz="1100" dirty="0" err="1" smtClean="0"/>
              <a:t>Pajak</a:t>
            </a:r>
            <a:r>
              <a:rPr lang="en-US" sz="1100" dirty="0" smtClean="0"/>
              <a:t> </a:t>
            </a:r>
            <a:r>
              <a:rPr lang="en-US" sz="1100" dirty="0" err="1" smtClean="0"/>
              <a:t>Tidak</a:t>
            </a:r>
            <a:r>
              <a:rPr lang="en-US" sz="1100" dirty="0" smtClean="0"/>
              <a:t> </a:t>
            </a:r>
            <a:r>
              <a:rPr lang="en-US" sz="1100" dirty="0" err="1" smtClean="0"/>
              <a:t>Berwujud</a:t>
            </a:r>
            <a:r>
              <a:rPr lang="en-US" sz="1100" dirty="0" smtClean="0"/>
              <a:t> yang </a:t>
            </a:r>
            <a:r>
              <a:rPr lang="en-US" sz="1100" dirty="0" err="1" smtClean="0"/>
              <a:t>dilampiri</a:t>
            </a:r>
            <a:r>
              <a:rPr lang="en-US" sz="1100" dirty="0" smtClean="0"/>
              <a:t> </a:t>
            </a:r>
            <a:r>
              <a:rPr lang="en-US" sz="1100" dirty="0" err="1" smtClean="0"/>
              <a:t>dengan</a:t>
            </a:r>
            <a:r>
              <a:rPr lang="en-US" sz="1100" dirty="0" smtClean="0"/>
              <a:t> invoice yang </a:t>
            </a:r>
            <a:r>
              <a:rPr lang="en-US" sz="1100" dirty="0" err="1" smtClean="0"/>
              <a:t>merupakan</a:t>
            </a:r>
            <a:r>
              <a:rPr lang="en-US" sz="1100" dirty="0" smtClean="0"/>
              <a:t> </a:t>
            </a:r>
            <a:r>
              <a:rPr lang="en-US" sz="1100" dirty="0" err="1" smtClean="0"/>
              <a:t>satu</a:t>
            </a:r>
            <a:r>
              <a:rPr lang="en-US" sz="1100" dirty="0" smtClean="0"/>
              <a:t> </a:t>
            </a:r>
            <a:r>
              <a:rPr lang="en-US" sz="1100" dirty="0" err="1" smtClean="0"/>
              <a:t>kesatuan</a:t>
            </a:r>
            <a:r>
              <a:rPr lang="en-US" sz="1100" dirty="0" smtClean="0"/>
              <a:t> yang </a:t>
            </a:r>
            <a:r>
              <a:rPr lang="en-US" sz="1100" dirty="0" err="1" smtClean="0"/>
              <a:t>tidak</a:t>
            </a:r>
            <a:r>
              <a:rPr lang="en-US" sz="1100" dirty="0" smtClean="0"/>
              <a:t> </a:t>
            </a:r>
            <a:r>
              <a:rPr lang="en-US" sz="1100" dirty="0" err="1" smtClean="0"/>
              <a:t>terpisahkan</a:t>
            </a:r>
            <a:r>
              <a:rPr lang="en-US" sz="1100" dirty="0" smtClean="0"/>
              <a:t> </a:t>
            </a:r>
            <a:r>
              <a:rPr lang="en-US" sz="1100" dirty="0" err="1" smtClean="0"/>
              <a:t>dengan</a:t>
            </a:r>
            <a:r>
              <a:rPr lang="en-US" sz="1100" dirty="0" smtClean="0"/>
              <a:t> </a:t>
            </a:r>
            <a:r>
              <a:rPr lang="en-US" sz="1100" dirty="0" err="1" smtClean="0"/>
              <a:t>Pemberitahuan</a:t>
            </a:r>
            <a:r>
              <a:rPr lang="en-US" sz="1100" dirty="0" smtClean="0"/>
              <a:t> </a:t>
            </a:r>
            <a:r>
              <a:rPr lang="en-US" sz="1100" dirty="0" err="1" smtClean="0"/>
              <a:t>Ekspor</a:t>
            </a:r>
            <a:r>
              <a:rPr lang="en-US" sz="1100" dirty="0" smtClean="0"/>
              <a:t> </a:t>
            </a:r>
            <a:r>
              <a:rPr lang="en-US" sz="1100" dirty="0" err="1" smtClean="0"/>
              <a:t>Jasa</a:t>
            </a:r>
            <a:r>
              <a:rPr lang="en-US" sz="1100" dirty="0" smtClean="0"/>
              <a:t> </a:t>
            </a:r>
            <a:r>
              <a:rPr lang="en-US" sz="1100" dirty="0" err="1" smtClean="0"/>
              <a:t>Kena</a:t>
            </a:r>
            <a:r>
              <a:rPr lang="en-US" sz="1100" dirty="0" smtClean="0"/>
              <a:t> </a:t>
            </a:r>
            <a:r>
              <a:rPr lang="en-US" sz="1100" dirty="0" err="1" smtClean="0"/>
              <a:t>Pajak</a:t>
            </a:r>
            <a:r>
              <a:rPr lang="en-US" sz="1100" dirty="0" smtClean="0"/>
              <a:t>/</a:t>
            </a:r>
            <a:r>
              <a:rPr lang="en-US" sz="1100" dirty="0" err="1" smtClean="0"/>
              <a:t>Barang</a:t>
            </a:r>
            <a:r>
              <a:rPr lang="en-US" sz="1100" dirty="0" smtClean="0"/>
              <a:t> </a:t>
            </a:r>
            <a:r>
              <a:rPr lang="en-US" sz="1100" dirty="0" err="1" smtClean="0"/>
              <a:t>Kena</a:t>
            </a:r>
            <a:r>
              <a:rPr lang="en-US" sz="1100" dirty="0" smtClean="0"/>
              <a:t> </a:t>
            </a:r>
            <a:r>
              <a:rPr lang="en-US" sz="1100" dirty="0" err="1" smtClean="0"/>
              <a:t>Pajak</a:t>
            </a:r>
            <a:r>
              <a:rPr lang="en-US" sz="1100" dirty="0" smtClean="0"/>
              <a:t> </a:t>
            </a:r>
            <a:r>
              <a:rPr lang="en-US" sz="1100" dirty="0" err="1" smtClean="0"/>
              <a:t>Tidak</a:t>
            </a:r>
            <a:r>
              <a:rPr lang="en-US" sz="1100" dirty="0" smtClean="0"/>
              <a:t> </a:t>
            </a:r>
            <a:r>
              <a:rPr lang="en-US" sz="1100" dirty="0" err="1" smtClean="0"/>
              <a:t>Berwujud</a:t>
            </a:r>
            <a:r>
              <a:rPr lang="en-US" sz="1100" dirty="0" smtClean="0"/>
              <a:t>, </a:t>
            </a:r>
            <a:r>
              <a:rPr lang="en-US" sz="1100" dirty="0" err="1" smtClean="0"/>
              <a:t>untuk</a:t>
            </a:r>
            <a:r>
              <a:rPr lang="en-US" sz="1100" dirty="0" smtClean="0"/>
              <a:t> </a:t>
            </a:r>
            <a:r>
              <a:rPr lang="en-US" sz="1100" dirty="0" err="1" smtClean="0"/>
              <a:t>ekspor</a:t>
            </a:r>
            <a:r>
              <a:rPr lang="en-US" sz="1100" dirty="0" smtClean="0"/>
              <a:t> </a:t>
            </a:r>
            <a:r>
              <a:rPr lang="en-US" sz="1100" dirty="0" err="1" smtClean="0"/>
              <a:t>Jasa</a:t>
            </a:r>
            <a:r>
              <a:rPr lang="en-US" sz="1100" dirty="0" smtClean="0"/>
              <a:t> </a:t>
            </a:r>
            <a:r>
              <a:rPr lang="en-US" sz="1100" dirty="0" err="1" smtClean="0"/>
              <a:t>Kena</a:t>
            </a:r>
            <a:r>
              <a:rPr lang="en-US" sz="1100" dirty="0" smtClean="0"/>
              <a:t> </a:t>
            </a:r>
            <a:r>
              <a:rPr lang="en-US" sz="1100" dirty="0" err="1" smtClean="0"/>
              <a:t>Pajak</a:t>
            </a:r>
            <a:r>
              <a:rPr lang="en-US" sz="1100" dirty="0" smtClean="0"/>
              <a:t>/</a:t>
            </a:r>
            <a:r>
              <a:rPr lang="en-US" sz="1100" dirty="0" err="1" smtClean="0"/>
              <a:t>Barang</a:t>
            </a:r>
            <a:r>
              <a:rPr lang="en-US" sz="1100" dirty="0" smtClean="0"/>
              <a:t> </a:t>
            </a:r>
            <a:r>
              <a:rPr lang="en-US" sz="1100" dirty="0" err="1" smtClean="0"/>
              <a:t>Kena</a:t>
            </a:r>
            <a:r>
              <a:rPr lang="en-US" sz="1100" dirty="0" smtClean="0"/>
              <a:t> </a:t>
            </a:r>
            <a:r>
              <a:rPr lang="en-US" sz="1100" dirty="0" err="1" smtClean="0"/>
              <a:t>Pajak</a:t>
            </a:r>
            <a:r>
              <a:rPr lang="en-US" sz="1100" dirty="0" smtClean="0"/>
              <a:t> </a:t>
            </a:r>
            <a:r>
              <a:rPr lang="en-US" sz="1100" dirty="0" err="1" smtClean="0"/>
              <a:t>Tidak</a:t>
            </a:r>
            <a:r>
              <a:rPr lang="en-US" sz="1100" dirty="0" smtClean="0"/>
              <a:t> </a:t>
            </a:r>
            <a:r>
              <a:rPr lang="en-US" sz="1100" dirty="0" err="1" smtClean="0"/>
              <a:t>Berwujud</a:t>
            </a:r>
            <a:r>
              <a:rPr lang="en-US" sz="1100" dirty="0" smtClean="0"/>
              <a:t>; </a:t>
            </a:r>
          </a:p>
          <a:p>
            <a:pPr marL="220188" indent="-220188" eaLnBrk="1" hangingPunct="1">
              <a:buFont typeface="+mj-lt"/>
              <a:buAutoNum type="arabicPeriod" startAt="5"/>
              <a:defRPr/>
            </a:pPr>
            <a:r>
              <a:rPr lang="en-US" sz="1100" dirty="0" err="1" smtClean="0"/>
              <a:t>Pemberitahuan</a:t>
            </a:r>
            <a:r>
              <a:rPr lang="en-US" sz="1100" dirty="0" smtClean="0"/>
              <a:t> </a:t>
            </a:r>
            <a:r>
              <a:rPr lang="en-US" sz="1100" dirty="0" err="1" smtClean="0"/>
              <a:t>Impor</a:t>
            </a:r>
            <a:r>
              <a:rPr lang="en-US" sz="1100" dirty="0" smtClean="0"/>
              <a:t> </a:t>
            </a:r>
            <a:r>
              <a:rPr lang="en-US" sz="1100" dirty="0" err="1" smtClean="0"/>
              <a:t>Barang</a:t>
            </a:r>
            <a:r>
              <a:rPr lang="en-US" sz="1100" dirty="0" smtClean="0"/>
              <a:t> (PIB)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dilampiri</a:t>
            </a:r>
            <a:r>
              <a:rPr lang="en-US" sz="1100" dirty="0" smtClean="0"/>
              <a:t> </a:t>
            </a:r>
            <a:r>
              <a:rPr lang="en-US" sz="1100" dirty="0" err="1" smtClean="0"/>
              <a:t>dengan</a:t>
            </a:r>
            <a:r>
              <a:rPr lang="en-US" sz="1100" dirty="0" smtClean="0"/>
              <a:t> </a:t>
            </a:r>
            <a:r>
              <a:rPr lang="en-US" sz="1100" dirty="0" err="1" smtClean="0"/>
              <a:t>Surat</a:t>
            </a:r>
            <a:r>
              <a:rPr lang="en-US" sz="1100" dirty="0" smtClean="0"/>
              <a:t> </a:t>
            </a:r>
            <a:r>
              <a:rPr lang="en-US" sz="1100" dirty="0" err="1" smtClean="0"/>
              <a:t>Setoran</a:t>
            </a:r>
            <a:r>
              <a:rPr lang="en-US" sz="1100" dirty="0" smtClean="0"/>
              <a:t> </a:t>
            </a:r>
            <a:r>
              <a:rPr lang="en-US" sz="1100" dirty="0" err="1" smtClean="0"/>
              <a:t>Pajak</a:t>
            </a:r>
            <a:r>
              <a:rPr lang="en-US" sz="1100" dirty="0" smtClean="0"/>
              <a:t>, </a:t>
            </a:r>
            <a:r>
              <a:rPr lang="en-US" sz="1100" dirty="0" err="1" smtClean="0"/>
              <a:t>Surat</a:t>
            </a:r>
            <a:r>
              <a:rPr lang="en-US" sz="1100" dirty="0" smtClean="0"/>
              <a:t> </a:t>
            </a:r>
            <a:r>
              <a:rPr lang="en-US" sz="1100" dirty="0" err="1" smtClean="0"/>
              <a:t>Setoran</a:t>
            </a:r>
            <a:r>
              <a:rPr lang="en-US" sz="1100" dirty="0" smtClean="0"/>
              <a:t> </a:t>
            </a:r>
            <a:r>
              <a:rPr lang="en-US" sz="1100" dirty="0" err="1" smtClean="0"/>
              <a:t>Pabean</a:t>
            </a:r>
            <a:r>
              <a:rPr lang="en-US" sz="1100" dirty="0" smtClean="0"/>
              <a:t>, </a:t>
            </a:r>
            <a:r>
              <a:rPr lang="en-US" sz="1100" dirty="0" err="1" smtClean="0"/>
              <a:t>Cukai</a:t>
            </a:r>
            <a:r>
              <a:rPr lang="en-US" sz="1100" dirty="0" smtClean="0"/>
              <a:t>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Pajak</a:t>
            </a:r>
            <a:r>
              <a:rPr lang="en-US" sz="1100" dirty="0" smtClean="0"/>
              <a:t> (SSPCP), </a:t>
            </a:r>
            <a:r>
              <a:rPr lang="en-US" sz="1100" dirty="0" err="1" smtClean="0"/>
              <a:t>dan</a:t>
            </a:r>
            <a:r>
              <a:rPr lang="en-US" sz="1100" dirty="0" smtClean="0"/>
              <a:t>/</a:t>
            </a:r>
            <a:r>
              <a:rPr lang="en-US" sz="1100" dirty="0" err="1" smtClean="0"/>
              <a:t>atau</a:t>
            </a:r>
            <a:r>
              <a:rPr lang="en-US" sz="1100" dirty="0" smtClean="0"/>
              <a:t> </a:t>
            </a:r>
            <a:r>
              <a:rPr lang="en-US" sz="1100" dirty="0" err="1" smtClean="0"/>
              <a:t>bukti</a:t>
            </a:r>
            <a:r>
              <a:rPr lang="en-US" sz="1100" dirty="0" smtClean="0"/>
              <a:t> </a:t>
            </a:r>
            <a:r>
              <a:rPr lang="en-US" sz="1100" dirty="0" err="1" smtClean="0"/>
              <a:t>pungutan</a:t>
            </a:r>
            <a:r>
              <a:rPr lang="en-US" sz="1100" dirty="0" smtClean="0"/>
              <a:t> </a:t>
            </a:r>
            <a:r>
              <a:rPr lang="en-US" sz="1100" dirty="0" err="1" smtClean="0"/>
              <a:t>pajak</a:t>
            </a:r>
            <a:r>
              <a:rPr lang="en-US" sz="1100" dirty="0" smtClean="0"/>
              <a:t> </a:t>
            </a:r>
            <a:r>
              <a:rPr lang="en-US" sz="1100" dirty="0" err="1" smtClean="0"/>
              <a:t>oleh</a:t>
            </a:r>
            <a:r>
              <a:rPr lang="en-US" sz="1100" dirty="0" smtClean="0"/>
              <a:t> </a:t>
            </a:r>
            <a:r>
              <a:rPr lang="en-US" sz="1100" dirty="0" err="1" smtClean="0"/>
              <a:t>Direktorat</a:t>
            </a:r>
            <a:r>
              <a:rPr lang="en-US" sz="1100" dirty="0" smtClean="0"/>
              <a:t> </a:t>
            </a:r>
            <a:r>
              <a:rPr lang="en-US" sz="1100" dirty="0" err="1" smtClean="0"/>
              <a:t>Jenderal</a:t>
            </a:r>
            <a:r>
              <a:rPr lang="en-US" sz="1100" dirty="0" smtClean="0"/>
              <a:t> Bea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Cukai</a:t>
            </a:r>
            <a:r>
              <a:rPr lang="en-US" sz="1100" dirty="0" smtClean="0"/>
              <a:t> yang </a:t>
            </a:r>
            <a:r>
              <a:rPr lang="en-US" sz="1100" dirty="0" err="1" smtClean="0"/>
              <a:t>merupakan</a:t>
            </a:r>
            <a:r>
              <a:rPr lang="en-US" sz="1100" dirty="0" smtClean="0"/>
              <a:t> </a:t>
            </a:r>
            <a:r>
              <a:rPr lang="en-US" sz="1100" dirty="0" err="1" smtClean="0"/>
              <a:t>satu</a:t>
            </a:r>
            <a:r>
              <a:rPr lang="en-US" sz="1100" dirty="0" smtClean="0"/>
              <a:t> </a:t>
            </a:r>
            <a:r>
              <a:rPr lang="en-US" sz="1100" dirty="0" err="1" smtClean="0"/>
              <a:t>kesatuan</a:t>
            </a:r>
            <a:r>
              <a:rPr lang="en-US" sz="1100" dirty="0" smtClean="0"/>
              <a:t> yang </a:t>
            </a:r>
            <a:r>
              <a:rPr lang="en-US" sz="1100" dirty="0" err="1" smtClean="0"/>
              <a:t>tidak</a:t>
            </a:r>
            <a:r>
              <a:rPr lang="en-US" sz="1100" dirty="0" smtClean="0"/>
              <a:t> </a:t>
            </a:r>
            <a:r>
              <a:rPr lang="en-US" sz="1100" dirty="0" err="1" smtClean="0"/>
              <a:t>terpisahkan</a:t>
            </a:r>
            <a:r>
              <a:rPr lang="en-US" sz="1100" dirty="0" smtClean="0"/>
              <a:t> </a:t>
            </a:r>
            <a:r>
              <a:rPr lang="en-US" sz="1100" dirty="0" err="1" smtClean="0"/>
              <a:t>dengan</a:t>
            </a:r>
            <a:r>
              <a:rPr lang="en-US" sz="1100" dirty="0" smtClean="0"/>
              <a:t> PIB </a:t>
            </a:r>
            <a:r>
              <a:rPr lang="en-US" sz="1100" dirty="0" err="1" smtClean="0"/>
              <a:t>tersebut</a:t>
            </a:r>
            <a:r>
              <a:rPr lang="en-US" sz="1100" dirty="0" smtClean="0"/>
              <a:t>, </a:t>
            </a:r>
            <a:r>
              <a:rPr lang="en-US" sz="1100" dirty="0" err="1" smtClean="0"/>
              <a:t>untuk</a:t>
            </a:r>
            <a:r>
              <a:rPr lang="en-US" sz="1100" dirty="0" smtClean="0"/>
              <a:t> </a:t>
            </a:r>
            <a:r>
              <a:rPr lang="en-US" sz="1100" dirty="0" err="1" smtClean="0"/>
              <a:t>impor</a:t>
            </a:r>
            <a:r>
              <a:rPr lang="en-US" sz="1100" dirty="0" smtClean="0"/>
              <a:t> </a:t>
            </a:r>
            <a:r>
              <a:rPr lang="en-US" sz="1100" dirty="0" err="1" smtClean="0"/>
              <a:t>Barang</a:t>
            </a:r>
            <a:r>
              <a:rPr lang="en-US" sz="1100" dirty="0" smtClean="0"/>
              <a:t> </a:t>
            </a:r>
            <a:r>
              <a:rPr lang="en-US" sz="1100" dirty="0" err="1" smtClean="0"/>
              <a:t>Kena</a:t>
            </a:r>
            <a:r>
              <a:rPr lang="en-US" sz="1100" dirty="0" smtClean="0"/>
              <a:t> </a:t>
            </a:r>
            <a:r>
              <a:rPr lang="en-US" sz="1100" dirty="0" err="1" smtClean="0"/>
              <a:t>Pajak;dan</a:t>
            </a:r>
            <a:r>
              <a:rPr lang="en-US" sz="1100" dirty="0" smtClean="0"/>
              <a:t> </a:t>
            </a:r>
          </a:p>
          <a:p>
            <a:pPr marL="220188" indent="-220188" eaLnBrk="1" hangingPunct="1">
              <a:buFont typeface="+mj-lt"/>
              <a:buAutoNum type="arabicPeriod" startAt="5"/>
              <a:defRPr/>
            </a:pPr>
            <a:r>
              <a:rPr lang="en-US" sz="1100" dirty="0" err="1" smtClean="0"/>
              <a:t>Surat</a:t>
            </a:r>
            <a:r>
              <a:rPr lang="en-US" sz="1100" dirty="0" smtClean="0"/>
              <a:t> </a:t>
            </a:r>
            <a:r>
              <a:rPr lang="en-US" sz="1100" dirty="0" err="1" smtClean="0"/>
              <a:t>Setoran</a:t>
            </a:r>
            <a:r>
              <a:rPr lang="en-US" sz="1100" dirty="0" smtClean="0"/>
              <a:t> </a:t>
            </a:r>
            <a:r>
              <a:rPr lang="en-US" sz="1100" dirty="0" err="1" smtClean="0"/>
              <a:t>Pajak</a:t>
            </a:r>
            <a:r>
              <a:rPr lang="en-US" sz="1100" dirty="0" smtClean="0"/>
              <a:t> </a:t>
            </a:r>
            <a:r>
              <a:rPr lang="en-US" sz="1100" dirty="0" err="1" smtClean="0"/>
              <a:t>untuk</a:t>
            </a:r>
            <a:r>
              <a:rPr lang="en-US" sz="1100" dirty="0" smtClean="0"/>
              <a:t> </a:t>
            </a:r>
            <a:r>
              <a:rPr lang="en-US" sz="1100" dirty="0" err="1" smtClean="0"/>
              <a:t>pembayaran</a:t>
            </a:r>
            <a:r>
              <a:rPr lang="en-US" sz="1100" dirty="0" smtClean="0"/>
              <a:t> </a:t>
            </a:r>
            <a:r>
              <a:rPr lang="en-US" sz="1100" dirty="0" err="1" smtClean="0"/>
              <a:t>Pajak</a:t>
            </a:r>
            <a:r>
              <a:rPr lang="en-US" sz="1100" dirty="0" smtClean="0"/>
              <a:t> </a:t>
            </a:r>
            <a:r>
              <a:rPr lang="en-US" sz="1100" dirty="0" err="1" smtClean="0"/>
              <a:t>Pertambahan</a:t>
            </a:r>
            <a:r>
              <a:rPr lang="en-US" sz="1100" dirty="0" smtClean="0"/>
              <a:t> </a:t>
            </a:r>
            <a:r>
              <a:rPr lang="en-US" sz="1100" dirty="0" err="1" smtClean="0"/>
              <a:t>Nilai</a:t>
            </a:r>
            <a:r>
              <a:rPr lang="en-US" sz="1100" dirty="0" smtClean="0"/>
              <a:t> </a:t>
            </a:r>
            <a:r>
              <a:rPr lang="en-US" sz="1100" dirty="0" err="1" smtClean="0"/>
              <a:t>atas</a:t>
            </a:r>
            <a:r>
              <a:rPr lang="en-US" sz="1100" dirty="0" smtClean="0"/>
              <a:t> </a:t>
            </a:r>
            <a:r>
              <a:rPr lang="en-US" sz="1100" dirty="0" err="1" smtClean="0"/>
              <a:t>pemanfaatan</a:t>
            </a:r>
            <a:r>
              <a:rPr lang="en-US" sz="1100" dirty="0" smtClean="0"/>
              <a:t> </a:t>
            </a:r>
            <a:r>
              <a:rPr lang="en-US" sz="1100" dirty="0" err="1" smtClean="0"/>
              <a:t>Barang</a:t>
            </a:r>
            <a:r>
              <a:rPr lang="en-US" sz="1100" dirty="0" smtClean="0"/>
              <a:t> </a:t>
            </a:r>
            <a:r>
              <a:rPr lang="en-US" sz="1100" dirty="0" err="1" smtClean="0"/>
              <a:t>Kena</a:t>
            </a:r>
            <a:r>
              <a:rPr lang="en-US" sz="1100" dirty="0" smtClean="0"/>
              <a:t> </a:t>
            </a:r>
            <a:r>
              <a:rPr lang="en-US" sz="1100" dirty="0" err="1" smtClean="0"/>
              <a:t>Pajak</a:t>
            </a:r>
            <a:r>
              <a:rPr lang="en-US" sz="1100" dirty="0" smtClean="0"/>
              <a:t> </a:t>
            </a:r>
            <a:r>
              <a:rPr lang="en-US" sz="1100" dirty="0" err="1" smtClean="0"/>
              <a:t>tidak</a:t>
            </a:r>
            <a:r>
              <a:rPr lang="en-US" sz="1100" dirty="0" smtClean="0"/>
              <a:t> </a:t>
            </a:r>
            <a:r>
              <a:rPr lang="en-US" sz="1100" dirty="0" err="1" smtClean="0"/>
              <a:t>berwujud</a:t>
            </a:r>
            <a:r>
              <a:rPr lang="en-US" sz="1100" dirty="0" smtClean="0"/>
              <a:t> </a:t>
            </a:r>
            <a:r>
              <a:rPr lang="en-US" sz="1100" dirty="0" err="1" smtClean="0"/>
              <a:t>atau</a:t>
            </a:r>
            <a:r>
              <a:rPr lang="en-US" sz="1100" dirty="0" smtClean="0"/>
              <a:t> </a:t>
            </a:r>
            <a:r>
              <a:rPr lang="en-US" sz="1100" dirty="0" err="1" smtClean="0"/>
              <a:t>Jasa</a:t>
            </a:r>
            <a:r>
              <a:rPr lang="en-US" sz="1100" dirty="0" smtClean="0"/>
              <a:t> </a:t>
            </a:r>
            <a:r>
              <a:rPr lang="en-US" sz="1100" dirty="0" err="1" smtClean="0"/>
              <a:t>Kena</a:t>
            </a:r>
            <a:r>
              <a:rPr lang="en-US" sz="1100" dirty="0" smtClean="0"/>
              <a:t> </a:t>
            </a:r>
            <a:r>
              <a:rPr lang="en-US" sz="1100" dirty="0" err="1" smtClean="0"/>
              <a:t>Pajak</a:t>
            </a:r>
            <a:r>
              <a:rPr lang="en-US" sz="1100" dirty="0" smtClean="0"/>
              <a:t> </a:t>
            </a:r>
            <a:r>
              <a:rPr lang="en-US" sz="1100" dirty="0" err="1" smtClean="0"/>
              <a:t>dari</a:t>
            </a:r>
            <a:r>
              <a:rPr lang="en-US" sz="1100" dirty="0" smtClean="0"/>
              <a:t> </a:t>
            </a:r>
            <a:r>
              <a:rPr lang="en-US" sz="1100" dirty="0" err="1" smtClean="0"/>
              <a:t>luar</a:t>
            </a:r>
            <a:r>
              <a:rPr lang="en-US" sz="1100" dirty="0" smtClean="0"/>
              <a:t> </a:t>
            </a:r>
            <a:r>
              <a:rPr lang="en-US" sz="1100" dirty="0" err="1" smtClean="0"/>
              <a:t>daerah</a:t>
            </a:r>
            <a:r>
              <a:rPr lang="en-US" sz="1100" dirty="0" smtClean="0"/>
              <a:t> </a:t>
            </a:r>
            <a:r>
              <a:rPr lang="en-US" sz="1100" dirty="0" err="1" smtClean="0"/>
              <a:t>Pabean</a:t>
            </a:r>
            <a:r>
              <a:rPr lang="en-US" sz="1100" dirty="0" smtClean="0"/>
              <a:t>. </a:t>
            </a:r>
          </a:p>
          <a:p>
            <a:pPr eaLnBrk="1" hangingPunct="1">
              <a:buFont typeface="+mj-lt"/>
              <a:buNone/>
              <a:defRPr/>
            </a:pPr>
            <a:endParaRPr lang="en-US" sz="1100" dirty="0" smtClean="0"/>
          </a:p>
          <a:p>
            <a:pPr marL="587167" indent="-587167" eaLnBrk="1" hangingPunct="1">
              <a:buClr>
                <a:schemeClr val="tx1"/>
              </a:buClr>
              <a:defRPr/>
            </a:pPr>
            <a:r>
              <a:rPr lang="en-US" sz="1100" dirty="0" err="1"/>
              <a:t>Dirjen</a:t>
            </a:r>
            <a:r>
              <a:rPr lang="en-US" sz="1100" dirty="0"/>
              <a:t> </a:t>
            </a:r>
            <a:r>
              <a:rPr lang="en-US" sz="1100" dirty="0" err="1"/>
              <a:t>Pajak</a:t>
            </a:r>
            <a:r>
              <a:rPr lang="en-US" sz="1100" dirty="0"/>
              <a:t> </a:t>
            </a:r>
            <a:r>
              <a:rPr lang="en-US" sz="1100" dirty="0" err="1"/>
              <a:t>dapat</a:t>
            </a:r>
            <a:r>
              <a:rPr lang="en-US" sz="1100" dirty="0"/>
              <a:t> </a:t>
            </a:r>
            <a:r>
              <a:rPr lang="en-US" sz="1100" dirty="0" err="1"/>
              <a:t>menetapkan</a:t>
            </a:r>
            <a:r>
              <a:rPr lang="en-US" sz="1100" dirty="0"/>
              <a:t> </a:t>
            </a:r>
            <a:r>
              <a:rPr lang="en-US" sz="1100" dirty="0" err="1"/>
              <a:t>dokumen</a:t>
            </a:r>
            <a:r>
              <a:rPr lang="en-US" sz="1100" dirty="0"/>
              <a:t> </a:t>
            </a:r>
            <a:r>
              <a:rPr lang="en-US" sz="1100" dirty="0" err="1"/>
              <a:t>tertentu</a:t>
            </a:r>
            <a:r>
              <a:rPr lang="en-US" sz="1100" dirty="0"/>
              <a:t> yang </a:t>
            </a:r>
            <a:r>
              <a:rPr lang="en-US" sz="1100" dirty="0" err="1"/>
              <a:t>kedudukannya</a:t>
            </a:r>
            <a:r>
              <a:rPr lang="en-US" sz="1100" dirty="0"/>
              <a:t> </a:t>
            </a:r>
            <a:r>
              <a:rPr lang="en-US" sz="1100" dirty="0" err="1"/>
              <a:t>dipersamakan</a:t>
            </a:r>
            <a:r>
              <a:rPr lang="en-US" sz="1100" dirty="0"/>
              <a:t> </a:t>
            </a:r>
            <a:r>
              <a:rPr lang="en-US" sz="1100" dirty="0" err="1"/>
              <a:t>dengan</a:t>
            </a:r>
            <a:r>
              <a:rPr lang="en-US" sz="1100" dirty="0"/>
              <a:t> </a:t>
            </a:r>
            <a:r>
              <a:rPr lang="en-US" sz="1100" dirty="0" err="1"/>
              <a:t>Faktur</a:t>
            </a:r>
            <a:r>
              <a:rPr lang="en-US" sz="1100" dirty="0"/>
              <a:t> </a:t>
            </a:r>
            <a:r>
              <a:rPr lang="en-US" sz="1100" dirty="0" err="1"/>
              <a:t>Pajak</a:t>
            </a:r>
            <a:endParaRPr lang="en-US" sz="1100" dirty="0"/>
          </a:p>
          <a:p>
            <a:pPr marL="587167" indent="-587167" eaLnBrk="1" hangingPunct="1">
              <a:buClr>
                <a:schemeClr val="tx1"/>
              </a:buClr>
              <a:defRPr/>
            </a:pPr>
            <a:r>
              <a:rPr lang="en-US" sz="1100" dirty="0" err="1"/>
              <a:t>Alasan</a:t>
            </a:r>
            <a:r>
              <a:rPr lang="en-US" sz="1100" dirty="0"/>
              <a:t>: </a:t>
            </a:r>
          </a:p>
          <a:p>
            <a:pPr marL="440375" indent="-440375" eaLnBrk="1" hangingPunct="1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1100" dirty="0" err="1"/>
              <a:t>dokumen</a:t>
            </a:r>
            <a:r>
              <a:rPr lang="en-US" sz="1100" dirty="0"/>
              <a:t> </a:t>
            </a:r>
            <a:r>
              <a:rPr lang="en-US" sz="1100" dirty="0" err="1"/>
              <a:t>sudah</a:t>
            </a:r>
            <a:r>
              <a:rPr lang="en-US" sz="1100" dirty="0"/>
              <a:t> </a:t>
            </a:r>
            <a:r>
              <a:rPr lang="en-US" sz="1100" dirty="0" err="1"/>
              <a:t>dikenal</a:t>
            </a:r>
            <a:r>
              <a:rPr lang="en-US" sz="1100" dirty="0"/>
              <a:t> </a:t>
            </a:r>
            <a:r>
              <a:rPr lang="en-US" sz="1100" dirty="0" err="1"/>
              <a:t>luas</a:t>
            </a:r>
            <a:r>
              <a:rPr lang="en-US" sz="1100" dirty="0"/>
              <a:t>, </a:t>
            </a:r>
          </a:p>
          <a:p>
            <a:pPr marL="440375" indent="-440375" eaLnBrk="1" hangingPunct="1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1100" dirty="0" err="1"/>
              <a:t>penjual</a:t>
            </a:r>
            <a:r>
              <a:rPr lang="en-US" sz="1100" dirty="0"/>
              <a:t> BKP/JKP </a:t>
            </a:r>
            <a:r>
              <a:rPr lang="en-US" sz="1100" dirty="0" err="1"/>
              <a:t>berada</a:t>
            </a:r>
            <a:r>
              <a:rPr lang="en-US" sz="1100" dirty="0"/>
              <a:t> di </a:t>
            </a:r>
            <a:r>
              <a:rPr lang="en-US" sz="1100" dirty="0" err="1"/>
              <a:t>luar</a:t>
            </a:r>
            <a:r>
              <a:rPr lang="en-US" sz="1100" dirty="0"/>
              <a:t> </a:t>
            </a:r>
            <a:r>
              <a:rPr lang="en-US" sz="1100" dirty="0" err="1"/>
              <a:t>daerah</a:t>
            </a:r>
            <a:r>
              <a:rPr lang="en-US" sz="1100" dirty="0"/>
              <a:t> </a:t>
            </a:r>
            <a:r>
              <a:rPr lang="en-US" sz="1100" dirty="0" err="1"/>
              <a:t>pabean</a:t>
            </a:r>
            <a:r>
              <a:rPr lang="en-US" sz="1100" dirty="0"/>
              <a:t>, </a:t>
            </a:r>
          </a:p>
          <a:p>
            <a:pPr marL="440375" indent="-440375" eaLnBrk="1" hangingPunct="1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1100" dirty="0" err="1"/>
              <a:t>terdapat</a:t>
            </a:r>
            <a:r>
              <a:rPr lang="en-US" sz="1100" dirty="0"/>
              <a:t> </a:t>
            </a:r>
            <a:r>
              <a:rPr lang="en-US" sz="1100" dirty="0" err="1"/>
              <a:t>dokumen</a:t>
            </a:r>
            <a:r>
              <a:rPr lang="en-US" sz="1100" dirty="0"/>
              <a:t> </a:t>
            </a:r>
            <a:r>
              <a:rPr lang="en-US" sz="1100" dirty="0" err="1"/>
              <a:t>tertentu</a:t>
            </a:r>
            <a:r>
              <a:rPr lang="en-US" sz="1100" dirty="0"/>
              <a:t> </a:t>
            </a:r>
            <a:r>
              <a:rPr lang="en-US" sz="1100" dirty="0" err="1"/>
              <a:t>dalam</a:t>
            </a:r>
            <a:r>
              <a:rPr lang="en-US" sz="1100" dirty="0"/>
              <a:t> </a:t>
            </a:r>
            <a:r>
              <a:rPr lang="en-US" sz="1100" dirty="0" err="1"/>
              <a:t>hal</a:t>
            </a:r>
            <a:r>
              <a:rPr lang="en-US" sz="1100" dirty="0"/>
              <a:t> </a:t>
            </a:r>
            <a:r>
              <a:rPr lang="en-US" sz="1100" dirty="0" err="1"/>
              <a:t>impor</a:t>
            </a:r>
            <a:r>
              <a:rPr lang="en-US" sz="1100" dirty="0"/>
              <a:t> </a:t>
            </a:r>
            <a:r>
              <a:rPr lang="en-US" sz="1100" dirty="0" err="1"/>
              <a:t>dan</a:t>
            </a:r>
            <a:r>
              <a:rPr lang="en-US" sz="1100" dirty="0"/>
              <a:t> </a:t>
            </a:r>
            <a:r>
              <a:rPr lang="en-US" sz="1100" dirty="0" err="1"/>
              <a:t>ekspor</a:t>
            </a:r>
            <a:r>
              <a:rPr lang="en-US" sz="1100" dirty="0"/>
              <a:t> BKP </a:t>
            </a:r>
            <a:r>
              <a:rPr lang="en-US" sz="1100" dirty="0" err="1"/>
              <a:t>Berwujud</a:t>
            </a:r>
            <a:endParaRPr lang="en-US" sz="1100" dirty="0"/>
          </a:p>
          <a:p>
            <a:pPr eaLnBrk="1" hangingPunct="1">
              <a:buFont typeface="+mj-lt"/>
              <a:buNone/>
              <a:defRPr/>
            </a:pPr>
            <a:endParaRPr lang="en-US" sz="110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b="1" dirty="0" smtClean="0"/>
              <a:t>Definisi Barang dan Barang Kena Pajak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 smtClean="0"/>
              <a:t>Barang adalah barang berwujud, yang menurut sifat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r>
              <a:rPr lang="en-US" dirty="0" smtClean="0"/>
              <a:t>.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penyerahannya</a:t>
            </a:r>
            <a:r>
              <a:rPr lang="en-US" dirty="0" smtClean="0"/>
              <a:t> </a:t>
            </a:r>
            <a:r>
              <a:rPr lang="en-US" dirty="0" err="1" smtClean="0"/>
              <a:t>terhutang</a:t>
            </a:r>
            <a:r>
              <a:rPr lang="en-US" dirty="0" smtClean="0"/>
              <a:t> PPN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(BKP). 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dikenai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/>
              <a:t>Definisi</a:t>
            </a:r>
            <a:r>
              <a:rPr lang="en-US" b="1" dirty="0" smtClean="0"/>
              <a:t> </a:t>
            </a:r>
            <a:r>
              <a:rPr lang="en-US" b="1" dirty="0" err="1" smtClean="0"/>
              <a:t>Jasa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Jasa</a:t>
            </a:r>
            <a:r>
              <a:rPr lang="en-US" b="1" dirty="0" smtClean="0"/>
              <a:t> </a:t>
            </a:r>
            <a:r>
              <a:rPr lang="en-US" b="1" dirty="0" err="1" smtClean="0"/>
              <a:t>Kena</a:t>
            </a:r>
            <a:r>
              <a:rPr lang="en-US" b="1" dirty="0" smtClean="0"/>
              <a:t> </a:t>
            </a:r>
            <a:r>
              <a:rPr lang="en-US" b="1" dirty="0" err="1" smtClean="0"/>
              <a:t>Pajak</a:t>
            </a:r>
            <a:endParaRPr lang="en-US" b="1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yang </a:t>
            </a:r>
            <a:r>
              <a:rPr lang="fi-FI" dirty="0" smtClean="0"/>
              <a:t>berdasarkan suatu perikatan atau perbuatan hukum </a:t>
            </a:r>
            <a:r>
              <a:rPr lang="en-US" dirty="0" smtClean="0"/>
              <a:t>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, </a:t>
            </a:r>
            <a:r>
              <a:rPr lang="en-US" dirty="0" err="1" smtClean="0"/>
              <a:t>fasilitas</a:t>
            </a:r>
            <a:r>
              <a:rPr lang="en-US" dirty="0" smtClean="0"/>
              <a:t>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 smtClean="0"/>
              <a:t>kemudahan, atau hak tersedia untuk dipakai,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sv-SE" dirty="0" smtClean="0"/>
              <a:t>barang karena pesanan atau permintaan dengan bahan </a:t>
            </a:r>
            <a:r>
              <a:rPr lang="es-ES" dirty="0" smtClean="0"/>
              <a:t>dan atas </a:t>
            </a:r>
            <a:r>
              <a:rPr lang="es-ES" dirty="0" err="1" smtClean="0"/>
              <a:t>petunjuk</a:t>
            </a:r>
            <a:r>
              <a:rPr lang="es-ES" dirty="0" smtClean="0"/>
              <a:t> </a:t>
            </a:r>
            <a:r>
              <a:rPr lang="es-ES" dirty="0" err="1" smtClean="0"/>
              <a:t>dari</a:t>
            </a:r>
            <a:r>
              <a:rPr lang="es-ES" dirty="0" smtClean="0"/>
              <a:t> </a:t>
            </a:r>
            <a:r>
              <a:rPr lang="es-ES" dirty="0" err="1" smtClean="0"/>
              <a:t>pemesan</a:t>
            </a:r>
            <a:r>
              <a:rPr lang="es-ES" dirty="0" smtClean="0"/>
              <a:t>.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pemanfaatannya</a:t>
            </a:r>
            <a:r>
              <a:rPr lang="en-US" dirty="0" smtClean="0"/>
              <a:t> </a:t>
            </a:r>
            <a:r>
              <a:rPr lang="en-US" dirty="0" err="1" smtClean="0"/>
              <a:t>terhutang</a:t>
            </a:r>
            <a:r>
              <a:rPr lang="en-US" dirty="0" smtClean="0"/>
              <a:t> PPN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(JKP).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dikenai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  <a:endParaRPr lang="en-US" b="1" dirty="0" smtClean="0"/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1" dirty="0" smtClean="0"/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1" dirty="0" smtClean="0"/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 smtClean="0"/>
              <a:t>penyeahan</a:t>
            </a:r>
            <a:r>
              <a:rPr lang="en-US" b="1" dirty="0" smtClean="0"/>
              <a:t> BKP </a:t>
            </a:r>
            <a:r>
              <a:rPr lang="en-US" b="1" dirty="0" err="1" smtClean="0"/>
              <a:t>dan</a:t>
            </a:r>
            <a:r>
              <a:rPr lang="en-US" b="1" dirty="0" smtClean="0"/>
              <a:t> JKP yang </a:t>
            </a:r>
            <a:r>
              <a:rPr lang="en-US" b="1" dirty="0" err="1" smtClean="0"/>
              <a:t>merupakan</a:t>
            </a:r>
            <a:r>
              <a:rPr lang="en-US" b="1" dirty="0" smtClean="0"/>
              <a:t> </a:t>
            </a:r>
            <a:r>
              <a:rPr lang="en-US" b="1" dirty="0" err="1" smtClean="0"/>
              <a:t>objek</a:t>
            </a:r>
            <a:r>
              <a:rPr lang="en-US" b="1" dirty="0" smtClean="0"/>
              <a:t> </a:t>
            </a:r>
            <a:r>
              <a:rPr lang="en-US" b="1" dirty="0" err="1" smtClean="0"/>
              <a:t>pajak</a:t>
            </a:r>
            <a:r>
              <a:rPr lang="en-US" b="1" dirty="0" smtClean="0"/>
              <a:t>:</a:t>
            </a: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marL="440375" indent="-4403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dirty="0" err="1" smtClean="0"/>
              <a:t>penyerahan</a:t>
            </a:r>
            <a:r>
              <a:rPr lang="en-US" dirty="0" smtClean="0"/>
              <a:t> BKP di </a:t>
            </a:r>
            <a:r>
              <a:rPr lang="en-US" dirty="0" err="1" smtClean="0"/>
              <a:t>dalam</a:t>
            </a:r>
            <a:r>
              <a:rPr lang="en-US" dirty="0" smtClean="0"/>
              <a:t> Daerah </a:t>
            </a:r>
            <a:r>
              <a:rPr lang="en-US" dirty="0" err="1" smtClean="0"/>
              <a:t>Pabean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</a:p>
          <a:p>
            <a:pPr marL="440375" indent="-4403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dirty="0" err="1" smtClean="0"/>
              <a:t>impor</a:t>
            </a:r>
            <a:r>
              <a:rPr lang="en-US" dirty="0" smtClean="0"/>
              <a:t> BKP </a:t>
            </a:r>
          </a:p>
          <a:p>
            <a:pPr marL="440375" indent="-4403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dirty="0" err="1" smtClean="0"/>
              <a:t>penyerahan</a:t>
            </a:r>
            <a:r>
              <a:rPr lang="en-US" dirty="0" smtClean="0"/>
              <a:t> JKP di </a:t>
            </a:r>
            <a:r>
              <a:rPr lang="en-US" dirty="0" err="1" smtClean="0"/>
              <a:t>dalam</a:t>
            </a:r>
            <a:r>
              <a:rPr lang="en-US" dirty="0" smtClean="0"/>
              <a:t> Daerah </a:t>
            </a:r>
            <a:r>
              <a:rPr lang="en-US" dirty="0" err="1" smtClean="0"/>
              <a:t>Pabean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</a:p>
          <a:p>
            <a:pPr marL="440375" indent="-4403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dirty="0" err="1" smtClean="0"/>
              <a:t>pemanfaatan</a:t>
            </a:r>
            <a:r>
              <a:rPr lang="en-US" dirty="0" smtClean="0"/>
              <a:t> BKP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Daerah </a:t>
            </a:r>
            <a:r>
              <a:rPr lang="en-US" dirty="0" err="1" smtClean="0"/>
              <a:t>Pabean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Daerah </a:t>
            </a:r>
            <a:r>
              <a:rPr lang="en-US" dirty="0" err="1" smtClean="0"/>
              <a:t>Pabean</a:t>
            </a:r>
            <a:r>
              <a:rPr lang="en-US" dirty="0" smtClean="0"/>
              <a:t> </a:t>
            </a:r>
          </a:p>
          <a:p>
            <a:pPr marL="440375" indent="-4403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dirty="0" err="1" smtClean="0"/>
              <a:t>pemanfaatan</a:t>
            </a:r>
            <a:r>
              <a:rPr lang="en-US" dirty="0" smtClean="0"/>
              <a:t> JKP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Daerah </a:t>
            </a:r>
            <a:r>
              <a:rPr lang="en-US" dirty="0" err="1" smtClean="0"/>
              <a:t>Pabean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Daerah </a:t>
            </a:r>
            <a:r>
              <a:rPr lang="en-US" dirty="0" err="1" smtClean="0"/>
              <a:t>Pabean</a:t>
            </a:r>
            <a:r>
              <a:rPr lang="en-US" dirty="0" smtClean="0"/>
              <a:t> </a:t>
            </a:r>
          </a:p>
          <a:p>
            <a:pPr marL="440375" indent="-4403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dirty="0" err="1" smtClean="0"/>
              <a:t>ekspor</a:t>
            </a:r>
            <a:r>
              <a:rPr lang="en-US" dirty="0" smtClean="0"/>
              <a:t> BKP </a:t>
            </a:r>
            <a:r>
              <a:rPr lang="en-US" dirty="0" err="1" smtClean="0"/>
              <a:t>Berwujud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</a:p>
          <a:p>
            <a:pPr marL="440375" indent="-4403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dirty="0" err="1" smtClean="0"/>
              <a:t>ekspor</a:t>
            </a:r>
            <a:r>
              <a:rPr lang="en-US" dirty="0" smtClean="0"/>
              <a:t> BKP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</a:p>
          <a:p>
            <a:pPr marL="440375" indent="-440375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dirty="0" err="1" smtClean="0"/>
              <a:t>ekspor</a:t>
            </a:r>
            <a:r>
              <a:rPr lang="en-US" dirty="0" smtClean="0"/>
              <a:t> JKP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/>
              <a:t>Definisi</a:t>
            </a:r>
            <a:r>
              <a:rPr lang="en-US" b="1" dirty="0" smtClean="0"/>
              <a:t> </a:t>
            </a:r>
            <a:r>
              <a:rPr lang="en-US" b="1" dirty="0" err="1" smtClean="0"/>
              <a:t>Pemanfaatan</a:t>
            </a:r>
            <a:r>
              <a:rPr lang="en-US" b="1" dirty="0" smtClean="0"/>
              <a:t> </a:t>
            </a:r>
            <a:r>
              <a:rPr lang="en-US" b="1" dirty="0" err="1" smtClean="0"/>
              <a:t>Jasa</a:t>
            </a:r>
            <a:r>
              <a:rPr lang="en-US" b="1" dirty="0" smtClean="0"/>
              <a:t> </a:t>
            </a:r>
            <a:r>
              <a:rPr lang="en-US" b="1" dirty="0" err="1" smtClean="0"/>
              <a:t>Kena</a:t>
            </a:r>
            <a:r>
              <a:rPr lang="en-US" b="1" dirty="0" smtClean="0"/>
              <a:t> </a:t>
            </a:r>
            <a:r>
              <a:rPr lang="en-US" b="1" dirty="0" err="1" smtClean="0"/>
              <a:t>Pajak</a:t>
            </a:r>
            <a:r>
              <a:rPr lang="en-US" b="1" dirty="0" smtClean="0"/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Daerah </a:t>
            </a:r>
            <a:r>
              <a:rPr lang="en-US" dirty="0" err="1" smtClean="0"/>
              <a:t>Pabean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de-DE" dirty="0" smtClean="0"/>
              <a:t>dari luar Daerah Pabean di dalam Daerah Pabean.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/>
              <a:t>Definisi</a:t>
            </a:r>
            <a:r>
              <a:rPr lang="en-US" b="1" dirty="0" smtClean="0"/>
              <a:t> </a:t>
            </a:r>
            <a:r>
              <a:rPr lang="en-US" b="1" dirty="0" err="1" smtClean="0"/>
              <a:t>Impor</a:t>
            </a:r>
            <a:endParaRPr lang="en-US" b="1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/>
              <a:t>Impor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Daerah </a:t>
            </a:r>
            <a:r>
              <a:rPr lang="en-US" dirty="0" err="1" smtClean="0"/>
              <a:t>Pabean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Daerah </a:t>
            </a:r>
            <a:r>
              <a:rPr lang="en-US" dirty="0" err="1" smtClean="0"/>
              <a:t>Pabean</a:t>
            </a:r>
            <a:r>
              <a:rPr lang="en-US" dirty="0" smtClean="0"/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/>
              <a:t>Definisi</a:t>
            </a:r>
            <a:r>
              <a:rPr lang="en-US" b="1" dirty="0" smtClean="0"/>
              <a:t> </a:t>
            </a:r>
            <a:r>
              <a:rPr lang="en-US" b="1" dirty="0" err="1" smtClean="0"/>
              <a:t>Pemanfaatan</a:t>
            </a:r>
            <a:r>
              <a:rPr lang="en-US" b="1" dirty="0" smtClean="0"/>
              <a:t> </a:t>
            </a:r>
            <a:r>
              <a:rPr lang="en-US" b="1" dirty="0" err="1" smtClean="0"/>
              <a:t>Barang</a:t>
            </a:r>
            <a:r>
              <a:rPr lang="en-US" b="1" dirty="0" smtClean="0"/>
              <a:t> </a:t>
            </a:r>
            <a:r>
              <a:rPr lang="en-US" b="1" dirty="0" err="1" smtClean="0"/>
              <a:t>Kena</a:t>
            </a:r>
            <a:r>
              <a:rPr lang="en-US" b="1" dirty="0" smtClean="0"/>
              <a:t> </a:t>
            </a:r>
            <a:r>
              <a:rPr lang="en-US" b="1" dirty="0" err="1" smtClean="0"/>
              <a:t>Pajak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Berwujud</a:t>
            </a:r>
            <a:endParaRPr lang="en-US" b="1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Daerah </a:t>
            </a:r>
            <a:r>
              <a:rPr lang="en-US" dirty="0" err="1" smtClean="0"/>
              <a:t>Pabean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Daerah </a:t>
            </a:r>
            <a:r>
              <a:rPr lang="en-US" dirty="0" err="1" smtClean="0"/>
              <a:t>Pabean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Daerah </a:t>
            </a:r>
            <a:r>
              <a:rPr lang="en-US" dirty="0" err="1" smtClean="0"/>
              <a:t>Pabean</a:t>
            </a:r>
            <a:r>
              <a:rPr lang="en-US" dirty="0" smtClean="0"/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/>
              <a:t>Definisi</a:t>
            </a:r>
            <a:r>
              <a:rPr lang="en-US" b="1" dirty="0" smtClean="0"/>
              <a:t> </a:t>
            </a:r>
            <a:r>
              <a:rPr lang="en-US" b="1" dirty="0" err="1" smtClean="0"/>
              <a:t>Ekspor</a:t>
            </a:r>
            <a:r>
              <a:rPr lang="en-US" b="1" dirty="0" smtClean="0"/>
              <a:t> </a:t>
            </a:r>
            <a:r>
              <a:rPr lang="en-US" b="1" dirty="0" err="1" smtClean="0"/>
              <a:t>Barang</a:t>
            </a:r>
            <a:r>
              <a:rPr lang="en-US" b="1" dirty="0" smtClean="0"/>
              <a:t> </a:t>
            </a:r>
            <a:r>
              <a:rPr lang="en-US" b="1" dirty="0" err="1" smtClean="0"/>
              <a:t>Kena</a:t>
            </a:r>
            <a:r>
              <a:rPr lang="en-US" b="1" dirty="0" smtClean="0"/>
              <a:t> </a:t>
            </a:r>
            <a:r>
              <a:rPr lang="en-US" b="1" dirty="0" err="1" smtClean="0"/>
              <a:t>Pajak</a:t>
            </a:r>
            <a:r>
              <a:rPr lang="en-US" b="1" dirty="0" smtClean="0"/>
              <a:t> </a:t>
            </a:r>
            <a:r>
              <a:rPr lang="en-US" b="1" dirty="0" err="1" smtClean="0"/>
              <a:t>Berwujud</a:t>
            </a:r>
            <a:r>
              <a:rPr lang="en-US" b="1" dirty="0" smtClean="0"/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r>
              <a:rPr lang="en-US" dirty="0" smtClean="0"/>
              <a:t>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Daerah </a:t>
            </a:r>
            <a:r>
              <a:rPr lang="en-US" dirty="0" err="1" smtClean="0"/>
              <a:t>Pabean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Daerah </a:t>
            </a:r>
            <a:r>
              <a:rPr lang="en-US" dirty="0" err="1" smtClean="0"/>
              <a:t>Pabean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 smtClean="0"/>
              <a:t>Definisi</a:t>
            </a:r>
            <a:r>
              <a:rPr lang="en-US" b="1" dirty="0" smtClean="0"/>
              <a:t> </a:t>
            </a:r>
            <a:r>
              <a:rPr lang="en-US" b="1" dirty="0" err="1" smtClean="0"/>
              <a:t>bendaharawan</a:t>
            </a:r>
            <a:r>
              <a:rPr lang="en-US" b="1" dirty="0" smtClean="0"/>
              <a:t> </a:t>
            </a:r>
            <a:r>
              <a:rPr lang="en-US" b="1" dirty="0" err="1" smtClean="0"/>
              <a:t>pemerintah</a:t>
            </a:r>
            <a:endParaRPr lang="en-US" b="1" dirty="0" smtClean="0"/>
          </a:p>
          <a:p>
            <a:pPr eaLnBrk="1" hangingPunct="1">
              <a:defRPr/>
            </a:pPr>
            <a:r>
              <a:rPr lang="en-US" dirty="0" err="1" smtClean="0"/>
              <a:t>Bendaharawan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Bendaharawan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yang </a:t>
            </a:r>
            <a:r>
              <a:rPr lang="en-US" dirty="0" err="1" smtClean="0"/>
              <a:t>dananya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Belanja</a:t>
            </a:r>
            <a:r>
              <a:rPr lang="en-US" dirty="0" smtClean="0"/>
              <a:t> Negara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Belanja</a:t>
            </a:r>
            <a:r>
              <a:rPr lang="en-US" dirty="0" smtClean="0"/>
              <a:t> Daerah.</a:t>
            </a:r>
            <a:endParaRPr lang="en-US" b="1" dirty="0" smtClean="0"/>
          </a:p>
          <a:p>
            <a:pPr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r>
              <a:rPr lang="en-US" b="1" dirty="0" err="1" smtClean="0"/>
              <a:t>Siapa</a:t>
            </a:r>
            <a:r>
              <a:rPr lang="en-US" b="1" dirty="0" smtClean="0"/>
              <a:t> </a:t>
            </a:r>
            <a:r>
              <a:rPr lang="en-US" b="1" dirty="0" err="1" smtClean="0"/>
              <a:t>pemungut</a:t>
            </a:r>
            <a:r>
              <a:rPr lang="en-US" b="1" dirty="0" smtClean="0"/>
              <a:t> PPN </a:t>
            </a:r>
          </a:p>
          <a:p>
            <a:pPr eaLnBrk="1" hangingPunct="1">
              <a:defRPr/>
            </a:pPr>
            <a:r>
              <a:rPr lang="en-US" dirty="0" err="1" smtClean="0"/>
              <a:t>Pemungut</a:t>
            </a:r>
            <a:r>
              <a:rPr lang="en-US" dirty="0" smtClean="0"/>
              <a:t> PPN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Bendaharawan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Badan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yang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memungut</a:t>
            </a:r>
            <a:r>
              <a:rPr lang="en-US" dirty="0" smtClean="0"/>
              <a:t>, </a:t>
            </a:r>
            <a:r>
              <a:rPr lang="en-US" dirty="0" err="1" smtClean="0"/>
              <a:t>menyetor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terutang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PKP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penyerahan</a:t>
            </a:r>
            <a:r>
              <a:rPr lang="en-US" dirty="0" smtClean="0"/>
              <a:t> BKP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penyerahan</a:t>
            </a:r>
            <a:r>
              <a:rPr lang="en-US" dirty="0" smtClean="0"/>
              <a:t> JKP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bendaharawan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badan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b="1" dirty="0" err="1" smtClean="0"/>
              <a:t>Pihak</a:t>
            </a:r>
            <a:r>
              <a:rPr lang="en-US" b="1" dirty="0" smtClean="0"/>
              <a:t> yang </a:t>
            </a:r>
            <a:r>
              <a:rPr lang="en-US" b="1" dirty="0" err="1" smtClean="0"/>
              <a:t>terlibat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mekanisme</a:t>
            </a:r>
            <a:r>
              <a:rPr lang="en-US" b="1" dirty="0" smtClean="0"/>
              <a:t> </a:t>
            </a:r>
            <a:r>
              <a:rPr lang="en-US" b="1" dirty="0" err="1" smtClean="0"/>
              <a:t>pemungutan</a:t>
            </a:r>
            <a:r>
              <a:rPr lang="en-US" b="1" dirty="0" smtClean="0"/>
              <a:t> PPN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en-US" b="1" dirty="0" err="1" smtClean="0"/>
              <a:t>Bendahara</a:t>
            </a:r>
            <a:r>
              <a:rPr lang="en-US" b="1" dirty="0" smtClean="0"/>
              <a:t> </a:t>
            </a:r>
            <a:r>
              <a:rPr lang="en-US" b="1" dirty="0" err="1" smtClean="0"/>
              <a:t>Pemerintah</a:t>
            </a:r>
            <a:r>
              <a:rPr lang="en-US" dirty="0" smtClean="0"/>
              <a:t>, </a:t>
            </a:r>
          </a:p>
          <a:p>
            <a:pPr marL="220188" indent="-220188" eaLnBrk="1" hangingPunct="1">
              <a:buFont typeface="+mj-lt"/>
              <a:buAutoNum type="arabicPeriod"/>
              <a:defRPr/>
            </a:pPr>
            <a:r>
              <a:rPr lang="en-US" dirty="0" err="1" smtClean="0"/>
              <a:t>Bendahara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yang </a:t>
            </a:r>
            <a:r>
              <a:rPr lang="en-US" dirty="0" err="1" smtClean="0"/>
              <a:t>merupakakan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 </a:t>
            </a:r>
          </a:p>
          <a:p>
            <a:pPr marL="220188" indent="-220188" eaLnBrk="1" hangingPunct="1">
              <a:buFont typeface="+mj-lt"/>
              <a:buAutoNum type="arabicPeriod"/>
              <a:defRPr/>
            </a:pP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rekanan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yang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yang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pemungut</a:t>
            </a:r>
            <a:r>
              <a:rPr lang="en-US" dirty="0" smtClean="0"/>
              <a:t>  PPN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Bendahara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PKP </a:t>
            </a:r>
            <a:r>
              <a:rPr lang="en-US" dirty="0" err="1" smtClean="0"/>
              <a:t>Rekanan</a:t>
            </a:r>
            <a:endParaRPr lang="en-US" dirty="0" smtClean="0"/>
          </a:p>
          <a:p>
            <a:pPr marL="220188" indent="-220188" eaLnBrk="1" hangingPunct="1">
              <a:buFont typeface="+mj-lt"/>
              <a:buAutoNum type="arabicPeriod"/>
              <a:defRPr/>
            </a:pPr>
            <a:endParaRPr lang="en-US" dirty="0" smtClean="0"/>
          </a:p>
          <a:p>
            <a:pPr eaLnBrk="1" hangingPunct="1">
              <a:buFont typeface="+mj-lt"/>
              <a:buNone/>
              <a:defRPr/>
            </a:pPr>
            <a:r>
              <a:rPr lang="en-US" dirty="0" err="1" smtClean="0"/>
              <a:t>Bendahara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Bendahara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yang </a:t>
            </a:r>
            <a:r>
              <a:rPr lang="en-US" dirty="0" err="1" smtClean="0"/>
              <a:t>dananya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APBN </a:t>
            </a:r>
            <a:r>
              <a:rPr lang="en-US" dirty="0" err="1" smtClean="0"/>
              <a:t>atau</a:t>
            </a:r>
            <a:r>
              <a:rPr lang="en-US" dirty="0" smtClean="0"/>
              <a:t> APBD,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Bendahara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Bendahara</a:t>
            </a:r>
            <a:r>
              <a:rPr lang="en-US" dirty="0" smtClean="0"/>
              <a:t> Daerah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Propinsi</a:t>
            </a:r>
            <a:r>
              <a:rPr lang="en-US" dirty="0" smtClean="0"/>
              <a:t>, </a:t>
            </a:r>
            <a:r>
              <a:rPr lang="en-US" dirty="0" err="1" smtClean="0"/>
              <a:t>Kabupaten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Kota.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PKP </a:t>
            </a:r>
            <a:r>
              <a:rPr lang="en-US" dirty="0" err="1" smtClean="0"/>
              <a:t>Rekanan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PKP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penyerahan</a:t>
            </a:r>
            <a:r>
              <a:rPr lang="en-US" dirty="0" smtClean="0"/>
              <a:t> BKP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JKP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Bendahara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</a:t>
            </a:r>
          </a:p>
          <a:p>
            <a:pPr eaLnBrk="1" hangingPunct="1">
              <a:buFont typeface="+mj-lt"/>
              <a:buNone/>
              <a:defRPr/>
            </a:pPr>
            <a:endParaRPr lang="en-US" dirty="0" smtClean="0"/>
          </a:p>
          <a:p>
            <a:pPr eaLnBrk="1" hangingPunct="1">
              <a:buFont typeface="+mj-lt"/>
              <a:buNone/>
              <a:defRPr/>
            </a:pPr>
            <a:r>
              <a:rPr lang="en-US" b="1" dirty="0" err="1" smtClean="0"/>
              <a:t>Contoh</a:t>
            </a:r>
            <a:r>
              <a:rPr lang="en-US" b="1" dirty="0" smtClean="0"/>
              <a:t>:</a:t>
            </a:r>
          </a:p>
          <a:p>
            <a:pPr eaLnBrk="1" hangingPunct="1">
              <a:buFont typeface="+mj-lt"/>
              <a:buNone/>
              <a:defRPr/>
            </a:pPr>
            <a:r>
              <a:rPr lang="en-US" dirty="0" smtClean="0"/>
              <a:t>PKP XYZ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Kota </a:t>
            </a:r>
            <a:r>
              <a:rPr lang="en-US" dirty="0" err="1" smtClean="0"/>
              <a:t>Tangerang</a:t>
            </a:r>
            <a:r>
              <a:rPr lang="en-US" dirty="0" smtClean="0"/>
              <a:t> Selatan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Bendahara</a:t>
            </a:r>
            <a:r>
              <a:rPr lang="en-US" dirty="0" smtClean="0"/>
              <a:t> </a:t>
            </a:r>
            <a:r>
              <a:rPr lang="en-US" dirty="0" err="1" smtClean="0"/>
              <a:t>Pemerintahnya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PKP XYZ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penyerahan</a:t>
            </a:r>
            <a:r>
              <a:rPr lang="en-US" dirty="0" smtClean="0"/>
              <a:t> BKP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bendahara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Pemda</a:t>
            </a:r>
            <a:r>
              <a:rPr lang="en-US" dirty="0" smtClean="0"/>
              <a:t> Kota </a:t>
            </a:r>
            <a:r>
              <a:rPr lang="en-US" dirty="0" err="1" smtClean="0"/>
              <a:t>Tangsel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Bendahara</a:t>
            </a:r>
            <a:r>
              <a:rPr lang="en-US" dirty="0" smtClean="0"/>
              <a:t> </a:t>
            </a:r>
            <a:r>
              <a:rPr lang="en-US" dirty="0" err="1" smtClean="0"/>
              <a:t>Pemda</a:t>
            </a:r>
            <a:r>
              <a:rPr lang="en-US" dirty="0" smtClean="0"/>
              <a:t> Kota </a:t>
            </a:r>
            <a:r>
              <a:rPr lang="en-US" dirty="0" err="1" smtClean="0"/>
              <a:t>Tangsel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memungut</a:t>
            </a:r>
            <a:r>
              <a:rPr lang="en-US" dirty="0" smtClean="0"/>
              <a:t>, </a:t>
            </a:r>
            <a:r>
              <a:rPr lang="en-US" dirty="0" err="1" smtClean="0"/>
              <a:t>menyetor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PPN yang </a:t>
            </a:r>
            <a:r>
              <a:rPr lang="en-US" dirty="0" err="1" smtClean="0"/>
              <a:t>terutang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Contoh:</a:t>
            </a:r>
          </a:p>
          <a:p>
            <a:pPr eaLnBrk="1" hangingPunct="1"/>
            <a:r>
              <a:rPr lang="en-US" smtClean="0"/>
              <a:t>Dalam hal penyerahan BKP </a:t>
            </a:r>
            <a:r>
              <a:rPr lang="en-US" b="1" smtClean="0"/>
              <a:t>hanya terutang PPN</a:t>
            </a:r>
            <a:r>
              <a:rPr lang="en-US" smtClean="0"/>
              <a:t>, maka jumlah PPN yang dipungut adalah 10/110 bagian dari jumlah pembayaran.</a:t>
            </a:r>
          </a:p>
          <a:p>
            <a:pPr eaLnBrk="1" hangingPunct="1"/>
            <a:r>
              <a:rPr lang="en-US" smtClean="0"/>
              <a:t>·         Jumlah pembayaran				Rp.11.000.000</a:t>
            </a:r>
          </a:p>
          <a:p>
            <a:pPr eaLnBrk="1" hangingPunct="1"/>
            <a:r>
              <a:rPr lang="en-US" smtClean="0"/>
              <a:t>·         Jumlah PPN 10/110 x Rp.11.000.000		</a:t>
            </a:r>
            <a:r>
              <a:rPr lang="en-US" u="sng" smtClean="0"/>
              <a:t>Rp.  1.000.000</a:t>
            </a:r>
            <a:endParaRPr lang="en-US" smtClean="0"/>
          </a:p>
          <a:p>
            <a:pPr eaLnBrk="1" hangingPunct="1"/>
            <a:r>
              <a:rPr lang="en-US" smtClean="0"/>
              <a:t>·         Sisa yang dibayarkan kepada PKP Rekanan	Rp.10.000.000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lain,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, </a:t>
            </a:r>
            <a:r>
              <a:rPr lang="en-US" dirty="0" err="1" smtClean="0"/>
              <a:t>bangunan</a:t>
            </a:r>
            <a:r>
              <a:rPr lang="en-US" dirty="0" smtClean="0"/>
              <a:t>, </a:t>
            </a:r>
            <a:r>
              <a:rPr lang="en-US" dirty="0" err="1" smtClean="0"/>
              <a:t>peralatan</a:t>
            </a:r>
            <a:r>
              <a:rPr lang="en-US" dirty="0" smtClean="0"/>
              <a:t>, </a:t>
            </a:r>
            <a:r>
              <a:rPr lang="en-US" dirty="0" err="1" smtClean="0"/>
              <a:t>perabotan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en-US" dirty="0" smtClean="0"/>
          </a:p>
          <a:p>
            <a:pPr eaLnBrk="1" hangingPunct="1">
              <a:defRPr/>
            </a:pPr>
            <a:r>
              <a:rPr lang="fi-FI" dirty="0" smtClean="0"/>
              <a:t>Lain yang menurut tujuan semula tidak untuk </a:t>
            </a:r>
            <a:r>
              <a:rPr lang="en-US" dirty="0" err="1" smtClean="0"/>
              <a:t>diperjualbelikan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dikenai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PPN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yang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semula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diperjualbelikan</a:t>
            </a:r>
            <a:r>
              <a:rPr lang="en-US" dirty="0" smtClean="0"/>
              <a:t>:</a:t>
            </a:r>
          </a:p>
          <a:p>
            <a:pPr marL="220188" indent="-220188" eaLnBrk="1" hangingPunct="1">
              <a:buFont typeface="+mj-lt"/>
              <a:buAutoNum type="arabicPeriod"/>
              <a:defRPr/>
            </a:pP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 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(BKP) </a:t>
            </a:r>
          </a:p>
          <a:p>
            <a:pPr marL="220188" indent="-220188" eaLnBrk="1" hangingPunct="1">
              <a:buFont typeface="+mj-lt"/>
              <a:buAutoNum type="arabicPeriod"/>
              <a:defRPr/>
            </a:pPr>
            <a:r>
              <a:rPr lang="en-US" dirty="0" smtClean="0"/>
              <a:t>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(PKP) </a:t>
            </a:r>
          </a:p>
          <a:p>
            <a:pPr marL="220188" indent="-220188" eaLnBrk="1" hangingPunct="1">
              <a:buFont typeface="+mj-lt"/>
              <a:buAutoNum type="arabicPeriod"/>
              <a:defRPr/>
            </a:pP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masukannya</a:t>
            </a:r>
            <a:r>
              <a:rPr lang="en-US" dirty="0" smtClean="0"/>
              <a:t> </a:t>
            </a:r>
            <a:r>
              <a:rPr lang="en-US" dirty="0" err="1" smtClean="0"/>
              <a:t>dikenakan</a:t>
            </a:r>
            <a:r>
              <a:rPr lang="en-US" dirty="0" smtClean="0"/>
              <a:t> PPN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yang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masukkannya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dikreditkan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: a). </a:t>
            </a:r>
            <a:r>
              <a:rPr lang="en-US" dirty="0" err="1" smtClean="0"/>
              <a:t>Berupa</a:t>
            </a:r>
            <a:r>
              <a:rPr lang="en-US" dirty="0" smtClean="0"/>
              <a:t> sedan </a:t>
            </a:r>
            <a:r>
              <a:rPr lang="en-US" dirty="0" err="1" smtClean="0"/>
              <a:t>dan</a:t>
            </a:r>
            <a:r>
              <a:rPr lang="en-US" dirty="0" smtClean="0"/>
              <a:t> station wagon (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dagangan</a:t>
            </a:r>
            <a:r>
              <a:rPr lang="en-US" dirty="0" smtClean="0"/>
              <a:t>/ </a:t>
            </a:r>
            <a:r>
              <a:rPr lang="en-US" dirty="0" err="1" smtClean="0"/>
              <a:t>disewakan</a:t>
            </a:r>
            <a:r>
              <a:rPr lang="en-US" dirty="0" smtClean="0"/>
              <a:t>), b). </a:t>
            </a:r>
            <a:r>
              <a:rPr lang="en-US" dirty="0" err="1" smtClean="0"/>
              <a:t>Aktiva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pertambangan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nb-NO" dirty="0" smtClean="0"/>
              <a:t>pengeboran yang diambil langsung dari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/>
              <a:t>sumbernya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lain:  </a:t>
            </a:r>
          </a:p>
          <a:p>
            <a:pPr marL="220188" indent="-220188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minyak</a:t>
            </a:r>
            <a:r>
              <a:rPr lang="en-US" dirty="0" smtClean="0"/>
              <a:t> </a:t>
            </a:r>
            <a:r>
              <a:rPr lang="en-US" dirty="0" err="1" smtClean="0"/>
              <a:t>mentah</a:t>
            </a:r>
            <a:r>
              <a:rPr lang="en-US" dirty="0" smtClean="0"/>
              <a:t> (</a:t>
            </a:r>
            <a:r>
              <a:rPr lang="en-US" i="1" dirty="0" smtClean="0"/>
              <a:t>crude oil</a:t>
            </a:r>
            <a:r>
              <a:rPr lang="en-US" dirty="0" smtClean="0"/>
              <a:t>); gas </a:t>
            </a:r>
            <a:r>
              <a:rPr lang="en-US" dirty="0" err="1" smtClean="0"/>
              <a:t>bumi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gas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elpiji</a:t>
            </a:r>
            <a:r>
              <a:rPr lang="en-US" dirty="0" smtClean="0"/>
              <a:t> yang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dikonsumsi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, </a:t>
            </a:r>
            <a:r>
              <a:rPr lang="en-US" dirty="0" err="1" smtClean="0"/>
              <a:t>asbes</a:t>
            </a:r>
            <a:r>
              <a:rPr lang="en-US" dirty="0" smtClean="0"/>
              <a:t>, </a:t>
            </a:r>
            <a:r>
              <a:rPr lang="en-US" dirty="0" err="1" smtClean="0"/>
              <a:t>batu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, </a:t>
            </a:r>
            <a:r>
              <a:rPr lang="en-US" dirty="0" err="1" smtClean="0"/>
              <a:t>batu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permata</a:t>
            </a:r>
            <a:r>
              <a:rPr lang="en-US" dirty="0" smtClean="0"/>
              <a:t>, </a:t>
            </a:r>
            <a:r>
              <a:rPr lang="fi-FI" dirty="0" smtClean="0"/>
              <a:t>batu kapur, batu apung, batu permata, </a:t>
            </a:r>
            <a:r>
              <a:rPr lang="en-US" dirty="0" err="1" smtClean="0"/>
              <a:t>bentonit</a:t>
            </a:r>
            <a:r>
              <a:rPr lang="en-US" dirty="0" smtClean="0"/>
              <a:t>, </a:t>
            </a:r>
            <a:r>
              <a:rPr lang="en-US" dirty="0" err="1" smtClean="0"/>
              <a:t>dolomit</a:t>
            </a:r>
            <a:r>
              <a:rPr lang="en-US" dirty="0" smtClean="0"/>
              <a:t>, </a:t>
            </a:r>
            <a:r>
              <a:rPr lang="en-US" dirty="0" err="1" smtClean="0"/>
              <a:t>felspar</a:t>
            </a:r>
            <a:r>
              <a:rPr lang="en-US" dirty="0" smtClean="0"/>
              <a:t> (</a:t>
            </a:r>
            <a:r>
              <a:rPr lang="en-US" i="1" dirty="0" smtClean="0"/>
              <a:t>feldspar</a:t>
            </a:r>
            <a:r>
              <a:rPr lang="en-US" dirty="0" smtClean="0"/>
              <a:t>), </a:t>
            </a:r>
            <a:r>
              <a:rPr lang="en-US" dirty="0" err="1" smtClean="0"/>
              <a:t>garam</a:t>
            </a:r>
            <a:r>
              <a:rPr lang="en-US" dirty="0" smtClean="0"/>
              <a:t>, </a:t>
            </a:r>
            <a:r>
              <a:rPr lang="sv-SE" dirty="0" smtClean="0"/>
              <a:t>batu (</a:t>
            </a:r>
            <a:r>
              <a:rPr lang="sv-SE" i="1" dirty="0" smtClean="0"/>
              <a:t>halite</a:t>
            </a:r>
            <a:r>
              <a:rPr lang="sv-SE" dirty="0" smtClean="0"/>
              <a:t>), grafit, granit/andesit, gips</a:t>
            </a:r>
          </a:p>
          <a:p>
            <a:pPr marL="220188" indent="-220188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batubara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diproses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briket</a:t>
            </a:r>
            <a:r>
              <a:rPr lang="en-US" dirty="0" smtClean="0"/>
              <a:t> </a:t>
            </a:r>
            <a:r>
              <a:rPr lang="en-US" dirty="0" err="1" smtClean="0"/>
              <a:t>batubara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marL="220188" indent="-220188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Bijih</a:t>
            </a:r>
            <a:r>
              <a:rPr lang="en-US" dirty="0" smtClean="0"/>
              <a:t> </a:t>
            </a:r>
            <a:r>
              <a:rPr lang="en-US" dirty="0" err="1" smtClean="0"/>
              <a:t>besi</a:t>
            </a:r>
            <a:r>
              <a:rPr lang="en-US" dirty="0" smtClean="0"/>
              <a:t>, </a:t>
            </a:r>
            <a:r>
              <a:rPr lang="en-US" dirty="0" err="1" smtClean="0"/>
              <a:t>bijih</a:t>
            </a:r>
            <a:r>
              <a:rPr lang="en-US" dirty="0" smtClean="0"/>
              <a:t> </a:t>
            </a:r>
            <a:r>
              <a:rPr lang="en-US" dirty="0" err="1" smtClean="0"/>
              <a:t>timah</a:t>
            </a:r>
            <a:r>
              <a:rPr lang="en-US" dirty="0" smtClean="0"/>
              <a:t>, </a:t>
            </a:r>
            <a:r>
              <a:rPr lang="en-US" dirty="0" err="1" smtClean="0"/>
              <a:t>bijih</a:t>
            </a:r>
            <a:r>
              <a:rPr lang="en-US" dirty="0" smtClean="0"/>
              <a:t> </a:t>
            </a:r>
            <a:r>
              <a:rPr lang="en-US" dirty="0" err="1" smtClean="0"/>
              <a:t>emas</a:t>
            </a:r>
            <a:r>
              <a:rPr lang="en-US" dirty="0" smtClean="0"/>
              <a:t>, </a:t>
            </a:r>
            <a:r>
              <a:rPr lang="en-US" dirty="0" err="1" smtClean="0"/>
              <a:t>bijih</a:t>
            </a:r>
            <a:r>
              <a:rPr lang="en-US" dirty="0" smtClean="0"/>
              <a:t> </a:t>
            </a:r>
            <a:r>
              <a:rPr lang="en-US" dirty="0" err="1" smtClean="0"/>
              <a:t>tembaga</a:t>
            </a:r>
            <a:r>
              <a:rPr lang="en-US" dirty="0" smtClean="0"/>
              <a:t>, </a:t>
            </a:r>
            <a:r>
              <a:rPr lang="en-US" dirty="0" err="1" smtClean="0"/>
              <a:t>bijih</a:t>
            </a:r>
            <a:r>
              <a:rPr lang="en-US" dirty="0" smtClean="0"/>
              <a:t> </a:t>
            </a:r>
            <a:r>
              <a:rPr lang="en-US" dirty="0" err="1" smtClean="0"/>
              <a:t>nikel</a:t>
            </a:r>
            <a:r>
              <a:rPr lang="en-US" dirty="0" smtClean="0"/>
              <a:t>, </a:t>
            </a:r>
            <a:r>
              <a:rPr lang="en-US" dirty="0" err="1" smtClean="0"/>
              <a:t>bijih</a:t>
            </a:r>
            <a:r>
              <a:rPr lang="en-US" dirty="0" smtClean="0"/>
              <a:t> </a:t>
            </a:r>
            <a:r>
              <a:rPr lang="en-US" dirty="0" err="1" smtClean="0"/>
              <a:t>perak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bijih</a:t>
            </a:r>
            <a:r>
              <a:rPr lang="en-US" dirty="0" smtClean="0"/>
              <a:t> </a:t>
            </a:r>
            <a:r>
              <a:rPr lang="en-US" dirty="0" err="1" smtClean="0"/>
              <a:t>bauksit</a:t>
            </a:r>
            <a:r>
              <a:rPr lang="en-US" dirty="0" smtClean="0"/>
              <a:t>. </a:t>
            </a:r>
          </a:p>
          <a:p>
            <a:pPr marL="220188" indent="-220188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dirty="0" smtClean="0"/>
              <a:t>Barang kebutuhan pokok yang sangat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:</a:t>
            </a:r>
          </a:p>
          <a:p>
            <a:pPr marL="220188" indent="-2201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en-US" dirty="0" err="1" smtClean="0"/>
              <a:t>beras</a:t>
            </a:r>
            <a:r>
              <a:rPr lang="en-US" dirty="0" smtClean="0"/>
              <a:t>;</a:t>
            </a:r>
          </a:p>
          <a:p>
            <a:pPr marL="220188" indent="-2201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en-US" dirty="0" err="1" smtClean="0"/>
              <a:t>gabah</a:t>
            </a:r>
            <a:r>
              <a:rPr lang="en-US" dirty="0" smtClean="0"/>
              <a:t>;</a:t>
            </a:r>
          </a:p>
          <a:p>
            <a:pPr marL="220188" indent="-2201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en-US" dirty="0" err="1" smtClean="0"/>
              <a:t>jagung</a:t>
            </a:r>
            <a:r>
              <a:rPr lang="en-US" dirty="0" smtClean="0"/>
              <a:t>;</a:t>
            </a:r>
          </a:p>
          <a:p>
            <a:pPr marL="220188" indent="-2201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en-US" dirty="0" err="1" smtClean="0"/>
              <a:t>sagu</a:t>
            </a:r>
            <a:r>
              <a:rPr lang="en-US" dirty="0" smtClean="0"/>
              <a:t>;</a:t>
            </a:r>
          </a:p>
          <a:p>
            <a:pPr marL="220188" indent="-2201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en-US" dirty="0" err="1" smtClean="0"/>
              <a:t>kedelai</a:t>
            </a:r>
            <a:r>
              <a:rPr lang="en-US" dirty="0" smtClean="0"/>
              <a:t>;</a:t>
            </a:r>
          </a:p>
          <a:p>
            <a:pPr marL="220188" indent="-2201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en-US" dirty="0" err="1" smtClean="0"/>
              <a:t>garam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beryodium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beryodium</a:t>
            </a:r>
            <a:r>
              <a:rPr lang="en-US" dirty="0" smtClean="0"/>
              <a:t>;</a:t>
            </a:r>
          </a:p>
          <a:p>
            <a:pPr marL="220188" indent="-2201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en-US" dirty="0" err="1" smtClean="0"/>
              <a:t>daging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daging</a:t>
            </a:r>
            <a:r>
              <a:rPr lang="en-US" dirty="0" smtClean="0"/>
              <a:t> </a:t>
            </a:r>
            <a:r>
              <a:rPr lang="en-US" dirty="0" err="1" smtClean="0"/>
              <a:t>segar</a:t>
            </a:r>
            <a:r>
              <a:rPr lang="en-US" dirty="0" smtClean="0"/>
              <a:t> yang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diolah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proses </a:t>
            </a:r>
            <a:r>
              <a:rPr lang="en-US" dirty="0" err="1" smtClean="0"/>
              <a:t>disembelih</a:t>
            </a:r>
            <a:r>
              <a:rPr lang="en-US" dirty="0" smtClean="0"/>
              <a:t>, </a:t>
            </a:r>
            <a:r>
              <a:rPr lang="en-US" dirty="0" err="1" smtClean="0"/>
              <a:t>dikuliti</a:t>
            </a:r>
            <a:r>
              <a:rPr lang="en-US" dirty="0" smtClean="0"/>
              <a:t>, </a:t>
            </a:r>
            <a:r>
              <a:rPr lang="en-US" dirty="0" err="1" smtClean="0"/>
              <a:t>dipotong</a:t>
            </a:r>
            <a:r>
              <a:rPr lang="en-US" dirty="0" smtClean="0"/>
              <a:t>, </a:t>
            </a:r>
            <a:r>
              <a:rPr lang="en-US" dirty="0" err="1" smtClean="0"/>
              <a:t>didinginkan</a:t>
            </a:r>
            <a:r>
              <a:rPr lang="en-US" dirty="0" smtClean="0"/>
              <a:t>, </a:t>
            </a:r>
            <a:r>
              <a:rPr lang="en-US" dirty="0" err="1" smtClean="0"/>
              <a:t>dibekukan</a:t>
            </a:r>
            <a:r>
              <a:rPr lang="en-US" dirty="0" smtClean="0"/>
              <a:t>, </a:t>
            </a:r>
            <a:r>
              <a:rPr lang="en-US" dirty="0" err="1" smtClean="0"/>
              <a:t>dikemas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dikemas</a:t>
            </a:r>
            <a:r>
              <a:rPr lang="en-US" dirty="0" smtClean="0"/>
              <a:t>, </a:t>
            </a:r>
            <a:r>
              <a:rPr lang="en-US" dirty="0" err="1" smtClean="0"/>
              <a:t>digarami</a:t>
            </a:r>
            <a:r>
              <a:rPr lang="en-US" dirty="0" smtClean="0"/>
              <a:t>, </a:t>
            </a:r>
            <a:r>
              <a:rPr lang="en-US" dirty="0" err="1" smtClean="0"/>
              <a:t>dikapur</a:t>
            </a:r>
            <a:r>
              <a:rPr lang="en-US" dirty="0" smtClean="0"/>
              <a:t>, </a:t>
            </a:r>
            <a:r>
              <a:rPr lang="en-US" dirty="0" err="1" smtClean="0"/>
              <a:t>diasamkan</a:t>
            </a:r>
            <a:r>
              <a:rPr lang="en-US" dirty="0" smtClean="0"/>
              <a:t>, </a:t>
            </a:r>
            <a:r>
              <a:rPr lang="en-US" dirty="0" err="1" smtClean="0"/>
              <a:t>diawetkan</a:t>
            </a:r>
            <a:r>
              <a:rPr lang="en-US" dirty="0" smtClean="0"/>
              <a:t> </a:t>
            </a:r>
            <a:r>
              <a:rPr lang="es-ES" dirty="0" err="1" smtClean="0"/>
              <a:t>dengan</a:t>
            </a:r>
            <a:r>
              <a:rPr lang="es-ES" dirty="0" smtClean="0"/>
              <a:t> cara </a:t>
            </a:r>
            <a:r>
              <a:rPr lang="es-ES" dirty="0" err="1" smtClean="0"/>
              <a:t>lain</a:t>
            </a:r>
            <a:r>
              <a:rPr lang="es-ES" dirty="0" smtClean="0"/>
              <a:t>, dan/</a:t>
            </a:r>
            <a:r>
              <a:rPr lang="es-ES" dirty="0" err="1" smtClean="0"/>
              <a:t>atau</a:t>
            </a:r>
            <a:r>
              <a:rPr lang="es-ES" dirty="0" smtClean="0"/>
              <a:t> </a:t>
            </a:r>
            <a:r>
              <a:rPr lang="es-ES" dirty="0" err="1" smtClean="0"/>
              <a:t>direbus</a:t>
            </a:r>
            <a:endParaRPr lang="es-ES" dirty="0" smtClean="0"/>
          </a:p>
          <a:p>
            <a:pPr marL="220188" indent="-2201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en-US" dirty="0" err="1" smtClean="0"/>
              <a:t>telur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telur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diolah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telur</a:t>
            </a:r>
            <a:r>
              <a:rPr lang="en-US" dirty="0" smtClean="0"/>
              <a:t> yang </a:t>
            </a:r>
            <a:r>
              <a:rPr lang="en-US" dirty="0" err="1" smtClean="0"/>
              <a:t>dibersihkan</a:t>
            </a:r>
            <a:r>
              <a:rPr lang="en-US" dirty="0" smtClean="0"/>
              <a:t>, </a:t>
            </a:r>
            <a:r>
              <a:rPr lang="en-US" dirty="0" err="1" smtClean="0"/>
              <a:t>diasinkan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dikemas</a:t>
            </a:r>
            <a:r>
              <a:rPr lang="en-US" dirty="0" smtClean="0"/>
              <a:t>; </a:t>
            </a:r>
          </a:p>
          <a:p>
            <a:pPr marL="220188" indent="-2201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en-US" dirty="0" err="1" smtClean="0"/>
              <a:t>susu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susu</a:t>
            </a:r>
            <a:r>
              <a:rPr lang="en-US" dirty="0" smtClean="0"/>
              <a:t> </a:t>
            </a:r>
            <a:r>
              <a:rPr lang="en-US" dirty="0" err="1" smtClean="0"/>
              <a:t>perah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proses </a:t>
            </a:r>
            <a:r>
              <a:rPr lang="en-US" dirty="0" err="1" smtClean="0"/>
              <a:t>didinginkan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dipanaskan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gula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dikemas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dikemas</a:t>
            </a:r>
            <a:r>
              <a:rPr lang="en-US" dirty="0" smtClean="0"/>
              <a:t>;</a:t>
            </a:r>
          </a:p>
          <a:p>
            <a:pPr marL="220188" indent="-2201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nn-NO" dirty="0" smtClean="0"/>
              <a:t>buah-buahan, yaitu buah-buahan segar </a:t>
            </a:r>
            <a:r>
              <a:rPr lang="en-US" dirty="0" smtClean="0"/>
              <a:t>yang </a:t>
            </a:r>
            <a:r>
              <a:rPr lang="en-US" dirty="0" err="1" smtClean="0"/>
              <a:t>dipetik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proses </a:t>
            </a:r>
            <a:r>
              <a:rPr lang="en-US" dirty="0" err="1" smtClean="0"/>
              <a:t>dicuci</a:t>
            </a:r>
            <a:r>
              <a:rPr lang="en-US" dirty="0" smtClean="0"/>
              <a:t>, </a:t>
            </a:r>
            <a:r>
              <a:rPr lang="en-US" dirty="0" err="1" smtClean="0"/>
              <a:t>disortasi</a:t>
            </a:r>
            <a:r>
              <a:rPr lang="en-US" dirty="0" smtClean="0"/>
              <a:t>, </a:t>
            </a:r>
            <a:r>
              <a:rPr lang="en-US" dirty="0" err="1" smtClean="0"/>
              <a:t>dikupas</a:t>
            </a:r>
            <a:r>
              <a:rPr lang="en-US" dirty="0" smtClean="0"/>
              <a:t>, </a:t>
            </a:r>
            <a:r>
              <a:rPr lang="en-US" dirty="0" err="1" smtClean="0"/>
              <a:t>dipotong</a:t>
            </a:r>
            <a:r>
              <a:rPr lang="en-US" dirty="0" smtClean="0"/>
              <a:t>, </a:t>
            </a:r>
            <a:r>
              <a:rPr lang="en-US" dirty="0" err="1" smtClean="0"/>
              <a:t>diiris</a:t>
            </a:r>
            <a:r>
              <a:rPr lang="en-US" dirty="0" smtClean="0"/>
              <a:t>, di-</a:t>
            </a:r>
            <a:r>
              <a:rPr lang="en-US" i="1" dirty="0" smtClean="0"/>
              <a:t>grading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s-ES" dirty="0" err="1" smtClean="0"/>
              <a:t>dikemas</a:t>
            </a:r>
            <a:r>
              <a:rPr lang="es-ES" dirty="0" smtClean="0"/>
              <a:t> </a:t>
            </a:r>
            <a:r>
              <a:rPr lang="es-ES" dirty="0" err="1" smtClean="0"/>
              <a:t>atau</a:t>
            </a:r>
            <a:r>
              <a:rPr lang="es-ES" dirty="0" smtClean="0"/>
              <a:t> </a:t>
            </a:r>
            <a:r>
              <a:rPr lang="es-ES" dirty="0" err="1" smtClean="0"/>
              <a:t>tidak</a:t>
            </a:r>
            <a:r>
              <a:rPr lang="es-ES" dirty="0" smtClean="0"/>
              <a:t> </a:t>
            </a:r>
            <a:r>
              <a:rPr lang="es-ES" dirty="0" err="1" smtClean="0"/>
              <a:t>dikemas</a:t>
            </a:r>
            <a:r>
              <a:rPr lang="es-ES" dirty="0" smtClean="0"/>
              <a:t>; dan</a:t>
            </a:r>
          </a:p>
          <a:p>
            <a:pPr marL="220188" indent="-2201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en-US" dirty="0" err="1" smtClean="0"/>
              <a:t>sayur-sayuran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sayuran</a:t>
            </a:r>
            <a:r>
              <a:rPr lang="en-US" dirty="0" smtClean="0"/>
              <a:t> </a:t>
            </a:r>
            <a:r>
              <a:rPr lang="en-US" dirty="0" err="1" smtClean="0"/>
              <a:t>segar</a:t>
            </a:r>
            <a:r>
              <a:rPr lang="en-US" dirty="0" smtClean="0"/>
              <a:t> yang </a:t>
            </a:r>
            <a:r>
              <a:rPr lang="en-US" dirty="0" err="1" smtClean="0"/>
              <a:t>dipetik</a:t>
            </a:r>
            <a:r>
              <a:rPr lang="en-US" dirty="0" smtClean="0"/>
              <a:t>, </a:t>
            </a:r>
            <a:r>
              <a:rPr lang="en-US" dirty="0" err="1" smtClean="0"/>
              <a:t>dicuci</a:t>
            </a:r>
            <a:r>
              <a:rPr lang="en-US" dirty="0" smtClean="0"/>
              <a:t>, </a:t>
            </a:r>
            <a:r>
              <a:rPr lang="en-US" dirty="0" err="1" smtClean="0"/>
              <a:t>ditiriskan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pt-BR" dirty="0" smtClean="0"/>
              <a:t>disimpan pada suhu rendah, termasuk </a:t>
            </a:r>
            <a:r>
              <a:rPr lang="en-US" dirty="0" err="1" smtClean="0"/>
              <a:t>sayuran</a:t>
            </a:r>
            <a:r>
              <a:rPr lang="en-US" dirty="0" smtClean="0"/>
              <a:t> </a:t>
            </a:r>
            <a:r>
              <a:rPr lang="en-US" dirty="0" err="1" smtClean="0"/>
              <a:t>segar</a:t>
            </a:r>
            <a:r>
              <a:rPr lang="en-US" dirty="0" smtClean="0"/>
              <a:t> yang </a:t>
            </a:r>
            <a:r>
              <a:rPr lang="en-US" dirty="0" err="1" smtClean="0"/>
              <a:t>dicacah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0188" indent="-220188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/>
            </a:pPr>
            <a:r>
              <a:rPr lang="fi-FI" dirty="0" smtClean="0"/>
              <a:t>Jasa pelayanan kesehatan medis meliputi: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spesialis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gigi</a:t>
            </a:r>
            <a:r>
              <a:rPr lang="en-US" dirty="0" smtClean="0"/>
              <a:t>;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; j</a:t>
            </a:r>
            <a:r>
              <a:rPr lang="fi-FI" dirty="0" smtClean="0"/>
              <a:t>asa ahli kesehatan seperti ahli </a:t>
            </a:r>
            <a:r>
              <a:rPr lang="en-US" dirty="0" err="1" smtClean="0"/>
              <a:t>akupunktur</a:t>
            </a:r>
            <a:r>
              <a:rPr lang="en-US" dirty="0" smtClean="0"/>
              <a:t>,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gigi</a:t>
            </a:r>
            <a:r>
              <a:rPr lang="en-US" dirty="0" smtClean="0"/>
              <a:t>,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fisioterapi</a:t>
            </a:r>
            <a:r>
              <a:rPr lang="en-US" dirty="0" smtClean="0"/>
              <a:t>, </a:t>
            </a:r>
            <a:r>
              <a:rPr lang="nl-NL" dirty="0" smtClean="0"/>
              <a:t>jasa kebidanan dan dukun bayi;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paramedis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perawat</a:t>
            </a:r>
            <a:r>
              <a:rPr lang="en-US" dirty="0" smtClean="0"/>
              <a:t>;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,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bersalin</a:t>
            </a:r>
            <a:r>
              <a:rPr lang="en-US" dirty="0" smtClean="0"/>
              <a:t>, </a:t>
            </a:r>
            <a:r>
              <a:rPr lang="en-US" dirty="0" err="1" smtClean="0"/>
              <a:t>klinik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laboratorium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Sanatorium</a:t>
            </a:r>
          </a:p>
          <a:p>
            <a:pPr marL="220188" indent="-220188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/>
            </a:pPr>
            <a:r>
              <a:rPr lang="nl-NL" dirty="0" smtClean="0"/>
              <a:t>jasa psikolog dan psikiater; dan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paranormal.</a:t>
            </a:r>
          </a:p>
          <a:p>
            <a:pPr marL="220188" indent="-220188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: </a:t>
            </a:r>
            <a:r>
              <a:rPr lang="fi-FI" dirty="0" smtClean="0"/>
              <a:t>jasa pelayanan panti asuhan dan panti </a:t>
            </a:r>
            <a:r>
              <a:rPr lang="en-US" dirty="0" err="1" smtClean="0"/>
              <a:t>jompo</a:t>
            </a:r>
            <a:r>
              <a:rPr lang="en-US" dirty="0" smtClean="0"/>
              <a:t>,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pemadam</a:t>
            </a:r>
            <a:r>
              <a:rPr lang="en-US" dirty="0" smtClean="0"/>
              <a:t> </a:t>
            </a:r>
            <a:r>
              <a:rPr lang="en-US" dirty="0" err="1" smtClean="0"/>
              <a:t>kebakaran</a:t>
            </a:r>
            <a:r>
              <a:rPr lang="en-US" dirty="0" smtClean="0"/>
              <a:t>,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pertolongan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kecelakaan</a:t>
            </a:r>
            <a:r>
              <a:rPr lang="en-US" dirty="0" smtClean="0"/>
              <a:t>,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rehabilitasi</a:t>
            </a:r>
            <a:r>
              <a:rPr lang="en-US" dirty="0" smtClean="0"/>
              <a:t>, </a:t>
            </a:r>
            <a:r>
              <a:rPr lang="fi-FI" dirty="0" smtClean="0"/>
              <a:t>jasa penyediaan rumah duka atau jasa </a:t>
            </a:r>
            <a:r>
              <a:rPr lang="en-US" dirty="0" err="1" smtClean="0"/>
              <a:t>pemakaman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krematorium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olah</a:t>
            </a:r>
            <a:r>
              <a:rPr lang="en-US" dirty="0" smtClean="0"/>
              <a:t> raga </a:t>
            </a:r>
            <a:r>
              <a:rPr lang="en-US" dirty="0" err="1" smtClean="0"/>
              <a:t>kecuali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komersial</a:t>
            </a:r>
            <a:r>
              <a:rPr lang="en-US" dirty="0" smtClean="0"/>
              <a:t>.</a:t>
            </a:r>
          </a:p>
          <a:p>
            <a:pPr marL="220188" indent="-220188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perangko</a:t>
            </a:r>
            <a:r>
              <a:rPr lang="en-US" dirty="0" smtClean="0"/>
              <a:t> </a:t>
            </a:r>
            <a:r>
              <a:rPr lang="fi-FI" dirty="0" smtClean="0"/>
              <a:t>meliputi jasa pengiriman surat dengan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perangko</a:t>
            </a:r>
            <a:r>
              <a:rPr lang="en-US" dirty="0" smtClean="0"/>
              <a:t> </a:t>
            </a:r>
            <a:r>
              <a:rPr lang="en-US" dirty="0" err="1" smtClean="0"/>
              <a:t>tempel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t-IT" dirty="0" smtClean="0"/>
              <a:t>menggunakan cara lain pengganti perangko </a:t>
            </a:r>
            <a:r>
              <a:rPr lang="en-US" dirty="0" err="1" smtClean="0"/>
              <a:t>tempel</a:t>
            </a:r>
            <a:r>
              <a:rPr lang="en-US" i="1" dirty="0" smtClean="0"/>
              <a:t>. </a:t>
            </a:r>
          </a:p>
          <a:p>
            <a:pPr marL="220188" indent="-220188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: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menghimpun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it-IT" dirty="0" smtClean="0"/>
              <a:t>berupa giro, deposito berjangka, sertifikat </a:t>
            </a:r>
            <a:r>
              <a:rPr lang="en-US" dirty="0" err="1" smtClean="0"/>
              <a:t>deposito</a:t>
            </a:r>
            <a:r>
              <a:rPr lang="en-US" dirty="0" smtClean="0"/>
              <a:t>, </a:t>
            </a:r>
            <a:r>
              <a:rPr lang="en-US" dirty="0" err="1" smtClean="0"/>
              <a:t>tabungan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lain yang </a:t>
            </a:r>
            <a:r>
              <a:rPr lang="en-US" dirty="0" err="1" smtClean="0"/>
              <a:t>dipersamakan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fi-FI" dirty="0" smtClean="0"/>
              <a:t>jasa menempatkan dana, meminjam </a:t>
            </a:r>
            <a:r>
              <a:rPr lang="en-US" dirty="0" err="1" smtClean="0"/>
              <a:t>dana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meminjamkan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fi-FI" dirty="0" smtClean="0"/>
              <a:t>pihak lain dengan menggunakan surat,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telekomunikasi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wesel</a:t>
            </a:r>
            <a:r>
              <a:rPr lang="en-US" dirty="0" smtClean="0"/>
              <a:t> </a:t>
            </a:r>
            <a:r>
              <a:rPr lang="en-US" dirty="0" err="1" smtClean="0"/>
              <a:t>unjuk</a:t>
            </a:r>
            <a:r>
              <a:rPr lang="en-US" dirty="0" smtClean="0"/>
              <a:t>, </a:t>
            </a:r>
            <a:r>
              <a:rPr lang="en-US" dirty="0" err="1" smtClean="0"/>
              <a:t>cek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, </a:t>
            </a:r>
            <a:r>
              <a:rPr lang="en-US" dirty="0" err="1" smtClean="0"/>
              <a:t>berupa</a:t>
            </a:r>
            <a:r>
              <a:rPr lang="en-US" dirty="0" smtClean="0"/>
              <a:t>: </a:t>
            </a:r>
            <a:r>
              <a:rPr lang="es-ES" dirty="0" err="1" smtClean="0"/>
              <a:t>sewa</a:t>
            </a:r>
            <a:r>
              <a:rPr lang="es-ES" dirty="0" smtClean="0"/>
              <a:t> </a:t>
            </a:r>
            <a:r>
              <a:rPr lang="es-ES" dirty="0" err="1" smtClean="0"/>
              <a:t>guna</a:t>
            </a:r>
            <a:r>
              <a:rPr lang="es-ES" dirty="0" smtClean="0"/>
              <a:t> </a:t>
            </a:r>
            <a:r>
              <a:rPr lang="es-ES" dirty="0" err="1" smtClean="0"/>
              <a:t>usaha</a:t>
            </a:r>
            <a:r>
              <a:rPr lang="es-ES" dirty="0" smtClean="0"/>
              <a:t> </a:t>
            </a:r>
            <a:r>
              <a:rPr lang="es-ES" dirty="0" err="1" smtClean="0"/>
              <a:t>dengan</a:t>
            </a:r>
            <a:r>
              <a:rPr lang="es-ES" dirty="0" smtClean="0"/>
              <a:t> </a:t>
            </a:r>
            <a:r>
              <a:rPr lang="es-ES" dirty="0" err="1" smtClean="0"/>
              <a:t>hak</a:t>
            </a:r>
            <a:r>
              <a:rPr lang="es-ES" dirty="0" smtClean="0"/>
              <a:t> </a:t>
            </a:r>
            <a:r>
              <a:rPr lang="es-ES" dirty="0" err="1" smtClean="0"/>
              <a:t>opsi</a:t>
            </a:r>
            <a:r>
              <a:rPr lang="es-ES" dirty="0" smtClean="0"/>
              <a:t>, </a:t>
            </a:r>
            <a:r>
              <a:rPr lang="en-US" dirty="0" err="1" smtClean="0"/>
              <a:t>anjak</a:t>
            </a:r>
            <a:r>
              <a:rPr lang="en-US" dirty="0" smtClean="0"/>
              <a:t> </a:t>
            </a:r>
            <a:r>
              <a:rPr lang="en-US" dirty="0" err="1" smtClean="0"/>
              <a:t>piutang</a:t>
            </a:r>
            <a:r>
              <a:rPr lang="en-US" dirty="0" smtClean="0"/>
              <a:t>, </a:t>
            </a:r>
            <a:r>
              <a:rPr lang="fi-FI" dirty="0" smtClean="0"/>
              <a:t>usaha kartu kredit; dan/atau </a:t>
            </a:r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,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penyaluran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gadai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gadai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fidusia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penjaminan</a:t>
            </a:r>
            <a:r>
              <a:rPr lang="en-US" dirty="0" smtClean="0"/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19075" indent="-219075" eaLnBrk="1" hangingPunct="1">
              <a:spcBef>
                <a:spcPct val="0"/>
              </a:spcBef>
              <a:buFont typeface="Calibri" pitchFamily="34" charset="0"/>
              <a:buAutoNum type="alphaLcPeriod"/>
            </a:pPr>
            <a:r>
              <a:rPr lang="en-US" smtClean="0"/>
              <a:t>Yang dimaksud dengan “jasa asuransi” adalah jasa pertanggungan yang meliputi asuransi kerugian, asuransi jiwa, dan reasuransi, yang </a:t>
            </a:r>
            <a:r>
              <a:rPr lang="fi-FI" smtClean="0"/>
              <a:t>dilakukan oleh perusahaan asuransi kepada </a:t>
            </a:r>
            <a:r>
              <a:rPr lang="en-US" smtClean="0"/>
              <a:t>pemegang polis asuransi, tidak termasuk jasa </a:t>
            </a:r>
            <a:r>
              <a:rPr lang="it-IT" smtClean="0"/>
              <a:t>penunjang asuransi seperti agen asuransi, </a:t>
            </a:r>
            <a:r>
              <a:rPr lang="fi-FI" smtClean="0"/>
              <a:t>penilai kerugian asuransi, dan konsultan </a:t>
            </a:r>
            <a:r>
              <a:rPr lang="en-US" smtClean="0"/>
              <a:t>asuransi.</a:t>
            </a:r>
          </a:p>
          <a:p>
            <a:pPr marL="219075" indent="-219075" eaLnBrk="1" hangingPunct="1">
              <a:spcBef>
                <a:spcPct val="0"/>
              </a:spcBef>
              <a:buFont typeface="Calibri" pitchFamily="34" charset="0"/>
              <a:buAutoNum type="alphaLcPeriod"/>
            </a:pPr>
            <a:r>
              <a:rPr lang="en-US" smtClean="0"/>
              <a:t>Jasa keagamaan meliputi: jasa pelayanan rumah ibadah, jasa pemberian khotbah atau dakwah, jasa penyelenggaraan kegiatan keagamaan; dan jasa lainnya di bidang keagamaan.</a:t>
            </a:r>
          </a:p>
          <a:p>
            <a:pPr marL="219075" indent="-219075" eaLnBrk="1" hangingPunct="1">
              <a:spcBef>
                <a:spcPct val="0"/>
              </a:spcBef>
              <a:buFont typeface="Calibri" pitchFamily="34" charset="0"/>
              <a:buAutoNum type="alphaLcPeriod"/>
            </a:pPr>
            <a:r>
              <a:rPr lang="en-US" smtClean="0"/>
              <a:t>Jasa pendidikan meliputi: </a:t>
            </a:r>
            <a:r>
              <a:rPr lang="fi-FI" smtClean="0"/>
              <a:t>jasa penyelenggaraan pendidikan sekolah, </a:t>
            </a:r>
            <a:r>
              <a:rPr lang="en-US" smtClean="0"/>
              <a:t>seperti jasa penyelenggaraan pendidikan umum, pendidikan kejuruan, pendidikan luar biasa, pendidikan kedinasan, pendidikan keagamaan, pendidikan akademik, dan pendidikan profesional; dan </a:t>
            </a:r>
            <a:r>
              <a:rPr lang="fi-FI" smtClean="0"/>
              <a:t>jasa penyelenggaraan pendidikan luar </a:t>
            </a:r>
            <a:r>
              <a:rPr lang="en-US" smtClean="0"/>
              <a:t>sekolah.</a:t>
            </a:r>
          </a:p>
          <a:p>
            <a:pPr marL="219075" indent="-219075" eaLnBrk="1" hangingPunct="1">
              <a:spcBef>
                <a:spcPct val="0"/>
              </a:spcBef>
              <a:buFont typeface="Calibri" pitchFamily="34" charset="0"/>
              <a:buAutoNum type="alphaLcPeriod"/>
            </a:pPr>
            <a:r>
              <a:rPr lang="fi-FI" smtClean="0"/>
              <a:t>Jasa kesenian dan hiburan meliputi semua jenis jasa yang dilakukan oleh pekerja seni </a:t>
            </a:r>
            <a:r>
              <a:rPr lang="en-US" smtClean="0"/>
              <a:t>dan hiburan</a:t>
            </a:r>
            <a:r>
              <a:rPr lang="en-US" i="1" smtClean="0"/>
              <a:t>.</a:t>
            </a:r>
          </a:p>
          <a:p>
            <a:pPr marL="219075" indent="-219075" eaLnBrk="1" hangingPunct="1">
              <a:spcBef>
                <a:spcPct val="0"/>
              </a:spcBef>
              <a:buFont typeface="Calibri" pitchFamily="34" charset="0"/>
              <a:buAutoNum type="alphaLcPeriod"/>
            </a:pPr>
            <a:r>
              <a:rPr lang="en-US" smtClean="0"/>
              <a:t>Jasa penyiaran yang tidak bersifat iklan </a:t>
            </a:r>
            <a:r>
              <a:rPr lang="fi-FI" smtClean="0"/>
              <a:t>meliputi jasa penyiaran radio atau televisi yang dilakukan oleh instansi pemerintah atau </a:t>
            </a:r>
            <a:r>
              <a:rPr lang="en-US" smtClean="0"/>
              <a:t>swasta yang tidak bersifat iklan dan tidak dibiayai oleh sponsor yang bertujuan komersial</a:t>
            </a:r>
            <a:r>
              <a:rPr lang="en-US" i="1" smtClean="0"/>
              <a:t>. </a:t>
            </a:r>
          </a:p>
          <a:p>
            <a:pPr marL="219075" indent="-219075" eaLnBrk="1" hangingPunct="1">
              <a:spcBef>
                <a:spcPct val="0"/>
              </a:spcBef>
              <a:buFont typeface="Calibri" pitchFamily="34" charset="0"/>
              <a:buAutoNum type="alphaLcPeriod"/>
            </a:pPr>
            <a:r>
              <a:rPr lang="en-US" smtClean="0"/>
              <a:t>Jasa tenaga kerja meliputi: jasa tenaga kerja; </a:t>
            </a:r>
            <a:r>
              <a:rPr lang="fi-FI" smtClean="0"/>
              <a:t>jasa penyediaan tenaga kerja sepanjang pengusaha penyedia tenaga kerja tidak </a:t>
            </a:r>
            <a:r>
              <a:rPr lang="en-US" smtClean="0"/>
              <a:t>bertanggung jawab atas hasil kerja dari tenaga kerja tersebut; dan </a:t>
            </a:r>
            <a:r>
              <a:rPr lang="fi-FI" smtClean="0"/>
              <a:t>jasa penyelenggaraan pelatihan bagi </a:t>
            </a:r>
            <a:r>
              <a:rPr lang="en-US" smtClean="0"/>
              <a:t>tenaga kerja.</a:t>
            </a:r>
          </a:p>
          <a:p>
            <a:pPr marL="219075" indent="-219075" eaLnBrk="1" hangingPunct="1">
              <a:spcBef>
                <a:spcPct val="0"/>
              </a:spcBef>
              <a:buFont typeface="Calibri" pitchFamily="34" charset="0"/>
              <a:buAutoNum type="alphaLcPeriod"/>
            </a:pPr>
            <a:r>
              <a:rPr lang="en-US" smtClean="0"/>
              <a:t>Jasa perhotelan meliputi: </a:t>
            </a:r>
            <a:r>
              <a:rPr lang="fi-FI" smtClean="0"/>
              <a:t>jasa penyewaan kamar, termasuk </a:t>
            </a:r>
            <a:r>
              <a:rPr lang="en-US" smtClean="0"/>
              <a:t>tambahannya di hotel, rumah penginapan, motel, losmen, hostel, serta fasilitas yang terkait dengan kegiatan </a:t>
            </a:r>
            <a:r>
              <a:rPr lang="fi-FI" smtClean="0"/>
              <a:t>perhotelan untuk tamu yang menginap; </a:t>
            </a:r>
            <a:r>
              <a:rPr lang="en-US" smtClean="0"/>
              <a:t>dan jasa penyewaan ruangan untuk kegiatan acara atau pertemuan di hotel, rumah </a:t>
            </a:r>
            <a:r>
              <a:rPr lang="nl-NL" smtClean="0"/>
              <a:t>penginapan, motel, losmen, dan hostel</a:t>
            </a:r>
          </a:p>
          <a:p>
            <a:pPr marL="219075" indent="-219075" eaLnBrk="1" hangingPunct="1">
              <a:spcBef>
                <a:spcPct val="0"/>
              </a:spcBef>
              <a:buFont typeface="Calibri" pitchFamily="34" charset="0"/>
              <a:buAutoNum type="alphaLcPeriod"/>
            </a:pPr>
            <a:r>
              <a:rPr lang="en-US" smtClean="0"/>
              <a:t>Jasa yang disediakan oleh pemerintah dalam rangka menjalankan pemerintahan secara umum meliputi jenis-jenis jasa yang </a:t>
            </a:r>
            <a:r>
              <a:rPr lang="fi-FI" smtClean="0"/>
              <a:t>dilaksanakan oleh instansi pemerintah, antara </a:t>
            </a:r>
            <a:r>
              <a:rPr lang="en-US" smtClean="0"/>
              <a:t>lain pemberian Izin Mendirikan Bangunan, pemberian lzin Usaha Perdagangan, pemberian Nomor Pokok Wajib Pajak, dan pembuatan Kartu Tanda Penduduk.</a:t>
            </a:r>
          </a:p>
          <a:p>
            <a:pPr marL="219075" indent="-219075" eaLnBrk="1" hangingPunct="1">
              <a:spcBef>
                <a:spcPct val="0"/>
              </a:spcBef>
              <a:buFont typeface="Calibri" pitchFamily="34" charset="0"/>
              <a:buAutoNum type="alphaLcPeriod"/>
            </a:pPr>
            <a:r>
              <a:rPr lang="en-US" smtClean="0"/>
              <a:t>Yang dimaksud dengan </a:t>
            </a:r>
            <a:r>
              <a:rPr lang="en-US" i="1" smtClean="0"/>
              <a:t>“</a:t>
            </a:r>
            <a:r>
              <a:rPr lang="en-US" smtClean="0"/>
              <a:t>jasa penyediaan </a:t>
            </a:r>
            <a:r>
              <a:rPr lang="fi-FI" smtClean="0"/>
              <a:t>tempat parkir” adalah jasa penyediaan tempat </a:t>
            </a:r>
            <a:r>
              <a:rPr lang="en-US" smtClean="0"/>
              <a:t>parkir yang dilakukan oleh pemilik tempat parkir dan/atau pengusaha kepada pengguna </a:t>
            </a:r>
            <a:r>
              <a:rPr lang="sv-SE" smtClean="0"/>
              <a:t>tempat parkir dengan dipungut bayaran.</a:t>
            </a:r>
          </a:p>
          <a:p>
            <a:pPr marL="219075" indent="-219075" eaLnBrk="1" hangingPunct="1">
              <a:spcBef>
                <a:spcPct val="0"/>
              </a:spcBef>
              <a:buFont typeface="Calibri" pitchFamily="34" charset="0"/>
              <a:buAutoNum type="alphaLcPeriod"/>
            </a:pPr>
            <a:r>
              <a:rPr lang="nn-NO" smtClean="0"/>
              <a:t>Yang dimaksud dengan “jasa telepon umum </a:t>
            </a:r>
            <a:r>
              <a:rPr lang="en-US" smtClean="0"/>
              <a:t>dengan menggunakan uang logam” adalah jasa telepon umum dengan menggunakan uang </a:t>
            </a:r>
            <a:r>
              <a:rPr lang="fi-FI" smtClean="0"/>
              <a:t>logam atau koin, yang diselenggarakan oleh </a:t>
            </a:r>
            <a:r>
              <a:rPr lang="en-US" smtClean="0"/>
              <a:t>pemerintah maupun swasta.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nn-NO" b="1" smtClean="0"/>
              <a:t>Definisi pemkaian sendiri:</a:t>
            </a:r>
          </a:p>
          <a:p>
            <a:pPr eaLnBrk="1" hangingPunct="1"/>
            <a:r>
              <a:rPr lang="nn-NO" smtClean="0"/>
              <a:t>Yang dimaksud dengan “pemakaian sendiri” </a:t>
            </a:r>
            <a:r>
              <a:rPr lang="en-US" smtClean="0"/>
              <a:t>adalah pemakaian untuk kepentingan pengusaha sendiri, pengurus, atau karyawan, baik barang</a:t>
            </a:r>
          </a:p>
          <a:p>
            <a:pPr eaLnBrk="1" hangingPunct="1"/>
            <a:r>
              <a:rPr lang="fi-FI" smtClean="0"/>
              <a:t>produksi sendiri maupun bukan produksi </a:t>
            </a:r>
            <a:r>
              <a:rPr lang="en-US" smtClean="0"/>
              <a:t>sendiri.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Definisi pemberian Cuma-cuma</a:t>
            </a:r>
          </a:p>
          <a:p>
            <a:pPr eaLnBrk="1" hangingPunct="1"/>
            <a:r>
              <a:rPr lang="en-US" smtClean="0"/>
              <a:t>Yang dimaksud dengan “pemberian cuma-cuma” adalah pemberian yang diberikan tanpa pembayaran baik barang produksi sendiri</a:t>
            </a:r>
          </a:p>
          <a:p>
            <a:pPr eaLnBrk="1" hangingPunct="1"/>
            <a:r>
              <a:rPr lang="it-IT" smtClean="0"/>
              <a:t>maupun bukan produksi sendiri, seperti </a:t>
            </a:r>
            <a:r>
              <a:rPr lang="en-US" smtClean="0"/>
              <a:t>pemberian contoh barang untuk promosi kepada relasi atau pembeli.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Penyerahan bukan barang dagangan</a:t>
            </a:r>
          </a:p>
          <a:p>
            <a:pPr eaLnBrk="1" hangingPunct="1"/>
            <a:r>
              <a:rPr lang="en-US" smtClean="0"/>
              <a:t>Barang Kena Pajak berupa persediaan dan/atau </a:t>
            </a:r>
            <a:r>
              <a:rPr lang="sv-SE" smtClean="0"/>
              <a:t>aktiva yang menurut tujuan semula tidak untuk </a:t>
            </a:r>
            <a:r>
              <a:rPr lang="fi-FI" smtClean="0"/>
              <a:t>diperjualbelikan, yang masih tersisa pada saat</a:t>
            </a:r>
          </a:p>
          <a:p>
            <a:pPr eaLnBrk="1" hangingPunct="1"/>
            <a:r>
              <a:rPr lang="en-US" smtClean="0"/>
              <a:t>Pembubaran perusahaan, disamakan dengan pemakaian sendiri sehingga dianggap sebagai penyerahan Barang Kena Pajak.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fi-FI" b="1" smtClean="0"/>
              <a:t>Penyerahan antar cabang</a:t>
            </a:r>
          </a:p>
          <a:p>
            <a:pPr eaLnBrk="1" hangingPunct="1"/>
            <a:r>
              <a:rPr lang="fi-FI" smtClean="0"/>
              <a:t>Dalam hal suatu perusahaan mempunyai lebih </a:t>
            </a:r>
            <a:r>
              <a:rPr lang="sv-SE" smtClean="0"/>
              <a:t>dari satu tempat pajak terutang baik sebagai </a:t>
            </a:r>
            <a:r>
              <a:rPr lang="fi-FI" smtClean="0"/>
              <a:t>pusat maupun sebagai cabang perusahaan, </a:t>
            </a:r>
            <a:r>
              <a:rPr lang="sv-SE" smtClean="0"/>
              <a:t>pemindahan Barang Kena Pajak antartempat tersebut merupakan penyerahan Barang Kena </a:t>
            </a:r>
            <a:r>
              <a:rPr lang="en-US" smtClean="0"/>
              <a:t>Pajak. Yang dimaksud dengan “pusat” adalah tempat</a:t>
            </a:r>
          </a:p>
          <a:p>
            <a:pPr eaLnBrk="1" hangingPunct="1"/>
            <a:r>
              <a:rPr lang="en-US" smtClean="0"/>
              <a:t>tinggal atau tempat kedudukan. </a:t>
            </a:r>
            <a:r>
              <a:rPr lang="es-ES" smtClean="0"/>
              <a:t>Yang dimaksud dengan “cabang” antara lain </a:t>
            </a:r>
            <a:r>
              <a:rPr lang="fi-FI" smtClean="0"/>
              <a:t>lokasi usaha, perwakilan, unit pemasaran, dan </a:t>
            </a:r>
            <a:r>
              <a:rPr lang="en-US" smtClean="0"/>
              <a:t>tempat kegiatan usaha sejenisnya.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AE88F49C-899E-4C9A-B554-57FF66143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56496-DCB9-45B0-A4C3-3C34A213F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4F5B1-5AF6-480A-B8AC-F3C079D11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67E6D-420F-4014-AA53-50539069B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B1B13-79EB-4877-B9F5-150DC73CB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6E885-DDC1-4BC7-8C1F-4082DEA61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63885-D1AA-4E8D-9E94-C2C5942CD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D0612-D324-4316-8D59-380044F40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 useBgFill="1">
        <p:nvSpPr>
          <p:cNvPr id="3" name="Rounded Rectangle 2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28F9D-D352-416F-A754-66E3DC745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B3AF2-5728-43D0-A0B0-F23386942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1B789-CFD7-4DB9-8534-40012B8A8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8B7CC159-F08D-4B63-8A18-EAE70A748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0" r:id="rId2"/>
    <p:sldLayoutId id="2147483736" r:id="rId3"/>
    <p:sldLayoutId id="2147483731" r:id="rId4"/>
    <p:sldLayoutId id="2147483732" r:id="rId5"/>
    <p:sldLayoutId id="2147483733" r:id="rId6"/>
    <p:sldLayoutId id="2147483737" r:id="rId7"/>
    <p:sldLayoutId id="2147483738" r:id="rId8"/>
    <p:sldLayoutId id="2147483739" r:id="rId9"/>
    <p:sldLayoutId id="2147483734" r:id="rId10"/>
    <p:sldLayoutId id="21474837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pitchFamily="34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82650" y="1447800"/>
            <a:ext cx="8261350" cy="10398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Arial Rounded MT Bold" pitchFamily="34" charset="0"/>
              </a:rPr>
              <a:t>Definisi</a:t>
            </a:r>
            <a:r>
              <a:rPr lang="en-US" sz="3200" dirty="0" smtClean="0">
                <a:solidFill>
                  <a:schemeClr val="tx1"/>
                </a:solidFill>
                <a:latin typeface="Arial Rounded MT Bold" pitchFamily="34" charset="0"/>
              </a:rPr>
              <a:t> PPN</a:t>
            </a:r>
            <a:endParaRPr lang="en-US" sz="32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0" y="2438400"/>
            <a:ext cx="8229600" cy="2468563"/>
          </a:xfrm>
        </p:spPr>
        <p:txBody>
          <a:bodyPr/>
          <a:lstStyle/>
          <a:p>
            <a:pPr marL="114300" indent="0" algn="ctr" eaLnBrk="1" hangingPunct="1">
              <a:buFont typeface="Arial" pitchFamily="34" charset="0"/>
              <a:buNone/>
            </a:pPr>
            <a:r>
              <a:rPr lang="en-US" dirty="0" err="1" smtClean="0">
                <a:solidFill>
                  <a:schemeClr val="tx1"/>
                </a:solidFill>
              </a:rPr>
              <a:t>Pajak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Pertambahan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Nilai</a:t>
            </a:r>
            <a:r>
              <a:rPr lang="en-US" dirty="0" smtClean="0">
                <a:solidFill>
                  <a:schemeClr val="tx1"/>
                </a:solidFill>
              </a:rPr>
              <a:t> (PPN)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pajak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dikenakan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setiap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pertambahan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peredarannya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produsen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konsumen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dan PP</a:t>
            </a:r>
            <a:r>
              <a:rPr kumimoji="0" lang="en-US" sz="20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82650" y="990600"/>
            <a:ext cx="8261350" cy="1039813"/>
          </a:xfrm>
          <a:solidFill>
            <a:srgbClr val="FFC0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Bukan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penyerahan</a:t>
            </a:r>
            <a:r>
              <a:rPr lang="en-US" sz="2800" dirty="0">
                <a:solidFill>
                  <a:schemeClr val="tx1"/>
                </a:solidFill>
                <a:latin typeface="Arial Rounded MT Bold" pitchFamily="34" charset="0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Arial Rounded MT Bold" pitchFamily="34" charset="0"/>
              </a:rPr>
            </a:br>
            <a:r>
              <a:rPr lang="en-US" sz="2800" dirty="0" err="1">
                <a:solidFill>
                  <a:schemeClr val="tx1"/>
                </a:solidFill>
                <a:latin typeface="Arial Rounded MT Bold" pitchFamily="34" charset="0"/>
              </a:rPr>
              <a:t>Barang</a:t>
            </a:r>
            <a:r>
              <a:rPr lang="en-US" sz="28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Rounded MT Bold" pitchFamily="34" charset="0"/>
              </a:rPr>
              <a:t>Kena</a:t>
            </a:r>
            <a:r>
              <a:rPr lang="en-US" sz="28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Pajak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4294967295"/>
          </p:nvPr>
        </p:nvGraphicFramePr>
        <p:xfrm>
          <a:off x="0" y="2362200"/>
          <a:ext cx="83058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dan PP</a:t>
            </a:r>
            <a:r>
              <a:rPr kumimoji="0" lang="en-US" sz="20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82650" y="914400"/>
            <a:ext cx="8261350" cy="8382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Bukan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penyerahan</a:t>
            </a:r>
            <a:r>
              <a:rPr lang="en-US" sz="2800" dirty="0">
                <a:solidFill>
                  <a:schemeClr val="tx1"/>
                </a:solidFill>
                <a:latin typeface="Arial Rounded MT Bold" pitchFamily="34" charset="0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Arial Rounded MT Bold" pitchFamily="34" charset="0"/>
              </a:rPr>
            </a:br>
            <a:r>
              <a:rPr lang="en-US" sz="2800" dirty="0" err="1">
                <a:solidFill>
                  <a:schemeClr val="tx1"/>
                </a:solidFill>
                <a:latin typeface="Arial Rounded MT Bold" pitchFamily="34" charset="0"/>
              </a:rPr>
              <a:t>Barang</a:t>
            </a:r>
            <a:r>
              <a:rPr lang="en-US" sz="28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Rounded MT Bold" pitchFamily="34" charset="0"/>
              </a:rPr>
              <a:t>Kena</a:t>
            </a:r>
            <a:r>
              <a:rPr lang="en-US" sz="28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Pajak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4294967295"/>
          </p:nvPr>
        </p:nvGraphicFramePr>
        <p:xfrm>
          <a:off x="838200" y="1981200"/>
          <a:ext cx="8305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dan PP</a:t>
            </a:r>
            <a:r>
              <a:rPr kumimoji="0" lang="en-US" sz="20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90600"/>
            <a:ext cx="8261350" cy="1039813"/>
          </a:xfrm>
          <a:solidFill>
            <a:srgbClr val="FFC0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Subjek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pajak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:</a:t>
            </a:r>
            <a:b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</a:b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Pihak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memungut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ppn</a:t>
            </a:r>
            <a:endParaRPr lang="en-US" sz="28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533400" y="2209800"/>
          <a:ext cx="8153400" cy="3763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dan PP</a:t>
            </a:r>
            <a:r>
              <a:rPr kumimoji="0" lang="en-US" sz="20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82650" y="1447800"/>
            <a:ext cx="8261350" cy="762000"/>
          </a:xfrm>
          <a:solidFill>
            <a:srgbClr val="FFC0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Pengusaha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kecil</a:t>
            </a:r>
            <a:endParaRPr lang="en-US" sz="28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4294967295"/>
          </p:nvPr>
        </p:nvSpPr>
        <p:spPr>
          <a:xfrm>
            <a:off x="0" y="2514600"/>
            <a:ext cx="8229600" cy="3276600"/>
          </a:xfrm>
        </p:spPr>
        <p:txBody>
          <a:bodyPr/>
          <a:lstStyle/>
          <a:p>
            <a:pPr marL="536575" indent="-422275" algn="just" eaLnBrk="1" hangingPunct="1">
              <a:buFont typeface="Wingdings" pitchFamily="2" charset="2"/>
              <a:buChar char="v"/>
            </a:pPr>
            <a:r>
              <a:rPr lang="en-US" sz="2200" dirty="0" err="1" smtClean="0">
                <a:solidFill>
                  <a:schemeClr val="tx1"/>
                </a:solidFill>
              </a:rPr>
              <a:t>pengusaha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kecil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merupakan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pengusaha</a:t>
            </a:r>
            <a:r>
              <a:rPr lang="en-US" sz="2200" dirty="0" smtClean="0">
                <a:solidFill>
                  <a:schemeClr val="tx1"/>
                </a:solidFill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</a:rPr>
              <a:t>selama</a:t>
            </a:r>
            <a:r>
              <a:rPr lang="en-US" sz="2200" dirty="0" smtClean="0">
                <a:solidFill>
                  <a:schemeClr val="tx1"/>
                </a:solidFill>
              </a:rPr>
              <a:t> 1 (</a:t>
            </a:r>
            <a:r>
              <a:rPr lang="en-US" sz="2200" dirty="0" err="1" smtClean="0">
                <a:solidFill>
                  <a:schemeClr val="tx1"/>
                </a:solidFill>
              </a:rPr>
              <a:t>satu</a:t>
            </a:r>
            <a:r>
              <a:rPr lang="en-US" sz="2200" dirty="0" smtClean="0">
                <a:solidFill>
                  <a:schemeClr val="tx1"/>
                </a:solidFill>
              </a:rPr>
              <a:t>) </a:t>
            </a:r>
            <a:r>
              <a:rPr lang="en-US" sz="2200" dirty="0" err="1" smtClean="0">
                <a:solidFill>
                  <a:schemeClr val="tx1"/>
                </a:solidFill>
              </a:rPr>
              <a:t>tahun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buku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melakukan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penyerahan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Barang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Kena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Pajak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dan</a:t>
            </a:r>
            <a:r>
              <a:rPr lang="en-US" sz="2200" dirty="0" smtClean="0">
                <a:solidFill>
                  <a:schemeClr val="tx1"/>
                </a:solidFill>
              </a:rPr>
              <a:t>/</a:t>
            </a:r>
            <a:r>
              <a:rPr lang="en-US" sz="2200" dirty="0" err="1" smtClean="0">
                <a:solidFill>
                  <a:schemeClr val="tx1"/>
                </a:solidFill>
              </a:rPr>
              <a:t>atau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Jasa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Kena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Pajak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dengan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jumlah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peredaran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bruto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dan</a:t>
            </a:r>
            <a:r>
              <a:rPr lang="en-US" sz="2200" dirty="0" smtClean="0">
                <a:solidFill>
                  <a:schemeClr val="tx1"/>
                </a:solidFill>
              </a:rPr>
              <a:t>/</a:t>
            </a:r>
            <a:r>
              <a:rPr lang="en-US" sz="2200" dirty="0" err="1" smtClean="0">
                <a:solidFill>
                  <a:schemeClr val="tx1"/>
                </a:solidFill>
              </a:rPr>
              <a:t>atau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penerimaan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bruto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tidak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lebih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dari</a:t>
            </a:r>
            <a:r>
              <a:rPr lang="en-US" sz="2200" dirty="0" smtClean="0">
                <a:solidFill>
                  <a:schemeClr val="tx1"/>
                </a:solidFill>
              </a:rPr>
              <a:t> Rp4.800.000.000,00 (</a:t>
            </a:r>
            <a:r>
              <a:rPr lang="en-US" sz="2200" dirty="0" err="1" smtClean="0">
                <a:solidFill>
                  <a:schemeClr val="tx1"/>
                </a:solidFill>
              </a:rPr>
              <a:t>empat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miliar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delapan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ratus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juta</a:t>
            </a:r>
            <a:r>
              <a:rPr lang="en-US" sz="2200" dirty="0" smtClean="0">
                <a:solidFill>
                  <a:schemeClr val="tx1"/>
                </a:solidFill>
              </a:rPr>
              <a:t> rupiah).</a:t>
            </a:r>
          </a:p>
          <a:p>
            <a:pPr marL="536575" indent="-422275" algn="just" eaLnBrk="1" hangingPunct="1">
              <a:buFont typeface="Wingdings" pitchFamily="2" charset="2"/>
              <a:buChar char="v"/>
            </a:pPr>
            <a:r>
              <a:rPr lang="en-US" sz="2200" dirty="0" err="1" smtClean="0">
                <a:solidFill>
                  <a:schemeClr val="tx1"/>
                </a:solidFill>
              </a:rPr>
              <a:t>Pengusaha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kecil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sebagaimana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dimaksud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atas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dapat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memilih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untuk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dikukuhkan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sebagai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Pengusaha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Kena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Pajak</a:t>
            </a:r>
            <a:r>
              <a:rPr lang="en-US" sz="22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dan PP</a:t>
            </a:r>
            <a:r>
              <a:rPr kumimoji="0" lang="en-US" sz="20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990600"/>
            <a:ext cx="8261350" cy="1039813"/>
          </a:xfrm>
          <a:solidFill>
            <a:srgbClr val="FFC0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Definisi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&amp;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karakteristik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Pajak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Penjualan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atas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barang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mewah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 (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ppnBM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)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0" y="19812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dan PP</a:t>
            </a:r>
            <a:r>
              <a:rPr kumimoji="0" lang="en-US" sz="20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219200"/>
            <a:ext cx="8261350" cy="1039813"/>
          </a:xfrm>
          <a:solidFill>
            <a:srgbClr val="FFC0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Bukan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Objek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Pajak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Penjualan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Atas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Barang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Mewah</a:t>
            </a:r>
            <a:endParaRPr lang="en-US" sz="2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514600"/>
            <a:ext cx="8229600" cy="39624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en-US" sz="2000" dirty="0" err="1">
                <a:solidFill>
                  <a:schemeClr val="tx1"/>
                </a:solidFill>
              </a:rPr>
              <a:t>Kendaraan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bermotor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dibebaskan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pengenaan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Pajak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Penjualan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Barang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Mewah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adalah</a:t>
            </a:r>
            <a:r>
              <a:rPr lang="en-US" sz="2000" dirty="0">
                <a:solidFill>
                  <a:schemeClr val="tx1"/>
                </a:solidFill>
              </a:rPr>
              <a:t>: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dirty="0" err="1">
                <a:solidFill>
                  <a:schemeClr val="tx1"/>
                </a:solidFill>
              </a:rPr>
              <a:t>kendaraan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bermotor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digunakan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kendaraan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ambulan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kendaraan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jenazah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kendaraan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pemadam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kebakaran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kendaraan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tahanan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kendaraan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angkutan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umum</a:t>
            </a:r>
            <a:r>
              <a:rPr lang="en-US" sz="2000" dirty="0">
                <a:solidFill>
                  <a:schemeClr val="tx1"/>
                </a:solidFill>
              </a:rPr>
              <a:t>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dirty="0" err="1">
                <a:solidFill>
                  <a:schemeClr val="tx1"/>
                </a:solidFill>
              </a:rPr>
              <a:t>kendaraan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bermotor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digunakan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tujuan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protokoler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kenegaraan</a:t>
            </a:r>
            <a:r>
              <a:rPr lang="en-US" sz="2000" dirty="0">
                <a:solidFill>
                  <a:schemeClr val="tx1"/>
                </a:solidFill>
              </a:rPr>
              <a:t>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dirty="0" err="1">
                <a:solidFill>
                  <a:schemeClr val="tx1"/>
                </a:solidFill>
              </a:rPr>
              <a:t>kendaraan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bermotor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pengangkutan</a:t>
            </a:r>
            <a:r>
              <a:rPr lang="en-US" sz="2000" dirty="0">
                <a:solidFill>
                  <a:schemeClr val="tx1"/>
                </a:solidFill>
              </a:rPr>
              <a:t> 10 (</a:t>
            </a:r>
            <a:r>
              <a:rPr lang="en-US" sz="2000" dirty="0" err="1">
                <a:solidFill>
                  <a:schemeClr val="tx1"/>
                </a:solidFill>
              </a:rPr>
              <a:t>sepuluh</a:t>
            </a:r>
            <a:r>
              <a:rPr lang="en-US" sz="2000" dirty="0">
                <a:solidFill>
                  <a:schemeClr val="tx1"/>
                </a:solidFill>
              </a:rPr>
              <a:t>) orang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lebih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termasuk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pengemudi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motor </a:t>
            </a:r>
            <a:r>
              <a:rPr lang="en-US" sz="2000" dirty="0" err="1">
                <a:solidFill>
                  <a:schemeClr val="tx1"/>
                </a:solidFill>
              </a:rPr>
              <a:t>bakar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cetus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api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nyala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kompresi</a:t>
            </a:r>
            <a:r>
              <a:rPr lang="en-US" sz="2000" dirty="0">
                <a:solidFill>
                  <a:schemeClr val="tx1"/>
                </a:solidFill>
              </a:rPr>
              <a:t> (diesel/semi diesel),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semua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kapasitas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silinder</a:t>
            </a:r>
            <a:r>
              <a:rPr lang="en-US" sz="2000" dirty="0">
                <a:solidFill>
                  <a:schemeClr val="tx1"/>
                </a:solidFill>
              </a:rPr>
              <a:t>, yang </a:t>
            </a:r>
            <a:r>
              <a:rPr lang="en-US" sz="2000" dirty="0" err="1">
                <a:solidFill>
                  <a:schemeClr val="tx1"/>
                </a:solidFill>
              </a:rPr>
              <a:t>digunakan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kendaraan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dinas</a:t>
            </a:r>
            <a:r>
              <a:rPr lang="en-US" sz="2000" dirty="0">
                <a:solidFill>
                  <a:schemeClr val="tx1"/>
                </a:solidFill>
              </a:rPr>
              <a:t> TNI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POLRI;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dirty="0" err="1">
                <a:solidFill>
                  <a:schemeClr val="tx1"/>
                </a:solidFill>
              </a:rPr>
              <a:t>kendaraan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bermotor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digunakan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keperluan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patroli</a:t>
            </a:r>
            <a:r>
              <a:rPr lang="en-US" sz="2000" dirty="0">
                <a:solidFill>
                  <a:schemeClr val="tx1"/>
                </a:solidFill>
              </a:rPr>
              <a:t> TNI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POLRI.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en-US" sz="2000" dirty="0">
              <a:latin typeface="Calibri" pitchFamily="34" charset="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dan PP</a:t>
            </a:r>
            <a:r>
              <a:rPr kumimoji="0" lang="en-US" sz="20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82650" y="838200"/>
            <a:ext cx="8261350" cy="103981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Retur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PPN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PP</a:t>
            </a:r>
            <a:r>
              <a:rPr lang="en-US" sz="2000" dirty="0" err="1" smtClean="0">
                <a:solidFill>
                  <a:schemeClr val="tx1"/>
                </a:solidFill>
                <a:latin typeface="Arial Rounded MT Bold" pitchFamily="34" charset="0"/>
              </a:rPr>
              <a:t>n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BM</a:t>
            </a:r>
            <a:endParaRPr lang="en-US" sz="28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4294967295"/>
          </p:nvPr>
        </p:nvSpPr>
        <p:spPr>
          <a:xfrm>
            <a:off x="0" y="1752600"/>
            <a:ext cx="8229600" cy="4373563"/>
          </a:xfrm>
        </p:spPr>
        <p:txBody>
          <a:bodyPr/>
          <a:lstStyle/>
          <a:p>
            <a:pPr marL="114300" indent="0" algn="ctr" eaLnBrk="1" hangingPunct="1">
              <a:buFont typeface="Arial" pitchFamily="34" charset="0"/>
              <a:buNone/>
            </a:pPr>
            <a:r>
              <a:rPr lang="en-US" dirty="0" err="1" smtClean="0">
                <a:solidFill>
                  <a:schemeClr val="tx1"/>
                </a:solidFill>
              </a:rPr>
              <a:t>Pajak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Pertambahan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Pajak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Pertambahan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sv-SE" dirty="0" smtClean="0">
                <a:solidFill>
                  <a:schemeClr val="tx1"/>
                </a:solidFill>
              </a:rPr>
              <a:t>dan Pajak Penjualan atas Barang Mewah atas </a:t>
            </a:r>
            <a:r>
              <a:rPr lang="en-US" dirty="0" err="1" smtClean="0">
                <a:solidFill>
                  <a:schemeClr val="tx1"/>
                </a:solidFill>
              </a:rPr>
              <a:t>penyerahan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Pajak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dikembalikan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dikurangkan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Pajak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Pertambahan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Pajak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Pertambahan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Pajak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Penjualan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Mewah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terutang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Pajak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terjadinya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pengembalian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Pajak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tersebut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dan PP</a:t>
            </a:r>
            <a:r>
              <a:rPr kumimoji="0" lang="en-US" sz="20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82650" y="990600"/>
            <a:ext cx="8261350" cy="762000"/>
          </a:xfrm>
          <a:solidFill>
            <a:srgbClr val="FFC0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800" dirty="0" err="1">
                <a:solidFill>
                  <a:schemeClr val="tx1"/>
                </a:solidFill>
                <a:latin typeface="Arial Rounded MT Bold" pitchFamily="34" charset="0"/>
              </a:rPr>
              <a:t>Tarif</a:t>
            </a:r>
            <a:r>
              <a:rPr lang="en-US" sz="28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PPN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PP</a:t>
            </a:r>
            <a:r>
              <a:rPr lang="en-US" sz="2000" dirty="0" err="1" smtClean="0">
                <a:solidFill>
                  <a:schemeClr val="tx1"/>
                </a:solidFill>
                <a:latin typeface="Arial Rounded MT Bold" pitchFamily="34" charset="0"/>
              </a:rPr>
              <a:t>n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BM</a:t>
            </a:r>
            <a:endParaRPr lang="en-US" sz="28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dan PP</a:t>
            </a:r>
            <a:r>
              <a:rPr kumimoji="0" lang="en-US" sz="20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19200"/>
            <a:ext cx="8261350" cy="1039813"/>
          </a:xfrm>
          <a:solidFill>
            <a:srgbClr val="FFC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n-US" sz="2800" dirty="0" err="1">
                <a:solidFill>
                  <a:schemeClr val="tx1"/>
                </a:solidFill>
                <a:latin typeface="Arial Rounded MT Bold" pitchFamily="34" charset="0"/>
              </a:rPr>
              <a:t>Dasar</a:t>
            </a:r>
            <a:r>
              <a:rPr lang="en-US" sz="28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Rounded MT Bold" pitchFamily="34" charset="0"/>
              </a:rPr>
              <a:t>Pengenaan</a:t>
            </a:r>
            <a:r>
              <a:rPr lang="en-US" sz="28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Rounded MT Bold" pitchFamily="34" charset="0"/>
              </a:rPr>
              <a:t>Pajak</a:t>
            </a:r>
            <a:endParaRPr lang="en-US" sz="28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438400"/>
            <a:ext cx="8229600" cy="3886200"/>
          </a:xfrm>
          <a:solidFill>
            <a:srgbClr val="06FAD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114300" indent="0" eaLnBrk="1" hangingPunct="1">
              <a:buFont typeface="Arial" pitchFamily="34" charset="0"/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Dasar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Pengenaan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Pajak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jumlah</a:t>
            </a:r>
            <a:r>
              <a:rPr lang="en-US" sz="2800" dirty="0" smtClean="0">
                <a:solidFill>
                  <a:schemeClr val="tx1"/>
                </a:solidFill>
              </a:rPr>
              <a:t>: </a:t>
            </a:r>
          </a:p>
          <a:p>
            <a:pPr lvl="1" eaLnBrk="1" hangingPunct="1"/>
            <a:r>
              <a:rPr lang="en-US" sz="2800" dirty="0" err="1" smtClean="0">
                <a:solidFill>
                  <a:schemeClr val="tx1"/>
                </a:solidFill>
              </a:rPr>
              <a:t>Harga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jual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sz="2800" dirty="0" err="1" smtClean="0">
                <a:solidFill>
                  <a:schemeClr val="tx1"/>
                </a:solidFill>
              </a:rPr>
              <a:t>Penggantian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sz="2800" dirty="0" err="1" smtClean="0">
                <a:solidFill>
                  <a:schemeClr val="tx1"/>
                </a:solidFill>
              </a:rPr>
              <a:t>Nilai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Impor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sz="2800" dirty="0" err="1" smtClean="0">
                <a:solidFill>
                  <a:schemeClr val="tx1"/>
                </a:solidFill>
              </a:rPr>
              <a:t>Nilai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Ekspor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sz="2800" dirty="0" err="1" smtClean="0">
                <a:solidFill>
                  <a:schemeClr val="tx1"/>
                </a:solidFill>
              </a:rPr>
              <a:t>Nilai</a:t>
            </a:r>
            <a:r>
              <a:rPr lang="en-US" sz="2800" dirty="0" smtClean="0">
                <a:solidFill>
                  <a:schemeClr val="tx1"/>
                </a:solidFill>
              </a:rPr>
              <a:t> Lain yang </a:t>
            </a:r>
            <a:r>
              <a:rPr lang="en-US" sz="2800" dirty="0" err="1" smtClean="0">
                <a:solidFill>
                  <a:schemeClr val="tx1"/>
                </a:solidFill>
              </a:rPr>
              <a:t>dipakai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dasar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         </a:t>
            </a:r>
            <a:r>
              <a:rPr lang="en-US" sz="2800" dirty="0" err="1" smtClean="0">
                <a:solidFill>
                  <a:schemeClr val="tx1"/>
                </a:solidFill>
              </a:rPr>
              <a:t>menghitung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pajak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terutang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dan PP</a:t>
            </a:r>
            <a:r>
              <a:rPr kumimoji="0" lang="en-US" sz="20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82650" y="990600"/>
            <a:ext cx="8261350" cy="1039813"/>
          </a:xfrm>
          <a:solidFill>
            <a:srgbClr val="FFC0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Beberapa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NILAI LAIN</a:t>
            </a:r>
            <a:b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SEBAGAI DASAR PENGENAAN PAJAK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0" y="2209800"/>
          <a:ext cx="8153400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dan PP</a:t>
            </a:r>
            <a:r>
              <a:rPr kumimoji="0" lang="en-US" sz="20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82650" y="990600"/>
            <a:ext cx="8261350" cy="10398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>
                <a:solidFill>
                  <a:schemeClr val="tx1"/>
                </a:solidFill>
                <a:latin typeface="Arial Rounded MT Bold" pitchFamily="34" charset="0"/>
              </a:rPr>
              <a:t>Karakteristik</a:t>
            </a:r>
            <a:r>
              <a:rPr lang="en-US" sz="3200" dirty="0">
                <a:solidFill>
                  <a:schemeClr val="tx1"/>
                </a:solidFill>
                <a:latin typeface="Arial Rounded MT Bold" pitchFamily="34" charset="0"/>
              </a:rPr>
              <a:t> PPN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dan PP</a:t>
            </a:r>
            <a:r>
              <a:rPr kumimoji="0" lang="en-US" sz="20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82650" y="1066800"/>
            <a:ext cx="8261350" cy="1039813"/>
          </a:xfrm>
          <a:solidFill>
            <a:srgbClr val="FFC000"/>
          </a:solidFill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Menghitung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PPN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Menggunakan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nilai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lain: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pemakaian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sendiri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pemberian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Cuma-cuma</a:t>
            </a:r>
            <a:endParaRPr lang="en-US" sz="2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0" y="2362200"/>
          <a:ext cx="8001000" cy="3763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dan PP</a:t>
            </a:r>
            <a:r>
              <a:rPr kumimoji="0" lang="en-US" sz="20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82650" y="990600"/>
            <a:ext cx="8261350" cy="1039813"/>
          </a:xfrm>
          <a:solidFill>
            <a:srgbClr val="FFC00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PPN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PPnBM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Atas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Pemakaian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Sendiri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pemberian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Cuma-cuma</a:t>
            </a:r>
            <a:endParaRPr lang="en-US" sz="2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</p:nvPr>
        </p:nvGraphicFramePr>
        <p:xfrm>
          <a:off x="0" y="2209800"/>
          <a:ext cx="8229600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dan PP</a:t>
            </a:r>
            <a:r>
              <a:rPr kumimoji="0" lang="en-US" sz="20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0"/>
            <a:ext cx="8261350" cy="1039813"/>
          </a:xfrm>
          <a:solidFill>
            <a:srgbClr val="FFFF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Menghitung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ppn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terhutang</a:t>
            </a:r>
            <a:endParaRPr lang="en-US" sz="28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09600" y="2925763"/>
            <a:ext cx="1752600" cy="17526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1"/>
                </a:solidFill>
              </a:rPr>
              <a:t>PK</a:t>
            </a:r>
          </a:p>
        </p:txBody>
      </p:sp>
      <p:sp>
        <p:nvSpPr>
          <p:cNvPr id="5" name="Oval 4"/>
          <p:cNvSpPr/>
          <p:nvPr/>
        </p:nvSpPr>
        <p:spPr>
          <a:xfrm>
            <a:off x="6858000" y="2819400"/>
            <a:ext cx="1752600" cy="1752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PPN </a:t>
            </a:r>
            <a:r>
              <a:rPr lang="en-US" sz="1600" dirty="0" err="1">
                <a:solidFill>
                  <a:schemeClr val="tx1"/>
                </a:solidFill>
              </a:rPr>
              <a:t>terhutang</a:t>
            </a:r>
            <a:r>
              <a:rPr lang="en-US" sz="1600" dirty="0">
                <a:solidFill>
                  <a:schemeClr val="tx1"/>
                </a:solidFill>
              </a:rPr>
              <a:t> (</a:t>
            </a:r>
            <a:r>
              <a:rPr lang="en-US" sz="1600" dirty="0" err="1">
                <a:solidFill>
                  <a:schemeClr val="tx1"/>
                </a:solidFill>
              </a:rPr>
              <a:t>dibayar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" name="Oval 5"/>
          <p:cNvSpPr/>
          <p:nvPr/>
        </p:nvSpPr>
        <p:spPr>
          <a:xfrm>
            <a:off x="3657600" y="2819400"/>
            <a:ext cx="1752600" cy="17526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1"/>
                </a:solidFill>
              </a:rPr>
              <a:t>PM</a:t>
            </a:r>
          </a:p>
        </p:txBody>
      </p:sp>
      <p:sp>
        <p:nvSpPr>
          <p:cNvPr id="7" name="Minus 6"/>
          <p:cNvSpPr/>
          <p:nvPr/>
        </p:nvSpPr>
        <p:spPr>
          <a:xfrm>
            <a:off x="2362200" y="3162300"/>
            <a:ext cx="1219200" cy="1066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Equal 7"/>
          <p:cNvSpPr/>
          <p:nvPr/>
        </p:nvSpPr>
        <p:spPr>
          <a:xfrm>
            <a:off x="5715000" y="3162300"/>
            <a:ext cx="990600" cy="8763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dan PP</a:t>
            </a:r>
            <a:r>
              <a:rPr kumimoji="0" lang="en-US" sz="20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2503488" y="3590925"/>
            <a:ext cx="4046537" cy="857250"/>
          </a:xfrm>
          <a:prstGeom prst="flowChartAlternateProcess">
            <a:avLst/>
          </a:prstGeom>
          <a:solidFill>
            <a:srgbClr val="99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4756" name="AutoShape 4"/>
          <p:cNvSpPr>
            <a:spLocks noChangeArrowheads="1"/>
          </p:cNvSpPr>
          <p:nvPr/>
        </p:nvSpPr>
        <p:spPr bwMode="auto">
          <a:xfrm>
            <a:off x="152400" y="2286000"/>
            <a:ext cx="8763000" cy="116205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914400" y="4800600"/>
            <a:ext cx="3352800" cy="1447800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752600" y="1143000"/>
            <a:ext cx="5572125" cy="584200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 err="1"/>
              <a:t>Mekanisme</a:t>
            </a:r>
            <a:r>
              <a:rPr lang="en-US" sz="3200" b="1" dirty="0"/>
              <a:t> PK-PM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2584450" y="3543300"/>
            <a:ext cx="4019550" cy="709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/>
              <a:t>FAKTUR PAJAK                          </a:t>
            </a:r>
            <a:r>
              <a:rPr lang="en-US" b="1"/>
              <a:t>MERUPAKAN                                          BUKTI PUNGUTAN PPN</a:t>
            </a:r>
          </a:p>
        </p:txBody>
      </p:sp>
      <p:sp>
        <p:nvSpPr>
          <p:cNvPr id="36872" name="AutoShape 8"/>
          <p:cNvSpPr>
            <a:spLocks noChangeArrowheads="1"/>
          </p:cNvSpPr>
          <p:nvPr/>
        </p:nvSpPr>
        <p:spPr bwMode="auto">
          <a:xfrm>
            <a:off x="4191000" y="1905000"/>
            <a:ext cx="812800" cy="285750"/>
          </a:xfrm>
          <a:prstGeom prst="downArrow">
            <a:avLst>
              <a:gd name="adj1" fmla="val 50000"/>
              <a:gd name="adj2" fmla="val 61667"/>
            </a:avLst>
          </a:prstGeom>
          <a:solidFill>
            <a:schemeClr val="fol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4761" name="AutoShape 9"/>
          <p:cNvSpPr>
            <a:spLocks noChangeArrowheads="1"/>
          </p:cNvSpPr>
          <p:nvPr/>
        </p:nvSpPr>
        <p:spPr bwMode="auto">
          <a:xfrm>
            <a:off x="4165600" y="3028950"/>
            <a:ext cx="812800" cy="285750"/>
          </a:xfrm>
          <a:prstGeom prst="downArrow">
            <a:avLst>
              <a:gd name="adj1" fmla="val 50000"/>
              <a:gd name="adj2" fmla="val 61667"/>
            </a:avLst>
          </a:prstGeom>
          <a:solidFill>
            <a:schemeClr val="fol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228600" y="2438400"/>
            <a:ext cx="822960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30188" indent="-2301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  <a:defRPr/>
            </a:pPr>
            <a:r>
              <a:rPr lang="en-US" b="1" dirty="0" smtClean="0">
                <a:latin typeface="+mn-lt"/>
              </a:rPr>
              <a:t>PENGENAAN PPN DILAKSANAKAN     BERDASARKAN SISTEM FAKTUR   </a:t>
            </a:r>
          </a:p>
          <a:p>
            <a:pPr>
              <a:spcBef>
                <a:spcPct val="50000"/>
              </a:spcBef>
              <a:buFontTx/>
              <a:buAutoNum type="arabicPeriod"/>
              <a:defRPr/>
            </a:pPr>
            <a:r>
              <a:rPr lang="en-US" b="1" dirty="0" smtClean="0">
                <a:latin typeface="+mn-lt"/>
              </a:rPr>
              <a:t>SETIAP TERJADINYA PENYERAHAN BKP / JKP,  WAJIB DIBUATKAN FAKTUR PAJAK</a:t>
            </a: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914400" y="4879975"/>
            <a:ext cx="3352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b="1" dirty="0" smtClean="0">
                <a:latin typeface="+mn-lt"/>
              </a:rPr>
              <a:t>FAKTUR PAJAK BAGI PENJUAL                                             MERUPAKAN BUKTI PAJAK KELUARAN</a:t>
            </a:r>
          </a:p>
        </p:txBody>
      </p:sp>
      <p:sp>
        <p:nvSpPr>
          <p:cNvPr id="36876" name="AutoShape 12"/>
          <p:cNvSpPr>
            <a:spLocks noChangeArrowheads="1"/>
          </p:cNvSpPr>
          <p:nvPr/>
        </p:nvSpPr>
        <p:spPr bwMode="auto">
          <a:xfrm>
            <a:off x="4978400" y="4857750"/>
            <a:ext cx="3454400" cy="1257300"/>
          </a:xfrm>
          <a:prstGeom prst="roundRect">
            <a:avLst>
              <a:gd name="adj" fmla="val 16667"/>
            </a:avLst>
          </a:prstGeom>
          <a:solidFill>
            <a:srgbClr val="CC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5080000" y="4914900"/>
            <a:ext cx="3251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b="1" dirty="0" smtClean="0">
                <a:latin typeface="+mn-lt"/>
              </a:rPr>
              <a:t>FAKTUR PAJAK BAGI PEMBELI                                              MERUPAKAN BUKTI PAJAK MASUKAN</a:t>
            </a:r>
          </a:p>
        </p:txBody>
      </p:sp>
      <p:sp>
        <p:nvSpPr>
          <p:cNvPr id="74766" name="AutoShape 14"/>
          <p:cNvSpPr>
            <a:spLocks noChangeArrowheads="1"/>
          </p:cNvSpPr>
          <p:nvPr/>
        </p:nvSpPr>
        <p:spPr bwMode="auto">
          <a:xfrm rot="1438276">
            <a:off x="1016000" y="3714750"/>
            <a:ext cx="1117600" cy="1028700"/>
          </a:xfrm>
          <a:prstGeom prst="curvedRightArrow">
            <a:avLst>
              <a:gd name="adj1" fmla="val 20000"/>
              <a:gd name="adj2" fmla="val 40000"/>
              <a:gd name="adj3" fmla="val 36214"/>
            </a:avLst>
          </a:prstGeom>
          <a:solidFill>
            <a:schemeClr val="accent2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4767" name="AutoShape 15"/>
          <p:cNvSpPr>
            <a:spLocks noChangeArrowheads="1"/>
          </p:cNvSpPr>
          <p:nvPr/>
        </p:nvSpPr>
        <p:spPr bwMode="auto">
          <a:xfrm rot="404930">
            <a:off x="6811963" y="3943350"/>
            <a:ext cx="914400" cy="914400"/>
          </a:xfrm>
          <a:prstGeom prst="curvedLeftArrow">
            <a:avLst>
              <a:gd name="adj1" fmla="val 20000"/>
              <a:gd name="adj2" fmla="val 40000"/>
              <a:gd name="adj3" fmla="val 33333"/>
            </a:avLst>
          </a:prstGeom>
          <a:solidFill>
            <a:schemeClr val="accent2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6880" name="Slide Number Placeholder 1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E6A5E0-C56E-4762-BAE9-294FE299D50B}" type="slidenum">
              <a:rPr lang="en-US" smtClean="0">
                <a:latin typeface="Arial" pitchFamily="34" charset="0"/>
              </a:rPr>
              <a:pPr/>
              <a:t>23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7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dan PP</a:t>
            </a:r>
            <a:r>
              <a:rPr kumimoji="0" lang="en-US" sz="20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over dir="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747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747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747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70" decel="1000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70" decel="100000"/>
                                        <p:tgtEl>
                                          <p:spTgt spid="747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animBg="1"/>
      <p:bldP spid="74759" grpId="0"/>
      <p:bldP spid="74761" grpId="0" animBg="1"/>
      <p:bldP spid="74762" grpId="0"/>
      <p:bldP spid="74763" grpId="0"/>
      <p:bldP spid="74765" grpId="0"/>
      <p:bldP spid="74766" grpId="0" animBg="1"/>
      <p:bldP spid="7476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779462" y="7234237"/>
            <a:ext cx="18288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217862" y="7234237"/>
            <a:ext cx="28448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744662" y="1638300"/>
            <a:ext cx="5791200" cy="966787"/>
          </a:xfrm>
          <a:prstGeom prst="rect">
            <a:avLst/>
          </a:prstGeom>
          <a:solidFill>
            <a:srgbClr val="FFFF13"/>
          </a:solidFill>
          <a:ln w="57150" cmpd="thickThin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800" b="1">
                <a:latin typeface="Arial Rounded MT Bold" pitchFamily="34" charset="0"/>
              </a:rPr>
              <a:t>PAJAK KELUARAN</a:t>
            </a:r>
          </a:p>
        </p:txBody>
      </p:sp>
      <p:sp>
        <p:nvSpPr>
          <p:cNvPr id="37895" name="AutoShape 7"/>
          <p:cNvSpPr>
            <a:spLocks noChangeArrowheads="1"/>
          </p:cNvSpPr>
          <p:nvPr/>
        </p:nvSpPr>
        <p:spPr bwMode="auto">
          <a:xfrm>
            <a:off x="1600200" y="3014662"/>
            <a:ext cx="6080125" cy="676275"/>
          </a:xfrm>
          <a:prstGeom prst="roundRect">
            <a:avLst>
              <a:gd name="adj" fmla="val 12477"/>
            </a:avLst>
          </a:prstGeom>
          <a:solidFill>
            <a:srgbClr val="FF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b="1"/>
              <a:t>PPN YANG TERUTANG YANG WAJIB </a:t>
            </a:r>
          </a:p>
          <a:p>
            <a:pPr algn="ctr" eaLnBrk="0" hangingPunct="0"/>
            <a:r>
              <a:rPr lang="en-US" b="1"/>
              <a:t>DIPUNGUT OLEH PKP</a:t>
            </a:r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>
            <a:off x="1600200" y="4495800"/>
            <a:ext cx="6080125" cy="676275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00FFCC"/>
              </a:gs>
              <a:gs pos="100000">
                <a:srgbClr val="18FFD1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b="1"/>
              <a:t>PENYERAHAN BKP / JKP, ATAU </a:t>
            </a:r>
          </a:p>
          <a:p>
            <a:pPr algn="ctr" eaLnBrk="0" hangingPunct="0"/>
            <a:r>
              <a:rPr lang="en-US" b="1"/>
              <a:t>KARENA  EKSPOR  BKP</a:t>
            </a:r>
          </a:p>
        </p:txBody>
      </p:sp>
      <p:sp>
        <p:nvSpPr>
          <p:cNvPr id="37897" name="AutoShape 9"/>
          <p:cNvSpPr>
            <a:spLocks noChangeArrowheads="1"/>
          </p:cNvSpPr>
          <p:nvPr/>
        </p:nvSpPr>
        <p:spPr bwMode="auto">
          <a:xfrm rot="16200000" flipH="1">
            <a:off x="4411662" y="3182937"/>
            <a:ext cx="457200" cy="1930400"/>
          </a:xfrm>
          <a:prstGeom prst="rightArrow">
            <a:avLst>
              <a:gd name="adj1" fmla="val 55704"/>
              <a:gd name="adj2" fmla="val 86199"/>
            </a:avLst>
          </a:prstGeom>
          <a:solidFill>
            <a:schemeClr val="fol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vert="eaVert" wrap="none" lIns="90488" tIns="44450" rIns="90488" bIns="44450" anchor="ctr"/>
          <a:lstStyle/>
          <a:p>
            <a:pPr algn="ctr" eaLnBrk="0" hangingPunct="0"/>
            <a:r>
              <a:rPr lang="en-US" b="1" baseline="30000"/>
              <a:t>KARENA</a:t>
            </a:r>
          </a:p>
        </p:txBody>
      </p:sp>
      <p:sp>
        <p:nvSpPr>
          <p:cNvPr id="37898" name="AutoShape 10"/>
          <p:cNvSpPr>
            <a:spLocks noChangeArrowheads="1"/>
          </p:cNvSpPr>
          <p:nvPr/>
        </p:nvSpPr>
        <p:spPr bwMode="auto">
          <a:xfrm>
            <a:off x="4233862" y="2662237"/>
            <a:ext cx="812800" cy="285750"/>
          </a:xfrm>
          <a:prstGeom prst="downArrow">
            <a:avLst>
              <a:gd name="adj1" fmla="val 50000"/>
              <a:gd name="adj2" fmla="val 65000"/>
            </a:avLst>
          </a:prstGeom>
          <a:solidFill>
            <a:schemeClr val="fol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dan PP</a:t>
            </a:r>
            <a:r>
              <a:rPr kumimoji="0" lang="en-US" sz="20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r"/>
    <p:sndAc>
      <p:endSnd/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838199" y="3924300"/>
            <a:ext cx="408247" cy="18669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711199" y="6400800"/>
            <a:ext cx="1837113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149599" y="6400800"/>
            <a:ext cx="2857731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1600200" y="1219200"/>
            <a:ext cx="5613400" cy="571500"/>
          </a:xfrm>
          <a:prstGeom prst="rect">
            <a:avLst/>
          </a:prstGeom>
          <a:solidFill>
            <a:srgbClr val="FFFF13"/>
          </a:solidFill>
          <a:ln w="57150" cmpd="thickThin">
            <a:solidFill>
              <a:schemeClr val="bg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800" b="1">
                <a:latin typeface="Arial Rounded MT Bold" pitchFamily="34" charset="0"/>
              </a:rPr>
              <a:t>PAJAK MASUKAN</a:t>
            </a:r>
          </a:p>
        </p:txBody>
      </p:sp>
      <p:sp>
        <p:nvSpPr>
          <p:cNvPr id="38920" name="AutoShape 8" descr="Bouquet"/>
          <p:cNvSpPr>
            <a:spLocks noChangeArrowheads="1"/>
          </p:cNvSpPr>
          <p:nvPr/>
        </p:nvSpPr>
        <p:spPr bwMode="auto">
          <a:xfrm>
            <a:off x="1354138" y="2101850"/>
            <a:ext cx="6107762" cy="450850"/>
          </a:xfrm>
          <a:prstGeom prst="roundRect">
            <a:avLst>
              <a:gd name="adj" fmla="val 1247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 b="1" dirty="0"/>
              <a:t>PPN YG SEHARUSNYA SUDAH </a:t>
            </a:r>
          </a:p>
          <a:p>
            <a:pPr algn="ctr" eaLnBrk="0" hangingPunct="0"/>
            <a:r>
              <a:rPr lang="en-US" sz="2000" b="1" dirty="0"/>
              <a:t>DIBAYAR OLEH PKP</a:t>
            </a:r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>
            <a:off x="1963738" y="3373438"/>
            <a:ext cx="6720133" cy="298450"/>
          </a:xfrm>
          <a:prstGeom prst="roundRect">
            <a:avLst>
              <a:gd name="adj" fmla="val 12477"/>
            </a:avLst>
          </a:prstGeom>
          <a:gradFill rotWithShape="0">
            <a:gsLst>
              <a:gs pos="0">
                <a:srgbClr val="8F89F4"/>
              </a:gs>
              <a:gs pos="50000">
                <a:srgbClr val="FFFFFF"/>
              </a:gs>
              <a:gs pos="100000">
                <a:srgbClr val="8F89F4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b="1"/>
              <a:t>PEROLEHAN BKP</a:t>
            </a:r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1963738" y="3925888"/>
            <a:ext cx="6720133" cy="260350"/>
          </a:xfrm>
          <a:prstGeom prst="roundRect">
            <a:avLst>
              <a:gd name="adj" fmla="val 12477"/>
            </a:avLst>
          </a:prstGeom>
          <a:solidFill>
            <a:srgbClr val="99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b="1"/>
              <a:t>PENERIMAAN JKP</a:t>
            </a:r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1963738" y="4459288"/>
            <a:ext cx="3352093" cy="412750"/>
          </a:xfrm>
          <a:prstGeom prst="roundRect">
            <a:avLst>
              <a:gd name="adj" fmla="val 12477"/>
            </a:avLst>
          </a:prstGeom>
          <a:solidFill>
            <a:srgbClr val="FF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b="1"/>
              <a:t>PEMANFAATAN BKP </a:t>
            </a:r>
          </a:p>
          <a:p>
            <a:pPr algn="ctr" eaLnBrk="0" hangingPunct="0"/>
            <a:r>
              <a:rPr lang="en-US" b="1"/>
              <a:t>TIDAK BERWUJUD</a:t>
            </a:r>
          </a:p>
        </p:txBody>
      </p:sp>
      <p:sp>
        <p:nvSpPr>
          <p:cNvPr id="38924" name="AutoShape 12"/>
          <p:cNvSpPr>
            <a:spLocks noChangeArrowheads="1"/>
          </p:cNvSpPr>
          <p:nvPr/>
        </p:nvSpPr>
        <p:spPr bwMode="auto">
          <a:xfrm>
            <a:off x="1963738" y="5087938"/>
            <a:ext cx="3352093" cy="298450"/>
          </a:xfrm>
          <a:prstGeom prst="roundRect">
            <a:avLst>
              <a:gd name="adj" fmla="val 12477"/>
            </a:avLst>
          </a:prstGeom>
          <a:solidFill>
            <a:srgbClr val="FF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b="1"/>
              <a:t>PEMANFAATAN JKP</a:t>
            </a:r>
          </a:p>
        </p:txBody>
      </p:sp>
      <p:sp>
        <p:nvSpPr>
          <p:cNvPr id="38925" name="AutoShape 13"/>
          <p:cNvSpPr>
            <a:spLocks noChangeArrowheads="1"/>
          </p:cNvSpPr>
          <p:nvPr/>
        </p:nvSpPr>
        <p:spPr bwMode="auto">
          <a:xfrm>
            <a:off x="1963738" y="5602288"/>
            <a:ext cx="6720133" cy="298450"/>
          </a:xfrm>
          <a:prstGeom prst="roundRect">
            <a:avLst>
              <a:gd name="adj" fmla="val 12477"/>
            </a:avLst>
          </a:prstGeom>
          <a:solidFill>
            <a:srgbClr val="99FF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b="1"/>
              <a:t>IMPOR BKP</a:t>
            </a: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838199" y="2895600"/>
            <a:ext cx="3776287" cy="190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eaLnBrk="0" hangingPunct="0"/>
            <a:endParaRPr lang="id-ID" b="1">
              <a:solidFill>
                <a:srgbClr val="FFFF00"/>
              </a:solidFill>
            </a:endParaRPr>
          </a:p>
        </p:txBody>
      </p:sp>
      <p:sp>
        <p:nvSpPr>
          <p:cNvPr id="38927" name="AutoShape 15"/>
          <p:cNvSpPr>
            <a:spLocks noChangeArrowheads="1"/>
          </p:cNvSpPr>
          <p:nvPr/>
        </p:nvSpPr>
        <p:spPr bwMode="auto">
          <a:xfrm>
            <a:off x="1244599" y="3390900"/>
            <a:ext cx="510309" cy="228600"/>
          </a:xfrm>
          <a:prstGeom prst="rightArrow">
            <a:avLst>
              <a:gd name="adj1" fmla="val 75000"/>
              <a:gd name="adj2" fmla="val 74108"/>
            </a:avLst>
          </a:prstGeom>
          <a:solidFill>
            <a:schemeClr val="fol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8928" name="AutoShape 16"/>
          <p:cNvSpPr>
            <a:spLocks noChangeArrowheads="1"/>
          </p:cNvSpPr>
          <p:nvPr/>
        </p:nvSpPr>
        <p:spPr bwMode="auto">
          <a:xfrm>
            <a:off x="1244599" y="5562600"/>
            <a:ext cx="510309" cy="228600"/>
          </a:xfrm>
          <a:prstGeom prst="rightArrow">
            <a:avLst>
              <a:gd name="adj1" fmla="val 75000"/>
              <a:gd name="adj2" fmla="val 74108"/>
            </a:avLst>
          </a:prstGeom>
          <a:solidFill>
            <a:schemeClr val="fol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8929" name="AutoShape 17"/>
          <p:cNvSpPr>
            <a:spLocks noChangeArrowheads="1"/>
          </p:cNvSpPr>
          <p:nvPr/>
        </p:nvSpPr>
        <p:spPr bwMode="auto">
          <a:xfrm>
            <a:off x="1244599" y="5162550"/>
            <a:ext cx="510309" cy="228600"/>
          </a:xfrm>
          <a:prstGeom prst="rightArrow">
            <a:avLst>
              <a:gd name="adj1" fmla="val 75000"/>
              <a:gd name="adj2" fmla="val 74108"/>
            </a:avLst>
          </a:prstGeom>
          <a:solidFill>
            <a:schemeClr val="fol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8930" name="AutoShape 18"/>
          <p:cNvSpPr>
            <a:spLocks noChangeArrowheads="1"/>
          </p:cNvSpPr>
          <p:nvPr/>
        </p:nvSpPr>
        <p:spPr bwMode="auto">
          <a:xfrm>
            <a:off x="1244599" y="4476750"/>
            <a:ext cx="510309" cy="228600"/>
          </a:xfrm>
          <a:prstGeom prst="rightArrow">
            <a:avLst>
              <a:gd name="adj1" fmla="val 75000"/>
              <a:gd name="adj2" fmla="val 74108"/>
            </a:avLst>
          </a:prstGeom>
          <a:solidFill>
            <a:schemeClr val="fol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8931" name="AutoShape 19"/>
          <p:cNvSpPr>
            <a:spLocks noChangeArrowheads="1"/>
          </p:cNvSpPr>
          <p:nvPr/>
        </p:nvSpPr>
        <p:spPr bwMode="auto">
          <a:xfrm>
            <a:off x="1244599" y="3905250"/>
            <a:ext cx="510309" cy="228600"/>
          </a:xfrm>
          <a:prstGeom prst="rightArrow">
            <a:avLst>
              <a:gd name="adj1" fmla="val 75000"/>
              <a:gd name="adj2" fmla="val 74108"/>
            </a:avLst>
          </a:prstGeom>
          <a:solidFill>
            <a:schemeClr val="fol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4190999" y="2552700"/>
            <a:ext cx="408247" cy="4953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8933" name="AutoShape 21"/>
          <p:cNvSpPr>
            <a:spLocks noChangeArrowheads="1"/>
          </p:cNvSpPr>
          <p:nvPr/>
        </p:nvSpPr>
        <p:spPr bwMode="auto">
          <a:xfrm>
            <a:off x="6738938" y="4668838"/>
            <a:ext cx="1923227" cy="717550"/>
          </a:xfrm>
          <a:prstGeom prst="roundRect">
            <a:avLst>
              <a:gd name="adj" fmla="val 12477"/>
            </a:avLst>
          </a:prstGeom>
          <a:solidFill>
            <a:srgbClr val="BBFDCB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b="1"/>
              <a:t>LUAR</a:t>
            </a:r>
          </a:p>
          <a:p>
            <a:pPr algn="ctr" eaLnBrk="0" hangingPunct="0"/>
            <a:r>
              <a:rPr lang="en-US" b="1"/>
              <a:t>DAERAH</a:t>
            </a:r>
          </a:p>
          <a:p>
            <a:pPr algn="ctr" eaLnBrk="0" hangingPunct="0"/>
            <a:r>
              <a:rPr lang="en-US" b="1"/>
              <a:t>PABEAN</a:t>
            </a:r>
          </a:p>
        </p:txBody>
      </p:sp>
      <p:sp>
        <p:nvSpPr>
          <p:cNvPr id="38934" name="AutoShape 22"/>
          <p:cNvSpPr>
            <a:spLocks noChangeArrowheads="1"/>
          </p:cNvSpPr>
          <p:nvPr/>
        </p:nvSpPr>
        <p:spPr bwMode="auto">
          <a:xfrm>
            <a:off x="5410200" y="4591050"/>
            <a:ext cx="1020618" cy="800100"/>
          </a:xfrm>
          <a:prstGeom prst="rightArrow">
            <a:avLst>
              <a:gd name="adj1" fmla="val 61954"/>
              <a:gd name="adj2" fmla="val 55000"/>
            </a:avLst>
          </a:prstGeom>
          <a:solidFill>
            <a:schemeClr val="fol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endParaRPr lang="en-US" sz="1600" b="1"/>
          </a:p>
          <a:p>
            <a:pPr algn="ctr" eaLnBrk="0" hangingPunct="0"/>
            <a:r>
              <a:rPr lang="en-US" sz="1600" b="1"/>
              <a:t>D</a:t>
            </a:r>
          </a:p>
          <a:p>
            <a:pPr algn="ctr" eaLnBrk="0" hangingPunct="0"/>
            <a:r>
              <a:rPr lang="en-US" sz="1600" b="1"/>
              <a:t>A</a:t>
            </a:r>
          </a:p>
          <a:p>
            <a:pPr algn="ctr" eaLnBrk="0" hangingPunct="0"/>
            <a:r>
              <a:rPr lang="en-US" sz="1600" b="1"/>
              <a:t>R</a:t>
            </a:r>
          </a:p>
          <a:p>
            <a:pPr algn="ctr" eaLnBrk="0" hangingPunct="0"/>
            <a:r>
              <a:rPr lang="en-US" sz="1600" b="1"/>
              <a:t>I</a:t>
            </a:r>
          </a:p>
          <a:p>
            <a:pPr algn="ctr" hangingPunct="0"/>
            <a:endParaRPr lang="en-US" sz="1600" b="1"/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1955799" y="2846388"/>
            <a:ext cx="183711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/>
              <a:t>KARENA</a:t>
            </a:r>
          </a:p>
        </p:txBody>
      </p:sp>
      <p:sp>
        <p:nvSpPr>
          <p:cNvPr id="38936" name="AutoShape 24"/>
          <p:cNvSpPr>
            <a:spLocks noChangeArrowheads="1"/>
          </p:cNvSpPr>
          <p:nvPr/>
        </p:nvSpPr>
        <p:spPr bwMode="auto">
          <a:xfrm>
            <a:off x="4089399" y="1866900"/>
            <a:ext cx="612371" cy="152400"/>
          </a:xfrm>
          <a:prstGeom prst="downArrow">
            <a:avLst>
              <a:gd name="adj1" fmla="val 61111"/>
              <a:gd name="adj2" fmla="val 54167"/>
            </a:avLst>
          </a:prstGeom>
          <a:solidFill>
            <a:schemeClr val="fol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5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dan PP</a:t>
            </a:r>
            <a:r>
              <a:rPr kumimoji="0" lang="en-US" sz="20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random/>
    <p:sndAc>
      <p:endSnd/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812800" y="1600200"/>
            <a:ext cx="8331200" cy="485775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711200" y="6229350"/>
            <a:ext cx="18288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149600" y="6229350"/>
            <a:ext cx="28448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914400" y="114300"/>
            <a:ext cx="7213600" cy="733425"/>
          </a:xfrm>
          <a:prstGeom prst="rect">
            <a:avLst/>
          </a:prstGeom>
          <a:solidFill>
            <a:srgbClr val="FFFF13"/>
          </a:solidFill>
          <a:ln w="57150" cmpd="thickThin">
            <a:solidFill>
              <a:schemeClr val="bg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400" b="1"/>
              <a:t>PM TIDAK DAPAT DIKREDITKAN</a:t>
            </a:r>
          </a:p>
        </p:txBody>
      </p:sp>
      <p:sp>
        <p:nvSpPr>
          <p:cNvPr id="41990" name="AutoShape 6" descr="50%"/>
          <p:cNvSpPr>
            <a:spLocks noChangeArrowheads="1"/>
          </p:cNvSpPr>
          <p:nvPr/>
        </p:nvSpPr>
        <p:spPr bwMode="auto">
          <a:xfrm>
            <a:off x="2243138" y="1214438"/>
            <a:ext cx="4657725" cy="276225"/>
          </a:xfrm>
          <a:prstGeom prst="roundRect">
            <a:avLst>
              <a:gd name="adj" fmla="val 12477"/>
            </a:avLst>
          </a:prstGeom>
          <a:pattFill prst="pct50">
            <a:fgClr>
              <a:srgbClr val="8F89F4"/>
            </a:fgClr>
            <a:bgClr>
              <a:srgbClr val="FFFFFF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 b="1"/>
              <a:t>PENGELUARAN</a:t>
            </a:r>
          </a:p>
        </p:txBody>
      </p:sp>
      <p:sp>
        <p:nvSpPr>
          <p:cNvPr id="41991" name="AutoShape 7"/>
          <p:cNvSpPr>
            <a:spLocks noChangeArrowheads="1"/>
          </p:cNvSpPr>
          <p:nvPr/>
        </p:nvSpPr>
        <p:spPr bwMode="auto">
          <a:xfrm rot="16200000" flipH="1">
            <a:off x="4457700" y="-292100"/>
            <a:ext cx="228600" cy="2641600"/>
          </a:xfrm>
          <a:prstGeom prst="rightArrow">
            <a:avLst>
              <a:gd name="adj1" fmla="val 25009"/>
              <a:gd name="adj2" fmla="val 84032"/>
            </a:avLst>
          </a:prstGeom>
          <a:solidFill>
            <a:schemeClr val="fol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>
            <a:off x="922338" y="3148013"/>
            <a:ext cx="8010525" cy="504825"/>
          </a:xfrm>
          <a:prstGeom prst="roundRect">
            <a:avLst>
              <a:gd name="adj" fmla="val 12477"/>
            </a:avLst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400" b="1"/>
              <a:t>PEMANFAATAN BKP TDK BERWUJUD ATAU PEMANFAATAN JKP DARI LUAR DAERAH</a:t>
            </a:r>
          </a:p>
          <a:p>
            <a:pPr algn="ctr" eaLnBrk="0" hangingPunct="0"/>
            <a:r>
              <a:rPr lang="en-US" sz="1400" b="1"/>
              <a:t> PABEAN SEBELUM  PENGUSAHA DIKUKUHKAN SEBAGAI PKP </a:t>
            </a:r>
          </a:p>
        </p:txBody>
      </p:sp>
      <p:sp>
        <p:nvSpPr>
          <p:cNvPr id="37897" name="AutoShape 9"/>
          <p:cNvSpPr>
            <a:spLocks noChangeArrowheads="1"/>
          </p:cNvSpPr>
          <p:nvPr/>
        </p:nvSpPr>
        <p:spPr bwMode="auto">
          <a:xfrm>
            <a:off x="922338" y="5429250"/>
            <a:ext cx="8010525" cy="504825"/>
          </a:xfrm>
          <a:prstGeom prst="roundRect">
            <a:avLst>
              <a:gd name="adj" fmla="val 12477"/>
            </a:avLst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400" b="1"/>
              <a:t>PEROLEHAN BKP/JKP YG PM-NYA TDK DILAPORKAN DLM SPT MASA PPN YG </a:t>
            </a:r>
          </a:p>
          <a:p>
            <a:pPr algn="ctr" eaLnBrk="0" hangingPunct="0"/>
            <a:r>
              <a:rPr lang="en-US" sz="1400" b="1"/>
              <a:t>DIKETEMUKAN PADA  WAKTU DILAKUKAN  PEMERIKSAAN</a:t>
            </a:r>
          </a:p>
        </p:txBody>
      </p:sp>
      <p:sp>
        <p:nvSpPr>
          <p:cNvPr id="37898" name="AutoShape 10"/>
          <p:cNvSpPr>
            <a:spLocks noChangeArrowheads="1"/>
          </p:cNvSpPr>
          <p:nvPr/>
        </p:nvSpPr>
        <p:spPr bwMode="auto">
          <a:xfrm>
            <a:off x="922338" y="5024438"/>
            <a:ext cx="8010525" cy="333375"/>
          </a:xfrm>
          <a:prstGeom prst="roundRect">
            <a:avLst>
              <a:gd name="adj" fmla="val 12477"/>
            </a:avLst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400" b="1"/>
              <a:t>PEROLEHAN BKP/JKP YG PM-NYA DITAGIH DG PENERBITAN KETETAPAN PAJAK</a:t>
            </a:r>
          </a:p>
        </p:txBody>
      </p:sp>
      <p:sp>
        <p:nvSpPr>
          <p:cNvPr id="37899" name="AutoShape 11"/>
          <p:cNvSpPr>
            <a:spLocks noChangeArrowheads="1"/>
          </p:cNvSpPr>
          <p:nvPr/>
        </p:nvSpPr>
        <p:spPr bwMode="auto">
          <a:xfrm>
            <a:off x="922338" y="4286250"/>
            <a:ext cx="8010525" cy="676275"/>
          </a:xfrm>
          <a:prstGeom prst="roundRect">
            <a:avLst>
              <a:gd name="adj" fmla="val 12477"/>
            </a:avLst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400" b="1"/>
              <a:t>U/ PEMANFAATAN BKP TDK BERWUJUD ATAU PEMANFAATAN  JKP DARI LUAR DAERAH </a:t>
            </a:r>
          </a:p>
          <a:p>
            <a:pPr algn="ctr" eaLnBrk="0" hangingPunct="0"/>
            <a:r>
              <a:rPr lang="en-US" sz="1400" b="1"/>
              <a:t>PABEAN YG  FAKTUR PAJAKNYA TDK MEMENUHI KETENTUAN SEBAGAIMANA  DIMAKSUD </a:t>
            </a:r>
          </a:p>
          <a:p>
            <a:pPr algn="ctr" eaLnBrk="0" hangingPunct="0"/>
            <a:r>
              <a:rPr lang="en-US" sz="1400" b="1"/>
              <a:t>DLM  PASAL 13 (6) </a:t>
            </a:r>
          </a:p>
        </p:txBody>
      </p:sp>
      <p:sp>
        <p:nvSpPr>
          <p:cNvPr id="37900" name="AutoShape 12"/>
          <p:cNvSpPr>
            <a:spLocks noChangeArrowheads="1"/>
          </p:cNvSpPr>
          <p:nvPr/>
        </p:nvSpPr>
        <p:spPr bwMode="auto">
          <a:xfrm>
            <a:off x="922338" y="3767138"/>
            <a:ext cx="8010525" cy="447675"/>
          </a:xfrm>
          <a:prstGeom prst="roundRect">
            <a:avLst>
              <a:gd name="adj" fmla="val 12477"/>
            </a:avLst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400" b="1"/>
              <a:t>PEROLEHAN BKP/JKP YANG FAKTUR PAJAKNYA  </a:t>
            </a:r>
            <a:r>
              <a:rPr lang="en-US" sz="1400" b="1" i="1">
                <a:solidFill>
                  <a:srgbClr val="FF0000"/>
                </a:solidFill>
              </a:rPr>
              <a:t>TIDAK MEMENUHI  KETENTUAN</a:t>
            </a:r>
          </a:p>
        </p:txBody>
      </p:sp>
      <p:sp>
        <p:nvSpPr>
          <p:cNvPr id="37902" name="AutoShape 14"/>
          <p:cNvSpPr>
            <a:spLocks noChangeArrowheads="1"/>
          </p:cNvSpPr>
          <p:nvPr/>
        </p:nvSpPr>
        <p:spPr bwMode="auto">
          <a:xfrm>
            <a:off x="922338" y="2114550"/>
            <a:ext cx="8010525" cy="390525"/>
          </a:xfrm>
          <a:prstGeom prst="roundRect">
            <a:avLst>
              <a:gd name="adj" fmla="val 12477"/>
            </a:avLst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400" b="1"/>
              <a:t>PEROLEHAN BKP/JKP YG TDK MEMPUNYAI HUBUNGAN LANGSUNG DG KEGIATAN USAHA</a:t>
            </a:r>
          </a:p>
        </p:txBody>
      </p:sp>
      <p:sp>
        <p:nvSpPr>
          <p:cNvPr id="37903" name="AutoShape 15"/>
          <p:cNvSpPr>
            <a:spLocks noChangeArrowheads="1"/>
          </p:cNvSpPr>
          <p:nvPr/>
        </p:nvSpPr>
        <p:spPr bwMode="auto">
          <a:xfrm>
            <a:off x="922338" y="2571750"/>
            <a:ext cx="8010525" cy="509588"/>
          </a:xfrm>
          <a:prstGeom prst="roundRect">
            <a:avLst>
              <a:gd name="adj" fmla="val 12477"/>
            </a:avLst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400" b="1"/>
              <a:t>PEROLEHAN &amp; PEMELIHARAAN KENDARAAN </a:t>
            </a:r>
            <a:r>
              <a:rPr lang="en-US" sz="1400">
                <a:solidFill>
                  <a:srgbClr val="FF0000"/>
                </a:solidFill>
              </a:rPr>
              <a:t>BERMOTOR  SEDAN</a:t>
            </a:r>
            <a:r>
              <a:rPr lang="en-US" sz="1400" b="1"/>
              <a:t>, JEEP, </a:t>
            </a:r>
            <a:r>
              <a:rPr lang="en-US" sz="1400" b="1">
                <a:solidFill>
                  <a:srgbClr val="FF0000"/>
                </a:solidFill>
              </a:rPr>
              <a:t>STATION </a:t>
            </a:r>
          </a:p>
          <a:p>
            <a:pPr algn="ctr" eaLnBrk="0" hangingPunct="0"/>
            <a:r>
              <a:rPr lang="en-US" sz="1400" b="1">
                <a:solidFill>
                  <a:srgbClr val="FF0000"/>
                </a:solidFill>
              </a:rPr>
              <a:t>WAGON</a:t>
            </a:r>
            <a:r>
              <a:rPr lang="en-US" sz="1400" b="1"/>
              <a:t>, VAN&amp; KOMBI, KECUALI MERUPAKAN BARANG DAGANGAN ATAU DISEWAKAN</a:t>
            </a:r>
          </a:p>
        </p:txBody>
      </p:sp>
      <p:sp>
        <p:nvSpPr>
          <p:cNvPr id="37904" name="AutoShape 16"/>
          <p:cNvSpPr>
            <a:spLocks noChangeArrowheads="1"/>
          </p:cNvSpPr>
          <p:nvPr/>
        </p:nvSpPr>
        <p:spPr bwMode="auto">
          <a:xfrm>
            <a:off x="922338" y="1714500"/>
            <a:ext cx="8010525" cy="333375"/>
          </a:xfrm>
          <a:prstGeom prst="roundRect">
            <a:avLst>
              <a:gd name="adj" fmla="val 12477"/>
            </a:avLst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400" b="1"/>
              <a:t>PEROLEHAN BKP/JKP SEBELUM PENGUSAHA DIKUKUHKAN SEBAGAI PKP</a:t>
            </a:r>
          </a:p>
        </p:txBody>
      </p:sp>
      <p:sp>
        <p:nvSpPr>
          <p:cNvPr id="42000" name="Rectangle 17"/>
          <p:cNvSpPr>
            <a:spLocks noChangeArrowheads="1"/>
          </p:cNvSpPr>
          <p:nvPr/>
        </p:nvSpPr>
        <p:spPr bwMode="auto">
          <a:xfrm>
            <a:off x="215900" y="1257300"/>
            <a:ext cx="1930400" cy="17145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endParaRPr lang="id-ID" sz="1600" b="1"/>
          </a:p>
        </p:txBody>
      </p:sp>
      <p:sp>
        <p:nvSpPr>
          <p:cNvPr id="42001" name="Rectangle 18"/>
          <p:cNvSpPr>
            <a:spLocks noChangeArrowheads="1"/>
          </p:cNvSpPr>
          <p:nvPr/>
        </p:nvSpPr>
        <p:spPr bwMode="auto">
          <a:xfrm>
            <a:off x="203200" y="1428750"/>
            <a:ext cx="304800" cy="48006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2002" name="AutoShape 19"/>
          <p:cNvSpPr>
            <a:spLocks noChangeArrowheads="1"/>
          </p:cNvSpPr>
          <p:nvPr/>
        </p:nvSpPr>
        <p:spPr bwMode="auto">
          <a:xfrm>
            <a:off x="508000" y="1714500"/>
            <a:ext cx="304800" cy="342900"/>
          </a:xfrm>
          <a:prstGeom prst="rightArrow">
            <a:avLst>
              <a:gd name="adj1" fmla="val 50000"/>
              <a:gd name="adj2" fmla="val 50023"/>
            </a:avLst>
          </a:prstGeom>
          <a:solidFill>
            <a:schemeClr val="fol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2003" name="AutoShape 20"/>
          <p:cNvSpPr>
            <a:spLocks noChangeArrowheads="1"/>
          </p:cNvSpPr>
          <p:nvPr/>
        </p:nvSpPr>
        <p:spPr bwMode="auto">
          <a:xfrm>
            <a:off x="508000" y="5943600"/>
            <a:ext cx="304800" cy="342900"/>
          </a:xfrm>
          <a:prstGeom prst="rightArrow">
            <a:avLst>
              <a:gd name="adj1" fmla="val 50000"/>
              <a:gd name="adj2" fmla="val 50023"/>
            </a:avLst>
          </a:prstGeom>
          <a:solidFill>
            <a:schemeClr val="fol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2004" name="AutoShape 21"/>
          <p:cNvSpPr>
            <a:spLocks noChangeArrowheads="1"/>
          </p:cNvSpPr>
          <p:nvPr/>
        </p:nvSpPr>
        <p:spPr bwMode="auto">
          <a:xfrm>
            <a:off x="508000" y="5429250"/>
            <a:ext cx="304800" cy="342900"/>
          </a:xfrm>
          <a:prstGeom prst="rightArrow">
            <a:avLst>
              <a:gd name="adj1" fmla="val 50000"/>
              <a:gd name="adj2" fmla="val 50023"/>
            </a:avLst>
          </a:prstGeom>
          <a:solidFill>
            <a:schemeClr val="fol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2005" name="AutoShape 22"/>
          <p:cNvSpPr>
            <a:spLocks noChangeArrowheads="1"/>
          </p:cNvSpPr>
          <p:nvPr/>
        </p:nvSpPr>
        <p:spPr bwMode="auto">
          <a:xfrm>
            <a:off x="508000" y="4857750"/>
            <a:ext cx="304800" cy="342900"/>
          </a:xfrm>
          <a:prstGeom prst="rightArrow">
            <a:avLst>
              <a:gd name="adj1" fmla="val 50000"/>
              <a:gd name="adj2" fmla="val 50023"/>
            </a:avLst>
          </a:prstGeom>
          <a:solidFill>
            <a:schemeClr val="fol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2006" name="AutoShape 23"/>
          <p:cNvSpPr>
            <a:spLocks noChangeArrowheads="1"/>
          </p:cNvSpPr>
          <p:nvPr/>
        </p:nvSpPr>
        <p:spPr bwMode="auto">
          <a:xfrm>
            <a:off x="508000" y="4229100"/>
            <a:ext cx="304800" cy="342900"/>
          </a:xfrm>
          <a:prstGeom prst="rightArrow">
            <a:avLst>
              <a:gd name="adj1" fmla="val 50000"/>
              <a:gd name="adj2" fmla="val 50023"/>
            </a:avLst>
          </a:prstGeom>
          <a:solidFill>
            <a:schemeClr val="fol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2007" name="AutoShape 24"/>
          <p:cNvSpPr>
            <a:spLocks noChangeArrowheads="1"/>
          </p:cNvSpPr>
          <p:nvPr/>
        </p:nvSpPr>
        <p:spPr bwMode="auto">
          <a:xfrm>
            <a:off x="508000" y="3714750"/>
            <a:ext cx="304800" cy="342900"/>
          </a:xfrm>
          <a:prstGeom prst="rightArrow">
            <a:avLst>
              <a:gd name="adj1" fmla="val 50000"/>
              <a:gd name="adj2" fmla="val 50023"/>
            </a:avLst>
          </a:prstGeom>
          <a:solidFill>
            <a:schemeClr val="fol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2008" name="AutoShape 25"/>
          <p:cNvSpPr>
            <a:spLocks noChangeArrowheads="1"/>
          </p:cNvSpPr>
          <p:nvPr/>
        </p:nvSpPr>
        <p:spPr bwMode="auto">
          <a:xfrm>
            <a:off x="508000" y="3257550"/>
            <a:ext cx="304800" cy="342900"/>
          </a:xfrm>
          <a:prstGeom prst="rightArrow">
            <a:avLst>
              <a:gd name="adj1" fmla="val 50000"/>
              <a:gd name="adj2" fmla="val 50023"/>
            </a:avLst>
          </a:prstGeom>
          <a:solidFill>
            <a:schemeClr val="fol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2009" name="AutoShape 26"/>
          <p:cNvSpPr>
            <a:spLocks noChangeArrowheads="1"/>
          </p:cNvSpPr>
          <p:nvPr/>
        </p:nvSpPr>
        <p:spPr bwMode="auto">
          <a:xfrm>
            <a:off x="508000" y="2743200"/>
            <a:ext cx="304800" cy="342900"/>
          </a:xfrm>
          <a:prstGeom prst="rightArrow">
            <a:avLst>
              <a:gd name="adj1" fmla="val 50000"/>
              <a:gd name="adj2" fmla="val 50023"/>
            </a:avLst>
          </a:prstGeom>
          <a:solidFill>
            <a:schemeClr val="fol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2010" name="AutoShape 27"/>
          <p:cNvSpPr>
            <a:spLocks noChangeArrowheads="1"/>
          </p:cNvSpPr>
          <p:nvPr/>
        </p:nvSpPr>
        <p:spPr bwMode="auto">
          <a:xfrm>
            <a:off x="508000" y="2114550"/>
            <a:ext cx="304800" cy="342900"/>
          </a:xfrm>
          <a:prstGeom prst="rightArrow">
            <a:avLst>
              <a:gd name="adj1" fmla="val 50000"/>
              <a:gd name="adj2" fmla="val 50023"/>
            </a:avLst>
          </a:prstGeom>
          <a:solidFill>
            <a:schemeClr val="fol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2011" name="Text Box 28" descr="50%"/>
          <p:cNvSpPr txBox="1">
            <a:spLocks noChangeArrowheads="1"/>
          </p:cNvSpPr>
          <p:nvPr/>
        </p:nvSpPr>
        <p:spPr bwMode="auto">
          <a:xfrm>
            <a:off x="546100" y="1222375"/>
            <a:ext cx="1422400" cy="252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/>
              <a:t>UNTUK :</a:t>
            </a:r>
          </a:p>
        </p:txBody>
      </p:sp>
      <p:sp>
        <p:nvSpPr>
          <p:cNvPr id="42012" name="Text Box 29"/>
          <p:cNvSpPr txBox="1">
            <a:spLocks noChangeArrowheads="1"/>
          </p:cNvSpPr>
          <p:nvPr/>
        </p:nvSpPr>
        <p:spPr bwMode="auto">
          <a:xfrm>
            <a:off x="4165600" y="879475"/>
            <a:ext cx="914400" cy="206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/>
              <a:t>ATAS</a:t>
            </a:r>
          </a:p>
        </p:txBody>
      </p:sp>
      <p:sp>
        <p:nvSpPr>
          <p:cNvPr id="30" name="AutoShape 9"/>
          <p:cNvSpPr>
            <a:spLocks noChangeArrowheads="1"/>
          </p:cNvSpPr>
          <p:nvPr/>
        </p:nvSpPr>
        <p:spPr bwMode="auto">
          <a:xfrm>
            <a:off x="919163" y="6000750"/>
            <a:ext cx="8010525" cy="504825"/>
          </a:xfrm>
          <a:prstGeom prst="roundRect">
            <a:avLst>
              <a:gd name="adj" fmla="val 12477"/>
            </a:avLst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id-ID" sz="1400" i="1">
                <a:solidFill>
                  <a:srgbClr val="FF0000"/>
                </a:solidFill>
              </a:rPr>
              <a:t>P</a:t>
            </a:r>
            <a:r>
              <a:rPr lang="en-US" sz="1400" i="1">
                <a:solidFill>
                  <a:srgbClr val="FF0000"/>
                </a:solidFill>
              </a:rPr>
              <a:t>erolehan Barang Kena Pajak selain barang modal atau Jasa Kena Pajak </a:t>
            </a:r>
            <a:endParaRPr lang="id-ID" sz="1400" i="1">
              <a:solidFill>
                <a:srgbClr val="FF0000"/>
              </a:solidFill>
            </a:endParaRPr>
          </a:p>
          <a:p>
            <a:pPr algn="ctr" eaLnBrk="0" hangingPunct="0"/>
            <a:r>
              <a:rPr lang="en-US" sz="1400" i="1">
                <a:solidFill>
                  <a:srgbClr val="FF0000"/>
                </a:solidFill>
              </a:rPr>
              <a:t>sebelum Pengusaha Kena Pajak berproduksi</a:t>
            </a:r>
            <a:endParaRPr lang="en-US" sz="1400" b="1" i="1">
              <a:solidFill>
                <a:srgbClr val="FF0000"/>
              </a:solidFill>
            </a:endParaRPr>
          </a:p>
        </p:txBody>
      </p:sp>
      <p:sp>
        <p:nvSpPr>
          <p:cNvPr id="42014" name="Slide Number Placeholder 3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E85292-EA16-4222-BA1C-FBDA737C8C59}" type="slidenum">
              <a:rPr lang="en-US" smtClean="0">
                <a:latin typeface="Arial" pitchFamily="34" charset="0"/>
              </a:rPr>
              <a:pPr/>
              <a:t>26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85" decel="1000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385" decel="100000"/>
                                        <p:tgtEl>
                                          <p:spTgt spid="379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385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385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3800"/>
                            </p:stCondLst>
                            <p:childTnLst>
                              <p:par>
                                <p:cTn id="3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85" decel="1000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385" decel="100000"/>
                                        <p:tgtEl>
                                          <p:spTgt spid="379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385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385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4800"/>
                            </p:stCondLst>
                            <p:childTnLst>
                              <p:par>
                                <p:cTn id="4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1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800"/>
                            </p:stCondLst>
                            <p:childTnLst>
                              <p:par>
                                <p:cTn id="4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24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34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6" grpId="0" animBg="1"/>
      <p:bldP spid="37897" grpId="0" animBg="1"/>
      <p:bldP spid="37898" grpId="0" animBg="1"/>
      <p:bldP spid="37899" grpId="0" animBg="1"/>
      <p:bldP spid="37900" grpId="0" animBg="1"/>
      <p:bldP spid="37902" grpId="0" animBg="1"/>
      <p:bldP spid="37903" grpId="0" animBg="1"/>
      <p:bldP spid="37904" grpId="0" animBg="1"/>
      <p:bldP spid="3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676400"/>
            <a:ext cx="8261350" cy="1039813"/>
          </a:xfrm>
          <a:solidFill>
            <a:srgbClr val="FFC0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PM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dikreditkan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masa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tidak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sama</a:t>
            </a:r>
            <a:endParaRPr lang="en-US" sz="28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idx="4294967295"/>
          </p:nvPr>
        </p:nvSpPr>
        <p:spPr>
          <a:xfrm>
            <a:off x="457200" y="2895600"/>
            <a:ext cx="8229600" cy="2286000"/>
          </a:xfrm>
          <a:solidFill>
            <a:srgbClr val="FFFF00"/>
          </a:solidFill>
        </p:spPr>
        <p:txBody>
          <a:bodyPr/>
          <a:lstStyle/>
          <a:p>
            <a:pPr marL="114300" indent="0" algn="ctr" eaLnBrk="1" hangingPunct="1">
              <a:buFont typeface="Arial" pitchFamily="34" charset="0"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PM yang </a:t>
            </a:r>
            <a:r>
              <a:rPr lang="en-US" sz="2800" dirty="0" err="1" smtClean="0">
                <a:solidFill>
                  <a:schemeClr val="tx1"/>
                </a:solidFill>
              </a:rPr>
              <a:t>dapat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dikreditkan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tetapi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belum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dikreditkan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PK </a:t>
            </a:r>
            <a:r>
              <a:rPr lang="en-US" sz="2800" dirty="0" err="1" smtClean="0">
                <a:solidFill>
                  <a:schemeClr val="tx1"/>
                </a:solidFill>
              </a:rPr>
              <a:t>pada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Masa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Pajak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sama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dapat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dikreditkan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Masa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Pajak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berikutnya</a:t>
            </a:r>
            <a:r>
              <a:rPr lang="en-US" sz="2800" dirty="0" smtClean="0">
                <a:solidFill>
                  <a:schemeClr val="tx1"/>
                </a:solidFill>
              </a:rPr>
              <a:t> paling lama 3 </a:t>
            </a:r>
            <a:r>
              <a:rPr lang="en-US" sz="2800" dirty="0" err="1" smtClean="0">
                <a:solidFill>
                  <a:schemeClr val="tx1"/>
                </a:solidFill>
              </a:rPr>
              <a:t>bulan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setelah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berakhirnya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Masa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Pajak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sepanjang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114300" indent="0" eaLnBrk="1" hangingPunct="1"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dan PP</a:t>
            </a:r>
            <a:r>
              <a:rPr kumimoji="0" lang="en-US" sz="20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1143000"/>
            <a:ext cx="8261350" cy="685800"/>
          </a:xfrm>
          <a:solidFill>
            <a:srgbClr val="FFC0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Saat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ppn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Terutang</a:t>
            </a:r>
            <a:endParaRPr lang="en-US" sz="28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828800"/>
            <a:ext cx="8229600" cy="3733800"/>
          </a:xfrm>
          <a:solidFill>
            <a:srgbClr val="CCECFF"/>
          </a:solidFill>
        </p:spPr>
        <p:txBody>
          <a:bodyPr/>
          <a:lstStyle/>
          <a:p>
            <a:pPr marL="114300" indent="0" eaLnBrk="1" hangingPunct="1">
              <a:buFont typeface="Arial" pitchFamily="34" charset="0"/>
              <a:buNone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marL="571500" indent="-457200" eaLnBrk="1" hangingPunct="1">
              <a:buFont typeface="+mj-lt"/>
              <a:buAutoNum type="arabicPeriod"/>
              <a:defRPr/>
            </a:pPr>
            <a:r>
              <a:rPr lang="en-US" sz="2000" dirty="0" err="1" smtClean="0">
                <a:solidFill>
                  <a:schemeClr val="tx1"/>
                </a:solidFill>
              </a:rPr>
              <a:t>penyerahan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Barang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Pajak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pPr marL="571500" indent="-457200" eaLnBrk="1" hangingPunct="1">
              <a:buFont typeface="+mj-lt"/>
              <a:buAutoNum type="arabicPeriod"/>
              <a:defRPr/>
            </a:pPr>
            <a:r>
              <a:rPr lang="sv-SE" sz="2000" dirty="0" smtClean="0">
                <a:solidFill>
                  <a:schemeClr val="tx1"/>
                </a:solidFill>
              </a:rPr>
              <a:t>impor </a:t>
            </a:r>
            <a:r>
              <a:rPr lang="sv-SE" sz="2000" dirty="0">
                <a:solidFill>
                  <a:schemeClr val="tx1"/>
                </a:solidFill>
              </a:rPr>
              <a:t>Barang Kena </a:t>
            </a:r>
            <a:r>
              <a:rPr lang="sv-SE" sz="2000" dirty="0" smtClean="0">
                <a:solidFill>
                  <a:schemeClr val="tx1"/>
                </a:solidFill>
              </a:rPr>
              <a:t>Pajak;</a:t>
            </a:r>
          </a:p>
          <a:p>
            <a:pPr marL="571500" indent="-457200" eaLnBrk="1" hangingPunct="1">
              <a:buFont typeface="+mj-lt"/>
              <a:buAutoNum type="arabicPeriod"/>
              <a:defRPr/>
            </a:pPr>
            <a:r>
              <a:rPr lang="fi-FI" sz="2000" dirty="0" smtClean="0">
                <a:solidFill>
                  <a:schemeClr val="tx1"/>
                </a:solidFill>
              </a:rPr>
              <a:t>penyerahan </a:t>
            </a:r>
            <a:r>
              <a:rPr lang="fi-FI" sz="2000" dirty="0">
                <a:solidFill>
                  <a:schemeClr val="tx1"/>
                </a:solidFill>
              </a:rPr>
              <a:t>Jasa Kena </a:t>
            </a:r>
            <a:r>
              <a:rPr lang="fi-FI" sz="2000" dirty="0" smtClean="0">
                <a:solidFill>
                  <a:schemeClr val="tx1"/>
                </a:solidFill>
              </a:rPr>
              <a:t>Pajak;</a:t>
            </a:r>
          </a:p>
          <a:p>
            <a:pPr marL="571500" indent="-457200" eaLnBrk="1" hangingPunct="1">
              <a:buFont typeface="+mj-lt"/>
              <a:buAutoNum type="arabicPeriod"/>
              <a:defRPr/>
            </a:pPr>
            <a:r>
              <a:rPr lang="en-US" sz="2000" dirty="0" err="1" smtClean="0">
                <a:solidFill>
                  <a:schemeClr val="tx1"/>
                </a:solidFill>
              </a:rPr>
              <a:t>pemanfaatan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Barang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Pajak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Berwujud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luar</a:t>
            </a:r>
            <a:r>
              <a:rPr lang="en-US" sz="2000" dirty="0">
                <a:solidFill>
                  <a:schemeClr val="tx1"/>
                </a:solidFill>
              </a:rPr>
              <a:t> Daerah </a:t>
            </a:r>
            <a:r>
              <a:rPr lang="en-US" sz="2000" dirty="0" err="1" smtClean="0">
                <a:solidFill>
                  <a:schemeClr val="tx1"/>
                </a:solidFill>
              </a:rPr>
              <a:t>Pabean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pPr marL="571500" indent="-457200" eaLnBrk="1" hangingPunct="1">
              <a:buFont typeface="+mj-lt"/>
              <a:buAutoNum type="arabicPeriod"/>
              <a:defRPr/>
            </a:pPr>
            <a:r>
              <a:rPr lang="en-US" sz="2000" dirty="0" err="1" smtClean="0">
                <a:solidFill>
                  <a:schemeClr val="tx1"/>
                </a:solidFill>
              </a:rPr>
              <a:t>pemanfaatan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Jasa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Pajak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luar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Daerah </a:t>
            </a:r>
            <a:r>
              <a:rPr lang="en-US" sz="2000" dirty="0" err="1" smtClean="0">
                <a:solidFill>
                  <a:schemeClr val="tx1"/>
                </a:solidFill>
              </a:rPr>
              <a:t>Pabean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pPr marL="571500" indent="-457200" eaLnBrk="1" hangingPunct="1">
              <a:buFont typeface="+mj-lt"/>
              <a:buAutoNum type="arabicPeriod"/>
              <a:defRPr/>
            </a:pPr>
            <a:r>
              <a:rPr lang="en-US" sz="2000" dirty="0" err="1" smtClean="0">
                <a:solidFill>
                  <a:schemeClr val="tx1"/>
                </a:solidFill>
              </a:rPr>
              <a:t>ekspor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Barang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Pajak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Berwujud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pPr marL="571500" indent="-457200" eaLnBrk="1" hangingPunct="1">
              <a:buFont typeface="+mj-lt"/>
              <a:buAutoNum type="arabicPeriod"/>
              <a:defRPr/>
            </a:pPr>
            <a:r>
              <a:rPr lang="en-US" sz="2000" dirty="0" err="1" smtClean="0">
                <a:solidFill>
                  <a:schemeClr val="tx1"/>
                </a:solidFill>
              </a:rPr>
              <a:t>ekspor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Barang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Pajak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Berwujud</a:t>
            </a:r>
            <a:r>
              <a:rPr lang="en-US" sz="2000" dirty="0">
                <a:solidFill>
                  <a:schemeClr val="tx1"/>
                </a:solidFill>
              </a:rPr>
              <a:t>;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571500" indent="-457200" eaLnBrk="1" hangingPunct="1">
              <a:buFont typeface="+mj-lt"/>
              <a:buAutoNum type="arabicPeriod"/>
              <a:defRPr/>
            </a:pPr>
            <a:r>
              <a:rPr lang="en-US" sz="2000" dirty="0" err="1"/>
              <a:t>ekspor</a:t>
            </a:r>
            <a:r>
              <a:rPr lang="en-US" sz="2000" dirty="0"/>
              <a:t> </a:t>
            </a:r>
            <a:r>
              <a:rPr lang="en-US" sz="2000" dirty="0" err="1"/>
              <a:t>Jasa</a:t>
            </a:r>
            <a:r>
              <a:rPr lang="en-US" sz="2000" dirty="0"/>
              <a:t> </a:t>
            </a:r>
            <a:r>
              <a:rPr lang="en-US" sz="2000" dirty="0" err="1"/>
              <a:t>Kena</a:t>
            </a:r>
            <a:r>
              <a:rPr lang="en-US" sz="2000" dirty="0"/>
              <a:t> </a:t>
            </a:r>
            <a:r>
              <a:rPr lang="en-US" sz="2000" dirty="0" err="1"/>
              <a:t>Pajak</a:t>
            </a:r>
            <a:r>
              <a:rPr lang="en-US" sz="2000" dirty="0"/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dan PP</a:t>
            </a:r>
            <a:r>
              <a:rPr kumimoji="0" lang="en-US" sz="20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261350" cy="1039813"/>
          </a:xfrm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Dokumen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tertentu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yang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kedudukannya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dipersamakan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dengan</a:t>
            </a:r>
            <a:r>
              <a:rPr lang="id-ID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Faktur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Pajak</a:t>
            </a:r>
            <a:endParaRPr lang="en-US" sz="2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50179" name="Content Placeholder 2"/>
          <p:cNvSpPr>
            <a:spLocks noGrp="1"/>
          </p:cNvSpPr>
          <p:nvPr>
            <p:ph idx="4294967295"/>
          </p:nvPr>
        </p:nvSpPr>
        <p:spPr>
          <a:xfrm>
            <a:off x="0" y="2362200"/>
            <a:ext cx="8305800" cy="3581400"/>
          </a:xfrm>
          <a:solidFill>
            <a:srgbClr val="06FAD1"/>
          </a:solidFill>
        </p:spPr>
        <p:txBody>
          <a:bodyPr/>
          <a:lstStyle/>
          <a:p>
            <a:pPr marL="571500" indent="-457200" eaLnBrk="1" hangingPunct="1">
              <a:buFont typeface="Book Antiqua" pitchFamily="18" charset="0"/>
              <a:buAutoNum type="arabicPeriod"/>
            </a:pPr>
            <a:r>
              <a:rPr lang="en-US" sz="1800" dirty="0" err="1" smtClean="0">
                <a:solidFill>
                  <a:schemeClr val="tx1"/>
                </a:solidFill>
              </a:rPr>
              <a:t>Pemberitahuan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Ekspor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Barang</a:t>
            </a:r>
            <a:r>
              <a:rPr lang="en-US" sz="1800" dirty="0" smtClean="0">
                <a:solidFill>
                  <a:schemeClr val="tx1"/>
                </a:solidFill>
              </a:rPr>
              <a:t> (PEB) yang </a:t>
            </a:r>
            <a:r>
              <a:rPr lang="en-US" sz="1800" dirty="0" err="1" smtClean="0">
                <a:solidFill>
                  <a:schemeClr val="tx1"/>
                </a:solidFill>
              </a:rPr>
              <a:t>telah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diberikan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persetujuan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ekspor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oleh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pejabat</a:t>
            </a:r>
            <a:r>
              <a:rPr lang="en-US" sz="1800" dirty="0" smtClean="0">
                <a:solidFill>
                  <a:schemeClr val="tx1"/>
                </a:solidFill>
              </a:rPr>
              <a:t> yang </a:t>
            </a:r>
            <a:r>
              <a:rPr lang="en-US" sz="1800" dirty="0" err="1" smtClean="0">
                <a:solidFill>
                  <a:schemeClr val="tx1"/>
                </a:solidFill>
              </a:rPr>
              <a:t>berwenang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dari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Direktorat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Jenderal</a:t>
            </a:r>
            <a:r>
              <a:rPr lang="en-US" sz="1800" dirty="0" smtClean="0">
                <a:solidFill>
                  <a:schemeClr val="tx1"/>
                </a:solidFill>
              </a:rPr>
              <a:t> Bea </a:t>
            </a:r>
            <a:r>
              <a:rPr lang="en-US" sz="1800" dirty="0" err="1" smtClean="0">
                <a:solidFill>
                  <a:schemeClr val="tx1"/>
                </a:solidFill>
              </a:rPr>
              <a:t>dan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Cukai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dilampiri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dengan</a:t>
            </a:r>
            <a:r>
              <a:rPr lang="en-US" sz="1800" dirty="0" smtClean="0">
                <a:solidFill>
                  <a:schemeClr val="tx1"/>
                </a:solidFill>
              </a:rPr>
              <a:t> invoice yang </a:t>
            </a:r>
            <a:r>
              <a:rPr lang="en-US" sz="1800" dirty="0" err="1" smtClean="0">
                <a:solidFill>
                  <a:schemeClr val="tx1"/>
                </a:solidFill>
              </a:rPr>
              <a:t>merupakan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satu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kesatuan</a:t>
            </a:r>
            <a:r>
              <a:rPr lang="en-US" sz="1800" dirty="0" smtClean="0">
                <a:solidFill>
                  <a:schemeClr val="tx1"/>
                </a:solidFill>
              </a:rPr>
              <a:t> yang </a:t>
            </a:r>
            <a:r>
              <a:rPr lang="en-US" sz="1800" dirty="0" err="1" smtClean="0">
                <a:solidFill>
                  <a:schemeClr val="tx1"/>
                </a:solidFill>
              </a:rPr>
              <a:t>tidak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terpisahkan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dengan</a:t>
            </a:r>
            <a:r>
              <a:rPr lang="en-US" sz="1800" dirty="0" smtClean="0">
                <a:solidFill>
                  <a:schemeClr val="tx1"/>
                </a:solidFill>
              </a:rPr>
              <a:t> PEB </a:t>
            </a:r>
            <a:r>
              <a:rPr lang="en-US" sz="1800" dirty="0" err="1" smtClean="0">
                <a:solidFill>
                  <a:schemeClr val="tx1"/>
                </a:solidFill>
              </a:rPr>
              <a:t>tersebut</a:t>
            </a:r>
            <a:r>
              <a:rPr lang="en-US" sz="1800" dirty="0" smtClean="0">
                <a:solidFill>
                  <a:schemeClr val="tx1"/>
                </a:solidFill>
              </a:rPr>
              <a:t>;</a:t>
            </a:r>
          </a:p>
          <a:p>
            <a:pPr marL="571500" indent="-457200" eaLnBrk="1" hangingPunct="1">
              <a:buFont typeface="Book Antiqua" pitchFamily="18" charset="0"/>
              <a:buAutoNum type="arabicPeriod"/>
            </a:pPr>
            <a:r>
              <a:rPr lang="en-US" sz="1800" dirty="0" err="1" smtClean="0">
                <a:solidFill>
                  <a:schemeClr val="tx1"/>
                </a:solidFill>
              </a:rPr>
              <a:t>Surat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Perintah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Penyerahan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Barang</a:t>
            </a:r>
            <a:r>
              <a:rPr lang="en-US" sz="1800" dirty="0" smtClean="0">
                <a:solidFill>
                  <a:schemeClr val="tx1"/>
                </a:solidFill>
              </a:rPr>
              <a:t> (SPPB) yang </a:t>
            </a:r>
            <a:r>
              <a:rPr lang="en-US" sz="1800" dirty="0" err="1" smtClean="0">
                <a:solidFill>
                  <a:schemeClr val="tx1"/>
                </a:solidFill>
              </a:rPr>
              <a:t>dibuat</a:t>
            </a:r>
            <a:r>
              <a:rPr lang="en-US" sz="1800" dirty="0" smtClean="0">
                <a:solidFill>
                  <a:schemeClr val="tx1"/>
                </a:solidFill>
              </a:rPr>
              <a:t>/</a:t>
            </a:r>
            <a:r>
              <a:rPr lang="en-US" sz="1800" dirty="0" err="1" smtClean="0">
                <a:solidFill>
                  <a:schemeClr val="tx1"/>
                </a:solidFill>
              </a:rPr>
              <a:t>dikeluarkan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oleh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Bulog</a:t>
            </a:r>
            <a:r>
              <a:rPr lang="en-US" sz="1800" dirty="0" smtClean="0">
                <a:solidFill>
                  <a:schemeClr val="tx1"/>
                </a:solidFill>
              </a:rPr>
              <a:t>/DOLOG </a:t>
            </a:r>
            <a:r>
              <a:rPr lang="en-US" sz="1800" dirty="0" err="1" smtClean="0">
                <a:solidFill>
                  <a:schemeClr val="tx1"/>
                </a:solidFill>
              </a:rPr>
              <a:t>untuk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penyaluran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tepung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terigu</a:t>
            </a:r>
            <a:r>
              <a:rPr lang="en-US" sz="1800" dirty="0" smtClean="0">
                <a:solidFill>
                  <a:schemeClr val="tx1"/>
                </a:solidFill>
              </a:rPr>
              <a:t>;</a:t>
            </a:r>
          </a:p>
          <a:p>
            <a:pPr marL="571500" indent="-457200" eaLnBrk="1" hangingPunct="1">
              <a:buFont typeface="Book Antiqua" pitchFamily="18" charset="0"/>
              <a:buAutoNum type="arabicPeriod"/>
            </a:pPr>
            <a:r>
              <a:rPr lang="en-US" sz="1800" dirty="0" err="1" smtClean="0">
                <a:solidFill>
                  <a:schemeClr val="tx1"/>
                </a:solidFill>
              </a:rPr>
              <a:t>Paktur</a:t>
            </a:r>
            <a:r>
              <a:rPr lang="en-US" sz="1800" dirty="0" smtClean="0">
                <a:solidFill>
                  <a:schemeClr val="tx1"/>
                </a:solidFill>
              </a:rPr>
              <a:t> Nota Bon </a:t>
            </a:r>
            <a:r>
              <a:rPr lang="en-US" sz="1800" dirty="0" err="1" smtClean="0">
                <a:solidFill>
                  <a:schemeClr val="tx1"/>
                </a:solidFill>
              </a:rPr>
              <a:t>Penyerahan</a:t>
            </a:r>
            <a:r>
              <a:rPr lang="en-US" sz="1800" dirty="0" smtClean="0">
                <a:solidFill>
                  <a:schemeClr val="tx1"/>
                </a:solidFill>
              </a:rPr>
              <a:t> (PNBP) yang </a:t>
            </a:r>
            <a:r>
              <a:rPr lang="en-US" sz="1800" dirty="0" err="1" smtClean="0">
                <a:solidFill>
                  <a:schemeClr val="tx1"/>
                </a:solidFill>
              </a:rPr>
              <a:t>dibuatkan</a:t>
            </a:r>
            <a:r>
              <a:rPr lang="en-US" sz="1800" dirty="0" smtClean="0">
                <a:solidFill>
                  <a:schemeClr val="tx1"/>
                </a:solidFill>
              </a:rPr>
              <a:t>/</a:t>
            </a:r>
            <a:r>
              <a:rPr lang="en-US" sz="1800" dirty="0" err="1" smtClean="0">
                <a:solidFill>
                  <a:schemeClr val="tx1"/>
                </a:solidFill>
              </a:rPr>
              <a:t>dikeluarkan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oleh</a:t>
            </a:r>
            <a:r>
              <a:rPr lang="en-US" sz="1800" dirty="0" smtClean="0">
                <a:solidFill>
                  <a:schemeClr val="tx1"/>
                </a:solidFill>
              </a:rPr>
              <a:t> PERTAMINA </a:t>
            </a:r>
            <a:r>
              <a:rPr lang="en-US" sz="1800" dirty="0" err="1" smtClean="0">
                <a:solidFill>
                  <a:schemeClr val="tx1"/>
                </a:solidFill>
              </a:rPr>
              <a:t>untuk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penyerahan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Bahan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Bakar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Minyak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dan</a:t>
            </a:r>
            <a:r>
              <a:rPr lang="en-US" sz="1800" dirty="0" smtClean="0">
                <a:solidFill>
                  <a:schemeClr val="tx1"/>
                </a:solidFill>
              </a:rPr>
              <a:t>/</a:t>
            </a:r>
            <a:r>
              <a:rPr lang="en-US" sz="1800" dirty="0" err="1" smtClean="0">
                <a:solidFill>
                  <a:schemeClr val="tx1"/>
                </a:solidFill>
              </a:rPr>
              <a:t>atau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bukan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Bahan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Bakar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Minyak</a:t>
            </a:r>
            <a:r>
              <a:rPr lang="en-US" sz="1800" dirty="0" smtClean="0">
                <a:solidFill>
                  <a:schemeClr val="tx1"/>
                </a:solidFill>
              </a:rPr>
              <a:t>;</a:t>
            </a:r>
          </a:p>
          <a:p>
            <a:pPr marL="571500" indent="-457200" eaLnBrk="1" hangingPunct="1">
              <a:buFont typeface="Book Antiqua" pitchFamily="18" charset="0"/>
              <a:buAutoNum type="arabicPeriod"/>
            </a:pPr>
            <a:r>
              <a:rPr lang="fi-FI" sz="1800" dirty="0" smtClean="0">
                <a:solidFill>
                  <a:schemeClr val="tx1"/>
                </a:solidFill>
              </a:rPr>
              <a:t>Tanda pembayaran atau kuitansi untuk penyerahan jasa telekomunikasi;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dan PP</a:t>
            </a:r>
            <a:r>
              <a:rPr kumimoji="0" lang="en-US" sz="20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533400" y="19050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752600" y="1143000"/>
            <a:ext cx="73914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Penyerahan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merupakan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b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</a:b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Objek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ppn</a:t>
            </a:r>
            <a:endParaRPr lang="en-US" sz="28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dan PP</a:t>
            </a:r>
            <a:r>
              <a:rPr kumimoji="0" lang="en-US" sz="20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295400"/>
            <a:ext cx="8261350" cy="609600"/>
          </a:xfrm>
          <a:solidFill>
            <a:srgbClr val="FFC000"/>
          </a:solidFill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b="1" dirty="0" err="1" smtClean="0">
                <a:solidFill>
                  <a:schemeClr val="tx1"/>
                </a:solidFill>
                <a:latin typeface="Arial Rounded MT Bold" pitchFamily="34" charset="0"/>
              </a:rPr>
              <a:t>Pemungut</a:t>
            </a:r>
            <a:r>
              <a:rPr lang="en-US" sz="2800" b="1" dirty="0" smtClean="0">
                <a:solidFill>
                  <a:schemeClr val="tx1"/>
                </a:solidFill>
                <a:latin typeface="Arial Rounded MT Bold" pitchFamily="34" charset="0"/>
              </a:rPr>
              <a:t> PPN </a:t>
            </a:r>
            <a:r>
              <a:rPr lang="en-US" sz="2800" b="1" dirty="0" err="1" smtClean="0">
                <a:solidFill>
                  <a:schemeClr val="tx1"/>
                </a:solidFill>
                <a:latin typeface="Arial Rounded MT Bold" pitchFamily="34" charset="0"/>
              </a:rPr>
              <a:t>Bendahara</a:t>
            </a:r>
            <a:r>
              <a:rPr lang="en-US" sz="2800" b="1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 Rounded MT Bold" pitchFamily="34" charset="0"/>
              </a:rPr>
              <a:t>Pemerintah</a:t>
            </a:r>
            <a:endParaRPr lang="en-US" sz="28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066800" y="2209800"/>
          <a:ext cx="8077200" cy="3763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dan PP</a:t>
            </a:r>
            <a:r>
              <a:rPr kumimoji="0" lang="en-US" sz="20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1066800"/>
            <a:ext cx="8261350" cy="4572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Arial Rounded MT Bold" pitchFamily="34" charset="0"/>
              </a:rPr>
              <a:t>Mekanisme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Rounded MT Bold" pitchFamily="34" charset="0"/>
              </a:rPr>
              <a:t>Pemungutan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rial Rounded MT Bold" pitchFamily="34" charset="0"/>
              </a:rPr>
              <a:t>Penyetoran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Rounded MT Bold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Rounded MT Bold" pitchFamily="34" charset="0"/>
              </a:rPr>
              <a:t>Pelaporan</a:t>
            </a:r>
            <a:endParaRPr lang="en-US" sz="2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55299" name="Content Placeholder 2"/>
          <p:cNvSpPr>
            <a:spLocks noGrp="1"/>
          </p:cNvSpPr>
          <p:nvPr>
            <p:ph idx="4294967295"/>
          </p:nvPr>
        </p:nvSpPr>
        <p:spPr>
          <a:xfrm>
            <a:off x="381000" y="1676400"/>
            <a:ext cx="82296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sz="2000" dirty="0" smtClean="0">
                <a:solidFill>
                  <a:schemeClr val="tx1"/>
                </a:solidFill>
              </a:rPr>
              <a:t>PKP </a:t>
            </a:r>
            <a:r>
              <a:rPr lang="en-US" sz="2000" dirty="0" err="1" smtClean="0">
                <a:solidFill>
                  <a:schemeClr val="tx1"/>
                </a:solidFill>
              </a:rPr>
              <a:t>rekanan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Pemerintah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membuat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Faktur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Pajak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SSP </a:t>
            </a:r>
            <a:r>
              <a:rPr lang="en-US" sz="2000" dirty="0" err="1" smtClean="0">
                <a:solidFill>
                  <a:schemeClr val="tx1"/>
                </a:solidFill>
              </a:rPr>
              <a:t>pada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menyampaikan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tagihan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kepada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Bendahara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Pemerintah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baik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sebagian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maupun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seluruh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pembayaran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</a:t>
            </a:r>
            <a:r>
              <a:rPr kumimoji="0" lang="en-US" sz="28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dan</a:t>
            </a:r>
            <a:r>
              <a: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</a:t>
            </a:r>
            <a:r>
              <a:rPr kumimoji="0" lang="en-US" sz="20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819400"/>
            <a:ext cx="8261350" cy="6096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Batas </a:t>
            </a:r>
            <a:r>
              <a:rPr kumimoji="0" lang="en-US" sz="20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waktu</a:t>
            </a:r>
            <a:r>
              <a:rPr kumimoji="0" lang="en-US" sz="2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penyetoran</a:t>
            </a:r>
            <a:r>
              <a:rPr kumimoji="0" lang="en-US" sz="2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dan</a:t>
            </a:r>
            <a:r>
              <a:rPr kumimoji="0" lang="en-US" sz="2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pelaporan</a:t>
            </a:r>
            <a:r>
              <a:rPr kumimoji="0" lang="en-US" sz="2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</a:t>
            </a:r>
            <a:r>
              <a:rPr kumimoji="0" lang="en-US" sz="2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&amp; </a:t>
            </a:r>
            <a:r>
              <a:rPr kumimoji="0" lang="en-US" sz="20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</a:t>
            </a:r>
            <a:r>
              <a:rPr kumimoji="0" lang="en-US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0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0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3581400"/>
            <a:ext cx="8229600" cy="2438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Penyetoran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Pertambahan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Nilai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Pengusaha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harus dilakukan paling lama akhir bulan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berikutnya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setelah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berakhirnya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Masa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sebelum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Surat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Pemberitahuan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Masa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Pertambahan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Nilai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disampaikan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Surat Pemberitahuan Masa Pajak Pertambahan Nilai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disampaikan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paling lama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bulan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berikutnya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setelah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berakhirnya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Masa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143000"/>
            <a:ext cx="8261350" cy="476250"/>
          </a:xfrm>
          <a:solidFill>
            <a:srgbClr val="FFC0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Ppn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kegiatan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membangun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sndiri</a:t>
            </a:r>
            <a:endParaRPr lang="en-US" sz="2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828800"/>
            <a:ext cx="8534400" cy="4648200"/>
          </a:xfrm>
          <a:solidFill>
            <a:srgbClr val="06FAD1"/>
          </a:solidFill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dirty="0" err="1" smtClean="0">
                <a:solidFill>
                  <a:schemeClr val="tx1"/>
                </a:solidFill>
              </a:rPr>
              <a:t>Kegiatan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membangun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kegiatan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membangun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bangunan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kegiatan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usaha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pekerjaan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orang </a:t>
            </a:r>
            <a:r>
              <a:rPr lang="en-US" dirty="0" err="1">
                <a:solidFill>
                  <a:schemeClr val="tx1"/>
                </a:solidFill>
              </a:rPr>
              <a:t>pribadi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badan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hasilnya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sendiri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pihak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lain</a:t>
            </a:r>
            <a:endParaRPr lang="id-ID" dirty="0" smtClean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id-ID" dirty="0" smtClean="0">
                <a:solidFill>
                  <a:schemeClr val="tx1"/>
                </a:solidFill>
              </a:rPr>
              <a:t>Kriteria :</a:t>
            </a:r>
            <a:endParaRPr lang="id-ID" dirty="0" smtClean="0">
              <a:solidFill>
                <a:schemeClr val="tx1"/>
              </a:solidFill>
            </a:endParaRPr>
          </a:p>
          <a:p>
            <a:pPr marL="571500" indent="-45720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err="1" smtClean="0">
                <a:solidFill>
                  <a:schemeClr val="tx1"/>
                </a:solidFill>
              </a:rPr>
              <a:t>Konstruksi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utamanya</a:t>
            </a:r>
            <a:r>
              <a:rPr lang="en-US" dirty="0" smtClean="0">
                <a:solidFill>
                  <a:schemeClr val="tx1"/>
                </a:solidFill>
              </a:rPr>
              <a:t>  </a:t>
            </a:r>
            <a:r>
              <a:rPr lang="en-US" dirty="0" err="1" smtClean="0">
                <a:solidFill>
                  <a:schemeClr val="tx1"/>
                </a:solidFill>
              </a:rPr>
              <a:t>terdiri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kayu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beton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pasangan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sejenis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baja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endParaRPr lang="id-ID" dirty="0" smtClean="0">
              <a:solidFill>
                <a:schemeClr val="tx1"/>
              </a:solidFill>
            </a:endParaRPr>
          </a:p>
          <a:p>
            <a:pPr marL="571500" indent="-45720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err="1" smtClean="0">
                <a:solidFill>
                  <a:schemeClr val="tx1"/>
                </a:solidFill>
              </a:rPr>
              <a:t>Diperuntukan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tempat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tinggal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tempat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kegiatan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usaha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endParaRPr lang="id-ID" dirty="0" smtClean="0">
              <a:solidFill>
                <a:schemeClr val="tx1"/>
              </a:solidFill>
            </a:endParaRPr>
          </a:p>
          <a:p>
            <a:pPr marL="571500" indent="-457200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err="1" smtClean="0">
                <a:solidFill>
                  <a:schemeClr val="tx1"/>
                </a:solidFill>
              </a:rPr>
              <a:t>Luas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keseluruhan</a:t>
            </a:r>
            <a:r>
              <a:rPr lang="en-US" dirty="0" smtClean="0">
                <a:solidFill>
                  <a:schemeClr val="tx1"/>
                </a:solidFill>
              </a:rPr>
              <a:t> paling </a:t>
            </a:r>
            <a:r>
              <a:rPr lang="en-US" dirty="0" err="1" smtClean="0">
                <a:solidFill>
                  <a:schemeClr val="tx1"/>
                </a:solidFill>
              </a:rPr>
              <a:t>sedikit</a:t>
            </a:r>
            <a:r>
              <a:rPr lang="en-US" dirty="0" smtClean="0">
                <a:solidFill>
                  <a:schemeClr val="tx1"/>
                </a:solidFill>
              </a:rPr>
              <a:t> 200m2 (</a:t>
            </a:r>
            <a:r>
              <a:rPr lang="en-US" dirty="0" err="1" smtClean="0">
                <a:solidFill>
                  <a:schemeClr val="tx1"/>
                </a:solidFill>
              </a:rPr>
              <a:t>dua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ratus</a:t>
            </a:r>
            <a:r>
              <a:rPr lang="en-US" dirty="0" smtClean="0">
                <a:solidFill>
                  <a:schemeClr val="tx1"/>
                </a:solidFill>
              </a:rPr>
              <a:t> meter </a:t>
            </a:r>
            <a:r>
              <a:rPr lang="en-US" dirty="0" err="1" smtClean="0">
                <a:solidFill>
                  <a:schemeClr val="tx1"/>
                </a:solidFill>
              </a:rPr>
              <a:t>persegi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 eaLnBrk="1" hangingPunct="1">
              <a:lnSpc>
                <a:spcPct val="80000"/>
              </a:lnSpc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 eaLnBrk="1" hangingPunct="1">
              <a:lnSpc>
                <a:spcPct val="80000"/>
              </a:lnSpc>
              <a:defRPr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</a:t>
            </a:r>
            <a:r>
              <a:rPr kumimoji="0" lang="en-US" sz="28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dan</a:t>
            </a:r>
            <a:r>
              <a: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</a:t>
            </a:r>
            <a:r>
              <a:rPr kumimoji="0" lang="en-US" sz="20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066800"/>
            <a:ext cx="8261350" cy="1039813"/>
          </a:xfrm>
          <a:solidFill>
            <a:srgbClr val="FFC0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Tarif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Dan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Dasar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Pengenaan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Pajak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PPN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atas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Kegiatan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Membangun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Sendiri</a:t>
            </a:r>
            <a:endParaRPr lang="en-US" sz="28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133600"/>
            <a:ext cx="8229600" cy="437356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571500" indent="-457200" eaLnBrk="1" hangingPunct="1">
              <a:buFont typeface="+mj-lt"/>
              <a:buAutoNum type="arabicPeriod"/>
              <a:defRPr/>
            </a:pPr>
            <a:r>
              <a:rPr lang="en-US" dirty="0" err="1" smtClean="0">
                <a:solidFill>
                  <a:schemeClr val="bg1"/>
                </a:solidFill>
              </a:rPr>
              <a:t>Kegiatan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membangun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sendiri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dikenakan</a:t>
            </a:r>
            <a:r>
              <a:rPr lang="en-US" dirty="0" smtClean="0">
                <a:solidFill>
                  <a:schemeClr val="bg1"/>
                </a:solidFill>
              </a:rPr>
              <a:t> PPN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tarif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sebesar</a:t>
            </a:r>
            <a:r>
              <a:rPr lang="en-US" dirty="0" smtClean="0">
                <a:solidFill>
                  <a:schemeClr val="bg1"/>
                </a:solidFill>
              </a:rPr>
              <a:t> 10 % (</a:t>
            </a:r>
            <a:r>
              <a:rPr lang="en-US" dirty="0" err="1" smtClean="0">
                <a:solidFill>
                  <a:schemeClr val="bg1"/>
                </a:solidFill>
              </a:rPr>
              <a:t>sepuluh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persen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Dasar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Pajak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marL="571500" indent="-457200" eaLnBrk="1" hangingPunct="1">
              <a:buFont typeface="+mj-lt"/>
              <a:buAutoNum type="arabicPeriod"/>
              <a:defRPr/>
            </a:pPr>
            <a:r>
              <a:rPr lang="en-US" dirty="0" err="1" smtClean="0">
                <a:solidFill>
                  <a:schemeClr val="bg1"/>
                </a:solidFill>
              </a:rPr>
              <a:t>Dasar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Pajak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kegiatan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membangun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sendiri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adalah</a:t>
            </a:r>
            <a:r>
              <a:rPr lang="en-US" dirty="0" smtClean="0">
                <a:solidFill>
                  <a:schemeClr val="bg1"/>
                </a:solidFill>
              </a:rPr>
              <a:t> 20% (</a:t>
            </a:r>
            <a:r>
              <a:rPr lang="en-US" dirty="0" err="1" smtClean="0">
                <a:solidFill>
                  <a:schemeClr val="bg1"/>
                </a:solidFill>
              </a:rPr>
              <a:t>dua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puluh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persen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jumlah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biaya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dikeluarkan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dibayarkan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membangun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bangunan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tidak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termasuk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harga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perolehan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tanah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endParaRPr lang="en-US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</a:t>
            </a:r>
            <a:r>
              <a:rPr kumimoji="0" lang="en-US" sz="28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dan</a:t>
            </a:r>
            <a:r>
              <a: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</a:t>
            </a:r>
            <a:r>
              <a:rPr kumimoji="0" lang="en-US" sz="20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1295400"/>
            <a:ext cx="8261350" cy="1039813"/>
          </a:xfrm>
          <a:solidFill>
            <a:srgbClr val="FFC000"/>
          </a:solidFill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Penyerahan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Aktiva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Menurut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Tujuan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Semula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Tidak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Diperjualbelikan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endParaRPr lang="en-US" sz="28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61443" name="Content Placeholder 2"/>
          <p:cNvSpPr>
            <a:spLocks noGrp="1"/>
          </p:cNvSpPr>
          <p:nvPr>
            <p:ph idx="4294967295"/>
          </p:nvPr>
        </p:nvSpPr>
        <p:spPr>
          <a:xfrm>
            <a:off x="260350" y="2640013"/>
            <a:ext cx="8229600" cy="1981200"/>
          </a:xfrm>
          <a:solidFill>
            <a:srgbClr val="FFFF00"/>
          </a:solidFill>
        </p:spPr>
        <p:txBody>
          <a:bodyPr/>
          <a:lstStyle/>
          <a:p>
            <a:pPr marL="114300" indent="0" algn="ctr" eaLnBrk="1" hangingPunct="1">
              <a:buFont typeface="Arial" pitchFamily="34" charset="0"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PPN </a:t>
            </a:r>
            <a:r>
              <a:rPr lang="en-US" sz="2800" dirty="0" err="1" smtClean="0">
                <a:solidFill>
                  <a:schemeClr val="tx1"/>
                </a:solidFill>
              </a:rPr>
              <a:t>dikenakan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atas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penyerahan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Barang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Kena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Pajak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berupa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aktiva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menurut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tujuan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semula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tidak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diperjualbelikan</a:t>
            </a:r>
            <a:r>
              <a:rPr lang="id-ID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oleh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Pengusaha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Kena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Pajak</a:t>
            </a:r>
            <a:r>
              <a:rPr lang="en-US" sz="2800" dirty="0" smtClean="0">
                <a:solidFill>
                  <a:schemeClr val="tx1"/>
                </a:solidFill>
              </a:rPr>
              <a:t> -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</a:t>
            </a:r>
            <a:r>
              <a:rPr kumimoji="0" lang="en-US" sz="28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dan</a:t>
            </a:r>
            <a:r>
              <a: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</a:t>
            </a:r>
            <a:r>
              <a:rPr kumimoji="0" lang="en-US" sz="20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765175"/>
          </a:xfr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defRPr/>
            </a:pPr>
            <a:r>
              <a:rPr lang="id-ID" sz="3200" dirty="0" smtClean="0"/>
              <a:t>Pertemuan </a:t>
            </a:r>
            <a:r>
              <a:rPr lang="id-ID" sz="3200" dirty="0" smtClean="0"/>
              <a:t>10 </a:t>
            </a:r>
            <a:r>
              <a:rPr lang="id-ID" sz="3200" dirty="0" smtClean="0"/>
              <a:t>: </a:t>
            </a:r>
            <a:r>
              <a:rPr lang="id-ID" sz="3200" dirty="0" smtClean="0"/>
              <a:t>PPN &amp; PPNBM</a:t>
            </a:r>
            <a:endParaRPr lang="id-ID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700808"/>
            <a:ext cx="8352928" cy="20313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id-ID" dirty="0" smtClean="0"/>
              <a:t>Diharapkan mahasiswa lebih memahami mengenai :</a:t>
            </a:r>
          </a:p>
          <a:p>
            <a:pPr marL="342900" indent="-342900">
              <a:buFontTx/>
              <a:buAutoNum type="arabicPeriod"/>
            </a:pPr>
            <a:r>
              <a:rPr lang="id-ID" dirty="0" smtClean="0"/>
              <a:t>PAJAK PERTAMBAHAN NILAI DAN PPNBM</a:t>
            </a:r>
          </a:p>
          <a:p>
            <a:pPr marL="342900" indent="-342900">
              <a:buFontTx/>
              <a:buAutoNum type="arabicPeriod"/>
            </a:pPr>
            <a:r>
              <a:rPr lang="id-ID" dirty="0" smtClean="0"/>
              <a:t>OBJEK DAN SUBJECT PPN dan PPNBM</a:t>
            </a:r>
          </a:p>
          <a:p>
            <a:pPr marL="342900" indent="-342900">
              <a:buFontTx/>
              <a:buAutoNum type="arabicPeriod"/>
            </a:pPr>
            <a:r>
              <a:rPr lang="id-ID" dirty="0" smtClean="0"/>
              <a:t>KARAKTERISTIK DAN MEKANISME PPN dan PPNBM</a:t>
            </a:r>
          </a:p>
          <a:p>
            <a:pPr marL="342900" indent="-342900">
              <a:buFontTx/>
              <a:buAutoNum type="arabicPeriod"/>
            </a:pPr>
            <a:r>
              <a:rPr lang="id-ID" dirty="0" smtClean="0"/>
              <a:t>DASAR PENGENAAN DAN TARIF</a:t>
            </a:r>
          </a:p>
          <a:p>
            <a:pPr marL="342900" indent="-342900">
              <a:buFontTx/>
              <a:buAutoNum type="arabicPeriod"/>
            </a:pPr>
            <a:r>
              <a:rPr lang="id-ID" dirty="0" smtClean="0"/>
              <a:t>PPN MEMBANGUN SENDIRI</a:t>
            </a:r>
          </a:p>
          <a:p>
            <a:pPr marL="342900" indent="-342900">
              <a:buFontTx/>
              <a:buAutoNum type="arabicPeriod"/>
            </a:pPr>
            <a:endParaRPr lang="id-ID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395536" y="980728"/>
            <a:ext cx="8136904" cy="5760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PEMAHAMAN MAHASISWA </a:t>
            </a:r>
            <a:endParaRPr lang="id-ID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06450" y="914400"/>
            <a:ext cx="8337550" cy="97155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tx1"/>
                </a:solidFill>
                <a:latin typeface="Arial Rounded MT Bold" pitchFamily="34" charset="0"/>
              </a:rPr>
              <a:t>Penyerahan</a:t>
            </a:r>
            <a:r>
              <a:rPr lang="en-US" sz="28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Barang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bukan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b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</a:br>
            <a:r>
              <a:rPr lang="en-US" sz="2800" dirty="0" err="1" smtClean="0">
                <a:solidFill>
                  <a:schemeClr val="tx1"/>
                </a:solidFill>
                <a:latin typeface="Arial Rounded MT Bold" pitchFamily="34" charset="0"/>
              </a:rPr>
              <a:t>Objek</a:t>
            </a:r>
            <a:r>
              <a:rPr lang="en-US" sz="28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Rounded MT Bold" pitchFamily="34" charset="0"/>
              </a:rPr>
              <a:t>ppn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2590800"/>
            <a:ext cx="8305800" cy="32766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 lnSpcReduction="10000"/>
          </a:bodyPr>
          <a:lstStyle/>
          <a:p>
            <a:pPr marL="5715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000" dirty="0" err="1">
                <a:solidFill>
                  <a:schemeClr val="tx1"/>
                </a:solidFill>
              </a:rPr>
              <a:t>barang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hasil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pertambangan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hasil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pengeboran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de-DE" sz="2000" dirty="0" smtClean="0">
                <a:solidFill>
                  <a:schemeClr val="tx1"/>
                </a:solidFill>
              </a:rPr>
              <a:t>yang </a:t>
            </a:r>
            <a:r>
              <a:rPr lang="de-DE" sz="2000" dirty="0">
                <a:solidFill>
                  <a:schemeClr val="tx1"/>
                </a:solidFill>
              </a:rPr>
              <a:t>diambil langsung dari </a:t>
            </a:r>
            <a:r>
              <a:rPr lang="de-DE" sz="2000" dirty="0" smtClean="0">
                <a:solidFill>
                  <a:schemeClr val="tx1"/>
                </a:solidFill>
              </a:rPr>
              <a:t>sumbernya;</a:t>
            </a:r>
          </a:p>
          <a:p>
            <a:pPr marL="5715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000" dirty="0" err="1" smtClean="0">
                <a:solidFill>
                  <a:schemeClr val="tx1"/>
                </a:solidFill>
              </a:rPr>
              <a:t>barang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kebutuhan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pokok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sangat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dibutuhkan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oleh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rakyat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banyak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pPr marL="5715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000" dirty="0" err="1" smtClean="0">
                <a:solidFill>
                  <a:schemeClr val="tx1"/>
                </a:solidFill>
              </a:rPr>
              <a:t>makanan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minuman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disajikan</a:t>
            </a:r>
            <a:r>
              <a:rPr lang="en-US" sz="2000" dirty="0">
                <a:solidFill>
                  <a:schemeClr val="tx1"/>
                </a:solidFill>
              </a:rPr>
              <a:t> di </a:t>
            </a:r>
            <a:r>
              <a:rPr lang="en-US" sz="2000" dirty="0" smtClean="0">
                <a:solidFill>
                  <a:schemeClr val="tx1"/>
                </a:solidFill>
              </a:rPr>
              <a:t>hotel, </a:t>
            </a:r>
            <a:r>
              <a:rPr lang="en-US" sz="2000" dirty="0" err="1" smtClean="0">
                <a:solidFill>
                  <a:schemeClr val="tx1"/>
                </a:solidFill>
              </a:rPr>
              <a:t>restoran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rumah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makan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warung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sejenisnya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fi-FI" sz="2000" dirty="0" smtClean="0">
                <a:solidFill>
                  <a:schemeClr val="tx1"/>
                </a:solidFill>
              </a:rPr>
              <a:t>meliputi </a:t>
            </a:r>
            <a:r>
              <a:rPr lang="fi-FI" sz="2000" dirty="0">
                <a:solidFill>
                  <a:schemeClr val="tx1"/>
                </a:solidFill>
              </a:rPr>
              <a:t>makanan dan minuman baik </a:t>
            </a:r>
            <a:r>
              <a:rPr lang="fi-FI" sz="2000" dirty="0" smtClean="0">
                <a:solidFill>
                  <a:schemeClr val="tx1"/>
                </a:solidFill>
              </a:rPr>
              <a:t>yang </a:t>
            </a:r>
            <a:r>
              <a:rPr lang="en-US" sz="2000" dirty="0" err="1" smtClean="0">
                <a:solidFill>
                  <a:schemeClr val="tx1"/>
                </a:solidFill>
              </a:rPr>
              <a:t>dikonsumsi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di </a:t>
            </a:r>
            <a:r>
              <a:rPr lang="en-US" sz="2000" dirty="0" err="1">
                <a:solidFill>
                  <a:schemeClr val="tx1"/>
                </a:solidFill>
              </a:rPr>
              <a:t>tempat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maupun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termasuk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fi-FI" sz="2000" dirty="0" smtClean="0">
                <a:solidFill>
                  <a:schemeClr val="tx1"/>
                </a:solidFill>
              </a:rPr>
              <a:t>makanan </a:t>
            </a:r>
            <a:r>
              <a:rPr lang="fi-FI" sz="2000" dirty="0">
                <a:solidFill>
                  <a:schemeClr val="tx1"/>
                </a:solidFill>
              </a:rPr>
              <a:t>dan minuman yang diserahkan </a:t>
            </a:r>
            <a:r>
              <a:rPr lang="fi-FI" sz="2000" dirty="0" smtClean="0">
                <a:solidFill>
                  <a:schemeClr val="tx1"/>
                </a:solidFill>
              </a:rPr>
              <a:t>oleh </a:t>
            </a:r>
            <a:r>
              <a:rPr lang="en-US" sz="2000" dirty="0" err="1" smtClean="0">
                <a:solidFill>
                  <a:schemeClr val="tx1"/>
                </a:solidFill>
              </a:rPr>
              <a:t>usaha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jasa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boga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katering</a:t>
            </a:r>
            <a:r>
              <a:rPr lang="en-US" sz="2000" dirty="0">
                <a:solidFill>
                  <a:schemeClr val="tx1"/>
                </a:solidFill>
              </a:rPr>
              <a:t>;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endParaRPr lang="en-US" sz="2000" dirty="0">
              <a:solidFill>
                <a:schemeClr val="tx1"/>
              </a:solidFill>
            </a:endParaRPr>
          </a:p>
          <a:p>
            <a:pPr marL="5715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000" dirty="0" err="1" smtClean="0">
                <a:solidFill>
                  <a:schemeClr val="tx1"/>
                </a:solidFill>
              </a:rPr>
              <a:t>uang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emas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batangan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surat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berharga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dan PP</a:t>
            </a:r>
            <a:r>
              <a:rPr kumimoji="0" lang="en-US" sz="20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1219200"/>
            <a:ext cx="8261350" cy="1039813"/>
          </a:xfrm>
          <a:solidFill>
            <a:srgbClr val="FFFF00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tx1"/>
                </a:solidFill>
                <a:latin typeface="Arial Rounded MT Bold" pitchFamily="34" charset="0"/>
              </a:rPr>
              <a:t>Penyerahan</a:t>
            </a:r>
            <a:r>
              <a:rPr lang="en-US" sz="2800" dirty="0">
                <a:solidFill>
                  <a:schemeClr val="tx1"/>
                </a:solidFill>
                <a:latin typeface="Arial Rounded MT Bold" pitchFamily="34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latin typeface="Arial Rounded MT Bold" pitchFamily="34" charset="0"/>
              </a:rPr>
              <a:t>Barang</a:t>
            </a:r>
            <a:r>
              <a:rPr lang="en-US" sz="2800" dirty="0">
                <a:solidFill>
                  <a:schemeClr val="tx1"/>
                </a:solidFill>
                <a:latin typeface="Arial Rounded MT Bold" pitchFamily="34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Arial Rounded MT Bold" pitchFamily="34" charset="0"/>
              </a:rPr>
              <a:t>bukan</a:t>
            </a:r>
            <a:r>
              <a:rPr lang="en-US" sz="28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br>
              <a:rPr lang="en-US" sz="2800" dirty="0">
                <a:solidFill>
                  <a:schemeClr val="tx1"/>
                </a:solidFill>
                <a:latin typeface="Arial Rounded MT Bold" pitchFamily="34" charset="0"/>
              </a:rPr>
            </a:br>
            <a:r>
              <a:rPr lang="en-US" sz="2800" dirty="0" err="1">
                <a:solidFill>
                  <a:schemeClr val="tx1"/>
                </a:solidFill>
                <a:latin typeface="Arial Rounded MT Bold" pitchFamily="34" charset="0"/>
              </a:rPr>
              <a:t>Objek</a:t>
            </a:r>
            <a:r>
              <a:rPr lang="en-US" sz="28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Rounded MT Bold" pitchFamily="34" charset="0"/>
              </a:rPr>
              <a:t>ppn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60350" y="2286000"/>
            <a:ext cx="8229600" cy="3535363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/>
                </a:solidFill>
              </a:rPr>
              <a:t>jasa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pelayanan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kesehatan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medis</a:t>
            </a:r>
            <a:r>
              <a:rPr lang="en-US" sz="1600" dirty="0">
                <a:solidFill>
                  <a:schemeClr val="tx1"/>
                </a:solidFill>
              </a:rPr>
              <a:t>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/>
                </a:solidFill>
              </a:rPr>
              <a:t>jasa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pelayanan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sosial</a:t>
            </a:r>
            <a:r>
              <a:rPr lang="en-US" sz="1600" dirty="0">
                <a:solidFill>
                  <a:schemeClr val="tx1"/>
                </a:solidFill>
              </a:rPr>
              <a:t>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/>
                </a:solidFill>
              </a:rPr>
              <a:t>jasa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pengiriman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surat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dengan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perangko</a:t>
            </a:r>
            <a:r>
              <a:rPr lang="en-US" sz="1600" dirty="0">
                <a:solidFill>
                  <a:schemeClr val="tx1"/>
                </a:solidFill>
              </a:rPr>
              <a:t>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/>
                </a:solidFill>
              </a:rPr>
              <a:t>jasa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keuangan</a:t>
            </a:r>
            <a:r>
              <a:rPr lang="en-US" sz="1600" dirty="0">
                <a:solidFill>
                  <a:schemeClr val="tx1"/>
                </a:solidFill>
              </a:rPr>
              <a:t>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/>
                </a:solidFill>
              </a:rPr>
              <a:t>jasa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asuransi</a:t>
            </a:r>
            <a:r>
              <a:rPr lang="en-US" sz="1600" dirty="0">
                <a:solidFill>
                  <a:schemeClr val="tx1"/>
                </a:solidFill>
              </a:rPr>
              <a:t>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/>
                </a:solidFill>
              </a:rPr>
              <a:t>jasa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keagamaan</a:t>
            </a:r>
            <a:r>
              <a:rPr lang="en-US" sz="1600" dirty="0">
                <a:solidFill>
                  <a:schemeClr val="tx1"/>
                </a:solidFill>
              </a:rPr>
              <a:t>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/>
                </a:solidFill>
              </a:rPr>
              <a:t>jasa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pendidikan</a:t>
            </a:r>
            <a:r>
              <a:rPr lang="en-US" sz="1600" dirty="0">
                <a:solidFill>
                  <a:schemeClr val="tx1"/>
                </a:solidFill>
              </a:rPr>
              <a:t>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sz="1600" dirty="0">
                <a:solidFill>
                  <a:schemeClr val="tx1"/>
                </a:solidFill>
              </a:rPr>
              <a:t>jasa kesenian dan hiburan;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/>
                </a:solidFill>
              </a:rPr>
              <a:t>jasa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penyiaran</a:t>
            </a:r>
            <a:r>
              <a:rPr lang="en-US" sz="1600" dirty="0">
                <a:solidFill>
                  <a:schemeClr val="tx1"/>
                </a:solidFill>
              </a:rPr>
              <a:t> yang </a:t>
            </a:r>
            <a:r>
              <a:rPr lang="en-US" sz="1600" dirty="0" err="1">
                <a:solidFill>
                  <a:schemeClr val="tx1"/>
                </a:solidFill>
              </a:rPr>
              <a:t>tidak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bersifat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iklan</a:t>
            </a:r>
            <a:r>
              <a:rPr lang="en-US" sz="1600" dirty="0">
                <a:solidFill>
                  <a:schemeClr val="tx1"/>
                </a:solidFill>
              </a:rPr>
              <a:t>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</a:rPr>
              <a:t>jasa angkutan umum di darat dan di air serta </a:t>
            </a:r>
            <a:r>
              <a:rPr lang="it-IT" sz="1600" dirty="0" smtClean="0">
                <a:solidFill>
                  <a:schemeClr val="tx1"/>
                </a:solidFill>
              </a:rPr>
              <a:t>jasa </a:t>
            </a:r>
            <a:r>
              <a:rPr lang="en-US" sz="1600" dirty="0" err="1" smtClean="0">
                <a:solidFill>
                  <a:schemeClr val="tx1"/>
                </a:solidFill>
              </a:rPr>
              <a:t>angkutan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udara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dalam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negeri</a:t>
            </a:r>
            <a:r>
              <a:rPr lang="en-US" sz="1600" dirty="0">
                <a:solidFill>
                  <a:schemeClr val="tx1"/>
                </a:solidFill>
              </a:rPr>
              <a:t> yang </a:t>
            </a:r>
            <a:r>
              <a:rPr lang="en-US" sz="1600" dirty="0" err="1">
                <a:solidFill>
                  <a:schemeClr val="tx1"/>
                </a:solidFill>
              </a:rPr>
              <a:t>menjadi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bagian</a:t>
            </a:r>
            <a:r>
              <a:rPr lang="en-US" sz="1600" dirty="0" smtClean="0">
                <a:solidFill>
                  <a:schemeClr val="tx1"/>
                </a:solidFill>
              </a:rPr>
              <a:t> yang </a:t>
            </a:r>
            <a:r>
              <a:rPr lang="en-US" sz="1600" dirty="0" err="1">
                <a:solidFill>
                  <a:schemeClr val="tx1"/>
                </a:solidFill>
              </a:rPr>
              <a:t>tidak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terpisahkan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dari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jasa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angkutan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udara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luar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negeri</a:t>
            </a:r>
            <a:r>
              <a:rPr lang="en-US" sz="1600" dirty="0">
                <a:solidFill>
                  <a:schemeClr val="tx1"/>
                </a:solidFill>
              </a:rPr>
              <a:t>;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it-IT" sz="1600" dirty="0">
              <a:solidFill>
                <a:schemeClr val="tx1"/>
              </a:solidFill>
            </a:endParaRP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dan PP</a:t>
            </a:r>
            <a:r>
              <a:rPr kumimoji="0" lang="en-US" sz="20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219200"/>
            <a:ext cx="8261350" cy="1039813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>
                <a:solidFill>
                  <a:schemeClr val="tx1"/>
                </a:solidFill>
                <a:latin typeface="Arial Rounded MT Bold" pitchFamily="34" charset="0"/>
              </a:rPr>
              <a:t>Penyerahan</a:t>
            </a:r>
            <a:r>
              <a:rPr lang="en-US" sz="3200" dirty="0">
                <a:solidFill>
                  <a:schemeClr val="tx1"/>
                </a:solidFill>
                <a:latin typeface="Arial Rounded MT Bold" pitchFamily="34" charset="0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latin typeface="Arial Rounded MT Bold" pitchFamily="34" charset="0"/>
              </a:rPr>
              <a:t>jasa</a:t>
            </a:r>
            <a:r>
              <a:rPr lang="en-US" sz="3200" dirty="0" smtClean="0">
                <a:solidFill>
                  <a:schemeClr val="tx1"/>
                </a:solidFill>
                <a:latin typeface="Arial Rounded MT Bold" pitchFamily="34" charset="0"/>
              </a:rPr>
              <a:t> yang </a:t>
            </a:r>
            <a:r>
              <a:rPr lang="en-US" sz="3200" dirty="0" err="1">
                <a:solidFill>
                  <a:schemeClr val="tx1"/>
                </a:solidFill>
                <a:latin typeface="Arial Rounded MT Bold" pitchFamily="34" charset="0"/>
              </a:rPr>
              <a:t>bukan</a:t>
            </a:r>
            <a:r>
              <a:rPr lang="en-US" sz="32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br>
              <a:rPr lang="en-US" sz="3200" dirty="0">
                <a:solidFill>
                  <a:schemeClr val="tx1"/>
                </a:solidFill>
                <a:latin typeface="Arial Rounded MT Bold" pitchFamily="34" charset="0"/>
              </a:rPr>
            </a:br>
            <a:r>
              <a:rPr lang="en-US" sz="3200" dirty="0" err="1">
                <a:solidFill>
                  <a:schemeClr val="tx1"/>
                </a:solidFill>
                <a:latin typeface="Arial Rounded MT Bold" pitchFamily="34" charset="0"/>
              </a:rPr>
              <a:t>Objek</a:t>
            </a:r>
            <a:r>
              <a:rPr lang="en-US" sz="32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 Rounded MT Bold" pitchFamily="34" charset="0"/>
              </a:rPr>
              <a:t>ppn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62200"/>
            <a:ext cx="8229600" cy="3200400"/>
          </a:xfrm>
          <a:solidFill>
            <a:srgbClr val="F8D46E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000" dirty="0" err="1" smtClean="0">
                <a:solidFill>
                  <a:schemeClr val="tx1"/>
                </a:solidFill>
              </a:rPr>
              <a:t>jasa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tenaga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kerja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pPr eaLnBrk="1" hangingPunct="1"/>
            <a:r>
              <a:rPr lang="en-US" sz="2000" dirty="0" err="1" smtClean="0">
                <a:solidFill>
                  <a:schemeClr val="tx1"/>
                </a:solidFill>
              </a:rPr>
              <a:t>jasa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perhotelan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pPr eaLnBrk="1" hangingPunct="1"/>
            <a:r>
              <a:rPr lang="en-US" sz="2000" dirty="0" err="1" smtClean="0">
                <a:solidFill>
                  <a:schemeClr val="tx1"/>
                </a:solidFill>
              </a:rPr>
              <a:t>jasa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disediakan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oleh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pemerintah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endParaRPr lang="en-US" sz="20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fi-FI" sz="2000" dirty="0" smtClean="0">
                <a:solidFill>
                  <a:schemeClr val="tx1"/>
                </a:solidFill>
              </a:rPr>
              <a:t>rangka menjalankan pemerintahan secara umum;</a:t>
            </a:r>
          </a:p>
          <a:p>
            <a:pPr eaLnBrk="1" hangingPunct="1"/>
            <a:r>
              <a:rPr lang="fi-FI" sz="2000" dirty="0" smtClean="0">
                <a:solidFill>
                  <a:schemeClr val="tx1"/>
                </a:solidFill>
              </a:rPr>
              <a:t>jasa penyediaan tempat parkir;</a:t>
            </a:r>
          </a:p>
          <a:p>
            <a:pPr eaLnBrk="1" hangingPunct="1"/>
            <a:r>
              <a:rPr lang="nn-NO" sz="2000" dirty="0" smtClean="0">
                <a:solidFill>
                  <a:schemeClr val="tx1"/>
                </a:solidFill>
              </a:rPr>
              <a:t>jasa telepon umum dengan menggunakan uang </a:t>
            </a:r>
            <a:r>
              <a:rPr lang="en-US" sz="2000" dirty="0" err="1" smtClean="0">
                <a:solidFill>
                  <a:schemeClr val="tx1"/>
                </a:solidFill>
              </a:rPr>
              <a:t>logam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pPr eaLnBrk="1" hangingPunct="1"/>
            <a:r>
              <a:rPr lang="en-US" sz="2000" dirty="0" err="1" smtClean="0">
                <a:solidFill>
                  <a:schemeClr val="tx1"/>
                </a:solidFill>
              </a:rPr>
              <a:t>jasa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pengiriman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wesel</a:t>
            </a:r>
            <a:r>
              <a:rPr lang="en-US" sz="2000" dirty="0" smtClean="0">
                <a:solidFill>
                  <a:schemeClr val="tx1"/>
                </a:solidFill>
              </a:rPr>
              <a:t> pos;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endParaRPr lang="en-US" sz="20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nn-NO" sz="2000" dirty="0" smtClean="0">
                <a:solidFill>
                  <a:schemeClr val="tx1"/>
                </a:solidFill>
              </a:rPr>
              <a:t>jasa boga atau katering</a:t>
            </a:r>
            <a:r>
              <a:rPr lang="nn-NO" sz="2000" i="1" dirty="0" smtClean="0">
                <a:solidFill>
                  <a:schemeClr val="tx1"/>
                </a:solidFill>
              </a:rPr>
              <a:t>.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dan PP</a:t>
            </a:r>
            <a:r>
              <a:rPr kumimoji="0" lang="en-US" sz="20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066800"/>
            <a:ext cx="8261350" cy="103981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termasuk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pengertian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penyerahan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Barang</a:t>
            </a:r>
            <a:r>
              <a:rPr lang="en-US" sz="24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Rounded MT Bold" pitchFamily="34" charset="0"/>
              </a:rPr>
              <a:t>Kena</a:t>
            </a:r>
            <a:r>
              <a:rPr lang="en-US" sz="24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Rounded MT Bold" pitchFamily="34" charset="0"/>
              </a:rPr>
              <a:t>Pajak</a:t>
            </a:r>
            <a:endParaRPr lang="en-US" sz="2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381000" y="2057400"/>
          <a:ext cx="8229600" cy="4068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dan PP</a:t>
            </a:r>
            <a:r>
              <a:rPr kumimoji="0" lang="en-US" sz="20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371600"/>
            <a:ext cx="8261350" cy="1039813"/>
          </a:xfrm>
          <a:solidFill>
            <a:srgbClr val="FFC000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tx1"/>
                </a:solidFill>
                <a:latin typeface="Arial Rounded MT Bold" pitchFamily="34" charset="0"/>
              </a:rPr>
              <a:t>termasuk</a:t>
            </a:r>
            <a:r>
              <a:rPr lang="en-US" sz="28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Rounded MT Bold" pitchFamily="34" charset="0"/>
              </a:rPr>
              <a:t>dalam</a:t>
            </a:r>
            <a:r>
              <a:rPr lang="en-US" sz="28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Rounded MT Bold" pitchFamily="34" charset="0"/>
              </a:rPr>
              <a:t>pengertian</a:t>
            </a:r>
            <a:r>
              <a:rPr lang="en-US" sz="28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Rounded MT Bold" pitchFamily="34" charset="0"/>
              </a:rPr>
              <a:t>penyerahan</a:t>
            </a:r>
            <a:r>
              <a:rPr lang="en-US" sz="28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Rounded MT Bold" pitchFamily="34" charset="0"/>
              </a:rPr>
              <a:t>Barang</a:t>
            </a:r>
            <a:r>
              <a:rPr lang="en-US" sz="28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Rounded MT Bold" pitchFamily="34" charset="0"/>
              </a:rPr>
              <a:t>Kena</a:t>
            </a:r>
            <a:r>
              <a:rPr lang="en-US" sz="28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Rounded MT Bold" pitchFamily="34" charset="0"/>
              </a:rPr>
              <a:t>Pajak</a:t>
            </a:r>
            <a:endParaRPr lang="en-US" sz="28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0" y="2362200"/>
          <a:ext cx="8229600" cy="3763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dan PP</a:t>
            </a:r>
            <a:r>
              <a:rPr kumimoji="0" lang="en-US" sz="20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82650" y="1524000"/>
            <a:ext cx="8261350" cy="1039813"/>
          </a:xfrm>
          <a:solidFill>
            <a:srgbClr val="FFC000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tx1"/>
                </a:solidFill>
                <a:latin typeface="Arial Rounded MT Bold" pitchFamily="34" charset="0"/>
              </a:rPr>
              <a:t>termasuk</a:t>
            </a:r>
            <a:r>
              <a:rPr lang="en-US" sz="28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Rounded MT Bold" pitchFamily="34" charset="0"/>
              </a:rPr>
              <a:t>dalam</a:t>
            </a:r>
            <a:r>
              <a:rPr lang="en-US" sz="28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Rounded MT Bold" pitchFamily="34" charset="0"/>
              </a:rPr>
              <a:t>pengertian</a:t>
            </a:r>
            <a:r>
              <a:rPr lang="en-US" sz="28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Rounded MT Bold" pitchFamily="34" charset="0"/>
              </a:rPr>
              <a:t>penyerahan</a:t>
            </a:r>
            <a:r>
              <a:rPr lang="en-US" sz="28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Rounded MT Bold" pitchFamily="34" charset="0"/>
              </a:rPr>
              <a:t>Barang</a:t>
            </a:r>
            <a:r>
              <a:rPr lang="en-US" sz="28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Rounded MT Bold" pitchFamily="34" charset="0"/>
              </a:rPr>
              <a:t>Kena</a:t>
            </a:r>
            <a:r>
              <a:rPr lang="en-US" sz="28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Rounded MT Bold" pitchFamily="34" charset="0"/>
              </a:rPr>
              <a:t>Pajak</a:t>
            </a:r>
            <a:endParaRPr lang="en-US" sz="28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914400" y="2971800"/>
          <a:ext cx="8229600" cy="2773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PERTEMUAN 10 :  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PPN dan PP</a:t>
            </a:r>
            <a:r>
              <a:rPr kumimoji="0" lang="en-US" sz="20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n</a:t>
            </a:r>
            <a:r>
              <a:rPr kumimoji="0" lang="en-US" sz="2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BM</a:t>
            </a:r>
            <a:endParaRPr kumimoji="0" lang="en-US" sz="2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680</TotalTime>
  <Words>5277</Words>
  <Application>Microsoft Office PowerPoint</Application>
  <PresentationFormat>On-screen Show (4:3)</PresentationFormat>
  <Paragraphs>497</Paragraphs>
  <Slides>35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7" baseType="lpstr">
      <vt:lpstr>Arial</vt:lpstr>
      <vt:lpstr>Book Antiqua</vt:lpstr>
      <vt:lpstr>Century Gothic</vt:lpstr>
      <vt:lpstr>Calibri</vt:lpstr>
      <vt:lpstr>Arial Rounded MT Bold</vt:lpstr>
      <vt:lpstr>Garamond</vt:lpstr>
      <vt:lpstr>Bookman Old Style</vt:lpstr>
      <vt:lpstr>Times New Roman</vt:lpstr>
      <vt:lpstr>Bodoni MT Black</vt:lpstr>
      <vt:lpstr>Wingdings</vt:lpstr>
      <vt:lpstr>+mj-lt</vt:lpstr>
      <vt:lpstr>Apothecary</vt:lpstr>
      <vt:lpstr>Definisi PPN</vt:lpstr>
      <vt:lpstr>Karakteristik PPN</vt:lpstr>
      <vt:lpstr>Penyerahan yang merupakan  Objek ppn</vt:lpstr>
      <vt:lpstr>Penyerahan  Barang yang bukan  Objek ppn</vt:lpstr>
      <vt:lpstr>Penyerahan  Barang yang bukan  Objek ppn</vt:lpstr>
      <vt:lpstr>Penyerahan  jasa yang bukan  Objek ppn</vt:lpstr>
      <vt:lpstr>termasuk dalam pengertian penyerahan Barang Kena Pajak</vt:lpstr>
      <vt:lpstr>termasuk dalam pengertian penyerahan Barang Kena Pajak</vt:lpstr>
      <vt:lpstr>termasuk dalam pengertian penyerahan Barang Kena Pajak</vt:lpstr>
      <vt:lpstr>Bukan penyerahan Barang Kena Pajak</vt:lpstr>
      <vt:lpstr>Bukan penyerahan Barang Kena Pajak</vt:lpstr>
      <vt:lpstr>Subjek pajak: Pihak yang memungut ppn</vt:lpstr>
      <vt:lpstr>Pengusaha kecil</vt:lpstr>
      <vt:lpstr>Definisi &amp; karakteristik Pajak Penjualan atas barang mewah  (ppnBM)</vt:lpstr>
      <vt:lpstr>Bukan Objek Pajak Penjualan Atas Barang Mewah</vt:lpstr>
      <vt:lpstr>Retur PPN dan PPnBM</vt:lpstr>
      <vt:lpstr>Tarif PPN dan PPnBM</vt:lpstr>
      <vt:lpstr>Dasar Pengenaan Pajak</vt:lpstr>
      <vt:lpstr>Beberapa NILAI LAIN SEBAGAI DASAR PENGENAAN PAJAK</vt:lpstr>
      <vt:lpstr>Menghitung PPN Menggunakan nilai lain: pemakaian sendiri dan pemberian Cuma-cuma</vt:lpstr>
      <vt:lpstr>PPN dan PPnBM Atas Pemakaian Sendiri dan pemberian Cuma-cuma</vt:lpstr>
      <vt:lpstr>Menghitung ppn terhutang</vt:lpstr>
      <vt:lpstr>Slide 23</vt:lpstr>
      <vt:lpstr>Slide 24</vt:lpstr>
      <vt:lpstr>Slide 25</vt:lpstr>
      <vt:lpstr>Slide 26</vt:lpstr>
      <vt:lpstr>PM dikreditkan pada masa tidak sama</vt:lpstr>
      <vt:lpstr>Saat ppn Terutang</vt:lpstr>
      <vt:lpstr>Dokumen tertentu yang kedudukannya dipersamakan dengan Faktur Pajak</vt:lpstr>
      <vt:lpstr>Pemungut PPN Bendahara Pemerintah</vt:lpstr>
      <vt:lpstr>Mekanisme Pemungutan, Penyetoran dan Pelaporan</vt:lpstr>
      <vt:lpstr>Ppn kegiatan membangun sndiri</vt:lpstr>
      <vt:lpstr>Tarif Dan Dasar Pengenaan Pajak PPN atas Kegiatan Membangun Sendiri</vt:lpstr>
      <vt:lpstr>Penyerahan Aktiva Menurut Tujuan Semula Tidak Untuk Diperjualbelikan </vt:lpstr>
      <vt:lpstr>Pertemuan 10 : PPN &amp; PPNBM</vt:lpstr>
    </vt:vector>
  </TitlesOfParts>
  <Company>Universitas Kristen Petra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Defnisi PPN dan Cara Pengenan PPN</dc:title>
  <dc:creator>Ka_akuntansi</dc:creator>
  <cp:lastModifiedBy>owner</cp:lastModifiedBy>
  <cp:revision>67</cp:revision>
  <cp:lastPrinted>2014-08-06T10:55:12Z</cp:lastPrinted>
  <dcterms:created xsi:type="dcterms:W3CDTF">2012-04-12T07:05:03Z</dcterms:created>
  <dcterms:modified xsi:type="dcterms:W3CDTF">2017-09-11T01:00:44Z</dcterms:modified>
</cp:coreProperties>
</file>