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9F035-F724-4210-B013-99F0E8769B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17BA4C-2E1F-434D-A08F-12E5643F008A}">
      <dgm:prSet phldrT="[Text]"/>
      <dgm:spPr/>
      <dgm:t>
        <a:bodyPr/>
        <a:lstStyle/>
        <a:p>
          <a:r>
            <a:rPr lang="en-US" dirty="0" err="1"/>
            <a:t>Badan</a:t>
          </a:r>
          <a:r>
            <a:rPr lang="en-US" dirty="0"/>
            <a:t> </a:t>
          </a:r>
          <a:r>
            <a:rPr lang="en-US" dirty="0" err="1"/>
            <a:t>peradilan</a:t>
          </a:r>
          <a:r>
            <a:rPr lang="en-US" dirty="0"/>
            <a:t> yang </a:t>
          </a:r>
          <a:r>
            <a:rPr lang="en-US" dirty="0" err="1"/>
            <a:t>melaksanakan</a:t>
          </a:r>
          <a:r>
            <a:rPr lang="en-US" dirty="0"/>
            <a:t> </a:t>
          </a:r>
          <a:r>
            <a:rPr lang="en-US" dirty="0" err="1"/>
            <a:t>kekuasaan</a:t>
          </a:r>
          <a:r>
            <a:rPr lang="en-US" dirty="0"/>
            <a:t> </a:t>
          </a:r>
          <a:r>
            <a:rPr lang="en-US" dirty="0" err="1"/>
            <a:t>kehakiman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Wajib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penanggung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yang </a:t>
          </a:r>
          <a:r>
            <a:rPr lang="en-US" dirty="0" err="1"/>
            <a:t>mencari</a:t>
          </a:r>
          <a:r>
            <a:rPr lang="en-US" dirty="0"/>
            <a:t> </a:t>
          </a:r>
          <a:r>
            <a:rPr lang="en-US" dirty="0" err="1"/>
            <a:t>keadilan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Sengketa</a:t>
          </a:r>
          <a:r>
            <a:rPr lang="en-US" dirty="0"/>
            <a:t> </a:t>
          </a:r>
          <a:r>
            <a:rPr lang="en-US" dirty="0" err="1"/>
            <a:t>Pajak</a:t>
          </a:r>
          <a:endParaRPr lang="en-US" dirty="0"/>
        </a:p>
      </dgm:t>
    </dgm:pt>
    <dgm:pt modelId="{DB3B9B6E-40E3-4421-AF60-BEF839930125}" type="sibTrans" cxnId="{D13E0349-B018-4876-A195-6551966A8C28}">
      <dgm:prSet/>
      <dgm:spPr/>
      <dgm:t>
        <a:bodyPr/>
        <a:lstStyle/>
        <a:p>
          <a:endParaRPr lang="en-US"/>
        </a:p>
      </dgm:t>
    </dgm:pt>
    <dgm:pt modelId="{3320A75B-05FD-40C6-B95E-216BBB2B6358}" type="parTrans" cxnId="{D13E0349-B018-4876-A195-6551966A8C28}">
      <dgm:prSet/>
      <dgm:spPr/>
      <dgm:t>
        <a:bodyPr/>
        <a:lstStyle/>
        <a:p>
          <a:endParaRPr lang="en-US"/>
        </a:p>
      </dgm:t>
    </dgm:pt>
    <dgm:pt modelId="{D4D674CE-22AE-4C95-A383-60016022CF67}">
      <dgm:prSet/>
      <dgm:spPr/>
      <dgm:t>
        <a:bodyPr/>
        <a:lstStyle/>
        <a:p>
          <a:r>
            <a:rPr lang="sv-SE" dirty="0"/>
            <a:t>Sidang Pengadilan Pajak dilakukan di tempat kedudukannya</a:t>
          </a:r>
          <a:endParaRPr lang="en-US" dirty="0"/>
        </a:p>
      </dgm:t>
    </dgm:pt>
    <dgm:pt modelId="{4F5B7A15-8958-4CCF-8A00-61D0E3CC5897}" type="parTrans" cxnId="{90F917D6-DB66-40D4-8730-C54883CFD782}">
      <dgm:prSet/>
      <dgm:spPr/>
      <dgm:t>
        <a:bodyPr/>
        <a:lstStyle/>
        <a:p>
          <a:endParaRPr lang="en-US"/>
        </a:p>
      </dgm:t>
    </dgm:pt>
    <dgm:pt modelId="{55E360F3-80CA-4735-937E-43D79CA8178E}" type="sibTrans" cxnId="{90F917D6-DB66-40D4-8730-C54883CFD782}">
      <dgm:prSet/>
      <dgm:spPr/>
      <dgm:t>
        <a:bodyPr/>
        <a:lstStyle/>
        <a:p>
          <a:endParaRPr lang="en-US"/>
        </a:p>
      </dgm:t>
    </dgm:pt>
    <dgm:pt modelId="{65A1827A-D7AF-41FD-B15A-37AF663DBAFE}">
      <dgm:prSet/>
      <dgm:spPr/>
      <dgm:t>
        <a:bodyPr/>
        <a:lstStyle/>
        <a:p>
          <a:r>
            <a:rPr lang="en-US" dirty="0" err="1"/>
            <a:t>Pengadilan</a:t>
          </a:r>
          <a:r>
            <a:rPr lang="en-US" dirty="0"/>
            <a:t> </a:t>
          </a:r>
          <a:r>
            <a:rPr lang="en-US" dirty="0" err="1"/>
            <a:t>tingkat</a:t>
          </a:r>
          <a:r>
            <a:rPr lang="en-US" dirty="0"/>
            <a:t> </a:t>
          </a:r>
          <a:r>
            <a:rPr lang="en-US" dirty="0" err="1"/>
            <a:t>pertama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terakhir</a:t>
          </a:r>
          <a:r>
            <a:rPr lang="en-US" dirty="0"/>
            <a:t> dalam </a:t>
          </a:r>
          <a:r>
            <a:rPr lang="en-US" dirty="0" err="1"/>
            <a:t>memeriksa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memutus</a:t>
          </a:r>
          <a:r>
            <a:rPr lang="en-US" dirty="0"/>
            <a:t> </a:t>
          </a:r>
          <a:r>
            <a:rPr lang="en-US" dirty="0" err="1"/>
            <a:t>Sengketa</a:t>
          </a:r>
          <a:r>
            <a:rPr lang="en-US" dirty="0"/>
            <a:t> </a:t>
          </a:r>
          <a:r>
            <a:rPr lang="en-US" dirty="0" err="1"/>
            <a:t>Pajak</a:t>
          </a:r>
          <a:endParaRPr lang="en-US" dirty="0"/>
        </a:p>
      </dgm:t>
    </dgm:pt>
    <dgm:pt modelId="{85C2396C-5405-4ED1-9EBA-1B364D0636CA}" type="parTrans" cxnId="{63783C8C-D1F3-4ADD-BD14-1BDDDC8A63F0}">
      <dgm:prSet/>
      <dgm:spPr/>
      <dgm:t>
        <a:bodyPr/>
        <a:lstStyle/>
        <a:p>
          <a:endParaRPr lang="en-US"/>
        </a:p>
      </dgm:t>
    </dgm:pt>
    <dgm:pt modelId="{FCD011DC-E98A-462A-9781-96E9FB72F9E8}" type="sibTrans" cxnId="{63783C8C-D1F3-4ADD-BD14-1BDDDC8A63F0}">
      <dgm:prSet/>
      <dgm:spPr/>
      <dgm:t>
        <a:bodyPr/>
        <a:lstStyle/>
        <a:p>
          <a:endParaRPr lang="en-US"/>
        </a:p>
      </dgm:t>
    </dgm:pt>
    <dgm:pt modelId="{A2D33EF2-7824-4E41-B8B0-1AB4A305BF14}" type="pres">
      <dgm:prSet presAssocID="{1CA9F035-F724-4210-B013-99F0E8769B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7CD58A-8217-4118-9DFF-AA9DCBC437DA}" type="pres">
      <dgm:prSet presAssocID="{2F17BA4C-2E1F-434D-A08F-12E5643F00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87914-3CC4-4649-AA2E-BB3FD3D1F533}" type="pres">
      <dgm:prSet presAssocID="{DB3B9B6E-40E3-4421-AF60-BEF839930125}" presName="sibTrans" presStyleCnt="0"/>
      <dgm:spPr/>
    </dgm:pt>
    <dgm:pt modelId="{5AD0E58A-DA19-419F-B292-EA07B40E11B7}" type="pres">
      <dgm:prSet presAssocID="{D4D674CE-22AE-4C95-A383-60016022CF67}" presName="node" presStyleLbl="node1" presStyleIdx="1" presStyleCnt="3" custLinFactNeighborX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95E1B-C7E9-433B-9F07-37B527B6B161}" type="pres">
      <dgm:prSet presAssocID="{55E360F3-80CA-4735-937E-43D79CA8178E}" presName="sibTrans" presStyleCnt="0"/>
      <dgm:spPr/>
    </dgm:pt>
    <dgm:pt modelId="{FF6AF603-FE20-4E70-AE42-41BB5465FDEF}" type="pres">
      <dgm:prSet presAssocID="{65A1827A-D7AF-41FD-B15A-37AF663DBAFE}" presName="node" presStyleLbl="node1" presStyleIdx="2" presStyleCnt="3" custLinFactNeighborX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FA3861-7CA6-45CF-8BC4-A5C00DA25A66}" type="presOf" srcId="{D4D674CE-22AE-4C95-A383-60016022CF67}" destId="{5AD0E58A-DA19-419F-B292-EA07B40E11B7}" srcOrd="0" destOrd="0" presId="urn:microsoft.com/office/officeart/2005/8/layout/default"/>
    <dgm:cxn modelId="{354DA8D1-DC6B-439E-93EF-502ABDD1278F}" type="presOf" srcId="{65A1827A-D7AF-41FD-B15A-37AF663DBAFE}" destId="{FF6AF603-FE20-4E70-AE42-41BB5465FDEF}" srcOrd="0" destOrd="0" presId="urn:microsoft.com/office/officeart/2005/8/layout/default"/>
    <dgm:cxn modelId="{63783C8C-D1F3-4ADD-BD14-1BDDDC8A63F0}" srcId="{1CA9F035-F724-4210-B013-99F0E8769BEF}" destId="{65A1827A-D7AF-41FD-B15A-37AF663DBAFE}" srcOrd="2" destOrd="0" parTransId="{85C2396C-5405-4ED1-9EBA-1B364D0636CA}" sibTransId="{FCD011DC-E98A-462A-9781-96E9FB72F9E8}"/>
    <dgm:cxn modelId="{90F917D6-DB66-40D4-8730-C54883CFD782}" srcId="{1CA9F035-F724-4210-B013-99F0E8769BEF}" destId="{D4D674CE-22AE-4C95-A383-60016022CF67}" srcOrd="1" destOrd="0" parTransId="{4F5B7A15-8958-4CCF-8A00-61D0E3CC5897}" sibTransId="{55E360F3-80CA-4735-937E-43D79CA8178E}"/>
    <dgm:cxn modelId="{2C773FB8-1996-465B-BA38-9B36E71D11FF}" type="presOf" srcId="{1CA9F035-F724-4210-B013-99F0E8769BEF}" destId="{A2D33EF2-7824-4E41-B8B0-1AB4A305BF14}" srcOrd="0" destOrd="0" presId="urn:microsoft.com/office/officeart/2005/8/layout/default"/>
    <dgm:cxn modelId="{D13E0349-B018-4876-A195-6551966A8C28}" srcId="{1CA9F035-F724-4210-B013-99F0E8769BEF}" destId="{2F17BA4C-2E1F-434D-A08F-12E5643F008A}" srcOrd="0" destOrd="0" parTransId="{3320A75B-05FD-40C6-B95E-216BBB2B6358}" sibTransId="{DB3B9B6E-40E3-4421-AF60-BEF839930125}"/>
    <dgm:cxn modelId="{5D66207B-720F-41BA-804C-4BB5CA88E0EA}" type="presOf" srcId="{2F17BA4C-2E1F-434D-A08F-12E5643F008A}" destId="{677CD58A-8217-4118-9DFF-AA9DCBC437DA}" srcOrd="0" destOrd="0" presId="urn:microsoft.com/office/officeart/2005/8/layout/default"/>
    <dgm:cxn modelId="{763576C1-F1F7-4ADF-9F5B-EAEB81888449}" type="presParOf" srcId="{A2D33EF2-7824-4E41-B8B0-1AB4A305BF14}" destId="{677CD58A-8217-4118-9DFF-AA9DCBC437DA}" srcOrd="0" destOrd="0" presId="urn:microsoft.com/office/officeart/2005/8/layout/default"/>
    <dgm:cxn modelId="{6E17D24B-0563-4839-B02F-1C1AD519AC36}" type="presParOf" srcId="{A2D33EF2-7824-4E41-B8B0-1AB4A305BF14}" destId="{A6987914-3CC4-4649-AA2E-BB3FD3D1F533}" srcOrd="1" destOrd="0" presId="urn:microsoft.com/office/officeart/2005/8/layout/default"/>
    <dgm:cxn modelId="{F4F487BB-1FC9-4B09-AF90-E5EF8FE7A9E0}" type="presParOf" srcId="{A2D33EF2-7824-4E41-B8B0-1AB4A305BF14}" destId="{5AD0E58A-DA19-419F-B292-EA07B40E11B7}" srcOrd="2" destOrd="0" presId="urn:microsoft.com/office/officeart/2005/8/layout/default"/>
    <dgm:cxn modelId="{A306B13F-B51B-4CC8-A242-F085E6A7A68F}" type="presParOf" srcId="{A2D33EF2-7824-4E41-B8B0-1AB4A305BF14}" destId="{AD595E1B-C7E9-433B-9F07-37B527B6B161}" srcOrd="3" destOrd="0" presId="urn:microsoft.com/office/officeart/2005/8/layout/default"/>
    <dgm:cxn modelId="{328477BB-4EC6-423C-A9F7-191AE06FF238}" type="presParOf" srcId="{A2D33EF2-7824-4E41-B8B0-1AB4A305BF14}" destId="{FF6AF603-FE20-4E70-AE42-41BB5465FDE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733404-9F4A-4BDB-BEC7-0FB523129B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1076823-7DDF-4FE9-9B7E-DF4C7863546A}">
      <dgm:prSet phldrT="[Text]"/>
      <dgm:spPr/>
      <dgm:t>
        <a:bodyPr/>
        <a:lstStyle/>
        <a:p>
          <a:pPr algn="l"/>
          <a:r>
            <a:rPr lang="en-US" dirty="0" err="1"/>
            <a:t>Pemohon</a:t>
          </a:r>
          <a:r>
            <a:rPr lang="en-US" dirty="0"/>
            <a:t> Banding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penggugat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memberitahukan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Ketua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hadir</a:t>
          </a:r>
          <a:r>
            <a:rPr lang="en-US" dirty="0"/>
            <a:t> dalam persidangan </a:t>
          </a:r>
          <a:r>
            <a:rPr lang="en-US" dirty="0" err="1"/>
            <a:t>guna</a:t>
          </a:r>
          <a:r>
            <a:rPr lang="en-US" dirty="0"/>
            <a:t> 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keterangan</a:t>
          </a:r>
          <a:r>
            <a:rPr lang="en-US" dirty="0"/>
            <a:t> </a:t>
          </a:r>
          <a:r>
            <a:rPr lang="en-US" dirty="0" err="1"/>
            <a:t>lisan</a:t>
          </a:r>
          <a:endParaRPr lang="en-US" dirty="0"/>
        </a:p>
      </dgm:t>
    </dgm:pt>
    <dgm:pt modelId="{9FA2F2FD-4D4D-4EB4-9D4F-0E0B877D49FB}" type="parTrans" cxnId="{9FDAAB4E-3521-462E-93D1-0528662F24C9}">
      <dgm:prSet/>
      <dgm:spPr/>
      <dgm:t>
        <a:bodyPr/>
        <a:lstStyle/>
        <a:p>
          <a:endParaRPr lang="en-US"/>
        </a:p>
      </dgm:t>
    </dgm:pt>
    <dgm:pt modelId="{18AE98A8-B2D9-47DF-A098-C4BF83A346CC}" type="sibTrans" cxnId="{9FDAAB4E-3521-462E-93D1-0528662F24C9}">
      <dgm:prSet/>
      <dgm:spPr/>
      <dgm:t>
        <a:bodyPr/>
        <a:lstStyle/>
        <a:p>
          <a:endParaRPr lang="en-US"/>
        </a:p>
      </dgm:t>
    </dgm:pt>
    <dgm:pt modelId="{0480BE4A-6DAD-43E5-B747-7CB9B60A5E47}">
      <dgm:prSet phldrT="[Text]"/>
      <dgm:spPr/>
      <dgm:t>
        <a:bodyPr/>
        <a:lstStyle/>
        <a:p>
          <a:pPr algn="l"/>
          <a:r>
            <a:rPr lang="en-US" dirty="0"/>
            <a:t>- </a:t>
          </a:r>
          <a:r>
            <a:rPr lang="en-US" dirty="0" err="1"/>
            <a:t>Ketua</a:t>
          </a:r>
          <a:r>
            <a:rPr lang="en-US" dirty="0"/>
            <a:t> </a:t>
          </a:r>
          <a:r>
            <a:rPr lang="en-US" dirty="0" err="1"/>
            <a:t>menunjuk</a:t>
          </a:r>
          <a:r>
            <a:rPr lang="en-US" dirty="0"/>
            <a:t> </a:t>
          </a:r>
          <a:r>
            <a:rPr lang="en-US" dirty="0" err="1"/>
            <a:t>Majelis</a:t>
          </a:r>
          <a:r>
            <a:rPr lang="en-US" dirty="0"/>
            <a:t> yang </a:t>
          </a:r>
          <a:r>
            <a:rPr lang="en-US" dirty="0" err="1"/>
            <a:t>terdiri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3 orang Hakim Tunggal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memeriksa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memutus</a:t>
          </a:r>
          <a:r>
            <a:rPr lang="en-US" dirty="0"/>
            <a:t> </a:t>
          </a:r>
          <a:r>
            <a:rPr lang="en-US" dirty="0" err="1"/>
            <a:t>sengketa</a:t>
          </a:r>
          <a:endParaRPr lang="en-US" dirty="0"/>
        </a:p>
        <a:p>
          <a:pPr algn="l"/>
          <a:endParaRPr lang="en-US" dirty="0"/>
        </a:p>
        <a:p>
          <a:pPr algn="l"/>
          <a:r>
            <a:rPr lang="en-US" dirty="0"/>
            <a:t>- Dalam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pemeriksaan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Majelis</a:t>
          </a:r>
          <a:r>
            <a:rPr lang="en-US" dirty="0"/>
            <a:t>, </a:t>
          </a:r>
          <a:r>
            <a:rPr lang="en-US" dirty="0" err="1"/>
            <a:t>Ketua</a:t>
          </a:r>
          <a:r>
            <a:rPr lang="en-US" dirty="0"/>
            <a:t> </a:t>
          </a:r>
          <a:r>
            <a:rPr lang="en-US" dirty="0" err="1"/>
            <a:t>menunjuk</a:t>
          </a:r>
          <a:r>
            <a:rPr lang="en-US" dirty="0"/>
            <a:t> </a:t>
          </a:r>
          <a:r>
            <a:rPr lang="en-US" dirty="0" err="1"/>
            <a:t>seorang</a:t>
          </a:r>
          <a:r>
            <a:rPr lang="en-US" dirty="0"/>
            <a:t> Hakim </a:t>
          </a:r>
          <a:r>
            <a:rPr lang="en-US" dirty="0" err="1"/>
            <a:t>sebagai</a:t>
          </a:r>
          <a:r>
            <a:rPr lang="en-US" dirty="0"/>
            <a:t> Hakim </a:t>
          </a:r>
          <a:r>
            <a:rPr lang="en-US" dirty="0" err="1"/>
            <a:t>Ketua</a:t>
          </a:r>
          <a:r>
            <a:rPr lang="en-US" dirty="0"/>
            <a:t> yang </a:t>
          </a:r>
          <a:r>
            <a:rPr lang="en-US" dirty="0" err="1"/>
            <a:t>memimpin</a:t>
          </a:r>
          <a:r>
            <a:rPr lang="en-US" dirty="0"/>
            <a:t> </a:t>
          </a:r>
          <a:r>
            <a:rPr lang="en-US" dirty="0" err="1"/>
            <a:t>pemeriksaan</a:t>
          </a:r>
          <a:r>
            <a:rPr lang="en-US" dirty="0"/>
            <a:t> </a:t>
          </a:r>
          <a:r>
            <a:rPr lang="en-US" dirty="0" err="1"/>
            <a:t>Sengketa</a:t>
          </a:r>
          <a:r>
            <a:rPr lang="en-US" dirty="0"/>
            <a:t> </a:t>
          </a:r>
          <a:r>
            <a:rPr lang="en-US" dirty="0" err="1"/>
            <a:t>Pajak</a:t>
          </a:r>
          <a:endParaRPr lang="en-US" dirty="0"/>
        </a:p>
      </dgm:t>
    </dgm:pt>
    <dgm:pt modelId="{D1F7A72E-9227-461C-8B1F-42C5D4922EC4}" type="parTrans" cxnId="{44E6A85F-93EA-42D5-BFCC-01E4768C2B4D}">
      <dgm:prSet/>
      <dgm:spPr/>
      <dgm:t>
        <a:bodyPr/>
        <a:lstStyle/>
        <a:p>
          <a:endParaRPr lang="en-US"/>
        </a:p>
      </dgm:t>
    </dgm:pt>
    <dgm:pt modelId="{7EFE958A-B3E2-4422-8A6E-65A9F6D5D524}" type="sibTrans" cxnId="{44E6A85F-93EA-42D5-BFCC-01E4768C2B4D}">
      <dgm:prSet/>
      <dgm:spPr/>
      <dgm:t>
        <a:bodyPr/>
        <a:lstStyle/>
        <a:p>
          <a:endParaRPr lang="en-US"/>
        </a:p>
      </dgm:t>
    </dgm:pt>
    <dgm:pt modelId="{E22A0712-2F2B-4A24-A088-8F42A47567BE}">
      <dgm:prSet phldrT="[Text]"/>
      <dgm:spPr/>
      <dgm:t>
        <a:bodyPr/>
        <a:lstStyle/>
        <a:p>
          <a:pPr algn="l"/>
          <a:r>
            <a:rPr lang="en-US" dirty="0"/>
            <a:t>- </a:t>
          </a:r>
          <a:r>
            <a:rPr lang="en-US" dirty="0" err="1"/>
            <a:t>Majelis</a:t>
          </a:r>
          <a:r>
            <a:rPr lang="en-US" dirty="0"/>
            <a:t>/Hakim Tunggal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mulai</a:t>
          </a:r>
          <a:r>
            <a:rPr lang="en-US" dirty="0"/>
            <a:t> </a:t>
          </a:r>
          <a:r>
            <a:rPr lang="en-US" dirty="0" err="1"/>
            <a:t>bersidang</a:t>
          </a:r>
          <a:r>
            <a:rPr lang="en-US" dirty="0"/>
            <a:t> dalam </a:t>
          </a:r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6 </a:t>
          </a:r>
          <a:r>
            <a:rPr lang="en-US" dirty="0" err="1"/>
            <a:t>bln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tgl</a:t>
          </a:r>
          <a:r>
            <a:rPr lang="en-US" dirty="0"/>
            <a:t> </a:t>
          </a:r>
          <a:r>
            <a:rPr lang="en-US" dirty="0" err="1"/>
            <a:t>diterimanya</a:t>
          </a:r>
          <a:r>
            <a:rPr lang="en-US" dirty="0"/>
            <a:t> Surat Banding</a:t>
          </a:r>
        </a:p>
        <a:p>
          <a:pPr algn="l"/>
          <a:endParaRPr lang="en-US" dirty="0"/>
        </a:p>
        <a:p>
          <a:pPr algn="l"/>
          <a:r>
            <a:rPr lang="en-US" dirty="0"/>
            <a:t>- </a:t>
          </a:r>
          <a:r>
            <a:rPr lang="en-US" dirty="0" err="1"/>
            <a:t>Gugatan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Majelis</a:t>
          </a:r>
          <a:r>
            <a:rPr lang="en-US" dirty="0">
              <a:sym typeface="Wingdings" panose="05000000000000000000" pitchFamily="2" charset="2"/>
            </a:rPr>
            <a:t>/Hakim Tunggal </a:t>
          </a:r>
          <a:r>
            <a:rPr lang="en-US" dirty="0" err="1">
              <a:sym typeface="Wingdings" panose="05000000000000000000" pitchFamily="2" charset="2"/>
            </a:rPr>
            <a:t>sudah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memulai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sidang</a:t>
          </a:r>
          <a:r>
            <a:rPr lang="en-US" dirty="0">
              <a:sym typeface="Wingdings" panose="05000000000000000000" pitchFamily="2" charset="2"/>
            </a:rPr>
            <a:t> dalam </a:t>
          </a:r>
          <a:r>
            <a:rPr lang="en-US" dirty="0" err="1">
              <a:sym typeface="Wingdings" panose="05000000000000000000" pitchFamily="2" charset="2"/>
            </a:rPr>
            <a:t>jangka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waktu</a:t>
          </a:r>
          <a:r>
            <a:rPr lang="en-US" dirty="0">
              <a:sym typeface="Wingdings" panose="05000000000000000000" pitchFamily="2" charset="2"/>
            </a:rPr>
            <a:t> 3 </a:t>
          </a:r>
          <a:r>
            <a:rPr lang="en-US" dirty="0" err="1">
              <a:sym typeface="Wingdings" panose="05000000000000000000" pitchFamily="2" charset="2"/>
            </a:rPr>
            <a:t>bln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sejak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tgl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diterima</a:t>
          </a:r>
          <a:r>
            <a:rPr lang="en-US" dirty="0">
              <a:sym typeface="Wingdings" panose="05000000000000000000" pitchFamily="2" charset="2"/>
            </a:rPr>
            <a:t> Surat </a:t>
          </a:r>
          <a:r>
            <a:rPr lang="en-US" dirty="0" err="1">
              <a:sym typeface="Wingdings" panose="05000000000000000000" pitchFamily="2" charset="2"/>
            </a:rPr>
            <a:t>Gugatan</a:t>
          </a:r>
          <a:endParaRPr lang="en-US" dirty="0"/>
        </a:p>
      </dgm:t>
    </dgm:pt>
    <dgm:pt modelId="{18A965F9-BF16-462B-9FA3-F13657BF97B2}" type="parTrans" cxnId="{C23F209F-8EF8-4E79-A2B7-2B06C70534C0}">
      <dgm:prSet/>
      <dgm:spPr/>
      <dgm:t>
        <a:bodyPr/>
        <a:lstStyle/>
        <a:p>
          <a:endParaRPr lang="en-US"/>
        </a:p>
      </dgm:t>
    </dgm:pt>
    <dgm:pt modelId="{2F8278CD-9108-4626-982A-2AF313C9E168}" type="sibTrans" cxnId="{C23F209F-8EF8-4E79-A2B7-2B06C70534C0}">
      <dgm:prSet/>
      <dgm:spPr/>
      <dgm:t>
        <a:bodyPr/>
        <a:lstStyle/>
        <a:p>
          <a:endParaRPr lang="en-US"/>
        </a:p>
      </dgm:t>
    </dgm:pt>
    <dgm:pt modelId="{37C56270-678E-4A3A-8662-DAE14D55496F}" type="pres">
      <dgm:prSet presAssocID="{91733404-9F4A-4BDB-BEC7-0FB523129BF6}" presName="Name0" presStyleCnt="0">
        <dgm:presLayoutVars>
          <dgm:dir/>
          <dgm:resizeHandles val="exact"/>
        </dgm:presLayoutVars>
      </dgm:prSet>
      <dgm:spPr/>
    </dgm:pt>
    <dgm:pt modelId="{21926ED6-41C1-4555-9D77-6909454C73FA}" type="pres">
      <dgm:prSet presAssocID="{E1076823-7DDF-4FE9-9B7E-DF4C786354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1759F-F7E0-4445-ACF3-68DBC11192F5}" type="pres">
      <dgm:prSet presAssocID="{18AE98A8-B2D9-47DF-A098-C4BF83A346C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B9B5D74-7164-4A85-8613-9F929F6C4EC5}" type="pres">
      <dgm:prSet presAssocID="{18AE98A8-B2D9-47DF-A098-C4BF83A346C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8162760-031A-443F-9AC9-CF5772FE0F17}" type="pres">
      <dgm:prSet presAssocID="{0480BE4A-6DAD-43E5-B747-7CB9B60A5E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4A1DA-B1D2-4FEB-B02B-53B4E6889003}" type="pres">
      <dgm:prSet presAssocID="{7EFE958A-B3E2-4422-8A6E-65A9F6D5D52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101D411-674A-4855-8643-5768A7650863}" type="pres">
      <dgm:prSet presAssocID="{7EFE958A-B3E2-4422-8A6E-65A9F6D5D52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3E9013F-47FB-4A2B-9B0E-CF8CFF9B284A}" type="pres">
      <dgm:prSet presAssocID="{E22A0712-2F2B-4A24-A088-8F42A47567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E6A85F-93EA-42D5-BFCC-01E4768C2B4D}" srcId="{91733404-9F4A-4BDB-BEC7-0FB523129BF6}" destId="{0480BE4A-6DAD-43E5-B747-7CB9B60A5E47}" srcOrd="1" destOrd="0" parTransId="{D1F7A72E-9227-461C-8B1F-42C5D4922EC4}" sibTransId="{7EFE958A-B3E2-4422-8A6E-65A9F6D5D524}"/>
    <dgm:cxn modelId="{D536A949-819C-486A-AFB0-840C43CAB408}" type="presOf" srcId="{91733404-9F4A-4BDB-BEC7-0FB523129BF6}" destId="{37C56270-678E-4A3A-8662-DAE14D55496F}" srcOrd="0" destOrd="0" presId="urn:microsoft.com/office/officeart/2005/8/layout/process1"/>
    <dgm:cxn modelId="{CDA83362-A7B4-4D59-A784-92D71CC0BD50}" type="presOf" srcId="{18AE98A8-B2D9-47DF-A098-C4BF83A346CC}" destId="{DFC1759F-F7E0-4445-ACF3-68DBC11192F5}" srcOrd="0" destOrd="0" presId="urn:microsoft.com/office/officeart/2005/8/layout/process1"/>
    <dgm:cxn modelId="{3008DC4F-53CB-4013-85E5-9F3ACE83A5EE}" type="presOf" srcId="{E22A0712-2F2B-4A24-A088-8F42A47567BE}" destId="{C3E9013F-47FB-4A2B-9B0E-CF8CFF9B284A}" srcOrd="0" destOrd="0" presId="urn:microsoft.com/office/officeart/2005/8/layout/process1"/>
    <dgm:cxn modelId="{9FDAAB4E-3521-462E-93D1-0528662F24C9}" srcId="{91733404-9F4A-4BDB-BEC7-0FB523129BF6}" destId="{E1076823-7DDF-4FE9-9B7E-DF4C7863546A}" srcOrd="0" destOrd="0" parTransId="{9FA2F2FD-4D4D-4EB4-9D4F-0E0B877D49FB}" sibTransId="{18AE98A8-B2D9-47DF-A098-C4BF83A346CC}"/>
    <dgm:cxn modelId="{649E6B6B-C964-4CC0-95CA-B9C0BCD790F0}" type="presOf" srcId="{7EFE958A-B3E2-4422-8A6E-65A9F6D5D524}" destId="{7101D411-674A-4855-8643-5768A7650863}" srcOrd="1" destOrd="0" presId="urn:microsoft.com/office/officeart/2005/8/layout/process1"/>
    <dgm:cxn modelId="{898A729B-0296-40AB-AC94-055A8109EB4A}" type="presOf" srcId="{E1076823-7DDF-4FE9-9B7E-DF4C7863546A}" destId="{21926ED6-41C1-4555-9D77-6909454C73FA}" srcOrd="0" destOrd="0" presId="urn:microsoft.com/office/officeart/2005/8/layout/process1"/>
    <dgm:cxn modelId="{5F59A900-49F3-4E1E-B33C-7917647CC136}" type="presOf" srcId="{7EFE958A-B3E2-4422-8A6E-65A9F6D5D524}" destId="{DBC4A1DA-B1D2-4FEB-B02B-53B4E6889003}" srcOrd="0" destOrd="0" presId="urn:microsoft.com/office/officeart/2005/8/layout/process1"/>
    <dgm:cxn modelId="{9CF09972-F8A2-482F-998F-EBDDF905B1DF}" type="presOf" srcId="{18AE98A8-B2D9-47DF-A098-C4BF83A346CC}" destId="{5B9B5D74-7164-4A85-8613-9F929F6C4EC5}" srcOrd="1" destOrd="0" presId="urn:microsoft.com/office/officeart/2005/8/layout/process1"/>
    <dgm:cxn modelId="{0C488BA8-9374-4E2C-BF59-F7DFC7A7A563}" type="presOf" srcId="{0480BE4A-6DAD-43E5-B747-7CB9B60A5E47}" destId="{88162760-031A-443F-9AC9-CF5772FE0F17}" srcOrd="0" destOrd="0" presId="urn:microsoft.com/office/officeart/2005/8/layout/process1"/>
    <dgm:cxn modelId="{C23F209F-8EF8-4E79-A2B7-2B06C70534C0}" srcId="{91733404-9F4A-4BDB-BEC7-0FB523129BF6}" destId="{E22A0712-2F2B-4A24-A088-8F42A47567BE}" srcOrd="2" destOrd="0" parTransId="{18A965F9-BF16-462B-9FA3-F13657BF97B2}" sibTransId="{2F8278CD-9108-4626-982A-2AF313C9E168}"/>
    <dgm:cxn modelId="{7A4AA28D-0622-45A0-B729-DC2FAB6C19EB}" type="presParOf" srcId="{37C56270-678E-4A3A-8662-DAE14D55496F}" destId="{21926ED6-41C1-4555-9D77-6909454C73FA}" srcOrd="0" destOrd="0" presId="urn:microsoft.com/office/officeart/2005/8/layout/process1"/>
    <dgm:cxn modelId="{E557467E-0782-423B-99FE-BCB1BA64A1BF}" type="presParOf" srcId="{37C56270-678E-4A3A-8662-DAE14D55496F}" destId="{DFC1759F-F7E0-4445-ACF3-68DBC11192F5}" srcOrd="1" destOrd="0" presId="urn:microsoft.com/office/officeart/2005/8/layout/process1"/>
    <dgm:cxn modelId="{9C7CE1E8-3FE0-4626-8114-398E4A766323}" type="presParOf" srcId="{DFC1759F-F7E0-4445-ACF3-68DBC11192F5}" destId="{5B9B5D74-7164-4A85-8613-9F929F6C4EC5}" srcOrd="0" destOrd="0" presId="urn:microsoft.com/office/officeart/2005/8/layout/process1"/>
    <dgm:cxn modelId="{DFA15BA2-C077-4432-AB44-75330EF069C4}" type="presParOf" srcId="{37C56270-678E-4A3A-8662-DAE14D55496F}" destId="{88162760-031A-443F-9AC9-CF5772FE0F17}" srcOrd="2" destOrd="0" presId="urn:microsoft.com/office/officeart/2005/8/layout/process1"/>
    <dgm:cxn modelId="{28B7E144-94D3-4A06-8F82-0CDAF48D07B8}" type="presParOf" srcId="{37C56270-678E-4A3A-8662-DAE14D55496F}" destId="{DBC4A1DA-B1D2-4FEB-B02B-53B4E6889003}" srcOrd="3" destOrd="0" presId="urn:microsoft.com/office/officeart/2005/8/layout/process1"/>
    <dgm:cxn modelId="{55D83D8E-B1C5-40C2-A8B2-34171AEE69D2}" type="presParOf" srcId="{DBC4A1DA-B1D2-4FEB-B02B-53B4E6889003}" destId="{7101D411-674A-4855-8643-5768A7650863}" srcOrd="0" destOrd="0" presId="urn:microsoft.com/office/officeart/2005/8/layout/process1"/>
    <dgm:cxn modelId="{D1A10326-4E11-4EC6-A146-DA1131C17954}" type="presParOf" srcId="{37C56270-678E-4A3A-8662-DAE14D55496F}" destId="{C3E9013F-47FB-4A2B-9B0E-CF8CFF9B284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263DD38-9B87-421E-AF20-D7E3A599389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BD092-209F-457F-92A7-B37F7D873E6F}">
      <dgm:prSet phldrT="[Text]"/>
      <dgm:spPr/>
      <dgm:t>
        <a:bodyPr/>
        <a:lstStyle/>
        <a:p>
          <a:r>
            <a:rPr lang="en-US" dirty="0" err="1" smtClean="0"/>
            <a:t>Pemeriksaan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acara</a:t>
          </a:r>
          <a:r>
            <a:rPr lang="en-US" dirty="0" smtClean="0"/>
            <a:t> </a:t>
          </a:r>
          <a:r>
            <a:rPr lang="en-US" dirty="0" err="1" smtClean="0"/>
            <a:t>biasa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Majelis</a:t>
          </a:r>
          <a:r>
            <a:rPr lang="en-US" dirty="0" smtClean="0"/>
            <a:t>.</a:t>
          </a:r>
          <a:endParaRPr lang="en-US" dirty="0"/>
        </a:p>
      </dgm:t>
    </dgm:pt>
    <dgm:pt modelId="{A6EE9D15-689E-436A-9EAE-236AB1C72073}" type="parTrans" cxnId="{47ECB3B6-8EE4-4D6D-B591-6C56B056C6AA}">
      <dgm:prSet/>
      <dgm:spPr/>
      <dgm:t>
        <a:bodyPr/>
        <a:lstStyle/>
        <a:p>
          <a:endParaRPr lang="en-US"/>
        </a:p>
      </dgm:t>
    </dgm:pt>
    <dgm:pt modelId="{E4D3E861-940D-4CEE-A437-8F3F30E13948}" type="sibTrans" cxnId="{47ECB3B6-8EE4-4D6D-B591-6C56B056C6AA}">
      <dgm:prSet/>
      <dgm:spPr/>
      <dgm:t>
        <a:bodyPr/>
        <a:lstStyle/>
        <a:p>
          <a:endParaRPr lang="en-US"/>
        </a:p>
      </dgm:t>
    </dgm:pt>
    <dgm:pt modelId="{BE478A21-B433-4703-AF17-2E09FB348EB3}">
      <dgm:prSet phldrT="[Text]"/>
      <dgm:spPr/>
      <dgm:t>
        <a:bodyPr/>
        <a:lstStyle/>
        <a:p>
          <a:r>
            <a:rPr lang="en-US" dirty="0" smtClean="0"/>
            <a:t>Terbuka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umum</a:t>
          </a:r>
          <a:endParaRPr lang="en-US" dirty="0"/>
        </a:p>
      </dgm:t>
    </dgm:pt>
    <dgm:pt modelId="{20405A38-F0F3-4E3C-8AD5-909BF55BCD6E}" type="parTrans" cxnId="{560A032F-4382-4753-AF08-CB3E475CA86B}">
      <dgm:prSet/>
      <dgm:spPr/>
      <dgm:t>
        <a:bodyPr/>
        <a:lstStyle/>
        <a:p>
          <a:endParaRPr lang="en-US"/>
        </a:p>
      </dgm:t>
    </dgm:pt>
    <dgm:pt modelId="{CB779478-33E2-4AFB-9058-4D67F3D3C6BB}" type="sibTrans" cxnId="{560A032F-4382-4753-AF08-CB3E475CA86B}">
      <dgm:prSet/>
      <dgm:spPr/>
      <dgm:t>
        <a:bodyPr/>
        <a:lstStyle/>
        <a:p>
          <a:endParaRPr lang="en-US"/>
        </a:p>
      </dgm:t>
    </dgm:pt>
    <dgm:pt modelId="{7E900C33-827F-4723-AB16-60734458C2A4}">
      <dgm:prSet phldrT="[Text]"/>
      <dgm:spPr/>
      <dgm:t>
        <a:bodyPr/>
        <a:lstStyle/>
        <a:p>
          <a:r>
            <a:rPr lang="en-US" dirty="0" err="1" smtClean="0"/>
            <a:t>Majelis</a:t>
          </a:r>
          <a:r>
            <a:rPr lang="en-US" dirty="0" smtClean="0"/>
            <a:t> </a:t>
          </a:r>
          <a:r>
            <a:rPr lang="fi-FI" dirty="0" smtClean="0"/>
            <a:t>melakukan pemeriksaan mengenai kelengkapan dan/atau </a:t>
          </a:r>
          <a:r>
            <a:rPr lang="en-US" dirty="0" err="1" smtClean="0"/>
            <a:t>kejelasan</a:t>
          </a:r>
          <a:r>
            <a:rPr lang="en-US" dirty="0" smtClean="0"/>
            <a:t> Banding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Gugatan</a:t>
          </a:r>
          <a:endParaRPr lang="en-US" dirty="0"/>
        </a:p>
      </dgm:t>
    </dgm:pt>
    <dgm:pt modelId="{C5AE52D1-9632-4C71-9680-C90624289D6B}" type="parTrans" cxnId="{D73416D6-E515-4066-8B61-6ED23D396335}">
      <dgm:prSet/>
      <dgm:spPr/>
      <dgm:t>
        <a:bodyPr/>
        <a:lstStyle/>
        <a:p>
          <a:endParaRPr lang="en-US"/>
        </a:p>
      </dgm:t>
    </dgm:pt>
    <dgm:pt modelId="{A0C5AC98-50E3-4A52-BA25-1E08BBFC378E}" type="sibTrans" cxnId="{D73416D6-E515-4066-8B61-6ED23D396335}">
      <dgm:prSet/>
      <dgm:spPr/>
      <dgm:t>
        <a:bodyPr/>
        <a:lstStyle/>
        <a:p>
          <a:endParaRPr lang="en-US"/>
        </a:p>
      </dgm:t>
    </dgm:pt>
    <dgm:pt modelId="{804588D3-B2AE-4727-9773-25A2A23E0C70}">
      <dgm:prSet phldrT="[Text]"/>
      <dgm:spPr/>
      <dgm:t>
        <a:bodyPr/>
        <a:lstStyle/>
        <a:p>
          <a:r>
            <a:rPr lang="en-US" dirty="0" smtClean="0"/>
            <a:t>Hakim </a:t>
          </a:r>
          <a:r>
            <a:rPr lang="en-US" dirty="0" err="1" smtClean="0"/>
            <a:t>Ketua</a:t>
          </a:r>
          <a:r>
            <a:rPr lang="en-US" dirty="0" smtClean="0"/>
            <a:t> </a:t>
          </a:r>
          <a:r>
            <a:rPr lang="en-US" dirty="0" err="1" smtClean="0"/>
            <a:t>memanggil</a:t>
          </a:r>
          <a:r>
            <a:rPr lang="en-US" dirty="0" smtClean="0"/>
            <a:t> </a:t>
          </a:r>
          <a:r>
            <a:rPr lang="en-US" dirty="0" err="1" smtClean="0"/>
            <a:t>terbanding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tergugat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memanggil</a:t>
          </a:r>
          <a:r>
            <a:rPr lang="en-US" dirty="0" smtClean="0"/>
            <a:t> </a:t>
          </a:r>
          <a:r>
            <a:rPr lang="en-US" dirty="0" err="1" smtClean="0"/>
            <a:t>pemohon</a:t>
          </a:r>
          <a:r>
            <a:rPr lang="en-US" dirty="0" smtClean="0"/>
            <a:t> Banding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penggugat</a:t>
          </a:r>
          <a:endParaRPr lang="en-US" dirty="0"/>
        </a:p>
      </dgm:t>
    </dgm:pt>
    <dgm:pt modelId="{F87984DC-7CDF-48C6-8F52-B97A3690B437}" type="parTrans" cxnId="{6B8C8BD5-4AA5-4C60-95F0-D936693893F6}">
      <dgm:prSet/>
      <dgm:spPr/>
      <dgm:t>
        <a:bodyPr/>
        <a:lstStyle/>
        <a:p>
          <a:endParaRPr lang="en-US"/>
        </a:p>
      </dgm:t>
    </dgm:pt>
    <dgm:pt modelId="{216F946C-DB89-4391-93D0-1FEF03C21FAF}" type="sibTrans" cxnId="{6B8C8BD5-4AA5-4C60-95F0-D936693893F6}">
      <dgm:prSet/>
      <dgm:spPr/>
      <dgm:t>
        <a:bodyPr/>
        <a:lstStyle/>
        <a:p>
          <a:endParaRPr lang="en-US"/>
        </a:p>
      </dgm:t>
    </dgm:pt>
    <dgm:pt modelId="{547C2E27-B89C-4DC7-BBCF-C8145DF37C9A}">
      <dgm:prSet phldrT="[Text]"/>
      <dgm:spPr/>
      <dgm:t>
        <a:bodyPr/>
        <a:lstStyle/>
        <a:p>
          <a:r>
            <a:rPr lang="en-US" dirty="0" err="1" smtClean="0"/>
            <a:t>Menjelaskan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yang </a:t>
          </a:r>
          <a:r>
            <a:rPr lang="en-US" dirty="0" err="1" smtClean="0"/>
            <a:t>disengketakan</a:t>
          </a:r>
          <a:r>
            <a:rPr lang="en-US" dirty="0" smtClean="0"/>
            <a:t> </a:t>
          </a:r>
          <a:r>
            <a:rPr lang="en-US" dirty="0" err="1" smtClean="0"/>
            <a:t>kepadapihak-pihak</a:t>
          </a:r>
          <a:r>
            <a:rPr lang="en-US" dirty="0" smtClean="0"/>
            <a:t>  yang </a:t>
          </a:r>
          <a:r>
            <a:rPr lang="en-US" dirty="0" err="1" smtClean="0"/>
            <a:t>bersengketa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menanyakan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pembaning</a:t>
          </a:r>
          <a:r>
            <a:rPr lang="en-US" dirty="0" smtClean="0"/>
            <a:t>/</a:t>
          </a:r>
          <a:r>
            <a:rPr lang="en-US" dirty="0" err="1" smtClean="0"/>
            <a:t>penggugat</a:t>
          </a:r>
          <a:endParaRPr lang="en-US" dirty="0"/>
        </a:p>
      </dgm:t>
    </dgm:pt>
    <dgm:pt modelId="{1CDD3EC8-CEB7-43CC-B807-383E9B86F660}" type="parTrans" cxnId="{027DEFEE-BA09-4B3E-8F1D-67B6A6F1C70C}">
      <dgm:prSet/>
      <dgm:spPr/>
      <dgm:t>
        <a:bodyPr/>
        <a:lstStyle/>
        <a:p>
          <a:endParaRPr lang="en-US"/>
        </a:p>
      </dgm:t>
    </dgm:pt>
    <dgm:pt modelId="{B821E8AF-7350-4074-93EE-EEA111E6347F}" type="sibTrans" cxnId="{027DEFEE-BA09-4B3E-8F1D-67B6A6F1C70C}">
      <dgm:prSet/>
      <dgm:spPr/>
      <dgm:t>
        <a:bodyPr/>
        <a:lstStyle/>
        <a:p>
          <a:endParaRPr lang="en-US"/>
        </a:p>
      </dgm:t>
    </dgm:pt>
    <dgm:pt modelId="{47889894-97A5-4506-A03B-6585923671D9}">
      <dgm:prSet phldrT="[Text]"/>
      <dgm:spPr/>
      <dgm:t>
        <a:bodyPr/>
        <a:lstStyle/>
        <a:p>
          <a:r>
            <a:rPr lang="fi-FI" dirty="0" smtClean="0"/>
            <a:t>Atas permintaan salah satu pihak yang bersengketa, atau karena </a:t>
          </a:r>
          <a:r>
            <a:rPr lang="en-US" dirty="0" err="1" smtClean="0"/>
            <a:t>jabatan</a:t>
          </a:r>
          <a:r>
            <a:rPr lang="en-US" dirty="0" smtClean="0"/>
            <a:t>, Hakim </a:t>
          </a:r>
          <a:r>
            <a:rPr lang="en-US" dirty="0" err="1" smtClean="0"/>
            <a:t>Ketua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memerintahkan</a:t>
          </a:r>
          <a:r>
            <a:rPr lang="en-US" dirty="0" smtClean="0"/>
            <a:t> </a:t>
          </a:r>
          <a:r>
            <a:rPr lang="en-US" dirty="0" err="1" smtClean="0"/>
            <a:t>saksi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hadir</a:t>
          </a:r>
          <a:r>
            <a:rPr lang="en-US" dirty="0" smtClean="0"/>
            <a:t> </a:t>
          </a:r>
          <a:r>
            <a:rPr lang="sv-SE" dirty="0" smtClean="0"/>
            <a:t>dan didengar keterangannya dalam persidangan </a:t>
          </a:r>
        </a:p>
        <a:p>
          <a:r>
            <a:rPr lang="sv-SE" dirty="0" smtClean="0"/>
            <a:t>(</a:t>
          </a:r>
          <a:r>
            <a:rPr lang="en-US" dirty="0" err="1" smtClean="0"/>
            <a:t>Saksi</a:t>
          </a:r>
          <a:r>
            <a:rPr lang="en-US" dirty="0" smtClean="0"/>
            <a:t> </a:t>
          </a:r>
          <a:r>
            <a:rPr lang="en-US" dirty="0" err="1" smtClean="0"/>
            <a:t>diambil</a:t>
          </a:r>
          <a:r>
            <a:rPr lang="en-US" dirty="0" smtClean="0"/>
            <a:t> </a:t>
          </a:r>
          <a:r>
            <a:rPr lang="en-US" dirty="0" err="1" smtClean="0"/>
            <a:t>sumpah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janji</a:t>
          </a:r>
          <a:r>
            <a:rPr lang="en-US" dirty="0" smtClean="0"/>
            <a:t>)</a:t>
          </a:r>
          <a:endParaRPr lang="en-US" dirty="0"/>
        </a:p>
      </dgm:t>
    </dgm:pt>
    <dgm:pt modelId="{29FBD1E0-3732-475C-9D90-616791AF4425}" type="parTrans" cxnId="{A7B52AFB-6ABF-49F1-B9AD-5BFA8B20C2D3}">
      <dgm:prSet/>
      <dgm:spPr/>
      <dgm:t>
        <a:bodyPr/>
        <a:lstStyle/>
        <a:p>
          <a:endParaRPr lang="en-US"/>
        </a:p>
      </dgm:t>
    </dgm:pt>
    <dgm:pt modelId="{4F0D88BF-DDA5-4531-9101-A142694E6763}" type="sibTrans" cxnId="{A7B52AFB-6ABF-49F1-B9AD-5BFA8B20C2D3}">
      <dgm:prSet/>
      <dgm:spPr/>
      <dgm:t>
        <a:bodyPr/>
        <a:lstStyle/>
        <a:p>
          <a:endParaRPr lang="en-US"/>
        </a:p>
      </dgm:t>
    </dgm:pt>
    <dgm:pt modelId="{2FBC51EF-1240-4701-8F91-029BB0537CE2}">
      <dgm:prSet phldrT="[Text]"/>
      <dgm:spPr/>
      <dgm:t>
        <a:bodyPr/>
        <a:lstStyle/>
        <a:p>
          <a:r>
            <a:rPr lang="en-US" dirty="0" smtClean="0"/>
            <a:t>Hakim </a:t>
          </a:r>
          <a:r>
            <a:rPr lang="en-US" dirty="0" err="1" smtClean="0"/>
            <a:t>Ketua</a:t>
          </a:r>
          <a:r>
            <a:rPr lang="en-US" dirty="0" smtClean="0"/>
            <a:t>, Hakim </a:t>
          </a:r>
          <a:r>
            <a:rPr lang="en-US" dirty="0" err="1" smtClean="0"/>
            <a:t>Anggota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Panitera</a:t>
          </a:r>
          <a:r>
            <a:rPr lang="en-US" dirty="0" smtClean="0"/>
            <a:t> </a:t>
          </a:r>
          <a:r>
            <a:rPr lang="en-US" dirty="0" err="1" smtClean="0"/>
            <a:t>wajib</a:t>
          </a:r>
          <a:r>
            <a:rPr lang="en-US" dirty="0" smtClean="0"/>
            <a:t> </a:t>
          </a:r>
          <a:r>
            <a:rPr lang="en-US" dirty="0" err="1" smtClean="0"/>
            <a:t>mengundurkan</a:t>
          </a:r>
          <a:r>
            <a:rPr lang="en-US" dirty="0" smtClean="0"/>
            <a:t> </a:t>
          </a:r>
          <a:r>
            <a:rPr lang="en-US" dirty="0" err="1" smtClean="0"/>
            <a:t>diri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persidangan</a:t>
          </a:r>
          <a:r>
            <a:rPr lang="en-US" dirty="0" smtClean="0"/>
            <a:t> </a:t>
          </a:r>
          <a:r>
            <a:rPr lang="en-US" dirty="0" err="1" smtClean="0"/>
            <a:t>apabila</a:t>
          </a:r>
          <a:r>
            <a:rPr lang="en-US" dirty="0" smtClean="0"/>
            <a:t> </a:t>
          </a:r>
          <a:r>
            <a:rPr lang="en-US" dirty="0" err="1" smtClean="0"/>
            <a:t>terikat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endParaRPr lang="en-US" dirty="0"/>
        </a:p>
      </dgm:t>
    </dgm:pt>
    <dgm:pt modelId="{B69D2531-ED55-4213-8052-B2B4CBA0F95E}" type="parTrans" cxnId="{DF289729-038B-4DEC-B509-FC08311ED8F2}">
      <dgm:prSet/>
      <dgm:spPr/>
      <dgm:t>
        <a:bodyPr/>
        <a:lstStyle/>
        <a:p>
          <a:endParaRPr lang="en-US"/>
        </a:p>
      </dgm:t>
    </dgm:pt>
    <dgm:pt modelId="{97505B8D-0996-415A-8D66-7E0F449F00D2}" type="sibTrans" cxnId="{DF289729-038B-4DEC-B509-FC08311ED8F2}">
      <dgm:prSet/>
      <dgm:spPr/>
      <dgm:t>
        <a:bodyPr/>
        <a:lstStyle/>
        <a:p>
          <a:endParaRPr lang="en-US"/>
        </a:p>
      </dgm:t>
    </dgm:pt>
    <dgm:pt modelId="{0A7A1394-CB31-4703-AC9E-F499A30ADB4D}" type="pres">
      <dgm:prSet presAssocID="{8263DD38-9B87-421E-AF20-D7E3A59938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2FD60AB-3610-49F1-91EB-4659EC853824}" type="pres">
      <dgm:prSet presAssocID="{7F2BD092-209F-457F-92A7-B37F7D873E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1D412-37ED-4B44-B996-2D0AED0E16C5}" type="pres">
      <dgm:prSet presAssocID="{E4D3E861-940D-4CEE-A437-8F3F30E13948}" presName="sibTrans" presStyleCnt="0"/>
      <dgm:spPr/>
    </dgm:pt>
    <dgm:pt modelId="{F10611A9-CAD6-4321-9C5E-ECFDAC89D966}" type="pres">
      <dgm:prSet presAssocID="{804588D3-B2AE-4727-9773-25A2A23E0C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168E3-6244-4EDA-941A-EEAB1DB124E6}" type="pres">
      <dgm:prSet presAssocID="{216F946C-DB89-4391-93D0-1FEF03C21FAF}" presName="sibTrans" presStyleCnt="0"/>
      <dgm:spPr/>
    </dgm:pt>
    <dgm:pt modelId="{CBB4D906-D074-4A56-974F-213F3D990803}" type="pres">
      <dgm:prSet presAssocID="{47889894-97A5-4506-A03B-6585923671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1D54F-096D-4111-A397-F798648B0224}" type="presOf" srcId="{547C2E27-B89C-4DC7-BBCF-C8145DF37C9A}" destId="{F10611A9-CAD6-4321-9C5E-ECFDAC89D966}" srcOrd="0" destOrd="1" presId="urn:microsoft.com/office/officeart/2005/8/layout/hList6"/>
    <dgm:cxn modelId="{DF289729-038B-4DEC-B509-FC08311ED8F2}" srcId="{7F2BD092-209F-457F-92A7-B37F7D873E6F}" destId="{2FBC51EF-1240-4701-8F91-029BB0537CE2}" srcOrd="2" destOrd="0" parTransId="{B69D2531-ED55-4213-8052-B2B4CBA0F95E}" sibTransId="{97505B8D-0996-415A-8D66-7E0F449F00D2}"/>
    <dgm:cxn modelId="{34CBEE60-5377-4A80-9226-99454BF84943}" type="presOf" srcId="{804588D3-B2AE-4727-9773-25A2A23E0C70}" destId="{F10611A9-CAD6-4321-9C5E-ECFDAC89D966}" srcOrd="0" destOrd="0" presId="urn:microsoft.com/office/officeart/2005/8/layout/hList6"/>
    <dgm:cxn modelId="{29FA83FB-AEB9-4355-8F6E-91390C6962A6}" type="presOf" srcId="{47889894-97A5-4506-A03B-6585923671D9}" destId="{CBB4D906-D074-4A56-974F-213F3D990803}" srcOrd="0" destOrd="0" presId="urn:microsoft.com/office/officeart/2005/8/layout/hList6"/>
    <dgm:cxn modelId="{96E97CC2-0BA7-4C0D-9450-E96954D5874F}" type="presOf" srcId="{2FBC51EF-1240-4701-8F91-029BB0537CE2}" destId="{22FD60AB-3610-49F1-91EB-4659EC853824}" srcOrd="0" destOrd="3" presId="urn:microsoft.com/office/officeart/2005/8/layout/hList6"/>
    <dgm:cxn modelId="{76FBB71F-C4B8-4C2F-BAD2-5D4DE83C10A0}" type="presOf" srcId="{7F2BD092-209F-457F-92A7-B37F7D873E6F}" destId="{22FD60AB-3610-49F1-91EB-4659EC853824}" srcOrd="0" destOrd="0" presId="urn:microsoft.com/office/officeart/2005/8/layout/hList6"/>
    <dgm:cxn modelId="{6B8C8BD5-4AA5-4C60-95F0-D936693893F6}" srcId="{8263DD38-9B87-421E-AF20-D7E3A5993893}" destId="{804588D3-B2AE-4727-9773-25A2A23E0C70}" srcOrd="1" destOrd="0" parTransId="{F87984DC-7CDF-48C6-8F52-B97A3690B437}" sibTransId="{216F946C-DB89-4391-93D0-1FEF03C21FAF}"/>
    <dgm:cxn modelId="{A7B52AFB-6ABF-49F1-B9AD-5BFA8B20C2D3}" srcId="{8263DD38-9B87-421E-AF20-D7E3A5993893}" destId="{47889894-97A5-4506-A03B-6585923671D9}" srcOrd="2" destOrd="0" parTransId="{29FBD1E0-3732-475C-9D90-616791AF4425}" sibTransId="{4F0D88BF-DDA5-4531-9101-A142694E6763}"/>
    <dgm:cxn modelId="{47ECB3B6-8EE4-4D6D-B591-6C56B056C6AA}" srcId="{8263DD38-9B87-421E-AF20-D7E3A5993893}" destId="{7F2BD092-209F-457F-92A7-B37F7D873E6F}" srcOrd="0" destOrd="0" parTransId="{A6EE9D15-689E-436A-9EAE-236AB1C72073}" sibTransId="{E4D3E861-940D-4CEE-A437-8F3F30E13948}"/>
    <dgm:cxn modelId="{027DEFEE-BA09-4B3E-8F1D-67B6A6F1C70C}" srcId="{804588D3-B2AE-4727-9773-25A2A23E0C70}" destId="{547C2E27-B89C-4DC7-BBCF-C8145DF37C9A}" srcOrd="0" destOrd="0" parTransId="{1CDD3EC8-CEB7-43CC-B807-383E9B86F660}" sibTransId="{B821E8AF-7350-4074-93EE-EEA111E6347F}"/>
    <dgm:cxn modelId="{41672D37-E24E-416F-82F6-F64DFB10CF1C}" type="presOf" srcId="{BE478A21-B433-4703-AF17-2E09FB348EB3}" destId="{22FD60AB-3610-49F1-91EB-4659EC853824}" srcOrd="0" destOrd="1" presId="urn:microsoft.com/office/officeart/2005/8/layout/hList6"/>
    <dgm:cxn modelId="{61050A4E-96EC-40A7-9F35-E58781B3CA53}" type="presOf" srcId="{8263DD38-9B87-421E-AF20-D7E3A5993893}" destId="{0A7A1394-CB31-4703-AC9E-F499A30ADB4D}" srcOrd="0" destOrd="0" presId="urn:microsoft.com/office/officeart/2005/8/layout/hList6"/>
    <dgm:cxn modelId="{D73416D6-E515-4066-8B61-6ED23D396335}" srcId="{7F2BD092-209F-457F-92A7-B37F7D873E6F}" destId="{7E900C33-827F-4723-AB16-60734458C2A4}" srcOrd="1" destOrd="0" parTransId="{C5AE52D1-9632-4C71-9680-C90624289D6B}" sibTransId="{A0C5AC98-50E3-4A52-BA25-1E08BBFC378E}"/>
    <dgm:cxn modelId="{64797978-7E2C-4017-A53B-CF2CE60B2A60}" type="presOf" srcId="{7E900C33-827F-4723-AB16-60734458C2A4}" destId="{22FD60AB-3610-49F1-91EB-4659EC853824}" srcOrd="0" destOrd="2" presId="urn:microsoft.com/office/officeart/2005/8/layout/hList6"/>
    <dgm:cxn modelId="{560A032F-4382-4753-AF08-CB3E475CA86B}" srcId="{7F2BD092-209F-457F-92A7-B37F7D873E6F}" destId="{BE478A21-B433-4703-AF17-2E09FB348EB3}" srcOrd="0" destOrd="0" parTransId="{20405A38-F0F3-4E3C-8AD5-909BF55BCD6E}" sibTransId="{CB779478-33E2-4AFB-9058-4D67F3D3C6BB}"/>
    <dgm:cxn modelId="{1E237C4D-E84C-40F8-BC4B-874A23022ADF}" type="presParOf" srcId="{0A7A1394-CB31-4703-AC9E-F499A30ADB4D}" destId="{22FD60AB-3610-49F1-91EB-4659EC853824}" srcOrd="0" destOrd="0" presId="urn:microsoft.com/office/officeart/2005/8/layout/hList6"/>
    <dgm:cxn modelId="{C48C6F88-C121-4C18-AAC4-0BFD3F7C6763}" type="presParOf" srcId="{0A7A1394-CB31-4703-AC9E-F499A30ADB4D}" destId="{BA21D412-37ED-4B44-B996-2D0AED0E16C5}" srcOrd="1" destOrd="0" presId="urn:microsoft.com/office/officeart/2005/8/layout/hList6"/>
    <dgm:cxn modelId="{18FBD63B-E482-4135-929D-1E90E58E2B9F}" type="presParOf" srcId="{0A7A1394-CB31-4703-AC9E-F499A30ADB4D}" destId="{F10611A9-CAD6-4321-9C5E-ECFDAC89D966}" srcOrd="2" destOrd="0" presId="urn:microsoft.com/office/officeart/2005/8/layout/hList6"/>
    <dgm:cxn modelId="{6371224E-81DF-4A0D-BF6A-36DB429EC842}" type="presParOf" srcId="{0A7A1394-CB31-4703-AC9E-F499A30ADB4D}" destId="{629168E3-6244-4EDA-941A-EEAB1DB124E6}" srcOrd="3" destOrd="0" presId="urn:microsoft.com/office/officeart/2005/8/layout/hList6"/>
    <dgm:cxn modelId="{111389D4-1BBC-4A7F-8826-D6C45F8A1DF1}" type="presParOf" srcId="{0A7A1394-CB31-4703-AC9E-F499A30ADB4D}" destId="{CBB4D906-D074-4A56-974F-213F3D99080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1FCCCE-86AD-469B-A905-0F77461FA9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AEE9CE-3ED3-4D3D-8964-2F1FCD143670}">
      <dgm:prSet phldrT="[Text]"/>
      <dgm:spPr/>
      <dgm:t>
        <a:bodyPr/>
        <a:lstStyle/>
        <a:p>
          <a:r>
            <a:rPr lang="id-ID" dirty="0" smtClean="0"/>
            <a:t>Banding</a:t>
          </a:r>
          <a:endParaRPr lang="en-US" dirty="0"/>
        </a:p>
      </dgm:t>
    </dgm:pt>
    <dgm:pt modelId="{A6B5B160-EC22-455F-A34F-BD7C14F37729}" type="parTrans" cxnId="{38CAC215-8287-4366-A794-BFC48F901980}">
      <dgm:prSet/>
      <dgm:spPr/>
      <dgm:t>
        <a:bodyPr/>
        <a:lstStyle/>
        <a:p>
          <a:endParaRPr lang="en-US"/>
        </a:p>
      </dgm:t>
    </dgm:pt>
    <dgm:pt modelId="{E67DE089-1DF8-46E2-93E2-C730AF3E6550}" type="sibTrans" cxnId="{38CAC215-8287-4366-A794-BFC48F901980}">
      <dgm:prSet/>
      <dgm:spPr/>
      <dgm:t>
        <a:bodyPr/>
        <a:lstStyle/>
        <a:p>
          <a:endParaRPr lang="en-US"/>
        </a:p>
      </dgm:t>
    </dgm:pt>
    <dgm:pt modelId="{1D02FE73-13A0-45FA-AEFA-70EA4160AFDD}">
      <dgm:prSet phldrT="[Text]"/>
      <dgm:spPr/>
      <dgm:t>
        <a:bodyPr/>
        <a:lstStyle/>
        <a:p>
          <a:r>
            <a:rPr lang="id-ID" dirty="0" smtClean="0"/>
            <a:t>Diambil dalam jangka waktu 12 (dua belas) bulan sejak Surat Banding diterima.  </a:t>
          </a:r>
          <a:endParaRPr lang="en-US" dirty="0"/>
        </a:p>
      </dgm:t>
    </dgm:pt>
    <dgm:pt modelId="{6DF3BB71-87ED-4C45-AC3C-A5EF778A6411}" type="parTrans" cxnId="{C9C5BD3F-9E1A-4828-9883-6F25E9486215}">
      <dgm:prSet/>
      <dgm:spPr/>
      <dgm:t>
        <a:bodyPr/>
        <a:lstStyle/>
        <a:p>
          <a:endParaRPr lang="en-US"/>
        </a:p>
      </dgm:t>
    </dgm:pt>
    <dgm:pt modelId="{57789DC5-3E54-476E-9CE4-B167304E07DD}" type="sibTrans" cxnId="{C9C5BD3F-9E1A-4828-9883-6F25E9486215}">
      <dgm:prSet/>
      <dgm:spPr/>
      <dgm:t>
        <a:bodyPr/>
        <a:lstStyle/>
        <a:p>
          <a:endParaRPr lang="en-US"/>
        </a:p>
      </dgm:t>
    </dgm:pt>
    <dgm:pt modelId="{4EF955B4-F6D2-4A2F-B226-1F7512790040}">
      <dgm:prSet phldrT="[Text]"/>
      <dgm:spPr/>
      <dgm:t>
        <a:bodyPr/>
        <a:lstStyle/>
        <a:p>
          <a:r>
            <a:rPr lang="en-US" dirty="0" err="1" smtClean="0"/>
            <a:t>Gugatan</a:t>
          </a:r>
          <a:endParaRPr lang="en-US" dirty="0"/>
        </a:p>
      </dgm:t>
    </dgm:pt>
    <dgm:pt modelId="{6613250A-1B27-4AAB-9775-1B71C4D3200D}" type="parTrans" cxnId="{F1B54ED1-43D7-4DEE-A26B-8D4CE311EA47}">
      <dgm:prSet/>
      <dgm:spPr/>
      <dgm:t>
        <a:bodyPr/>
        <a:lstStyle/>
        <a:p>
          <a:endParaRPr lang="en-US"/>
        </a:p>
      </dgm:t>
    </dgm:pt>
    <dgm:pt modelId="{22BF58C5-A3D8-4D12-8C00-E07058248910}" type="sibTrans" cxnId="{F1B54ED1-43D7-4DEE-A26B-8D4CE311EA47}">
      <dgm:prSet/>
      <dgm:spPr/>
      <dgm:t>
        <a:bodyPr/>
        <a:lstStyle/>
        <a:p>
          <a:endParaRPr lang="en-US"/>
        </a:p>
      </dgm:t>
    </dgm:pt>
    <dgm:pt modelId="{63314628-C974-4B15-A480-1A552602A502}">
      <dgm:prSet phldrT="[Text]"/>
      <dgm:spPr/>
      <dgm:t>
        <a:bodyPr/>
        <a:lstStyle/>
        <a:p>
          <a:r>
            <a:rPr lang="id-ID" dirty="0" smtClean="0"/>
            <a:t>Diambil dalam jangka waktu 6 (enam) bulan sejak Surat Gugatan diterima. </a:t>
          </a:r>
          <a:endParaRPr lang="en-US" dirty="0"/>
        </a:p>
      </dgm:t>
    </dgm:pt>
    <dgm:pt modelId="{77F9153C-31C0-4F46-AC30-FBD162F88E5E}" type="parTrans" cxnId="{94727BAD-6749-47DE-A16E-FF65FEA60EEA}">
      <dgm:prSet/>
      <dgm:spPr/>
      <dgm:t>
        <a:bodyPr/>
        <a:lstStyle/>
        <a:p>
          <a:endParaRPr lang="en-US"/>
        </a:p>
      </dgm:t>
    </dgm:pt>
    <dgm:pt modelId="{CCA3DB9A-3B99-451B-A55E-4F35F3597E8B}" type="sibTrans" cxnId="{94727BAD-6749-47DE-A16E-FF65FEA60EEA}">
      <dgm:prSet/>
      <dgm:spPr/>
      <dgm:t>
        <a:bodyPr/>
        <a:lstStyle/>
        <a:p>
          <a:endParaRPr lang="en-US"/>
        </a:p>
      </dgm:t>
    </dgm:pt>
    <dgm:pt modelId="{A83542A5-A03E-4AD3-ADCA-1E38AC1E6C2F}">
      <dgm:prSet phldrT="[Text]"/>
      <dgm:spPr/>
      <dgm:t>
        <a:bodyPr/>
        <a:lstStyle/>
        <a:p>
          <a:r>
            <a:rPr lang="id-ID" dirty="0" smtClean="0"/>
            <a:t>Dalam hal-hal khusus, jangka waktu diperpanjang paling lama 3 (tiga) bulan.</a:t>
          </a:r>
          <a:endParaRPr lang="en-US" dirty="0"/>
        </a:p>
      </dgm:t>
    </dgm:pt>
    <dgm:pt modelId="{D911FCD5-48A5-4F04-A72F-F72349337DA8}" type="parTrans" cxnId="{8B439975-4F80-421C-9F43-B9990F5FB61C}">
      <dgm:prSet/>
      <dgm:spPr/>
      <dgm:t>
        <a:bodyPr/>
        <a:lstStyle/>
        <a:p>
          <a:endParaRPr lang="id-ID"/>
        </a:p>
      </dgm:t>
    </dgm:pt>
    <dgm:pt modelId="{9F76C719-9A8C-46BE-AD3E-96683CC720F5}" type="sibTrans" cxnId="{8B439975-4F80-421C-9F43-B9990F5FB61C}">
      <dgm:prSet/>
      <dgm:spPr/>
      <dgm:t>
        <a:bodyPr/>
        <a:lstStyle/>
        <a:p>
          <a:endParaRPr lang="id-ID"/>
        </a:p>
      </dgm:t>
    </dgm:pt>
    <dgm:pt modelId="{6D6FBD01-7832-4377-B7EE-9C710903CAE6}">
      <dgm:prSet phldrT="[Text]"/>
      <dgm:spPr/>
      <dgm:t>
        <a:bodyPr/>
        <a:lstStyle/>
        <a:p>
          <a:r>
            <a:rPr lang="id-ID" dirty="0" smtClean="0"/>
            <a:t>Dalam hal-hal khusus, jangka waktu diperpanjang paling lama 3 (tiga) bulan.</a:t>
          </a:r>
          <a:endParaRPr lang="en-US" dirty="0"/>
        </a:p>
      </dgm:t>
    </dgm:pt>
    <dgm:pt modelId="{161BC572-F021-48D5-AAC8-D30D7F0DA2A4}" type="parTrans" cxnId="{F65025A8-638A-44EB-99B0-C289355D3DF0}">
      <dgm:prSet/>
      <dgm:spPr/>
      <dgm:t>
        <a:bodyPr/>
        <a:lstStyle/>
        <a:p>
          <a:endParaRPr lang="id-ID"/>
        </a:p>
      </dgm:t>
    </dgm:pt>
    <dgm:pt modelId="{3C345E5C-581A-43D4-A818-126907B63461}" type="sibTrans" cxnId="{F65025A8-638A-44EB-99B0-C289355D3DF0}">
      <dgm:prSet/>
      <dgm:spPr/>
      <dgm:t>
        <a:bodyPr/>
        <a:lstStyle/>
        <a:p>
          <a:endParaRPr lang="id-ID"/>
        </a:p>
      </dgm:t>
    </dgm:pt>
    <dgm:pt modelId="{FBB80C2D-9D88-40EA-ADBA-BEA8DB72B3F2}">
      <dgm:prSet phldrT="[Text]"/>
      <dgm:spPr/>
      <dgm:t>
        <a:bodyPr/>
        <a:lstStyle/>
        <a:p>
          <a:r>
            <a:rPr lang="id-ID" dirty="0" smtClean="0"/>
            <a:t>Gugatan tidak diputus dalam jangka waktu. Pengadilan Pajak wajib mengambil putusan melalui pemeriksaan dengan acara cepat dalam jangka waktu 1 (satu) bulan sejak jangka waktu 6 (enam) bulan dimaksud dilampaui</a:t>
          </a:r>
          <a:endParaRPr lang="en-US" dirty="0"/>
        </a:p>
      </dgm:t>
    </dgm:pt>
    <dgm:pt modelId="{A91BD5BD-E022-41FA-8350-0D914A49308B}" type="parTrans" cxnId="{BD183CC6-C1AC-4D11-9479-45193B5D29C4}">
      <dgm:prSet/>
      <dgm:spPr/>
      <dgm:t>
        <a:bodyPr/>
        <a:lstStyle/>
        <a:p>
          <a:endParaRPr lang="id-ID"/>
        </a:p>
      </dgm:t>
    </dgm:pt>
    <dgm:pt modelId="{892E943E-EEAB-44AF-900C-7E7831E4E8CE}" type="sibTrans" cxnId="{BD183CC6-C1AC-4D11-9479-45193B5D29C4}">
      <dgm:prSet/>
      <dgm:spPr/>
      <dgm:t>
        <a:bodyPr/>
        <a:lstStyle/>
        <a:p>
          <a:endParaRPr lang="id-ID"/>
        </a:p>
      </dgm:t>
    </dgm:pt>
    <dgm:pt modelId="{89B94A85-C999-49B4-8660-5750587416D1}" type="pres">
      <dgm:prSet presAssocID="{591FCCCE-86AD-469B-A905-0F77461FA9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A65D630-C2F3-4907-A539-8648836AFBB7}" type="pres">
      <dgm:prSet presAssocID="{B1AEE9CE-3ED3-4D3D-8964-2F1FCD143670}" presName="composite" presStyleCnt="0"/>
      <dgm:spPr/>
    </dgm:pt>
    <dgm:pt modelId="{19218FEC-F4B5-4E13-8CCA-9DF5E1D951C0}" type="pres">
      <dgm:prSet presAssocID="{B1AEE9CE-3ED3-4D3D-8964-2F1FCD14367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025BF2-E487-4B81-B948-8C19DEDCEDBA}" type="pres">
      <dgm:prSet presAssocID="{B1AEE9CE-3ED3-4D3D-8964-2F1FCD14367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23D0DC-CD6A-41B3-8E1C-987280313882}" type="pres">
      <dgm:prSet presAssocID="{E67DE089-1DF8-46E2-93E2-C730AF3E6550}" presName="sp" presStyleCnt="0"/>
      <dgm:spPr/>
    </dgm:pt>
    <dgm:pt modelId="{A9DCFFCE-084A-4138-9AD6-7A70F5677F26}" type="pres">
      <dgm:prSet presAssocID="{4EF955B4-F6D2-4A2F-B226-1F7512790040}" presName="composite" presStyleCnt="0"/>
      <dgm:spPr/>
    </dgm:pt>
    <dgm:pt modelId="{1166E8C3-80B8-4905-8C4E-8612E5BFEBE7}" type="pres">
      <dgm:prSet presAssocID="{4EF955B4-F6D2-4A2F-B226-1F75127900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C8493C-8FA6-458F-81CD-5EE1BAD39183}" type="pres">
      <dgm:prSet presAssocID="{4EF955B4-F6D2-4A2F-B226-1F75127900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8179639-A563-4A33-9817-9B0FA16C0783}" type="presOf" srcId="{4EF955B4-F6D2-4A2F-B226-1F7512790040}" destId="{1166E8C3-80B8-4905-8C4E-8612E5BFEBE7}" srcOrd="0" destOrd="0" presId="urn:microsoft.com/office/officeart/2005/8/layout/chevron2"/>
    <dgm:cxn modelId="{F1B54ED1-43D7-4DEE-A26B-8D4CE311EA47}" srcId="{591FCCCE-86AD-469B-A905-0F77461FA99B}" destId="{4EF955B4-F6D2-4A2F-B226-1F7512790040}" srcOrd="1" destOrd="0" parTransId="{6613250A-1B27-4AAB-9775-1B71C4D3200D}" sibTransId="{22BF58C5-A3D8-4D12-8C00-E07058248910}"/>
    <dgm:cxn modelId="{477FF9B6-5C71-468D-9026-4E3FE56FA4EF}" type="presOf" srcId="{63314628-C974-4B15-A480-1A552602A502}" destId="{72C8493C-8FA6-458F-81CD-5EE1BAD39183}" srcOrd="0" destOrd="0" presId="urn:microsoft.com/office/officeart/2005/8/layout/chevron2"/>
    <dgm:cxn modelId="{94727BAD-6749-47DE-A16E-FF65FEA60EEA}" srcId="{4EF955B4-F6D2-4A2F-B226-1F7512790040}" destId="{63314628-C974-4B15-A480-1A552602A502}" srcOrd="0" destOrd="0" parTransId="{77F9153C-31C0-4F46-AC30-FBD162F88E5E}" sibTransId="{CCA3DB9A-3B99-451B-A55E-4F35F3597E8B}"/>
    <dgm:cxn modelId="{23C6C49A-1B13-4DD7-9D78-7CC27E0CBD8B}" type="presOf" srcId="{591FCCCE-86AD-469B-A905-0F77461FA99B}" destId="{89B94A85-C999-49B4-8660-5750587416D1}" srcOrd="0" destOrd="0" presId="urn:microsoft.com/office/officeart/2005/8/layout/chevron2"/>
    <dgm:cxn modelId="{19385A84-3A1F-4E83-BBA9-13636F8358D4}" type="presOf" srcId="{6D6FBD01-7832-4377-B7EE-9C710903CAE6}" destId="{72C8493C-8FA6-458F-81CD-5EE1BAD39183}" srcOrd="0" destOrd="1" presId="urn:microsoft.com/office/officeart/2005/8/layout/chevron2"/>
    <dgm:cxn modelId="{52ACF07C-1574-4462-A74F-26C39C417DF5}" type="presOf" srcId="{A83542A5-A03E-4AD3-ADCA-1E38AC1E6C2F}" destId="{99025BF2-E487-4B81-B948-8C19DEDCEDBA}" srcOrd="0" destOrd="1" presId="urn:microsoft.com/office/officeart/2005/8/layout/chevron2"/>
    <dgm:cxn modelId="{C9C5BD3F-9E1A-4828-9883-6F25E9486215}" srcId="{B1AEE9CE-3ED3-4D3D-8964-2F1FCD143670}" destId="{1D02FE73-13A0-45FA-AEFA-70EA4160AFDD}" srcOrd="0" destOrd="0" parTransId="{6DF3BB71-87ED-4C45-AC3C-A5EF778A6411}" sibTransId="{57789DC5-3E54-476E-9CE4-B167304E07DD}"/>
    <dgm:cxn modelId="{0603011A-771E-4A3F-ACD0-AA8C3C59E6FD}" type="presOf" srcId="{1D02FE73-13A0-45FA-AEFA-70EA4160AFDD}" destId="{99025BF2-E487-4B81-B948-8C19DEDCEDBA}" srcOrd="0" destOrd="0" presId="urn:microsoft.com/office/officeart/2005/8/layout/chevron2"/>
    <dgm:cxn modelId="{103FA063-FB44-46FC-A6CE-44AF51D04ED0}" type="presOf" srcId="{FBB80C2D-9D88-40EA-ADBA-BEA8DB72B3F2}" destId="{99025BF2-E487-4B81-B948-8C19DEDCEDBA}" srcOrd="0" destOrd="2" presId="urn:microsoft.com/office/officeart/2005/8/layout/chevron2"/>
    <dgm:cxn modelId="{2EA1F4A0-3104-43BD-9190-BE6B59126D2E}" type="presOf" srcId="{B1AEE9CE-3ED3-4D3D-8964-2F1FCD143670}" destId="{19218FEC-F4B5-4E13-8CCA-9DF5E1D951C0}" srcOrd="0" destOrd="0" presId="urn:microsoft.com/office/officeart/2005/8/layout/chevron2"/>
    <dgm:cxn modelId="{38CAC215-8287-4366-A794-BFC48F901980}" srcId="{591FCCCE-86AD-469B-A905-0F77461FA99B}" destId="{B1AEE9CE-3ED3-4D3D-8964-2F1FCD143670}" srcOrd="0" destOrd="0" parTransId="{A6B5B160-EC22-455F-A34F-BD7C14F37729}" sibTransId="{E67DE089-1DF8-46E2-93E2-C730AF3E6550}"/>
    <dgm:cxn modelId="{F65025A8-638A-44EB-99B0-C289355D3DF0}" srcId="{4EF955B4-F6D2-4A2F-B226-1F7512790040}" destId="{6D6FBD01-7832-4377-B7EE-9C710903CAE6}" srcOrd="1" destOrd="0" parTransId="{161BC572-F021-48D5-AAC8-D30D7F0DA2A4}" sibTransId="{3C345E5C-581A-43D4-A818-126907B63461}"/>
    <dgm:cxn modelId="{BD183CC6-C1AC-4D11-9479-45193B5D29C4}" srcId="{B1AEE9CE-3ED3-4D3D-8964-2F1FCD143670}" destId="{FBB80C2D-9D88-40EA-ADBA-BEA8DB72B3F2}" srcOrd="2" destOrd="0" parTransId="{A91BD5BD-E022-41FA-8350-0D914A49308B}" sibTransId="{892E943E-EEAB-44AF-900C-7E7831E4E8CE}"/>
    <dgm:cxn modelId="{8B439975-4F80-421C-9F43-B9990F5FB61C}" srcId="{B1AEE9CE-3ED3-4D3D-8964-2F1FCD143670}" destId="{A83542A5-A03E-4AD3-ADCA-1E38AC1E6C2F}" srcOrd="1" destOrd="0" parTransId="{D911FCD5-48A5-4F04-A72F-F72349337DA8}" sibTransId="{9F76C719-9A8C-46BE-AD3E-96683CC720F5}"/>
    <dgm:cxn modelId="{F64E06BD-14A1-47D2-A9FA-5FF969FFC099}" type="presParOf" srcId="{89B94A85-C999-49B4-8660-5750587416D1}" destId="{DA65D630-C2F3-4907-A539-8648836AFBB7}" srcOrd="0" destOrd="0" presId="urn:microsoft.com/office/officeart/2005/8/layout/chevron2"/>
    <dgm:cxn modelId="{FFA82EB9-5500-407B-A0AB-41C443278A92}" type="presParOf" srcId="{DA65D630-C2F3-4907-A539-8648836AFBB7}" destId="{19218FEC-F4B5-4E13-8CCA-9DF5E1D951C0}" srcOrd="0" destOrd="0" presId="urn:microsoft.com/office/officeart/2005/8/layout/chevron2"/>
    <dgm:cxn modelId="{CC1E07B1-D0F8-4A53-A59E-8A4F323DF7BE}" type="presParOf" srcId="{DA65D630-C2F3-4907-A539-8648836AFBB7}" destId="{99025BF2-E487-4B81-B948-8C19DEDCEDBA}" srcOrd="1" destOrd="0" presId="urn:microsoft.com/office/officeart/2005/8/layout/chevron2"/>
    <dgm:cxn modelId="{E60C8A6C-04C6-42FD-A4E1-3219664B1E58}" type="presParOf" srcId="{89B94A85-C999-49B4-8660-5750587416D1}" destId="{EC23D0DC-CD6A-41B3-8E1C-987280313882}" srcOrd="1" destOrd="0" presId="urn:microsoft.com/office/officeart/2005/8/layout/chevron2"/>
    <dgm:cxn modelId="{4924C1C6-FF11-4DBD-9FF9-3A711C008F42}" type="presParOf" srcId="{89B94A85-C999-49B4-8660-5750587416D1}" destId="{A9DCFFCE-084A-4138-9AD6-7A70F5677F26}" srcOrd="2" destOrd="0" presId="urn:microsoft.com/office/officeart/2005/8/layout/chevron2"/>
    <dgm:cxn modelId="{255C9B10-F313-483C-8770-A4B7FA12D6BA}" type="presParOf" srcId="{A9DCFFCE-084A-4138-9AD6-7A70F5677F26}" destId="{1166E8C3-80B8-4905-8C4E-8612E5BFEBE7}" srcOrd="0" destOrd="0" presId="urn:microsoft.com/office/officeart/2005/8/layout/chevron2"/>
    <dgm:cxn modelId="{DA25BC42-BC3D-47F9-AA49-DB86EAC18C11}" type="presParOf" srcId="{A9DCFFCE-084A-4138-9AD6-7A70F5677F26}" destId="{72C8493C-8FA6-458F-81CD-5EE1BAD391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BD2BD-8B5A-486A-B9BF-F95BB94052C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7E6CA7-3D53-48C2-A96C-BDDF47C194B0}">
      <dgm:prSet phldrT="[Text]"/>
      <dgm:spPr/>
      <dgm:t>
        <a:bodyPr/>
        <a:lstStyle/>
        <a:p>
          <a:r>
            <a:rPr lang="en-US" dirty="0" err="1"/>
            <a:t>Susunan</a:t>
          </a:r>
          <a:r>
            <a:rPr lang="en-US" dirty="0"/>
            <a:t> </a:t>
          </a:r>
          <a:r>
            <a:rPr lang="en-US" dirty="0" err="1"/>
            <a:t>Pengadilan</a:t>
          </a:r>
          <a:r>
            <a:rPr lang="en-US" dirty="0"/>
            <a:t> </a:t>
          </a:r>
          <a:r>
            <a:rPr lang="en-US" dirty="0" err="1"/>
            <a:t>Pajak</a:t>
          </a:r>
          <a:endParaRPr lang="en-US" dirty="0"/>
        </a:p>
      </dgm:t>
    </dgm:pt>
    <dgm:pt modelId="{1543B6D3-AF49-4201-844C-805D105C0B99}" type="parTrans" cxnId="{D3859D23-BB7E-44CF-8D61-7F71E0FCF58E}">
      <dgm:prSet/>
      <dgm:spPr/>
      <dgm:t>
        <a:bodyPr/>
        <a:lstStyle/>
        <a:p>
          <a:endParaRPr lang="en-US"/>
        </a:p>
      </dgm:t>
    </dgm:pt>
    <dgm:pt modelId="{E3BAF4F8-3BCF-4B7A-B036-A1D6C7BC557B}" type="sibTrans" cxnId="{D3859D23-BB7E-44CF-8D61-7F71E0FCF58E}">
      <dgm:prSet/>
      <dgm:spPr/>
      <dgm:t>
        <a:bodyPr/>
        <a:lstStyle/>
        <a:p>
          <a:endParaRPr lang="en-US"/>
        </a:p>
      </dgm:t>
    </dgm:pt>
    <dgm:pt modelId="{DC5D9AA3-7C2E-4A24-9FF9-C0F50C2B9C48}">
      <dgm:prSet phldrT="[Text]"/>
      <dgm:spPr/>
      <dgm:t>
        <a:bodyPr/>
        <a:lstStyle/>
        <a:p>
          <a:r>
            <a:rPr lang="en-US" dirty="0" err="1"/>
            <a:t>Pimpinan</a:t>
          </a:r>
          <a:endParaRPr lang="en-US" dirty="0"/>
        </a:p>
        <a:p>
          <a:r>
            <a:rPr lang="en-US" dirty="0"/>
            <a:t>- </a:t>
          </a:r>
          <a:r>
            <a:rPr lang="en-US" dirty="0" err="1"/>
            <a:t>Ketua</a:t>
          </a:r>
          <a:endParaRPr lang="en-US" dirty="0"/>
        </a:p>
        <a:p>
          <a:r>
            <a:rPr lang="en-US" dirty="0"/>
            <a:t>- Wakil </a:t>
          </a:r>
          <a:r>
            <a:rPr lang="en-US" dirty="0" err="1"/>
            <a:t>Ketua</a:t>
          </a:r>
          <a:r>
            <a:rPr lang="en-US" dirty="0"/>
            <a:t> (</a:t>
          </a:r>
          <a:r>
            <a:rPr lang="en-US" dirty="0" err="1"/>
            <a:t>maks</a:t>
          </a:r>
          <a:r>
            <a:rPr lang="en-US" dirty="0"/>
            <a:t>. 5 org)</a:t>
          </a:r>
        </a:p>
      </dgm:t>
    </dgm:pt>
    <dgm:pt modelId="{D50E93E2-4B85-4747-B065-3D0C44845E06}" type="parTrans" cxnId="{6757E9AB-488A-4C67-9749-4CBEB9636625}">
      <dgm:prSet/>
      <dgm:spPr/>
      <dgm:t>
        <a:bodyPr/>
        <a:lstStyle/>
        <a:p>
          <a:endParaRPr lang="en-US"/>
        </a:p>
      </dgm:t>
    </dgm:pt>
    <dgm:pt modelId="{65604CC3-8883-4921-AF89-77A306697B31}" type="sibTrans" cxnId="{6757E9AB-488A-4C67-9749-4CBEB9636625}">
      <dgm:prSet/>
      <dgm:spPr/>
      <dgm:t>
        <a:bodyPr/>
        <a:lstStyle/>
        <a:p>
          <a:endParaRPr lang="en-US"/>
        </a:p>
      </dgm:t>
    </dgm:pt>
    <dgm:pt modelId="{3ECE603C-BF7F-4C99-956A-ADA5D1E6445F}">
      <dgm:prSet phldrT="[Text]"/>
      <dgm:spPr/>
      <dgm:t>
        <a:bodyPr/>
        <a:lstStyle/>
        <a:p>
          <a:r>
            <a:rPr lang="en-US" dirty="0"/>
            <a:t>Hakim </a:t>
          </a:r>
          <a:r>
            <a:rPr lang="en-US" dirty="0" err="1"/>
            <a:t>Anggota</a:t>
          </a:r>
          <a:endParaRPr lang="en-US" dirty="0"/>
        </a:p>
      </dgm:t>
    </dgm:pt>
    <dgm:pt modelId="{1D857723-6187-406D-9430-1952D2948937}" type="parTrans" cxnId="{1FEFC4A7-6CCB-4FC8-9CCC-14F761E74F91}">
      <dgm:prSet/>
      <dgm:spPr/>
      <dgm:t>
        <a:bodyPr/>
        <a:lstStyle/>
        <a:p>
          <a:endParaRPr lang="en-US"/>
        </a:p>
      </dgm:t>
    </dgm:pt>
    <dgm:pt modelId="{62C7C51E-3276-4B82-966F-186F7E74F1DD}" type="sibTrans" cxnId="{1FEFC4A7-6CCB-4FC8-9CCC-14F761E74F91}">
      <dgm:prSet/>
      <dgm:spPr/>
      <dgm:t>
        <a:bodyPr/>
        <a:lstStyle/>
        <a:p>
          <a:endParaRPr lang="en-US"/>
        </a:p>
      </dgm:t>
    </dgm:pt>
    <dgm:pt modelId="{2F68EA32-B8C0-4D23-AABE-3B30885E262E}">
      <dgm:prSet phldrT="[Text]"/>
      <dgm:spPr/>
      <dgm:t>
        <a:bodyPr/>
        <a:lstStyle/>
        <a:p>
          <a:r>
            <a:rPr lang="en-US" dirty="0" err="1"/>
            <a:t>Panitera</a:t>
          </a:r>
          <a:endParaRPr lang="en-US" dirty="0"/>
        </a:p>
      </dgm:t>
    </dgm:pt>
    <dgm:pt modelId="{25E6DD1F-A719-4B79-9426-D453C72F97F6}" type="parTrans" cxnId="{58806DF6-96F3-4CFA-AD49-6245A76EFBCC}">
      <dgm:prSet/>
      <dgm:spPr/>
      <dgm:t>
        <a:bodyPr/>
        <a:lstStyle/>
        <a:p>
          <a:endParaRPr lang="en-US"/>
        </a:p>
      </dgm:t>
    </dgm:pt>
    <dgm:pt modelId="{10D3D55A-FDCC-4FE4-9910-E16780EC8D69}" type="sibTrans" cxnId="{58806DF6-96F3-4CFA-AD49-6245A76EFBCC}">
      <dgm:prSet/>
      <dgm:spPr/>
      <dgm:t>
        <a:bodyPr/>
        <a:lstStyle/>
        <a:p>
          <a:endParaRPr lang="en-US"/>
        </a:p>
      </dgm:t>
    </dgm:pt>
    <dgm:pt modelId="{5CA27D94-F64C-41B7-A6EC-96604DE7D3E1}">
      <dgm:prSet/>
      <dgm:spPr/>
      <dgm:t>
        <a:bodyPr/>
        <a:lstStyle/>
        <a:p>
          <a:r>
            <a:rPr lang="en-US" dirty="0" err="1"/>
            <a:t>Sekretraris</a:t>
          </a:r>
          <a:endParaRPr lang="en-US" dirty="0"/>
        </a:p>
      </dgm:t>
    </dgm:pt>
    <dgm:pt modelId="{AD73EA0C-5EDE-49CC-BF29-00F17C3589BB}" type="parTrans" cxnId="{D0EE493D-DF62-4C25-A05E-859D1A4C32FA}">
      <dgm:prSet/>
      <dgm:spPr/>
      <dgm:t>
        <a:bodyPr/>
        <a:lstStyle/>
        <a:p>
          <a:endParaRPr lang="en-US"/>
        </a:p>
      </dgm:t>
    </dgm:pt>
    <dgm:pt modelId="{49773379-8A38-4886-9F3D-3DC349B17BEC}" type="sibTrans" cxnId="{D0EE493D-DF62-4C25-A05E-859D1A4C32FA}">
      <dgm:prSet/>
      <dgm:spPr/>
      <dgm:t>
        <a:bodyPr/>
        <a:lstStyle/>
        <a:p>
          <a:endParaRPr lang="en-US"/>
        </a:p>
      </dgm:t>
    </dgm:pt>
    <dgm:pt modelId="{ADFADAFE-579E-412E-8C76-9F2277D11653}" type="pres">
      <dgm:prSet presAssocID="{092BD2BD-8B5A-486A-B9BF-F95BB94052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627DD-2643-4A4A-B040-5D6FB0798AFB}" type="pres">
      <dgm:prSet presAssocID="{4D7E6CA7-3D53-48C2-A96C-BDDF47C194B0}" presName="centerShape" presStyleLbl="node0" presStyleIdx="0" presStyleCnt="1"/>
      <dgm:spPr/>
      <dgm:t>
        <a:bodyPr/>
        <a:lstStyle/>
        <a:p>
          <a:endParaRPr lang="en-US"/>
        </a:p>
      </dgm:t>
    </dgm:pt>
    <dgm:pt modelId="{0B9A6C1E-49B2-4E01-9946-8AE9E7904FAA}" type="pres">
      <dgm:prSet presAssocID="{D50E93E2-4B85-4747-B065-3D0C44845E06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ED481841-FA8E-4CEE-97D3-A1C3ABDE38A8}" type="pres">
      <dgm:prSet presAssocID="{DC5D9AA3-7C2E-4A24-9FF9-C0F50C2B9C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DBBDF-A577-4167-BCDE-FB2BA26FAACD}" type="pres">
      <dgm:prSet presAssocID="{1D857723-6187-406D-9430-1952D294893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C53BCD54-53F8-4C7D-97D6-8E5A25D0DD18}" type="pres">
      <dgm:prSet presAssocID="{3ECE603C-BF7F-4C99-956A-ADA5D1E644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52804-6DCF-4B6C-AB99-CA4AE97B6473}" type="pres">
      <dgm:prSet presAssocID="{AD73EA0C-5EDE-49CC-BF29-00F17C3589B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DAE535C-7476-4DB0-B651-1E478DC30E16}" type="pres">
      <dgm:prSet presAssocID="{5CA27D94-F64C-41B7-A6EC-96604DE7D3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727FF-EF4A-4406-8AD0-20D7458FA9B5}" type="pres">
      <dgm:prSet presAssocID="{25E6DD1F-A719-4B79-9426-D453C72F97F6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84E1FF22-7E1A-4E6A-A7FD-0C296D913B0E}" type="pres">
      <dgm:prSet presAssocID="{2F68EA32-B8C0-4D23-AABE-3B30885E26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5EAB73-CF4D-468A-B075-065FFB18A694}" type="presOf" srcId="{092BD2BD-8B5A-486A-B9BF-F95BB94052C3}" destId="{ADFADAFE-579E-412E-8C76-9F2277D11653}" srcOrd="0" destOrd="0" presId="urn:microsoft.com/office/officeart/2005/8/layout/radial4"/>
    <dgm:cxn modelId="{6757E9AB-488A-4C67-9749-4CBEB9636625}" srcId="{4D7E6CA7-3D53-48C2-A96C-BDDF47C194B0}" destId="{DC5D9AA3-7C2E-4A24-9FF9-C0F50C2B9C48}" srcOrd="0" destOrd="0" parTransId="{D50E93E2-4B85-4747-B065-3D0C44845E06}" sibTransId="{65604CC3-8883-4921-AF89-77A306697B31}"/>
    <dgm:cxn modelId="{BDD43A8E-DBA8-4D58-98EA-F5453702BBFE}" type="presOf" srcId="{AD73EA0C-5EDE-49CC-BF29-00F17C3589BB}" destId="{B7F52804-6DCF-4B6C-AB99-CA4AE97B6473}" srcOrd="0" destOrd="0" presId="urn:microsoft.com/office/officeart/2005/8/layout/radial4"/>
    <dgm:cxn modelId="{58806DF6-96F3-4CFA-AD49-6245A76EFBCC}" srcId="{4D7E6CA7-3D53-48C2-A96C-BDDF47C194B0}" destId="{2F68EA32-B8C0-4D23-AABE-3B30885E262E}" srcOrd="3" destOrd="0" parTransId="{25E6DD1F-A719-4B79-9426-D453C72F97F6}" sibTransId="{10D3D55A-FDCC-4FE4-9910-E16780EC8D69}"/>
    <dgm:cxn modelId="{1FEFC4A7-6CCB-4FC8-9CCC-14F761E74F91}" srcId="{4D7E6CA7-3D53-48C2-A96C-BDDF47C194B0}" destId="{3ECE603C-BF7F-4C99-956A-ADA5D1E6445F}" srcOrd="1" destOrd="0" parTransId="{1D857723-6187-406D-9430-1952D2948937}" sibTransId="{62C7C51E-3276-4B82-966F-186F7E74F1DD}"/>
    <dgm:cxn modelId="{B0B094EC-A5D3-4A54-9B0F-3B271773E775}" type="presOf" srcId="{5CA27D94-F64C-41B7-A6EC-96604DE7D3E1}" destId="{5DAE535C-7476-4DB0-B651-1E478DC30E16}" srcOrd="0" destOrd="0" presId="urn:microsoft.com/office/officeart/2005/8/layout/radial4"/>
    <dgm:cxn modelId="{503E3880-2CDE-468E-805E-A8BF076AF9FC}" type="presOf" srcId="{DC5D9AA3-7C2E-4A24-9FF9-C0F50C2B9C48}" destId="{ED481841-FA8E-4CEE-97D3-A1C3ABDE38A8}" srcOrd="0" destOrd="0" presId="urn:microsoft.com/office/officeart/2005/8/layout/radial4"/>
    <dgm:cxn modelId="{D0EE493D-DF62-4C25-A05E-859D1A4C32FA}" srcId="{4D7E6CA7-3D53-48C2-A96C-BDDF47C194B0}" destId="{5CA27D94-F64C-41B7-A6EC-96604DE7D3E1}" srcOrd="2" destOrd="0" parTransId="{AD73EA0C-5EDE-49CC-BF29-00F17C3589BB}" sibTransId="{49773379-8A38-4886-9F3D-3DC349B17BEC}"/>
    <dgm:cxn modelId="{0772EA5D-42FE-49DB-AFA5-4DEE46312551}" type="presOf" srcId="{25E6DD1F-A719-4B79-9426-D453C72F97F6}" destId="{A62727FF-EF4A-4406-8AD0-20D7458FA9B5}" srcOrd="0" destOrd="0" presId="urn:microsoft.com/office/officeart/2005/8/layout/radial4"/>
    <dgm:cxn modelId="{D3859D23-BB7E-44CF-8D61-7F71E0FCF58E}" srcId="{092BD2BD-8B5A-486A-B9BF-F95BB94052C3}" destId="{4D7E6CA7-3D53-48C2-A96C-BDDF47C194B0}" srcOrd="0" destOrd="0" parTransId="{1543B6D3-AF49-4201-844C-805D105C0B99}" sibTransId="{E3BAF4F8-3BCF-4B7A-B036-A1D6C7BC557B}"/>
    <dgm:cxn modelId="{99E208C2-5830-4E69-AB68-E869CD545079}" type="presOf" srcId="{4D7E6CA7-3D53-48C2-A96C-BDDF47C194B0}" destId="{86D627DD-2643-4A4A-B040-5D6FB0798AFB}" srcOrd="0" destOrd="0" presId="urn:microsoft.com/office/officeart/2005/8/layout/radial4"/>
    <dgm:cxn modelId="{28E4EF03-4A5F-4DBD-A66D-511452610F4D}" type="presOf" srcId="{D50E93E2-4B85-4747-B065-3D0C44845E06}" destId="{0B9A6C1E-49B2-4E01-9946-8AE9E7904FAA}" srcOrd="0" destOrd="0" presId="urn:microsoft.com/office/officeart/2005/8/layout/radial4"/>
    <dgm:cxn modelId="{DF2D1429-CA19-479A-B71C-5EBD1540F213}" type="presOf" srcId="{2F68EA32-B8C0-4D23-AABE-3B30885E262E}" destId="{84E1FF22-7E1A-4E6A-A7FD-0C296D913B0E}" srcOrd="0" destOrd="0" presId="urn:microsoft.com/office/officeart/2005/8/layout/radial4"/>
    <dgm:cxn modelId="{F38A1962-3774-42F2-8FBE-651E440D60A1}" type="presOf" srcId="{1D857723-6187-406D-9430-1952D2948937}" destId="{56FDBBDF-A577-4167-BCDE-FB2BA26FAACD}" srcOrd="0" destOrd="0" presId="urn:microsoft.com/office/officeart/2005/8/layout/radial4"/>
    <dgm:cxn modelId="{E4109FE4-40FA-4A8A-8A22-934F9A6A7041}" type="presOf" srcId="{3ECE603C-BF7F-4C99-956A-ADA5D1E6445F}" destId="{C53BCD54-53F8-4C7D-97D6-8E5A25D0DD18}" srcOrd="0" destOrd="0" presId="urn:microsoft.com/office/officeart/2005/8/layout/radial4"/>
    <dgm:cxn modelId="{485FABD9-1D11-48CE-9BE1-ADE94B621865}" type="presParOf" srcId="{ADFADAFE-579E-412E-8C76-9F2277D11653}" destId="{86D627DD-2643-4A4A-B040-5D6FB0798AFB}" srcOrd="0" destOrd="0" presId="urn:microsoft.com/office/officeart/2005/8/layout/radial4"/>
    <dgm:cxn modelId="{3C40268F-8002-4165-A6E7-05D763F5A5F8}" type="presParOf" srcId="{ADFADAFE-579E-412E-8C76-9F2277D11653}" destId="{0B9A6C1E-49B2-4E01-9946-8AE9E7904FAA}" srcOrd="1" destOrd="0" presId="urn:microsoft.com/office/officeart/2005/8/layout/radial4"/>
    <dgm:cxn modelId="{A1557F71-A52A-410A-8317-D454BD07A555}" type="presParOf" srcId="{ADFADAFE-579E-412E-8C76-9F2277D11653}" destId="{ED481841-FA8E-4CEE-97D3-A1C3ABDE38A8}" srcOrd="2" destOrd="0" presId="urn:microsoft.com/office/officeart/2005/8/layout/radial4"/>
    <dgm:cxn modelId="{AB4D4104-6183-4F7E-A267-069F4A080570}" type="presParOf" srcId="{ADFADAFE-579E-412E-8C76-9F2277D11653}" destId="{56FDBBDF-A577-4167-BCDE-FB2BA26FAACD}" srcOrd="3" destOrd="0" presId="urn:microsoft.com/office/officeart/2005/8/layout/radial4"/>
    <dgm:cxn modelId="{96459961-BE13-4E00-A653-9EDE87681015}" type="presParOf" srcId="{ADFADAFE-579E-412E-8C76-9F2277D11653}" destId="{C53BCD54-53F8-4C7D-97D6-8E5A25D0DD18}" srcOrd="4" destOrd="0" presId="urn:microsoft.com/office/officeart/2005/8/layout/radial4"/>
    <dgm:cxn modelId="{9C5E7E65-DA66-4235-9FD3-808985DDCF42}" type="presParOf" srcId="{ADFADAFE-579E-412E-8C76-9F2277D11653}" destId="{B7F52804-6DCF-4B6C-AB99-CA4AE97B6473}" srcOrd="5" destOrd="0" presId="urn:microsoft.com/office/officeart/2005/8/layout/radial4"/>
    <dgm:cxn modelId="{001AA5D6-DEB7-4D10-8BEE-04E996EDDBBA}" type="presParOf" srcId="{ADFADAFE-579E-412E-8C76-9F2277D11653}" destId="{5DAE535C-7476-4DB0-B651-1E478DC30E16}" srcOrd="6" destOrd="0" presId="urn:microsoft.com/office/officeart/2005/8/layout/radial4"/>
    <dgm:cxn modelId="{7E98711E-0C79-4D67-8AA5-EFFFB1D94ED8}" type="presParOf" srcId="{ADFADAFE-579E-412E-8C76-9F2277D11653}" destId="{A62727FF-EF4A-4406-8AD0-20D7458FA9B5}" srcOrd="7" destOrd="0" presId="urn:microsoft.com/office/officeart/2005/8/layout/radial4"/>
    <dgm:cxn modelId="{3EABD5C1-0CB7-482D-81CA-681BEEB4099C}" type="presParOf" srcId="{ADFADAFE-579E-412E-8C76-9F2277D11653}" destId="{84E1FF22-7E1A-4E6A-A7FD-0C296D913B0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FC6FC-CBAA-4A29-9310-EF005C3035E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22E76-907B-476E-978D-9D21BEAF4B60}">
      <dgm:prSet phldrT="[Text]"/>
      <dgm:spPr/>
      <dgm:t>
        <a:bodyPr/>
        <a:lstStyle/>
        <a:p>
          <a:r>
            <a:rPr lang="en-US" dirty="0" err="1"/>
            <a:t>Ketua</a:t>
          </a:r>
          <a:r>
            <a:rPr lang="en-US" dirty="0"/>
            <a:t>, Wakil </a:t>
          </a:r>
          <a:r>
            <a:rPr lang="en-US" dirty="0" err="1"/>
            <a:t>Ketua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Hakim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bersumpah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berjanji</a:t>
          </a:r>
          <a:r>
            <a:rPr lang="en-US" dirty="0"/>
            <a:t> </a:t>
          </a:r>
          <a:r>
            <a:rPr lang="en-US" dirty="0" err="1"/>
            <a:t>menurut</a:t>
          </a:r>
          <a:r>
            <a:rPr lang="en-US" dirty="0"/>
            <a:t> </a:t>
          </a:r>
          <a:r>
            <a:rPr lang="en-US" dirty="0" err="1"/>
            <a:t>agamanya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kepercayaannya</a:t>
          </a:r>
          <a:endParaRPr lang="en-US" dirty="0"/>
        </a:p>
      </dgm:t>
    </dgm:pt>
    <dgm:pt modelId="{70FF4820-D277-4586-BD5F-BAF79E76A961}" type="parTrans" cxnId="{33C69791-1C6E-42DC-8974-AD47D13D9923}">
      <dgm:prSet/>
      <dgm:spPr/>
      <dgm:t>
        <a:bodyPr/>
        <a:lstStyle/>
        <a:p>
          <a:endParaRPr lang="en-US"/>
        </a:p>
      </dgm:t>
    </dgm:pt>
    <dgm:pt modelId="{8ECF5DFF-8B51-4CB0-A590-9F33FAB8FDFA}" type="sibTrans" cxnId="{33C69791-1C6E-42DC-8974-AD47D13D9923}">
      <dgm:prSet/>
      <dgm:spPr/>
      <dgm:t>
        <a:bodyPr/>
        <a:lstStyle/>
        <a:p>
          <a:endParaRPr lang="en-US"/>
        </a:p>
      </dgm:t>
    </dgm:pt>
    <dgm:pt modelId="{7D43FF60-CF15-4144-B507-4057D63796C9}">
      <dgm:prSet phldrT="[Text]"/>
      <dgm:spPr/>
      <dgm:t>
        <a:bodyPr/>
        <a:lstStyle/>
        <a:p>
          <a:r>
            <a:rPr lang="en-US" dirty="0"/>
            <a:t>WNI</a:t>
          </a:r>
        </a:p>
      </dgm:t>
    </dgm:pt>
    <dgm:pt modelId="{046D4C43-B9D5-4C2C-B410-3DCC1469CFA2}" type="parTrans" cxnId="{F191E294-3EF6-4818-B5DB-768C5A96F28A}">
      <dgm:prSet/>
      <dgm:spPr/>
      <dgm:t>
        <a:bodyPr/>
        <a:lstStyle/>
        <a:p>
          <a:endParaRPr lang="en-US"/>
        </a:p>
      </dgm:t>
    </dgm:pt>
    <dgm:pt modelId="{49AE5E35-1200-4D56-B30B-6A0A5FC0692A}" type="sibTrans" cxnId="{F191E294-3EF6-4818-B5DB-768C5A96F28A}">
      <dgm:prSet/>
      <dgm:spPr/>
      <dgm:t>
        <a:bodyPr/>
        <a:lstStyle/>
        <a:p>
          <a:endParaRPr lang="en-US"/>
        </a:p>
      </dgm:t>
    </dgm:pt>
    <dgm:pt modelId="{B4DBE2A7-FA7A-4321-838C-1D938D52C4BB}">
      <dgm:prSet phldrT="[Text]"/>
      <dgm:spPr/>
      <dgm:t>
        <a:bodyPr/>
        <a:lstStyle/>
        <a:p>
          <a:r>
            <a:rPr lang="en-US" dirty="0" err="1"/>
            <a:t>Berumur</a:t>
          </a:r>
          <a:r>
            <a:rPr lang="en-US" dirty="0"/>
            <a:t> paling </a:t>
          </a:r>
          <a:r>
            <a:rPr lang="en-US" dirty="0" err="1"/>
            <a:t>rendah</a:t>
          </a:r>
          <a:r>
            <a:rPr lang="en-US" dirty="0"/>
            <a:t> 45 </a:t>
          </a:r>
          <a:r>
            <a:rPr lang="en-US" dirty="0" err="1"/>
            <a:t>thn</a:t>
          </a:r>
          <a:r>
            <a:rPr lang="en-US" dirty="0"/>
            <a:t>   </a:t>
          </a:r>
        </a:p>
      </dgm:t>
    </dgm:pt>
    <dgm:pt modelId="{FF7082B8-91BF-442A-A805-CD99CD7FA77F}" type="parTrans" cxnId="{434A3664-1904-4180-A50C-8DA3334766E2}">
      <dgm:prSet/>
      <dgm:spPr/>
      <dgm:t>
        <a:bodyPr/>
        <a:lstStyle/>
        <a:p>
          <a:endParaRPr lang="en-US"/>
        </a:p>
      </dgm:t>
    </dgm:pt>
    <dgm:pt modelId="{6F27DB4D-78DF-42A4-BE31-FFA51128A05B}" type="sibTrans" cxnId="{434A3664-1904-4180-A50C-8DA3334766E2}">
      <dgm:prSet/>
      <dgm:spPr/>
      <dgm:t>
        <a:bodyPr/>
        <a:lstStyle/>
        <a:p>
          <a:endParaRPr lang="en-US"/>
        </a:p>
      </dgm:t>
    </dgm:pt>
    <dgm:pt modelId="{3C864922-E9C1-429D-A72F-4BC9AD67627B}">
      <dgm:prSet phldrT="[Text]"/>
      <dgm:spPr/>
      <dgm:t>
        <a:bodyPr/>
        <a:lstStyle/>
        <a:p>
          <a:r>
            <a:rPr lang="en-US" dirty="0" err="1"/>
            <a:t>Berwibawa</a:t>
          </a:r>
          <a:r>
            <a:rPr lang="en-US" dirty="0"/>
            <a:t>, </a:t>
          </a:r>
          <a:r>
            <a:rPr lang="en-US" dirty="0" err="1"/>
            <a:t>jujur</a:t>
          </a:r>
          <a:r>
            <a:rPr lang="en-US" dirty="0"/>
            <a:t>, </a:t>
          </a:r>
          <a:r>
            <a:rPr lang="en-US" dirty="0" err="1"/>
            <a:t>adil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berkelakuan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tercela</a:t>
          </a:r>
          <a:endParaRPr lang="en-US" dirty="0"/>
        </a:p>
      </dgm:t>
    </dgm:pt>
    <dgm:pt modelId="{1FB7600D-D82A-4578-89EA-FEF4FCEDA921}" type="parTrans" cxnId="{FA706521-54CC-4176-9D09-50E06ED8A0BF}">
      <dgm:prSet/>
      <dgm:spPr/>
      <dgm:t>
        <a:bodyPr/>
        <a:lstStyle/>
        <a:p>
          <a:endParaRPr lang="en-US"/>
        </a:p>
      </dgm:t>
    </dgm:pt>
    <dgm:pt modelId="{8F485DD0-DAAE-4F57-A06A-B0DE09AB8BC4}" type="sibTrans" cxnId="{FA706521-54CC-4176-9D09-50E06ED8A0BF}">
      <dgm:prSet/>
      <dgm:spPr/>
      <dgm:t>
        <a:bodyPr/>
        <a:lstStyle/>
        <a:p>
          <a:endParaRPr lang="en-US"/>
        </a:p>
      </dgm:t>
    </dgm:pt>
    <dgm:pt modelId="{7E9A242B-46AD-42D9-AB27-BE6310C6093B}">
      <dgm:prSet phldrT="[Text]"/>
      <dgm:spPr/>
      <dgm:t>
        <a:bodyPr/>
        <a:lstStyle/>
        <a:p>
          <a:r>
            <a:rPr lang="en-US" dirty="0"/>
            <a:t>B</a:t>
          </a:r>
          <a:r>
            <a:rPr lang="fi-FI" dirty="0"/>
            <a:t>ertakwa kepada Tuhan Yang Maha Esa</a:t>
          </a:r>
          <a:r>
            <a:rPr lang="en-US" dirty="0"/>
            <a:t>  </a:t>
          </a:r>
        </a:p>
      </dgm:t>
    </dgm:pt>
    <dgm:pt modelId="{9E14963A-9FE8-42E8-9378-803783F17F3D}" type="parTrans" cxnId="{1153E69A-825B-4B31-A939-D6CF266E01D9}">
      <dgm:prSet/>
      <dgm:spPr/>
      <dgm:t>
        <a:bodyPr/>
        <a:lstStyle/>
        <a:p>
          <a:endParaRPr lang="en-US"/>
        </a:p>
      </dgm:t>
    </dgm:pt>
    <dgm:pt modelId="{2CA1A20C-C36B-447B-AC15-6C5E3148F067}" type="sibTrans" cxnId="{1153E69A-825B-4B31-A939-D6CF266E01D9}">
      <dgm:prSet/>
      <dgm:spPr/>
      <dgm:t>
        <a:bodyPr/>
        <a:lstStyle/>
        <a:p>
          <a:endParaRPr lang="en-US"/>
        </a:p>
      </dgm:t>
    </dgm:pt>
    <dgm:pt modelId="{EAF4046D-F8F4-49D4-977A-A66BB4FB2C88}">
      <dgm:prSet phldrT="[Text]"/>
      <dgm:spPr/>
      <dgm:t>
        <a:bodyPr/>
        <a:lstStyle/>
        <a:p>
          <a:r>
            <a:rPr lang="en-US" dirty="0" err="1"/>
            <a:t>Setia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Pancasila </a:t>
          </a:r>
          <a:r>
            <a:rPr lang="en-US" dirty="0" err="1"/>
            <a:t>dan</a:t>
          </a:r>
          <a:r>
            <a:rPr lang="en-US" dirty="0"/>
            <a:t> UUD 1945 </a:t>
          </a:r>
        </a:p>
      </dgm:t>
    </dgm:pt>
    <dgm:pt modelId="{0D4B8801-B29D-4727-B2C7-672DFAFB7BD7}" type="parTrans" cxnId="{429E709B-55D6-4BB0-A00C-D1AB0AAAF3A3}">
      <dgm:prSet/>
      <dgm:spPr/>
      <dgm:t>
        <a:bodyPr/>
        <a:lstStyle/>
        <a:p>
          <a:endParaRPr lang="en-US"/>
        </a:p>
      </dgm:t>
    </dgm:pt>
    <dgm:pt modelId="{70AFE9FF-0327-4144-A4F0-9F1BAFF0CCE0}" type="sibTrans" cxnId="{429E709B-55D6-4BB0-A00C-D1AB0AAAF3A3}">
      <dgm:prSet/>
      <dgm:spPr/>
      <dgm:t>
        <a:bodyPr/>
        <a:lstStyle/>
        <a:p>
          <a:endParaRPr lang="en-US"/>
        </a:p>
      </dgm:t>
    </dgm:pt>
    <dgm:pt modelId="{0160CC9F-2256-4EA2-BA11-42356AA1BCDD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pernah</a:t>
          </a:r>
          <a:r>
            <a:rPr lang="en-US" dirty="0"/>
            <a:t> </a:t>
          </a:r>
          <a:r>
            <a:rPr lang="en-US" dirty="0" err="1"/>
            <a:t>terlibat</a:t>
          </a:r>
          <a:r>
            <a:rPr lang="en-US" dirty="0"/>
            <a:t> dalam </a:t>
          </a:r>
          <a:r>
            <a:rPr lang="en-US" dirty="0" err="1"/>
            <a:t>kegiatan</a:t>
          </a:r>
          <a:r>
            <a:rPr lang="en-US" dirty="0"/>
            <a:t> yang </a:t>
          </a:r>
          <a:r>
            <a:rPr lang="en-US" dirty="0" err="1"/>
            <a:t>mengkhianati</a:t>
          </a:r>
          <a:r>
            <a:rPr lang="en-US" dirty="0"/>
            <a:t> NKRI yang </a:t>
          </a:r>
          <a:r>
            <a:rPr lang="en-US" dirty="0" err="1"/>
            <a:t>berdasarkan</a:t>
          </a:r>
          <a:r>
            <a:rPr lang="en-US" dirty="0"/>
            <a:t> Pancasila </a:t>
          </a:r>
          <a:r>
            <a:rPr lang="en-US" dirty="0" err="1"/>
            <a:t>dan</a:t>
          </a:r>
          <a:r>
            <a:rPr lang="en-US" dirty="0"/>
            <a:t> UUD 1945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terlibat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terlarang</a:t>
          </a:r>
          <a:endParaRPr lang="en-US" dirty="0"/>
        </a:p>
      </dgm:t>
    </dgm:pt>
    <dgm:pt modelId="{22CF488E-0B7D-4618-9447-CF8A76249FDD}" type="parTrans" cxnId="{4472B8B4-842E-42D4-A689-523AB3749EEA}">
      <dgm:prSet/>
      <dgm:spPr/>
      <dgm:t>
        <a:bodyPr/>
        <a:lstStyle/>
        <a:p>
          <a:endParaRPr lang="en-US"/>
        </a:p>
      </dgm:t>
    </dgm:pt>
    <dgm:pt modelId="{DE361C25-5230-4F66-97A9-6182A0837BD7}" type="sibTrans" cxnId="{4472B8B4-842E-42D4-A689-523AB3749EEA}">
      <dgm:prSet/>
      <dgm:spPr/>
      <dgm:t>
        <a:bodyPr/>
        <a:lstStyle/>
        <a:p>
          <a:endParaRPr lang="en-US"/>
        </a:p>
      </dgm:t>
    </dgm:pt>
    <dgm:pt modelId="{1BF94275-26CC-43E1-AAEA-E17CF40E7AB7}">
      <dgm:prSet phldrT="[Text]"/>
      <dgm:spPr/>
      <dgm:t>
        <a:bodyPr/>
        <a:lstStyle/>
        <a:p>
          <a:r>
            <a:rPr lang="en-US" dirty="0" err="1"/>
            <a:t>Mempunyai</a:t>
          </a:r>
          <a:r>
            <a:rPr lang="en-US" dirty="0"/>
            <a:t> </a:t>
          </a:r>
          <a:r>
            <a:rPr lang="en-US" dirty="0" err="1"/>
            <a:t>keahlian</a:t>
          </a:r>
          <a:r>
            <a:rPr lang="en-US" dirty="0"/>
            <a:t> di </a:t>
          </a:r>
          <a:r>
            <a:rPr lang="en-US" dirty="0" err="1"/>
            <a:t>bidang</a:t>
          </a:r>
          <a:r>
            <a:rPr lang="en-US" dirty="0"/>
            <a:t> </a:t>
          </a:r>
          <a:r>
            <a:rPr lang="en-US" dirty="0" err="1"/>
            <a:t>perpajakan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berijazah</a:t>
          </a:r>
          <a:r>
            <a:rPr lang="en-US" dirty="0"/>
            <a:t> </a:t>
          </a:r>
          <a:r>
            <a:rPr lang="en-US" dirty="0" err="1"/>
            <a:t>sarjana</a:t>
          </a:r>
          <a:r>
            <a:rPr lang="en-US" dirty="0"/>
            <a:t> hokum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sarjana</a:t>
          </a:r>
          <a:r>
            <a:rPr lang="en-US" dirty="0"/>
            <a:t> lain </a:t>
          </a:r>
        </a:p>
      </dgm:t>
    </dgm:pt>
    <dgm:pt modelId="{7B1433E0-130F-42D2-BA23-9C1C4E7875C4}" type="parTrans" cxnId="{F3630C48-C4BF-434C-979F-FDCC26CD0060}">
      <dgm:prSet/>
      <dgm:spPr/>
      <dgm:t>
        <a:bodyPr/>
        <a:lstStyle/>
        <a:p>
          <a:endParaRPr lang="en-US"/>
        </a:p>
      </dgm:t>
    </dgm:pt>
    <dgm:pt modelId="{580E4D04-0457-4FDE-8D29-D0CAD8A4B8D6}" type="sibTrans" cxnId="{F3630C48-C4BF-434C-979F-FDCC26CD0060}">
      <dgm:prSet/>
      <dgm:spPr/>
      <dgm:t>
        <a:bodyPr/>
        <a:lstStyle/>
        <a:p>
          <a:endParaRPr lang="en-US"/>
        </a:p>
      </dgm:t>
    </dgm:pt>
    <dgm:pt modelId="{1443071B-3B5B-4C0F-946E-D8D341EDAE0B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pernah</a:t>
          </a:r>
          <a:r>
            <a:rPr lang="en-US" dirty="0"/>
            <a:t> </a:t>
          </a:r>
          <a:r>
            <a:rPr lang="en-US" dirty="0" err="1"/>
            <a:t>dipidana</a:t>
          </a:r>
          <a:r>
            <a:rPr lang="en-US" dirty="0"/>
            <a:t> Karena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tindak</a:t>
          </a:r>
          <a:r>
            <a:rPr lang="en-US" dirty="0"/>
            <a:t> </a:t>
          </a:r>
          <a:r>
            <a:rPr lang="en-US" dirty="0" err="1"/>
            <a:t>pidana</a:t>
          </a:r>
          <a:r>
            <a:rPr lang="en-US" dirty="0"/>
            <a:t> </a:t>
          </a:r>
          <a:r>
            <a:rPr lang="en-US" dirty="0" err="1"/>
            <a:t>kejahatan</a:t>
          </a:r>
          <a:endParaRPr lang="en-US" dirty="0"/>
        </a:p>
      </dgm:t>
    </dgm:pt>
    <dgm:pt modelId="{E1DB4CFF-BB97-4EBF-AE57-5D9AD5B4EA2C}" type="parTrans" cxnId="{34142FC2-0EAF-4CC7-9299-D360AB73CAEF}">
      <dgm:prSet/>
      <dgm:spPr/>
      <dgm:t>
        <a:bodyPr/>
        <a:lstStyle/>
        <a:p>
          <a:endParaRPr lang="en-US"/>
        </a:p>
      </dgm:t>
    </dgm:pt>
    <dgm:pt modelId="{A5609CFF-DCDC-4C46-99BC-5F0AB28AA19E}" type="sibTrans" cxnId="{34142FC2-0EAF-4CC7-9299-D360AB73CAEF}">
      <dgm:prSet/>
      <dgm:spPr/>
      <dgm:t>
        <a:bodyPr/>
        <a:lstStyle/>
        <a:p>
          <a:endParaRPr lang="en-US"/>
        </a:p>
      </dgm:t>
    </dgm:pt>
    <dgm:pt modelId="{D2669698-060F-4857-98C7-1BD18DB6DDB9}">
      <dgm:prSet phldrT="[Text]"/>
      <dgm:spPr/>
      <dgm:t>
        <a:bodyPr/>
        <a:lstStyle/>
        <a:p>
          <a:r>
            <a:rPr lang="en-US" dirty="0" err="1"/>
            <a:t>Sehat</a:t>
          </a:r>
          <a:r>
            <a:rPr lang="en-US" dirty="0"/>
            <a:t> </a:t>
          </a:r>
          <a:r>
            <a:rPr lang="en-US" dirty="0" err="1"/>
            <a:t>jasmani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rohani</a:t>
          </a:r>
          <a:endParaRPr lang="en-US" dirty="0"/>
        </a:p>
      </dgm:t>
    </dgm:pt>
    <dgm:pt modelId="{AC21E8C0-F859-44B9-88FC-881CC493D70C}" type="parTrans" cxnId="{6A41CB10-8D2F-4EDA-B719-3D20CDB772FA}">
      <dgm:prSet/>
      <dgm:spPr/>
      <dgm:t>
        <a:bodyPr/>
        <a:lstStyle/>
        <a:p>
          <a:endParaRPr lang="en-US"/>
        </a:p>
      </dgm:t>
    </dgm:pt>
    <dgm:pt modelId="{C0919A5E-C472-4EBA-B800-F1CBB3E21F7D}" type="sibTrans" cxnId="{6A41CB10-8D2F-4EDA-B719-3D20CDB772FA}">
      <dgm:prSet/>
      <dgm:spPr/>
      <dgm:t>
        <a:bodyPr/>
        <a:lstStyle/>
        <a:p>
          <a:endParaRPr lang="en-US"/>
        </a:p>
      </dgm:t>
    </dgm:pt>
    <dgm:pt modelId="{EE24E97D-C9B1-440B-8E41-48771F2EDAAA}" type="pres">
      <dgm:prSet presAssocID="{885FC6FC-CBAA-4A29-9310-EF005C3035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EA4A18C-95D0-41DF-AB9E-7D7ECC50961A}" type="pres">
      <dgm:prSet presAssocID="{96922E76-907B-476E-978D-9D21BEAF4B60}" presName="thickLine" presStyleLbl="alignNode1" presStyleIdx="0" presStyleCnt="1"/>
      <dgm:spPr/>
    </dgm:pt>
    <dgm:pt modelId="{09FBC697-7105-49AD-BF3A-370B4253447C}" type="pres">
      <dgm:prSet presAssocID="{96922E76-907B-476E-978D-9D21BEAF4B60}" presName="horz1" presStyleCnt="0"/>
      <dgm:spPr/>
    </dgm:pt>
    <dgm:pt modelId="{765F0F5B-8EB3-4C4D-AC51-96DC0B4CACB3}" type="pres">
      <dgm:prSet presAssocID="{96922E76-907B-476E-978D-9D21BEAF4B60}" presName="tx1" presStyleLbl="revTx" presStyleIdx="0" presStyleCnt="10"/>
      <dgm:spPr/>
      <dgm:t>
        <a:bodyPr/>
        <a:lstStyle/>
        <a:p>
          <a:endParaRPr lang="en-US"/>
        </a:p>
      </dgm:t>
    </dgm:pt>
    <dgm:pt modelId="{13151745-F97D-49F1-84C3-142419980B92}" type="pres">
      <dgm:prSet presAssocID="{96922E76-907B-476E-978D-9D21BEAF4B60}" presName="vert1" presStyleCnt="0"/>
      <dgm:spPr/>
    </dgm:pt>
    <dgm:pt modelId="{A010AB70-BDB3-4467-9A5B-E48EE4745D37}" type="pres">
      <dgm:prSet presAssocID="{7D43FF60-CF15-4144-B507-4057D63796C9}" presName="vertSpace2a" presStyleCnt="0"/>
      <dgm:spPr/>
    </dgm:pt>
    <dgm:pt modelId="{D4D35FBB-CCF2-4499-8210-C14F40AAE009}" type="pres">
      <dgm:prSet presAssocID="{7D43FF60-CF15-4144-B507-4057D63796C9}" presName="horz2" presStyleCnt="0"/>
      <dgm:spPr/>
    </dgm:pt>
    <dgm:pt modelId="{C3D635E0-F605-4A18-824E-2D493601D04B}" type="pres">
      <dgm:prSet presAssocID="{7D43FF60-CF15-4144-B507-4057D63796C9}" presName="horzSpace2" presStyleCnt="0"/>
      <dgm:spPr/>
    </dgm:pt>
    <dgm:pt modelId="{C813375B-C282-4917-BED7-DC0A5FFD19B7}" type="pres">
      <dgm:prSet presAssocID="{7D43FF60-CF15-4144-B507-4057D63796C9}" presName="tx2" presStyleLbl="revTx" presStyleIdx="1" presStyleCnt="10"/>
      <dgm:spPr/>
      <dgm:t>
        <a:bodyPr/>
        <a:lstStyle/>
        <a:p>
          <a:endParaRPr lang="en-US"/>
        </a:p>
      </dgm:t>
    </dgm:pt>
    <dgm:pt modelId="{83102896-84B8-4A18-9F14-F5997705C019}" type="pres">
      <dgm:prSet presAssocID="{7D43FF60-CF15-4144-B507-4057D63796C9}" presName="vert2" presStyleCnt="0"/>
      <dgm:spPr/>
    </dgm:pt>
    <dgm:pt modelId="{C3EBB223-A245-47E5-9501-C7DD3556BE96}" type="pres">
      <dgm:prSet presAssocID="{7D43FF60-CF15-4144-B507-4057D63796C9}" presName="thinLine2b" presStyleLbl="callout" presStyleIdx="0" presStyleCnt="9"/>
      <dgm:spPr/>
    </dgm:pt>
    <dgm:pt modelId="{CE80A332-5D68-4BB9-9239-7DAD81CC7BAB}" type="pres">
      <dgm:prSet presAssocID="{7D43FF60-CF15-4144-B507-4057D63796C9}" presName="vertSpace2b" presStyleCnt="0"/>
      <dgm:spPr/>
    </dgm:pt>
    <dgm:pt modelId="{7103E3FB-008F-4480-866A-DBD278B15220}" type="pres">
      <dgm:prSet presAssocID="{B4DBE2A7-FA7A-4321-838C-1D938D52C4BB}" presName="horz2" presStyleCnt="0"/>
      <dgm:spPr/>
    </dgm:pt>
    <dgm:pt modelId="{D15FAB03-6672-4FD0-BBC1-04BDEBBEE956}" type="pres">
      <dgm:prSet presAssocID="{B4DBE2A7-FA7A-4321-838C-1D938D52C4BB}" presName="horzSpace2" presStyleCnt="0"/>
      <dgm:spPr/>
    </dgm:pt>
    <dgm:pt modelId="{57E23993-CFAA-4B65-8AB1-A752AD4CAF6C}" type="pres">
      <dgm:prSet presAssocID="{B4DBE2A7-FA7A-4321-838C-1D938D52C4BB}" presName="tx2" presStyleLbl="revTx" presStyleIdx="2" presStyleCnt="10"/>
      <dgm:spPr/>
      <dgm:t>
        <a:bodyPr/>
        <a:lstStyle/>
        <a:p>
          <a:endParaRPr lang="en-US"/>
        </a:p>
      </dgm:t>
    </dgm:pt>
    <dgm:pt modelId="{FA1E7109-0C12-4605-9B00-397E374C09AC}" type="pres">
      <dgm:prSet presAssocID="{B4DBE2A7-FA7A-4321-838C-1D938D52C4BB}" presName="vert2" presStyleCnt="0"/>
      <dgm:spPr/>
    </dgm:pt>
    <dgm:pt modelId="{42FB6453-13E6-4DA4-9180-C9767DC09BFB}" type="pres">
      <dgm:prSet presAssocID="{B4DBE2A7-FA7A-4321-838C-1D938D52C4BB}" presName="thinLine2b" presStyleLbl="callout" presStyleIdx="1" presStyleCnt="9"/>
      <dgm:spPr/>
    </dgm:pt>
    <dgm:pt modelId="{8A1E5F1C-2B73-4CE8-BE1C-F1AC4F954088}" type="pres">
      <dgm:prSet presAssocID="{B4DBE2A7-FA7A-4321-838C-1D938D52C4BB}" presName="vertSpace2b" presStyleCnt="0"/>
      <dgm:spPr/>
    </dgm:pt>
    <dgm:pt modelId="{E0C62896-B10B-4674-94E3-82FC0A678944}" type="pres">
      <dgm:prSet presAssocID="{7E9A242B-46AD-42D9-AB27-BE6310C6093B}" presName="horz2" presStyleCnt="0"/>
      <dgm:spPr/>
    </dgm:pt>
    <dgm:pt modelId="{C43C088E-D38E-4A2E-94DF-ECFEB7CC73BE}" type="pres">
      <dgm:prSet presAssocID="{7E9A242B-46AD-42D9-AB27-BE6310C6093B}" presName="horzSpace2" presStyleCnt="0"/>
      <dgm:spPr/>
    </dgm:pt>
    <dgm:pt modelId="{0B233037-217E-4101-BD84-F655B4A406AD}" type="pres">
      <dgm:prSet presAssocID="{7E9A242B-46AD-42D9-AB27-BE6310C6093B}" presName="tx2" presStyleLbl="revTx" presStyleIdx="3" presStyleCnt="10"/>
      <dgm:spPr/>
      <dgm:t>
        <a:bodyPr/>
        <a:lstStyle/>
        <a:p>
          <a:endParaRPr lang="en-US"/>
        </a:p>
      </dgm:t>
    </dgm:pt>
    <dgm:pt modelId="{B04FD5AF-ED3A-46FA-A833-9B6C41CA78ED}" type="pres">
      <dgm:prSet presAssocID="{7E9A242B-46AD-42D9-AB27-BE6310C6093B}" presName="vert2" presStyleCnt="0"/>
      <dgm:spPr/>
    </dgm:pt>
    <dgm:pt modelId="{BC0367F5-3029-43B5-8C10-DAA825B951EB}" type="pres">
      <dgm:prSet presAssocID="{7E9A242B-46AD-42D9-AB27-BE6310C6093B}" presName="thinLine2b" presStyleLbl="callout" presStyleIdx="2" presStyleCnt="9"/>
      <dgm:spPr/>
    </dgm:pt>
    <dgm:pt modelId="{9B7E3F38-0DFF-480E-B687-7E6D1A4F5629}" type="pres">
      <dgm:prSet presAssocID="{7E9A242B-46AD-42D9-AB27-BE6310C6093B}" presName="vertSpace2b" presStyleCnt="0"/>
      <dgm:spPr/>
    </dgm:pt>
    <dgm:pt modelId="{423C1E43-F35E-4F7A-AAAB-AE1D3C22DB1D}" type="pres">
      <dgm:prSet presAssocID="{EAF4046D-F8F4-49D4-977A-A66BB4FB2C88}" presName="horz2" presStyleCnt="0"/>
      <dgm:spPr/>
    </dgm:pt>
    <dgm:pt modelId="{04432434-ABC9-4D8C-B9CA-16469F9CFFBF}" type="pres">
      <dgm:prSet presAssocID="{EAF4046D-F8F4-49D4-977A-A66BB4FB2C88}" presName="horzSpace2" presStyleCnt="0"/>
      <dgm:spPr/>
    </dgm:pt>
    <dgm:pt modelId="{AB9969E8-2417-441D-A1B4-A616B18A7B87}" type="pres">
      <dgm:prSet presAssocID="{EAF4046D-F8F4-49D4-977A-A66BB4FB2C88}" presName="tx2" presStyleLbl="revTx" presStyleIdx="4" presStyleCnt="10"/>
      <dgm:spPr/>
      <dgm:t>
        <a:bodyPr/>
        <a:lstStyle/>
        <a:p>
          <a:endParaRPr lang="en-US"/>
        </a:p>
      </dgm:t>
    </dgm:pt>
    <dgm:pt modelId="{16B38C78-E547-4069-81E8-31E711443D9A}" type="pres">
      <dgm:prSet presAssocID="{EAF4046D-F8F4-49D4-977A-A66BB4FB2C88}" presName="vert2" presStyleCnt="0"/>
      <dgm:spPr/>
    </dgm:pt>
    <dgm:pt modelId="{8D0068D5-D19A-4C52-AE53-96CE1BE664F4}" type="pres">
      <dgm:prSet presAssocID="{EAF4046D-F8F4-49D4-977A-A66BB4FB2C88}" presName="thinLine2b" presStyleLbl="callout" presStyleIdx="3" presStyleCnt="9"/>
      <dgm:spPr/>
    </dgm:pt>
    <dgm:pt modelId="{967A5D8A-494C-4573-80DF-5C3E4F78EA1E}" type="pres">
      <dgm:prSet presAssocID="{EAF4046D-F8F4-49D4-977A-A66BB4FB2C88}" presName="vertSpace2b" presStyleCnt="0"/>
      <dgm:spPr/>
    </dgm:pt>
    <dgm:pt modelId="{14FF536E-9096-470A-8753-6BDE6A0EB15B}" type="pres">
      <dgm:prSet presAssocID="{0160CC9F-2256-4EA2-BA11-42356AA1BCDD}" presName="horz2" presStyleCnt="0"/>
      <dgm:spPr/>
    </dgm:pt>
    <dgm:pt modelId="{0BFF923A-98BD-41BA-B605-DFEFB37BFE65}" type="pres">
      <dgm:prSet presAssocID="{0160CC9F-2256-4EA2-BA11-42356AA1BCDD}" presName="horzSpace2" presStyleCnt="0"/>
      <dgm:spPr/>
    </dgm:pt>
    <dgm:pt modelId="{6F457EE4-EB47-447F-8767-C94EC6CE16FF}" type="pres">
      <dgm:prSet presAssocID="{0160CC9F-2256-4EA2-BA11-42356AA1BCDD}" presName="tx2" presStyleLbl="revTx" presStyleIdx="5" presStyleCnt="10" custLinFactNeighborX="0"/>
      <dgm:spPr/>
      <dgm:t>
        <a:bodyPr/>
        <a:lstStyle/>
        <a:p>
          <a:endParaRPr lang="en-US"/>
        </a:p>
      </dgm:t>
    </dgm:pt>
    <dgm:pt modelId="{EC515E27-1AD2-476B-A651-DB5CF0AF99D7}" type="pres">
      <dgm:prSet presAssocID="{0160CC9F-2256-4EA2-BA11-42356AA1BCDD}" presName="vert2" presStyleCnt="0"/>
      <dgm:spPr/>
    </dgm:pt>
    <dgm:pt modelId="{2BFD134E-5C5E-475D-A0A0-DFE6B5F21DA4}" type="pres">
      <dgm:prSet presAssocID="{0160CC9F-2256-4EA2-BA11-42356AA1BCDD}" presName="thinLine2b" presStyleLbl="callout" presStyleIdx="4" presStyleCnt="9"/>
      <dgm:spPr/>
    </dgm:pt>
    <dgm:pt modelId="{19A41E30-59F6-4D17-A1E0-A9D593403972}" type="pres">
      <dgm:prSet presAssocID="{0160CC9F-2256-4EA2-BA11-42356AA1BCDD}" presName="vertSpace2b" presStyleCnt="0"/>
      <dgm:spPr/>
    </dgm:pt>
    <dgm:pt modelId="{BED47E2A-9EAF-4A22-AA38-F1C1D3A4B3AA}" type="pres">
      <dgm:prSet presAssocID="{1BF94275-26CC-43E1-AAEA-E17CF40E7AB7}" presName="horz2" presStyleCnt="0"/>
      <dgm:spPr/>
    </dgm:pt>
    <dgm:pt modelId="{E955A32C-B021-42D9-849A-92820D63166E}" type="pres">
      <dgm:prSet presAssocID="{1BF94275-26CC-43E1-AAEA-E17CF40E7AB7}" presName="horzSpace2" presStyleCnt="0"/>
      <dgm:spPr/>
    </dgm:pt>
    <dgm:pt modelId="{3E0C8823-86F1-4CF2-B766-0878937D67D2}" type="pres">
      <dgm:prSet presAssocID="{1BF94275-26CC-43E1-AAEA-E17CF40E7AB7}" presName="tx2" presStyleLbl="revTx" presStyleIdx="6" presStyleCnt="10"/>
      <dgm:spPr/>
      <dgm:t>
        <a:bodyPr/>
        <a:lstStyle/>
        <a:p>
          <a:endParaRPr lang="en-US"/>
        </a:p>
      </dgm:t>
    </dgm:pt>
    <dgm:pt modelId="{9C60A9E6-3B8E-4CE9-B6FC-E354B2494E04}" type="pres">
      <dgm:prSet presAssocID="{1BF94275-26CC-43E1-AAEA-E17CF40E7AB7}" presName="vert2" presStyleCnt="0"/>
      <dgm:spPr/>
    </dgm:pt>
    <dgm:pt modelId="{34B1E748-D6D4-408E-B00C-5F89C2F5E627}" type="pres">
      <dgm:prSet presAssocID="{1BF94275-26CC-43E1-AAEA-E17CF40E7AB7}" presName="thinLine2b" presStyleLbl="callout" presStyleIdx="5" presStyleCnt="9"/>
      <dgm:spPr/>
    </dgm:pt>
    <dgm:pt modelId="{5457327D-D1B4-48E7-BEC0-4FD30587D93E}" type="pres">
      <dgm:prSet presAssocID="{1BF94275-26CC-43E1-AAEA-E17CF40E7AB7}" presName="vertSpace2b" presStyleCnt="0"/>
      <dgm:spPr/>
    </dgm:pt>
    <dgm:pt modelId="{1A5BB1E0-CF57-46FD-9B88-2DF746184371}" type="pres">
      <dgm:prSet presAssocID="{3C864922-E9C1-429D-A72F-4BC9AD67627B}" presName="horz2" presStyleCnt="0"/>
      <dgm:spPr/>
    </dgm:pt>
    <dgm:pt modelId="{E2F7B69F-859B-4242-ACF9-4416899B1C06}" type="pres">
      <dgm:prSet presAssocID="{3C864922-E9C1-429D-A72F-4BC9AD67627B}" presName="horzSpace2" presStyleCnt="0"/>
      <dgm:spPr/>
    </dgm:pt>
    <dgm:pt modelId="{3DD00456-7FDD-477D-BE26-3FCB681B520A}" type="pres">
      <dgm:prSet presAssocID="{3C864922-E9C1-429D-A72F-4BC9AD67627B}" presName="tx2" presStyleLbl="revTx" presStyleIdx="7" presStyleCnt="10"/>
      <dgm:spPr/>
      <dgm:t>
        <a:bodyPr/>
        <a:lstStyle/>
        <a:p>
          <a:endParaRPr lang="en-US"/>
        </a:p>
      </dgm:t>
    </dgm:pt>
    <dgm:pt modelId="{F1BB25ED-29BD-4765-BF32-5225AD5D2DE9}" type="pres">
      <dgm:prSet presAssocID="{3C864922-E9C1-429D-A72F-4BC9AD67627B}" presName="vert2" presStyleCnt="0"/>
      <dgm:spPr/>
    </dgm:pt>
    <dgm:pt modelId="{EAB00EB0-93FC-4F5A-A7A3-477D2385B6A4}" type="pres">
      <dgm:prSet presAssocID="{3C864922-E9C1-429D-A72F-4BC9AD67627B}" presName="thinLine2b" presStyleLbl="callout" presStyleIdx="6" presStyleCnt="9"/>
      <dgm:spPr/>
    </dgm:pt>
    <dgm:pt modelId="{5AAD04E1-0464-45E3-A79E-01DAA074FBC0}" type="pres">
      <dgm:prSet presAssocID="{3C864922-E9C1-429D-A72F-4BC9AD67627B}" presName="vertSpace2b" presStyleCnt="0"/>
      <dgm:spPr/>
    </dgm:pt>
    <dgm:pt modelId="{F3D73179-5AF2-48C5-93A9-02E7AA15636E}" type="pres">
      <dgm:prSet presAssocID="{1443071B-3B5B-4C0F-946E-D8D341EDAE0B}" presName="horz2" presStyleCnt="0"/>
      <dgm:spPr/>
    </dgm:pt>
    <dgm:pt modelId="{CEC1E129-7D5E-4E0E-8D81-96ADAB068BAA}" type="pres">
      <dgm:prSet presAssocID="{1443071B-3B5B-4C0F-946E-D8D341EDAE0B}" presName="horzSpace2" presStyleCnt="0"/>
      <dgm:spPr/>
    </dgm:pt>
    <dgm:pt modelId="{7030BAFA-8B0F-461D-AB83-C377A4C356F7}" type="pres">
      <dgm:prSet presAssocID="{1443071B-3B5B-4C0F-946E-D8D341EDAE0B}" presName="tx2" presStyleLbl="revTx" presStyleIdx="8" presStyleCnt="10"/>
      <dgm:spPr/>
      <dgm:t>
        <a:bodyPr/>
        <a:lstStyle/>
        <a:p>
          <a:endParaRPr lang="en-US"/>
        </a:p>
      </dgm:t>
    </dgm:pt>
    <dgm:pt modelId="{8B357BC5-2839-4946-A55C-B1442C8C612A}" type="pres">
      <dgm:prSet presAssocID="{1443071B-3B5B-4C0F-946E-D8D341EDAE0B}" presName="vert2" presStyleCnt="0"/>
      <dgm:spPr/>
    </dgm:pt>
    <dgm:pt modelId="{27F43BF6-E235-4D03-AE50-6F086B973E46}" type="pres">
      <dgm:prSet presAssocID="{1443071B-3B5B-4C0F-946E-D8D341EDAE0B}" presName="thinLine2b" presStyleLbl="callout" presStyleIdx="7" presStyleCnt="9"/>
      <dgm:spPr/>
    </dgm:pt>
    <dgm:pt modelId="{DE7D2D6B-C2F3-4CDC-996D-F25635360B7B}" type="pres">
      <dgm:prSet presAssocID="{1443071B-3B5B-4C0F-946E-D8D341EDAE0B}" presName="vertSpace2b" presStyleCnt="0"/>
      <dgm:spPr/>
    </dgm:pt>
    <dgm:pt modelId="{0C2BE456-3B37-4F1F-91DE-AB9FB022230C}" type="pres">
      <dgm:prSet presAssocID="{D2669698-060F-4857-98C7-1BD18DB6DDB9}" presName="horz2" presStyleCnt="0"/>
      <dgm:spPr/>
    </dgm:pt>
    <dgm:pt modelId="{3BA102D5-6CBA-4154-839C-AA82A4EB4572}" type="pres">
      <dgm:prSet presAssocID="{D2669698-060F-4857-98C7-1BD18DB6DDB9}" presName="horzSpace2" presStyleCnt="0"/>
      <dgm:spPr/>
    </dgm:pt>
    <dgm:pt modelId="{BD6E3CCA-717F-48D7-B6D0-758CB4AA67CD}" type="pres">
      <dgm:prSet presAssocID="{D2669698-060F-4857-98C7-1BD18DB6DDB9}" presName="tx2" presStyleLbl="revTx" presStyleIdx="9" presStyleCnt="10" custLinFactNeighborY="0"/>
      <dgm:spPr/>
      <dgm:t>
        <a:bodyPr/>
        <a:lstStyle/>
        <a:p>
          <a:endParaRPr lang="en-US"/>
        </a:p>
      </dgm:t>
    </dgm:pt>
    <dgm:pt modelId="{DB351A7F-CC22-4A14-BB95-BD7444C3E303}" type="pres">
      <dgm:prSet presAssocID="{D2669698-060F-4857-98C7-1BD18DB6DDB9}" presName="vert2" presStyleCnt="0"/>
      <dgm:spPr/>
    </dgm:pt>
    <dgm:pt modelId="{F4229E71-4E5D-4B42-A2CD-9FD70801FC28}" type="pres">
      <dgm:prSet presAssocID="{D2669698-060F-4857-98C7-1BD18DB6DDB9}" presName="thinLine2b" presStyleLbl="callout" presStyleIdx="8" presStyleCnt="9"/>
      <dgm:spPr/>
    </dgm:pt>
    <dgm:pt modelId="{A01AA964-2964-4044-A878-0984E305E6F5}" type="pres">
      <dgm:prSet presAssocID="{D2669698-060F-4857-98C7-1BD18DB6DDB9}" presName="vertSpace2b" presStyleCnt="0"/>
      <dgm:spPr/>
    </dgm:pt>
  </dgm:ptLst>
  <dgm:cxnLst>
    <dgm:cxn modelId="{6A41CB10-8D2F-4EDA-B719-3D20CDB772FA}" srcId="{96922E76-907B-476E-978D-9D21BEAF4B60}" destId="{D2669698-060F-4857-98C7-1BD18DB6DDB9}" srcOrd="8" destOrd="0" parTransId="{AC21E8C0-F859-44B9-88FC-881CC493D70C}" sibTransId="{C0919A5E-C472-4EBA-B800-F1CBB3E21F7D}"/>
    <dgm:cxn modelId="{4472B8B4-842E-42D4-A689-523AB3749EEA}" srcId="{96922E76-907B-476E-978D-9D21BEAF4B60}" destId="{0160CC9F-2256-4EA2-BA11-42356AA1BCDD}" srcOrd="4" destOrd="0" parTransId="{22CF488E-0B7D-4618-9447-CF8A76249FDD}" sibTransId="{DE361C25-5230-4F66-97A9-6182A0837BD7}"/>
    <dgm:cxn modelId="{33C69791-1C6E-42DC-8974-AD47D13D9923}" srcId="{885FC6FC-CBAA-4A29-9310-EF005C3035E0}" destId="{96922E76-907B-476E-978D-9D21BEAF4B60}" srcOrd="0" destOrd="0" parTransId="{70FF4820-D277-4586-BD5F-BAF79E76A961}" sibTransId="{8ECF5DFF-8B51-4CB0-A590-9F33FAB8FDFA}"/>
    <dgm:cxn modelId="{F191E294-3EF6-4818-B5DB-768C5A96F28A}" srcId="{96922E76-907B-476E-978D-9D21BEAF4B60}" destId="{7D43FF60-CF15-4144-B507-4057D63796C9}" srcOrd="0" destOrd="0" parTransId="{046D4C43-B9D5-4C2C-B410-3DCC1469CFA2}" sibTransId="{49AE5E35-1200-4D56-B30B-6A0A5FC0692A}"/>
    <dgm:cxn modelId="{70F2EF22-76FA-435A-B954-759D039C6C9B}" type="presOf" srcId="{D2669698-060F-4857-98C7-1BD18DB6DDB9}" destId="{BD6E3CCA-717F-48D7-B6D0-758CB4AA67CD}" srcOrd="0" destOrd="0" presId="urn:microsoft.com/office/officeart/2008/layout/LinedList"/>
    <dgm:cxn modelId="{F3630C48-C4BF-434C-979F-FDCC26CD0060}" srcId="{96922E76-907B-476E-978D-9D21BEAF4B60}" destId="{1BF94275-26CC-43E1-AAEA-E17CF40E7AB7}" srcOrd="5" destOrd="0" parTransId="{7B1433E0-130F-42D2-BA23-9C1C4E7875C4}" sibTransId="{580E4D04-0457-4FDE-8D29-D0CAD8A4B8D6}"/>
    <dgm:cxn modelId="{34142FC2-0EAF-4CC7-9299-D360AB73CAEF}" srcId="{96922E76-907B-476E-978D-9D21BEAF4B60}" destId="{1443071B-3B5B-4C0F-946E-D8D341EDAE0B}" srcOrd="7" destOrd="0" parTransId="{E1DB4CFF-BB97-4EBF-AE57-5D9AD5B4EA2C}" sibTransId="{A5609CFF-DCDC-4C46-99BC-5F0AB28AA19E}"/>
    <dgm:cxn modelId="{0F86B569-B3B1-4227-BB32-B64A8DA3C134}" type="presOf" srcId="{7D43FF60-CF15-4144-B507-4057D63796C9}" destId="{C813375B-C282-4917-BED7-DC0A5FFD19B7}" srcOrd="0" destOrd="0" presId="urn:microsoft.com/office/officeart/2008/layout/LinedList"/>
    <dgm:cxn modelId="{3527EB46-ABAD-4370-A06E-2464E5EC6665}" type="presOf" srcId="{1BF94275-26CC-43E1-AAEA-E17CF40E7AB7}" destId="{3E0C8823-86F1-4CF2-B766-0878937D67D2}" srcOrd="0" destOrd="0" presId="urn:microsoft.com/office/officeart/2008/layout/LinedList"/>
    <dgm:cxn modelId="{429E709B-55D6-4BB0-A00C-D1AB0AAAF3A3}" srcId="{96922E76-907B-476E-978D-9D21BEAF4B60}" destId="{EAF4046D-F8F4-49D4-977A-A66BB4FB2C88}" srcOrd="3" destOrd="0" parTransId="{0D4B8801-B29D-4727-B2C7-672DFAFB7BD7}" sibTransId="{70AFE9FF-0327-4144-A4F0-9F1BAFF0CCE0}"/>
    <dgm:cxn modelId="{1153E69A-825B-4B31-A939-D6CF266E01D9}" srcId="{96922E76-907B-476E-978D-9D21BEAF4B60}" destId="{7E9A242B-46AD-42D9-AB27-BE6310C6093B}" srcOrd="2" destOrd="0" parTransId="{9E14963A-9FE8-42E8-9378-803783F17F3D}" sibTransId="{2CA1A20C-C36B-447B-AC15-6C5E3148F067}"/>
    <dgm:cxn modelId="{434A3664-1904-4180-A50C-8DA3334766E2}" srcId="{96922E76-907B-476E-978D-9D21BEAF4B60}" destId="{B4DBE2A7-FA7A-4321-838C-1D938D52C4BB}" srcOrd="1" destOrd="0" parTransId="{FF7082B8-91BF-442A-A805-CD99CD7FA77F}" sibTransId="{6F27DB4D-78DF-42A4-BE31-FFA51128A05B}"/>
    <dgm:cxn modelId="{8B754EAA-8BF0-4EE8-AB57-63D35C89EAB4}" type="presOf" srcId="{B4DBE2A7-FA7A-4321-838C-1D938D52C4BB}" destId="{57E23993-CFAA-4B65-8AB1-A752AD4CAF6C}" srcOrd="0" destOrd="0" presId="urn:microsoft.com/office/officeart/2008/layout/LinedList"/>
    <dgm:cxn modelId="{FA706521-54CC-4176-9D09-50E06ED8A0BF}" srcId="{96922E76-907B-476E-978D-9D21BEAF4B60}" destId="{3C864922-E9C1-429D-A72F-4BC9AD67627B}" srcOrd="6" destOrd="0" parTransId="{1FB7600D-D82A-4578-89EA-FEF4FCEDA921}" sibTransId="{8F485DD0-DAAE-4F57-A06A-B0DE09AB8BC4}"/>
    <dgm:cxn modelId="{F2289707-D8EC-43B1-83AF-24A52757670D}" type="presOf" srcId="{885FC6FC-CBAA-4A29-9310-EF005C3035E0}" destId="{EE24E97D-C9B1-440B-8E41-48771F2EDAAA}" srcOrd="0" destOrd="0" presId="urn:microsoft.com/office/officeart/2008/layout/LinedList"/>
    <dgm:cxn modelId="{223A0DAC-5C53-42EE-B0DB-00B3AD8A86A7}" type="presOf" srcId="{96922E76-907B-476E-978D-9D21BEAF4B60}" destId="{765F0F5B-8EB3-4C4D-AC51-96DC0B4CACB3}" srcOrd="0" destOrd="0" presId="urn:microsoft.com/office/officeart/2008/layout/LinedList"/>
    <dgm:cxn modelId="{CD8B501A-EF71-4A7C-80B2-8BEBAB6E22A1}" type="presOf" srcId="{3C864922-E9C1-429D-A72F-4BC9AD67627B}" destId="{3DD00456-7FDD-477D-BE26-3FCB681B520A}" srcOrd="0" destOrd="0" presId="urn:microsoft.com/office/officeart/2008/layout/LinedList"/>
    <dgm:cxn modelId="{59E2EBE9-ACCA-4FFF-AFF4-E7C904A64255}" type="presOf" srcId="{1443071B-3B5B-4C0F-946E-D8D341EDAE0B}" destId="{7030BAFA-8B0F-461D-AB83-C377A4C356F7}" srcOrd="0" destOrd="0" presId="urn:microsoft.com/office/officeart/2008/layout/LinedList"/>
    <dgm:cxn modelId="{511C5D91-4D91-432C-94E5-40A5EF0FF108}" type="presOf" srcId="{EAF4046D-F8F4-49D4-977A-A66BB4FB2C88}" destId="{AB9969E8-2417-441D-A1B4-A616B18A7B87}" srcOrd="0" destOrd="0" presId="urn:microsoft.com/office/officeart/2008/layout/LinedList"/>
    <dgm:cxn modelId="{15C3FFA7-163A-4B86-BDD3-F66E25228089}" type="presOf" srcId="{7E9A242B-46AD-42D9-AB27-BE6310C6093B}" destId="{0B233037-217E-4101-BD84-F655B4A406AD}" srcOrd="0" destOrd="0" presId="urn:microsoft.com/office/officeart/2008/layout/LinedList"/>
    <dgm:cxn modelId="{54D0E7FC-9724-4563-ABD7-91B9DAAC0D24}" type="presOf" srcId="{0160CC9F-2256-4EA2-BA11-42356AA1BCDD}" destId="{6F457EE4-EB47-447F-8767-C94EC6CE16FF}" srcOrd="0" destOrd="0" presId="urn:microsoft.com/office/officeart/2008/layout/LinedList"/>
    <dgm:cxn modelId="{5856494C-DE1C-4A5A-B15C-901C76ECFB27}" type="presParOf" srcId="{EE24E97D-C9B1-440B-8E41-48771F2EDAAA}" destId="{AEA4A18C-95D0-41DF-AB9E-7D7ECC50961A}" srcOrd="0" destOrd="0" presId="urn:microsoft.com/office/officeart/2008/layout/LinedList"/>
    <dgm:cxn modelId="{7A60FE21-4060-4FB2-AD76-E747F50BDFB9}" type="presParOf" srcId="{EE24E97D-C9B1-440B-8E41-48771F2EDAAA}" destId="{09FBC697-7105-49AD-BF3A-370B4253447C}" srcOrd="1" destOrd="0" presId="urn:microsoft.com/office/officeart/2008/layout/LinedList"/>
    <dgm:cxn modelId="{39E3559B-22CE-46DC-BE63-DAFE07CD345C}" type="presParOf" srcId="{09FBC697-7105-49AD-BF3A-370B4253447C}" destId="{765F0F5B-8EB3-4C4D-AC51-96DC0B4CACB3}" srcOrd="0" destOrd="0" presId="urn:microsoft.com/office/officeart/2008/layout/LinedList"/>
    <dgm:cxn modelId="{ED867487-67F9-4AB7-8C5B-3F788C553765}" type="presParOf" srcId="{09FBC697-7105-49AD-BF3A-370B4253447C}" destId="{13151745-F97D-49F1-84C3-142419980B92}" srcOrd="1" destOrd="0" presId="urn:microsoft.com/office/officeart/2008/layout/LinedList"/>
    <dgm:cxn modelId="{4676149C-9C0A-47F3-95DD-87A8CFEA6BE1}" type="presParOf" srcId="{13151745-F97D-49F1-84C3-142419980B92}" destId="{A010AB70-BDB3-4467-9A5B-E48EE4745D37}" srcOrd="0" destOrd="0" presId="urn:microsoft.com/office/officeart/2008/layout/LinedList"/>
    <dgm:cxn modelId="{AFBA7633-A51A-41FC-A40D-515DA84B1519}" type="presParOf" srcId="{13151745-F97D-49F1-84C3-142419980B92}" destId="{D4D35FBB-CCF2-4499-8210-C14F40AAE009}" srcOrd="1" destOrd="0" presId="urn:microsoft.com/office/officeart/2008/layout/LinedList"/>
    <dgm:cxn modelId="{3B7A5D71-035B-4DC0-A4FB-43B6AEE57795}" type="presParOf" srcId="{D4D35FBB-CCF2-4499-8210-C14F40AAE009}" destId="{C3D635E0-F605-4A18-824E-2D493601D04B}" srcOrd="0" destOrd="0" presId="urn:microsoft.com/office/officeart/2008/layout/LinedList"/>
    <dgm:cxn modelId="{8E0546AF-B221-48D1-91C7-02D56FF93AFF}" type="presParOf" srcId="{D4D35FBB-CCF2-4499-8210-C14F40AAE009}" destId="{C813375B-C282-4917-BED7-DC0A5FFD19B7}" srcOrd="1" destOrd="0" presId="urn:microsoft.com/office/officeart/2008/layout/LinedList"/>
    <dgm:cxn modelId="{4B5D511F-A574-4D32-8E20-F6C6B2A684CD}" type="presParOf" srcId="{D4D35FBB-CCF2-4499-8210-C14F40AAE009}" destId="{83102896-84B8-4A18-9F14-F5997705C019}" srcOrd="2" destOrd="0" presId="urn:microsoft.com/office/officeart/2008/layout/LinedList"/>
    <dgm:cxn modelId="{6868ABE3-07E4-4FDE-A8FE-34945CDEE36E}" type="presParOf" srcId="{13151745-F97D-49F1-84C3-142419980B92}" destId="{C3EBB223-A245-47E5-9501-C7DD3556BE96}" srcOrd="2" destOrd="0" presId="urn:microsoft.com/office/officeart/2008/layout/LinedList"/>
    <dgm:cxn modelId="{EF8D2A37-4CDD-46E1-995D-BB7042FC2BB8}" type="presParOf" srcId="{13151745-F97D-49F1-84C3-142419980B92}" destId="{CE80A332-5D68-4BB9-9239-7DAD81CC7BAB}" srcOrd="3" destOrd="0" presId="urn:microsoft.com/office/officeart/2008/layout/LinedList"/>
    <dgm:cxn modelId="{685FD047-F173-442E-920D-2E66AB917780}" type="presParOf" srcId="{13151745-F97D-49F1-84C3-142419980B92}" destId="{7103E3FB-008F-4480-866A-DBD278B15220}" srcOrd="4" destOrd="0" presId="urn:microsoft.com/office/officeart/2008/layout/LinedList"/>
    <dgm:cxn modelId="{8F8B17F0-E4E2-46FF-B070-26935EE374E2}" type="presParOf" srcId="{7103E3FB-008F-4480-866A-DBD278B15220}" destId="{D15FAB03-6672-4FD0-BBC1-04BDEBBEE956}" srcOrd="0" destOrd="0" presId="urn:microsoft.com/office/officeart/2008/layout/LinedList"/>
    <dgm:cxn modelId="{19A4FAEF-410D-4CD1-A600-15EB577F8144}" type="presParOf" srcId="{7103E3FB-008F-4480-866A-DBD278B15220}" destId="{57E23993-CFAA-4B65-8AB1-A752AD4CAF6C}" srcOrd="1" destOrd="0" presId="urn:microsoft.com/office/officeart/2008/layout/LinedList"/>
    <dgm:cxn modelId="{335ECA35-BB37-4D84-97FE-3150DE214FF5}" type="presParOf" srcId="{7103E3FB-008F-4480-866A-DBD278B15220}" destId="{FA1E7109-0C12-4605-9B00-397E374C09AC}" srcOrd="2" destOrd="0" presId="urn:microsoft.com/office/officeart/2008/layout/LinedList"/>
    <dgm:cxn modelId="{2CEA34FB-59E6-4965-8317-69E15BCA3643}" type="presParOf" srcId="{13151745-F97D-49F1-84C3-142419980B92}" destId="{42FB6453-13E6-4DA4-9180-C9767DC09BFB}" srcOrd="5" destOrd="0" presId="urn:microsoft.com/office/officeart/2008/layout/LinedList"/>
    <dgm:cxn modelId="{646C7AEC-5BFC-4AB0-8F9E-15888C5988F1}" type="presParOf" srcId="{13151745-F97D-49F1-84C3-142419980B92}" destId="{8A1E5F1C-2B73-4CE8-BE1C-F1AC4F954088}" srcOrd="6" destOrd="0" presId="urn:microsoft.com/office/officeart/2008/layout/LinedList"/>
    <dgm:cxn modelId="{46419E0B-3986-4EB8-A1C4-4F44F11FD187}" type="presParOf" srcId="{13151745-F97D-49F1-84C3-142419980B92}" destId="{E0C62896-B10B-4674-94E3-82FC0A678944}" srcOrd="7" destOrd="0" presId="urn:microsoft.com/office/officeart/2008/layout/LinedList"/>
    <dgm:cxn modelId="{D7B6EB6A-2FFE-429E-9995-F25E354C12CB}" type="presParOf" srcId="{E0C62896-B10B-4674-94E3-82FC0A678944}" destId="{C43C088E-D38E-4A2E-94DF-ECFEB7CC73BE}" srcOrd="0" destOrd="0" presId="urn:microsoft.com/office/officeart/2008/layout/LinedList"/>
    <dgm:cxn modelId="{0437E497-90B1-4183-8F86-BB8F32135F33}" type="presParOf" srcId="{E0C62896-B10B-4674-94E3-82FC0A678944}" destId="{0B233037-217E-4101-BD84-F655B4A406AD}" srcOrd="1" destOrd="0" presId="urn:microsoft.com/office/officeart/2008/layout/LinedList"/>
    <dgm:cxn modelId="{F50F21D2-A8CE-4C5F-8B5A-989599222650}" type="presParOf" srcId="{E0C62896-B10B-4674-94E3-82FC0A678944}" destId="{B04FD5AF-ED3A-46FA-A833-9B6C41CA78ED}" srcOrd="2" destOrd="0" presId="urn:microsoft.com/office/officeart/2008/layout/LinedList"/>
    <dgm:cxn modelId="{A35EF43E-E6D2-4F76-B267-C46A465434DE}" type="presParOf" srcId="{13151745-F97D-49F1-84C3-142419980B92}" destId="{BC0367F5-3029-43B5-8C10-DAA825B951EB}" srcOrd="8" destOrd="0" presId="urn:microsoft.com/office/officeart/2008/layout/LinedList"/>
    <dgm:cxn modelId="{4803147C-36E9-4A68-8AD1-C22B953CDF9C}" type="presParOf" srcId="{13151745-F97D-49F1-84C3-142419980B92}" destId="{9B7E3F38-0DFF-480E-B687-7E6D1A4F5629}" srcOrd="9" destOrd="0" presId="urn:microsoft.com/office/officeart/2008/layout/LinedList"/>
    <dgm:cxn modelId="{BDF8623C-4E9D-4964-A08E-5F65E3CE3380}" type="presParOf" srcId="{13151745-F97D-49F1-84C3-142419980B92}" destId="{423C1E43-F35E-4F7A-AAAB-AE1D3C22DB1D}" srcOrd="10" destOrd="0" presId="urn:microsoft.com/office/officeart/2008/layout/LinedList"/>
    <dgm:cxn modelId="{BEA4AB53-1BC1-4241-B867-D863A6787587}" type="presParOf" srcId="{423C1E43-F35E-4F7A-AAAB-AE1D3C22DB1D}" destId="{04432434-ABC9-4D8C-B9CA-16469F9CFFBF}" srcOrd="0" destOrd="0" presId="urn:microsoft.com/office/officeart/2008/layout/LinedList"/>
    <dgm:cxn modelId="{2A7E3BE8-4EF6-4F16-803F-A122880D2BDF}" type="presParOf" srcId="{423C1E43-F35E-4F7A-AAAB-AE1D3C22DB1D}" destId="{AB9969E8-2417-441D-A1B4-A616B18A7B87}" srcOrd="1" destOrd="0" presId="urn:microsoft.com/office/officeart/2008/layout/LinedList"/>
    <dgm:cxn modelId="{2B941DC4-FB99-428F-866C-3C8EEC0FE1C4}" type="presParOf" srcId="{423C1E43-F35E-4F7A-AAAB-AE1D3C22DB1D}" destId="{16B38C78-E547-4069-81E8-31E711443D9A}" srcOrd="2" destOrd="0" presId="urn:microsoft.com/office/officeart/2008/layout/LinedList"/>
    <dgm:cxn modelId="{7A531E8E-3B72-435A-87DF-3EC7F953D5D3}" type="presParOf" srcId="{13151745-F97D-49F1-84C3-142419980B92}" destId="{8D0068D5-D19A-4C52-AE53-96CE1BE664F4}" srcOrd="11" destOrd="0" presId="urn:microsoft.com/office/officeart/2008/layout/LinedList"/>
    <dgm:cxn modelId="{F15D4172-2176-4F99-B114-4E7DB170EC7D}" type="presParOf" srcId="{13151745-F97D-49F1-84C3-142419980B92}" destId="{967A5D8A-494C-4573-80DF-5C3E4F78EA1E}" srcOrd="12" destOrd="0" presId="urn:microsoft.com/office/officeart/2008/layout/LinedList"/>
    <dgm:cxn modelId="{BABC7AF6-FC98-4D07-9E8A-0A6B0573DE76}" type="presParOf" srcId="{13151745-F97D-49F1-84C3-142419980B92}" destId="{14FF536E-9096-470A-8753-6BDE6A0EB15B}" srcOrd="13" destOrd="0" presId="urn:microsoft.com/office/officeart/2008/layout/LinedList"/>
    <dgm:cxn modelId="{682B4570-9C57-4D09-912E-21109E185395}" type="presParOf" srcId="{14FF536E-9096-470A-8753-6BDE6A0EB15B}" destId="{0BFF923A-98BD-41BA-B605-DFEFB37BFE65}" srcOrd="0" destOrd="0" presId="urn:microsoft.com/office/officeart/2008/layout/LinedList"/>
    <dgm:cxn modelId="{FF1D5C90-A3A6-41BA-BE2B-E9B8329A4113}" type="presParOf" srcId="{14FF536E-9096-470A-8753-6BDE6A0EB15B}" destId="{6F457EE4-EB47-447F-8767-C94EC6CE16FF}" srcOrd="1" destOrd="0" presId="urn:microsoft.com/office/officeart/2008/layout/LinedList"/>
    <dgm:cxn modelId="{EC61E7FD-9B79-4706-8F26-BC2F31920A50}" type="presParOf" srcId="{14FF536E-9096-470A-8753-6BDE6A0EB15B}" destId="{EC515E27-1AD2-476B-A651-DB5CF0AF99D7}" srcOrd="2" destOrd="0" presId="urn:microsoft.com/office/officeart/2008/layout/LinedList"/>
    <dgm:cxn modelId="{E6537B09-83F9-4AB6-8898-3F14A99E8C71}" type="presParOf" srcId="{13151745-F97D-49F1-84C3-142419980B92}" destId="{2BFD134E-5C5E-475D-A0A0-DFE6B5F21DA4}" srcOrd="14" destOrd="0" presId="urn:microsoft.com/office/officeart/2008/layout/LinedList"/>
    <dgm:cxn modelId="{5DB611BD-AF55-4248-B897-389D33082C39}" type="presParOf" srcId="{13151745-F97D-49F1-84C3-142419980B92}" destId="{19A41E30-59F6-4D17-A1E0-A9D593403972}" srcOrd="15" destOrd="0" presId="urn:microsoft.com/office/officeart/2008/layout/LinedList"/>
    <dgm:cxn modelId="{B4E2F4F3-23B6-45F9-8548-35B1942B0F00}" type="presParOf" srcId="{13151745-F97D-49F1-84C3-142419980B92}" destId="{BED47E2A-9EAF-4A22-AA38-F1C1D3A4B3AA}" srcOrd="16" destOrd="0" presId="urn:microsoft.com/office/officeart/2008/layout/LinedList"/>
    <dgm:cxn modelId="{00B4E8EE-A6A5-497F-8F9F-CB12A312274C}" type="presParOf" srcId="{BED47E2A-9EAF-4A22-AA38-F1C1D3A4B3AA}" destId="{E955A32C-B021-42D9-849A-92820D63166E}" srcOrd="0" destOrd="0" presId="urn:microsoft.com/office/officeart/2008/layout/LinedList"/>
    <dgm:cxn modelId="{36C04416-CD10-4DD4-91C9-C74179DE7B52}" type="presParOf" srcId="{BED47E2A-9EAF-4A22-AA38-F1C1D3A4B3AA}" destId="{3E0C8823-86F1-4CF2-B766-0878937D67D2}" srcOrd="1" destOrd="0" presId="urn:microsoft.com/office/officeart/2008/layout/LinedList"/>
    <dgm:cxn modelId="{16A8807C-67EE-4F86-B139-DA43E704D182}" type="presParOf" srcId="{BED47E2A-9EAF-4A22-AA38-F1C1D3A4B3AA}" destId="{9C60A9E6-3B8E-4CE9-B6FC-E354B2494E04}" srcOrd="2" destOrd="0" presId="urn:microsoft.com/office/officeart/2008/layout/LinedList"/>
    <dgm:cxn modelId="{2F511722-2706-4A6D-A130-CAE892952804}" type="presParOf" srcId="{13151745-F97D-49F1-84C3-142419980B92}" destId="{34B1E748-D6D4-408E-B00C-5F89C2F5E627}" srcOrd="17" destOrd="0" presId="urn:microsoft.com/office/officeart/2008/layout/LinedList"/>
    <dgm:cxn modelId="{7679CC98-083B-4480-B355-5EE3B1470EBE}" type="presParOf" srcId="{13151745-F97D-49F1-84C3-142419980B92}" destId="{5457327D-D1B4-48E7-BEC0-4FD30587D93E}" srcOrd="18" destOrd="0" presId="urn:microsoft.com/office/officeart/2008/layout/LinedList"/>
    <dgm:cxn modelId="{235A6665-3BC5-4DB8-A64B-371CE5F7E61F}" type="presParOf" srcId="{13151745-F97D-49F1-84C3-142419980B92}" destId="{1A5BB1E0-CF57-46FD-9B88-2DF746184371}" srcOrd="19" destOrd="0" presId="urn:microsoft.com/office/officeart/2008/layout/LinedList"/>
    <dgm:cxn modelId="{A84269A6-17EF-46CE-807E-4F83E2F7AA39}" type="presParOf" srcId="{1A5BB1E0-CF57-46FD-9B88-2DF746184371}" destId="{E2F7B69F-859B-4242-ACF9-4416899B1C06}" srcOrd="0" destOrd="0" presId="urn:microsoft.com/office/officeart/2008/layout/LinedList"/>
    <dgm:cxn modelId="{B2392288-530D-4611-BC21-7D706A70A910}" type="presParOf" srcId="{1A5BB1E0-CF57-46FD-9B88-2DF746184371}" destId="{3DD00456-7FDD-477D-BE26-3FCB681B520A}" srcOrd="1" destOrd="0" presId="urn:microsoft.com/office/officeart/2008/layout/LinedList"/>
    <dgm:cxn modelId="{B0972496-862B-418C-851F-CA259214A442}" type="presParOf" srcId="{1A5BB1E0-CF57-46FD-9B88-2DF746184371}" destId="{F1BB25ED-29BD-4765-BF32-5225AD5D2DE9}" srcOrd="2" destOrd="0" presId="urn:microsoft.com/office/officeart/2008/layout/LinedList"/>
    <dgm:cxn modelId="{037236F0-BF6A-4541-9EA8-4B05F06D009D}" type="presParOf" srcId="{13151745-F97D-49F1-84C3-142419980B92}" destId="{EAB00EB0-93FC-4F5A-A7A3-477D2385B6A4}" srcOrd="20" destOrd="0" presId="urn:microsoft.com/office/officeart/2008/layout/LinedList"/>
    <dgm:cxn modelId="{5534375F-9F6A-4DC8-B8B6-9B2805D9F0C9}" type="presParOf" srcId="{13151745-F97D-49F1-84C3-142419980B92}" destId="{5AAD04E1-0464-45E3-A79E-01DAA074FBC0}" srcOrd="21" destOrd="0" presId="urn:microsoft.com/office/officeart/2008/layout/LinedList"/>
    <dgm:cxn modelId="{C26FD6AE-08CE-4F13-885F-8929E37276D7}" type="presParOf" srcId="{13151745-F97D-49F1-84C3-142419980B92}" destId="{F3D73179-5AF2-48C5-93A9-02E7AA15636E}" srcOrd="22" destOrd="0" presId="urn:microsoft.com/office/officeart/2008/layout/LinedList"/>
    <dgm:cxn modelId="{8222FAF4-A0DB-4EE4-9D5D-4792C26E74B3}" type="presParOf" srcId="{F3D73179-5AF2-48C5-93A9-02E7AA15636E}" destId="{CEC1E129-7D5E-4E0E-8D81-96ADAB068BAA}" srcOrd="0" destOrd="0" presId="urn:microsoft.com/office/officeart/2008/layout/LinedList"/>
    <dgm:cxn modelId="{A50C8051-BDD9-4D45-AF65-90B5E25FB761}" type="presParOf" srcId="{F3D73179-5AF2-48C5-93A9-02E7AA15636E}" destId="{7030BAFA-8B0F-461D-AB83-C377A4C356F7}" srcOrd="1" destOrd="0" presId="urn:microsoft.com/office/officeart/2008/layout/LinedList"/>
    <dgm:cxn modelId="{B4831741-E4A0-4DD0-AD37-BDA98B3371A9}" type="presParOf" srcId="{F3D73179-5AF2-48C5-93A9-02E7AA15636E}" destId="{8B357BC5-2839-4946-A55C-B1442C8C612A}" srcOrd="2" destOrd="0" presId="urn:microsoft.com/office/officeart/2008/layout/LinedList"/>
    <dgm:cxn modelId="{205202D4-46F4-4547-B06C-ABA5250BDA42}" type="presParOf" srcId="{13151745-F97D-49F1-84C3-142419980B92}" destId="{27F43BF6-E235-4D03-AE50-6F086B973E46}" srcOrd="23" destOrd="0" presId="urn:microsoft.com/office/officeart/2008/layout/LinedList"/>
    <dgm:cxn modelId="{9B9D4F48-876F-468D-A294-A62A101595EF}" type="presParOf" srcId="{13151745-F97D-49F1-84C3-142419980B92}" destId="{DE7D2D6B-C2F3-4CDC-996D-F25635360B7B}" srcOrd="24" destOrd="0" presId="urn:microsoft.com/office/officeart/2008/layout/LinedList"/>
    <dgm:cxn modelId="{1D33D97A-6507-46ED-B411-DCD3D8079E22}" type="presParOf" srcId="{13151745-F97D-49F1-84C3-142419980B92}" destId="{0C2BE456-3B37-4F1F-91DE-AB9FB022230C}" srcOrd="25" destOrd="0" presId="urn:microsoft.com/office/officeart/2008/layout/LinedList"/>
    <dgm:cxn modelId="{C113D2D5-F9CE-4578-AB64-887BA07527DE}" type="presParOf" srcId="{0C2BE456-3B37-4F1F-91DE-AB9FB022230C}" destId="{3BA102D5-6CBA-4154-839C-AA82A4EB4572}" srcOrd="0" destOrd="0" presId="urn:microsoft.com/office/officeart/2008/layout/LinedList"/>
    <dgm:cxn modelId="{70D99932-EE50-4185-8802-A0F39BAB858A}" type="presParOf" srcId="{0C2BE456-3B37-4F1F-91DE-AB9FB022230C}" destId="{BD6E3CCA-717F-48D7-B6D0-758CB4AA67CD}" srcOrd="1" destOrd="0" presId="urn:microsoft.com/office/officeart/2008/layout/LinedList"/>
    <dgm:cxn modelId="{6B5D5C9B-02F5-41D5-A4F8-48D349B51E29}" type="presParOf" srcId="{0C2BE456-3B37-4F1F-91DE-AB9FB022230C}" destId="{DB351A7F-CC22-4A14-BB95-BD7444C3E303}" srcOrd="2" destOrd="0" presId="urn:microsoft.com/office/officeart/2008/layout/LinedList"/>
    <dgm:cxn modelId="{018A2780-0C08-4939-9D22-A3E6814F2DBE}" type="presParOf" srcId="{13151745-F97D-49F1-84C3-142419980B92}" destId="{F4229E71-4E5D-4B42-A2CD-9FD70801FC28}" srcOrd="26" destOrd="0" presId="urn:microsoft.com/office/officeart/2008/layout/LinedList"/>
    <dgm:cxn modelId="{5FC04168-45A6-4EC5-9255-5709224831C0}" type="presParOf" srcId="{13151745-F97D-49F1-84C3-142419980B92}" destId="{A01AA964-2964-4044-A878-0984E305E6F5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5FC6FC-CBAA-4A29-9310-EF005C3035E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22E76-907B-476E-978D-9D21BEAF4B60}">
      <dgm:prSet phldrT="[Text]"/>
      <dgm:spPr/>
      <dgm:t>
        <a:bodyPr/>
        <a:lstStyle/>
        <a:p>
          <a:r>
            <a:rPr lang="en-US" dirty="0" smtClean="0"/>
            <a:t>Sekretaris/</a:t>
          </a:r>
          <a:r>
            <a:rPr lang="en-US" dirty="0" err="1" smtClean="0"/>
            <a:t>Wakil</a:t>
          </a:r>
          <a:r>
            <a:rPr lang="en-US" dirty="0" smtClean="0"/>
            <a:t> Sekretaris/Sekretaris </a:t>
          </a:r>
          <a:r>
            <a:rPr lang="en-US" dirty="0" err="1" smtClean="0"/>
            <a:t>Pengganti</a:t>
          </a:r>
          <a:r>
            <a:rPr lang="en-US" dirty="0" smtClean="0"/>
            <a:t> </a:t>
          </a:r>
          <a:r>
            <a:rPr lang="en-US" dirty="0" err="1" smtClean="0"/>
            <a:t>wajib</a:t>
          </a:r>
          <a:r>
            <a:rPr lang="en-US" dirty="0" smtClean="0"/>
            <a:t> </a:t>
          </a:r>
          <a:r>
            <a:rPr lang="en-US" dirty="0" err="1" smtClean="0"/>
            <a:t>diambil</a:t>
          </a:r>
          <a:r>
            <a:rPr lang="en-US" dirty="0" smtClean="0"/>
            <a:t> </a:t>
          </a:r>
          <a:r>
            <a:rPr lang="en-US" dirty="0" err="1" smtClean="0"/>
            <a:t>sumpah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janjinya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Ketua</a:t>
          </a:r>
          <a:endParaRPr lang="en-US" dirty="0"/>
        </a:p>
      </dgm:t>
    </dgm:pt>
    <dgm:pt modelId="{70FF4820-D277-4586-BD5F-BAF79E76A961}" type="parTrans" cxnId="{33C69791-1C6E-42DC-8974-AD47D13D9923}">
      <dgm:prSet/>
      <dgm:spPr/>
      <dgm:t>
        <a:bodyPr/>
        <a:lstStyle/>
        <a:p>
          <a:endParaRPr lang="en-US"/>
        </a:p>
      </dgm:t>
    </dgm:pt>
    <dgm:pt modelId="{8ECF5DFF-8B51-4CB0-A590-9F33FAB8FDFA}" type="sibTrans" cxnId="{33C69791-1C6E-42DC-8974-AD47D13D9923}">
      <dgm:prSet/>
      <dgm:spPr/>
      <dgm:t>
        <a:bodyPr/>
        <a:lstStyle/>
        <a:p>
          <a:endParaRPr lang="en-US"/>
        </a:p>
      </dgm:t>
    </dgm:pt>
    <dgm:pt modelId="{7D43FF60-CF15-4144-B507-4057D63796C9}">
      <dgm:prSet phldrT="[Text]"/>
      <dgm:spPr/>
      <dgm:t>
        <a:bodyPr/>
        <a:lstStyle/>
        <a:p>
          <a:r>
            <a:rPr lang="en-US" dirty="0"/>
            <a:t>WNI</a:t>
          </a:r>
        </a:p>
      </dgm:t>
    </dgm:pt>
    <dgm:pt modelId="{046D4C43-B9D5-4C2C-B410-3DCC1469CFA2}" type="parTrans" cxnId="{F191E294-3EF6-4818-B5DB-768C5A96F28A}">
      <dgm:prSet/>
      <dgm:spPr/>
      <dgm:t>
        <a:bodyPr/>
        <a:lstStyle/>
        <a:p>
          <a:endParaRPr lang="en-US"/>
        </a:p>
      </dgm:t>
    </dgm:pt>
    <dgm:pt modelId="{49AE5E35-1200-4D56-B30B-6A0A5FC0692A}" type="sibTrans" cxnId="{F191E294-3EF6-4818-B5DB-768C5A96F28A}">
      <dgm:prSet/>
      <dgm:spPr/>
      <dgm:t>
        <a:bodyPr/>
        <a:lstStyle/>
        <a:p>
          <a:endParaRPr lang="en-US"/>
        </a:p>
      </dgm:t>
    </dgm:pt>
    <dgm:pt modelId="{7E9A242B-46AD-42D9-AB27-BE6310C6093B}">
      <dgm:prSet phldrT="[Text]"/>
      <dgm:spPr/>
      <dgm:t>
        <a:bodyPr/>
        <a:lstStyle/>
        <a:p>
          <a:r>
            <a:rPr lang="en-US" dirty="0"/>
            <a:t>B</a:t>
          </a:r>
          <a:r>
            <a:rPr lang="fi-FI" dirty="0"/>
            <a:t>ertakwa kepada Tuhan Yang Maha Esa</a:t>
          </a:r>
          <a:r>
            <a:rPr lang="en-US" dirty="0"/>
            <a:t>  </a:t>
          </a:r>
        </a:p>
      </dgm:t>
    </dgm:pt>
    <dgm:pt modelId="{9E14963A-9FE8-42E8-9378-803783F17F3D}" type="parTrans" cxnId="{1153E69A-825B-4B31-A939-D6CF266E01D9}">
      <dgm:prSet/>
      <dgm:spPr/>
      <dgm:t>
        <a:bodyPr/>
        <a:lstStyle/>
        <a:p>
          <a:endParaRPr lang="en-US"/>
        </a:p>
      </dgm:t>
    </dgm:pt>
    <dgm:pt modelId="{2CA1A20C-C36B-447B-AC15-6C5E3148F067}" type="sibTrans" cxnId="{1153E69A-825B-4B31-A939-D6CF266E01D9}">
      <dgm:prSet/>
      <dgm:spPr/>
      <dgm:t>
        <a:bodyPr/>
        <a:lstStyle/>
        <a:p>
          <a:endParaRPr lang="en-US"/>
        </a:p>
      </dgm:t>
    </dgm:pt>
    <dgm:pt modelId="{EAF4046D-F8F4-49D4-977A-A66BB4FB2C88}">
      <dgm:prSet phldrT="[Text]"/>
      <dgm:spPr/>
      <dgm:t>
        <a:bodyPr/>
        <a:lstStyle/>
        <a:p>
          <a:r>
            <a:rPr lang="en-US" dirty="0" err="1"/>
            <a:t>Setia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Pancasila </a:t>
          </a:r>
          <a:r>
            <a:rPr lang="en-US" dirty="0" err="1"/>
            <a:t>dan</a:t>
          </a:r>
          <a:r>
            <a:rPr lang="en-US" dirty="0"/>
            <a:t> UUD 1945 </a:t>
          </a:r>
        </a:p>
      </dgm:t>
    </dgm:pt>
    <dgm:pt modelId="{0D4B8801-B29D-4727-B2C7-672DFAFB7BD7}" type="parTrans" cxnId="{429E709B-55D6-4BB0-A00C-D1AB0AAAF3A3}">
      <dgm:prSet/>
      <dgm:spPr/>
      <dgm:t>
        <a:bodyPr/>
        <a:lstStyle/>
        <a:p>
          <a:endParaRPr lang="en-US"/>
        </a:p>
      </dgm:t>
    </dgm:pt>
    <dgm:pt modelId="{70AFE9FF-0327-4144-A4F0-9F1BAFF0CCE0}" type="sibTrans" cxnId="{429E709B-55D6-4BB0-A00C-D1AB0AAAF3A3}">
      <dgm:prSet/>
      <dgm:spPr/>
      <dgm:t>
        <a:bodyPr/>
        <a:lstStyle/>
        <a:p>
          <a:endParaRPr lang="en-US"/>
        </a:p>
      </dgm:t>
    </dgm:pt>
    <dgm:pt modelId="{3C864922-E9C1-429D-A72F-4BC9AD67627B}">
      <dgm:prSet phldrT="[Text]"/>
      <dgm:spPr/>
      <dgm:t>
        <a:bodyPr/>
        <a:lstStyle/>
        <a:p>
          <a:r>
            <a:rPr lang="en-US" dirty="0" err="1"/>
            <a:t>Berwibawa</a:t>
          </a:r>
          <a:r>
            <a:rPr lang="en-US" dirty="0"/>
            <a:t>, </a:t>
          </a:r>
          <a:r>
            <a:rPr lang="en-US" dirty="0" err="1"/>
            <a:t>jujur</a:t>
          </a:r>
          <a:r>
            <a:rPr lang="en-US" dirty="0"/>
            <a:t>, </a:t>
          </a:r>
          <a:r>
            <a:rPr lang="en-US" dirty="0" err="1"/>
            <a:t>adil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berkelakuan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tercela</a:t>
          </a:r>
          <a:endParaRPr lang="en-US" dirty="0"/>
        </a:p>
      </dgm:t>
    </dgm:pt>
    <dgm:pt modelId="{8F485DD0-DAAE-4F57-A06A-B0DE09AB8BC4}" type="sibTrans" cxnId="{FA706521-54CC-4176-9D09-50E06ED8A0BF}">
      <dgm:prSet/>
      <dgm:spPr/>
      <dgm:t>
        <a:bodyPr/>
        <a:lstStyle/>
        <a:p>
          <a:endParaRPr lang="en-US"/>
        </a:p>
      </dgm:t>
    </dgm:pt>
    <dgm:pt modelId="{1FB7600D-D82A-4578-89EA-FEF4FCEDA921}" type="parTrans" cxnId="{FA706521-54CC-4176-9D09-50E06ED8A0BF}">
      <dgm:prSet/>
      <dgm:spPr/>
      <dgm:t>
        <a:bodyPr/>
        <a:lstStyle/>
        <a:p>
          <a:endParaRPr lang="en-US"/>
        </a:p>
      </dgm:t>
    </dgm:pt>
    <dgm:pt modelId="{9A121198-FEB4-4E39-B4E7-D5BF14F42F4B}">
      <dgm:prSet/>
      <dgm:spPr/>
      <dgm:t>
        <a:bodyPr/>
        <a:lstStyle/>
        <a:p>
          <a:r>
            <a:rPr lang="fi-FI" dirty="0" smtClean="0"/>
            <a:t>berijazah Sarjana Hukum atau sarjana lain dan mempunyai </a:t>
          </a:r>
          <a:r>
            <a:rPr lang="en-US" dirty="0" err="1" smtClean="0"/>
            <a:t>pengetahuan</a:t>
          </a:r>
          <a:r>
            <a:rPr lang="en-US" dirty="0" smtClean="0"/>
            <a:t> di </a:t>
          </a: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perpajakan</a:t>
          </a:r>
          <a:r>
            <a:rPr lang="en-US" dirty="0" smtClean="0"/>
            <a:t>.</a:t>
          </a:r>
          <a:endParaRPr lang="en-US" dirty="0"/>
        </a:p>
      </dgm:t>
    </dgm:pt>
    <dgm:pt modelId="{E3A54181-397E-4D51-94F9-B82A8BABD65B}" type="parTrans" cxnId="{0501B528-FF78-43C5-883B-27208EBC8EE3}">
      <dgm:prSet/>
      <dgm:spPr/>
      <dgm:t>
        <a:bodyPr/>
        <a:lstStyle/>
        <a:p>
          <a:endParaRPr lang="en-US"/>
        </a:p>
      </dgm:t>
    </dgm:pt>
    <dgm:pt modelId="{DAA05646-1F2E-4C22-BBB2-EF3E78D0CBAC}" type="sibTrans" cxnId="{0501B528-FF78-43C5-883B-27208EBC8EE3}">
      <dgm:prSet/>
      <dgm:spPr/>
      <dgm:t>
        <a:bodyPr/>
        <a:lstStyle/>
        <a:p>
          <a:endParaRPr lang="en-US"/>
        </a:p>
      </dgm:t>
    </dgm:pt>
    <dgm:pt modelId="{D2669698-060F-4857-98C7-1BD18DB6DDB9}">
      <dgm:prSet phldrT="[Text]"/>
      <dgm:spPr/>
      <dgm:t>
        <a:bodyPr/>
        <a:lstStyle/>
        <a:p>
          <a:r>
            <a:rPr lang="en-US" dirty="0" err="1"/>
            <a:t>Sehat</a:t>
          </a:r>
          <a:r>
            <a:rPr lang="en-US" dirty="0"/>
            <a:t> </a:t>
          </a:r>
          <a:r>
            <a:rPr lang="en-US" dirty="0" err="1"/>
            <a:t>jasmani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rohani</a:t>
          </a:r>
          <a:endParaRPr lang="en-US" dirty="0"/>
        </a:p>
      </dgm:t>
    </dgm:pt>
    <dgm:pt modelId="{C0919A5E-C472-4EBA-B800-F1CBB3E21F7D}" type="sibTrans" cxnId="{6A41CB10-8D2F-4EDA-B719-3D20CDB772FA}">
      <dgm:prSet/>
      <dgm:spPr/>
      <dgm:t>
        <a:bodyPr/>
        <a:lstStyle/>
        <a:p>
          <a:endParaRPr lang="en-US"/>
        </a:p>
      </dgm:t>
    </dgm:pt>
    <dgm:pt modelId="{AC21E8C0-F859-44B9-88FC-881CC493D70C}" type="parTrans" cxnId="{6A41CB10-8D2F-4EDA-B719-3D20CDB772FA}">
      <dgm:prSet/>
      <dgm:spPr/>
      <dgm:t>
        <a:bodyPr/>
        <a:lstStyle/>
        <a:p>
          <a:endParaRPr lang="en-US"/>
        </a:p>
      </dgm:t>
    </dgm:pt>
    <dgm:pt modelId="{1443071B-3B5B-4C0F-946E-D8D341EDAE0B}">
      <dgm:prSet phldrT="[Text]"/>
      <dgm:spPr/>
      <dgm:t>
        <a:bodyPr/>
        <a:lstStyle/>
        <a:p>
          <a:endParaRPr lang="en-US" dirty="0"/>
        </a:p>
      </dgm:t>
    </dgm:pt>
    <dgm:pt modelId="{A5609CFF-DCDC-4C46-99BC-5F0AB28AA19E}" type="sibTrans" cxnId="{34142FC2-0EAF-4CC7-9299-D360AB73CAEF}">
      <dgm:prSet/>
      <dgm:spPr/>
      <dgm:t>
        <a:bodyPr/>
        <a:lstStyle/>
        <a:p>
          <a:endParaRPr lang="en-US"/>
        </a:p>
      </dgm:t>
    </dgm:pt>
    <dgm:pt modelId="{E1DB4CFF-BB97-4EBF-AE57-5D9AD5B4EA2C}" type="parTrans" cxnId="{34142FC2-0EAF-4CC7-9299-D360AB73CAEF}">
      <dgm:prSet/>
      <dgm:spPr/>
      <dgm:t>
        <a:bodyPr/>
        <a:lstStyle/>
        <a:p>
          <a:endParaRPr lang="en-US"/>
        </a:p>
      </dgm:t>
    </dgm:pt>
    <dgm:pt modelId="{EE24E97D-C9B1-440B-8E41-48771F2EDAAA}" type="pres">
      <dgm:prSet presAssocID="{885FC6FC-CBAA-4A29-9310-EF005C3035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EA4A18C-95D0-41DF-AB9E-7D7ECC50961A}" type="pres">
      <dgm:prSet presAssocID="{96922E76-907B-476E-978D-9D21BEAF4B60}" presName="thickLine" presStyleLbl="alignNode1" presStyleIdx="0" presStyleCnt="2"/>
      <dgm:spPr/>
    </dgm:pt>
    <dgm:pt modelId="{09FBC697-7105-49AD-BF3A-370B4253447C}" type="pres">
      <dgm:prSet presAssocID="{96922E76-907B-476E-978D-9D21BEAF4B60}" presName="horz1" presStyleCnt="0"/>
      <dgm:spPr/>
    </dgm:pt>
    <dgm:pt modelId="{765F0F5B-8EB3-4C4D-AC51-96DC0B4CACB3}" type="pres">
      <dgm:prSet presAssocID="{96922E76-907B-476E-978D-9D21BEAF4B60}" presName="tx1" presStyleLbl="revTx" presStyleIdx="0" presStyleCnt="8"/>
      <dgm:spPr/>
      <dgm:t>
        <a:bodyPr/>
        <a:lstStyle/>
        <a:p>
          <a:endParaRPr lang="en-US"/>
        </a:p>
      </dgm:t>
    </dgm:pt>
    <dgm:pt modelId="{13151745-F97D-49F1-84C3-142419980B92}" type="pres">
      <dgm:prSet presAssocID="{96922E76-907B-476E-978D-9D21BEAF4B60}" presName="vert1" presStyleCnt="0"/>
      <dgm:spPr/>
    </dgm:pt>
    <dgm:pt modelId="{A010AB70-BDB3-4467-9A5B-E48EE4745D37}" type="pres">
      <dgm:prSet presAssocID="{7D43FF60-CF15-4144-B507-4057D63796C9}" presName="vertSpace2a" presStyleCnt="0"/>
      <dgm:spPr/>
    </dgm:pt>
    <dgm:pt modelId="{D4D35FBB-CCF2-4499-8210-C14F40AAE009}" type="pres">
      <dgm:prSet presAssocID="{7D43FF60-CF15-4144-B507-4057D63796C9}" presName="horz2" presStyleCnt="0"/>
      <dgm:spPr/>
    </dgm:pt>
    <dgm:pt modelId="{C3D635E0-F605-4A18-824E-2D493601D04B}" type="pres">
      <dgm:prSet presAssocID="{7D43FF60-CF15-4144-B507-4057D63796C9}" presName="horzSpace2" presStyleCnt="0"/>
      <dgm:spPr/>
    </dgm:pt>
    <dgm:pt modelId="{C813375B-C282-4917-BED7-DC0A5FFD19B7}" type="pres">
      <dgm:prSet presAssocID="{7D43FF60-CF15-4144-B507-4057D63796C9}" presName="tx2" presStyleLbl="revTx" presStyleIdx="1" presStyleCnt="8"/>
      <dgm:spPr/>
      <dgm:t>
        <a:bodyPr/>
        <a:lstStyle/>
        <a:p>
          <a:endParaRPr lang="en-US"/>
        </a:p>
      </dgm:t>
    </dgm:pt>
    <dgm:pt modelId="{83102896-84B8-4A18-9F14-F5997705C019}" type="pres">
      <dgm:prSet presAssocID="{7D43FF60-CF15-4144-B507-4057D63796C9}" presName="vert2" presStyleCnt="0"/>
      <dgm:spPr/>
    </dgm:pt>
    <dgm:pt modelId="{C3EBB223-A245-47E5-9501-C7DD3556BE96}" type="pres">
      <dgm:prSet presAssocID="{7D43FF60-CF15-4144-B507-4057D63796C9}" presName="thinLine2b" presStyleLbl="callout" presStyleIdx="0" presStyleCnt="6"/>
      <dgm:spPr/>
    </dgm:pt>
    <dgm:pt modelId="{CE80A332-5D68-4BB9-9239-7DAD81CC7BAB}" type="pres">
      <dgm:prSet presAssocID="{7D43FF60-CF15-4144-B507-4057D63796C9}" presName="vertSpace2b" presStyleCnt="0"/>
      <dgm:spPr/>
    </dgm:pt>
    <dgm:pt modelId="{E0C62896-B10B-4674-94E3-82FC0A678944}" type="pres">
      <dgm:prSet presAssocID="{7E9A242B-46AD-42D9-AB27-BE6310C6093B}" presName="horz2" presStyleCnt="0"/>
      <dgm:spPr/>
    </dgm:pt>
    <dgm:pt modelId="{C43C088E-D38E-4A2E-94DF-ECFEB7CC73BE}" type="pres">
      <dgm:prSet presAssocID="{7E9A242B-46AD-42D9-AB27-BE6310C6093B}" presName="horzSpace2" presStyleCnt="0"/>
      <dgm:spPr/>
    </dgm:pt>
    <dgm:pt modelId="{0B233037-217E-4101-BD84-F655B4A406AD}" type="pres">
      <dgm:prSet presAssocID="{7E9A242B-46AD-42D9-AB27-BE6310C6093B}" presName="tx2" presStyleLbl="revTx" presStyleIdx="2" presStyleCnt="8"/>
      <dgm:spPr/>
      <dgm:t>
        <a:bodyPr/>
        <a:lstStyle/>
        <a:p>
          <a:endParaRPr lang="en-US"/>
        </a:p>
      </dgm:t>
    </dgm:pt>
    <dgm:pt modelId="{B04FD5AF-ED3A-46FA-A833-9B6C41CA78ED}" type="pres">
      <dgm:prSet presAssocID="{7E9A242B-46AD-42D9-AB27-BE6310C6093B}" presName="vert2" presStyleCnt="0"/>
      <dgm:spPr/>
    </dgm:pt>
    <dgm:pt modelId="{BC0367F5-3029-43B5-8C10-DAA825B951EB}" type="pres">
      <dgm:prSet presAssocID="{7E9A242B-46AD-42D9-AB27-BE6310C6093B}" presName="thinLine2b" presStyleLbl="callout" presStyleIdx="1" presStyleCnt="6"/>
      <dgm:spPr/>
    </dgm:pt>
    <dgm:pt modelId="{9B7E3F38-0DFF-480E-B687-7E6D1A4F5629}" type="pres">
      <dgm:prSet presAssocID="{7E9A242B-46AD-42D9-AB27-BE6310C6093B}" presName="vertSpace2b" presStyleCnt="0"/>
      <dgm:spPr/>
    </dgm:pt>
    <dgm:pt modelId="{423C1E43-F35E-4F7A-AAAB-AE1D3C22DB1D}" type="pres">
      <dgm:prSet presAssocID="{EAF4046D-F8F4-49D4-977A-A66BB4FB2C88}" presName="horz2" presStyleCnt="0"/>
      <dgm:spPr/>
    </dgm:pt>
    <dgm:pt modelId="{04432434-ABC9-4D8C-B9CA-16469F9CFFBF}" type="pres">
      <dgm:prSet presAssocID="{EAF4046D-F8F4-49D4-977A-A66BB4FB2C88}" presName="horzSpace2" presStyleCnt="0"/>
      <dgm:spPr/>
    </dgm:pt>
    <dgm:pt modelId="{AB9969E8-2417-441D-A1B4-A616B18A7B87}" type="pres">
      <dgm:prSet presAssocID="{EAF4046D-F8F4-49D4-977A-A66BB4FB2C88}" presName="tx2" presStyleLbl="revTx" presStyleIdx="3" presStyleCnt="8"/>
      <dgm:spPr/>
      <dgm:t>
        <a:bodyPr/>
        <a:lstStyle/>
        <a:p>
          <a:endParaRPr lang="en-US"/>
        </a:p>
      </dgm:t>
    </dgm:pt>
    <dgm:pt modelId="{16B38C78-E547-4069-81E8-31E711443D9A}" type="pres">
      <dgm:prSet presAssocID="{EAF4046D-F8F4-49D4-977A-A66BB4FB2C88}" presName="vert2" presStyleCnt="0"/>
      <dgm:spPr/>
    </dgm:pt>
    <dgm:pt modelId="{8D0068D5-D19A-4C52-AE53-96CE1BE664F4}" type="pres">
      <dgm:prSet presAssocID="{EAF4046D-F8F4-49D4-977A-A66BB4FB2C88}" presName="thinLine2b" presStyleLbl="callout" presStyleIdx="2" presStyleCnt="6"/>
      <dgm:spPr/>
    </dgm:pt>
    <dgm:pt modelId="{967A5D8A-494C-4573-80DF-5C3E4F78EA1E}" type="pres">
      <dgm:prSet presAssocID="{EAF4046D-F8F4-49D4-977A-A66BB4FB2C88}" presName="vertSpace2b" presStyleCnt="0"/>
      <dgm:spPr/>
    </dgm:pt>
    <dgm:pt modelId="{1A5BB1E0-CF57-46FD-9B88-2DF746184371}" type="pres">
      <dgm:prSet presAssocID="{3C864922-E9C1-429D-A72F-4BC9AD67627B}" presName="horz2" presStyleCnt="0"/>
      <dgm:spPr/>
    </dgm:pt>
    <dgm:pt modelId="{E2F7B69F-859B-4242-ACF9-4416899B1C06}" type="pres">
      <dgm:prSet presAssocID="{3C864922-E9C1-429D-A72F-4BC9AD67627B}" presName="horzSpace2" presStyleCnt="0"/>
      <dgm:spPr/>
    </dgm:pt>
    <dgm:pt modelId="{3DD00456-7FDD-477D-BE26-3FCB681B520A}" type="pres">
      <dgm:prSet presAssocID="{3C864922-E9C1-429D-A72F-4BC9AD67627B}" presName="tx2" presStyleLbl="revTx" presStyleIdx="4" presStyleCnt="8"/>
      <dgm:spPr/>
      <dgm:t>
        <a:bodyPr/>
        <a:lstStyle/>
        <a:p>
          <a:endParaRPr lang="en-US"/>
        </a:p>
      </dgm:t>
    </dgm:pt>
    <dgm:pt modelId="{F1BB25ED-29BD-4765-BF32-5225AD5D2DE9}" type="pres">
      <dgm:prSet presAssocID="{3C864922-E9C1-429D-A72F-4BC9AD67627B}" presName="vert2" presStyleCnt="0"/>
      <dgm:spPr/>
    </dgm:pt>
    <dgm:pt modelId="{EAB00EB0-93FC-4F5A-A7A3-477D2385B6A4}" type="pres">
      <dgm:prSet presAssocID="{3C864922-E9C1-429D-A72F-4BC9AD67627B}" presName="thinLine2b" presStyleLbl="callout" presStyleIdx="3" presStyleCnt="6"/>
      <dgm:spPr/>
    </dgm:pt>
    <dgm:pt modelId="{5AAD04E1-0464-45E3-A79E-01DAA074FBC0}" type="pres">
      <dgm:prSet presAssocID="{3C864922-E9C1-429D-A72F-4BC9AD67627B}" presName="vertSpace2b" presStyleCnt="0"/>
      <dgm:spPr/>
    </dgm:pt>
    <dgm:pt modelId="{4FD441B9-91AE-4CBB-8586-E1F129A9A98C}" type="pres">
      <dgm:prSet presAssocID="{1443071B-3B5B-4C0F-946E-D8D341EDAE0B}" presName="thickLine" presStyleLbl="alignNode1" presStyleIdx="1" presStyleCnt="2"/>
      <dgm:spPr/>
    </dgm:pt>
    <dgm:pt modelId="{71F5E28B-D48C-4A36-8832-11AE50FEBED7}" type="pres">
      <dgm:prSet presAssocID="{1443071B-3B5B-4C0F-946E-D8D341EDAE0B}" presName="horz1" presStyleCnt="0"/>
      <dgm:spPr/>
    </dgm:pt>
    <dgm:pt modelId="{350859CE-CDCB-4C4B-BB53-B7C655822299}" type="pres">
      <dgm:prSet presAssocID="{1443071B-3B5B-4C0F-946E-D8D341EDAE0B}" presName="tx1" presStyleLbl="revTx" presStyleIdx="5" presStyleCnt="8"/>
      <dgm:spPr/>
      <dgm:t>
        <a:bodyPr/>
        <a:lstStyle/>
        <a:p>
          <a:endParaRPr lang="en-US"/>
        </a:p>
      </dgm:t>
    </dgm:pt>
    <dgm:pt modelId="{29B6A970-180B-4FE5-856F-1D0D8B2346BB}" type="pres">
      <dgm:prSet presAssocID="{1443071B-3B5B-4C0F-946E-D8D341EDAE0B}" presName="vert1" presStyleCnt="0"/>
      <dgm:spPr/>
    </dgm:pt>
    <dgm:pt modelId="{57C58DA1-B218-462E-9FDD-B3ABF69EF127}" type="pres">
      <dgm:prSet presAssocID="{9A121198-FEB4-4E39-B4E7-D5BF14F42F4B}" presName="vertSpace2a" presStyleCnt="0"/>
      <dgm:spPr/>
    </dgm:pt>
    <dgm:pt modelId="{92DD75D8-58E3-4030-AAC4-686523CEA772}" type="pres">
      <dgm:prSet presAssocID="{9A121198-FEB4-4E39-B4E7-D5BF14F42F4B}" presName="horz2" presStyleCnt="0"/>
      <dgm:spPr/>
    </dgm:pt>
    <dgm:pt modelId="{6F5F3C4D-05AC-4093-BF5A-7FEEE0DAB65A}" type="pres">
      <dgm:prSet presAssocID="{9A121198-FEB4-4E39-B4E7-D5BF14F42F4B}" presName="horzSpace2" presStyleCnt="0"/>
      <dgm:spPr/>
    </dgm:pt>
    <dgm:pt modelId="{73FC2F5C-4C3C-4445-AE6D-7B6D5FB58C63}" type="pres">
      <dgm:prSet presAssocID="{9A121198-FEB4-4E39-B4E7-D5BF14F42F4B}" presName="tx2" presStyleLbl="revTx" presStyleIdx="6" presStyleCnt="8"/>
      <dgm:spPr/>
      <dgm:t>
        <a:bodyPr/>
        <a:lstStyle/>
        <a:p>
          <a:endParaRPr lang="en-US"/>
        </a:p>
      </dgm:t>
    </dgm:pt>
    <dgm:pt modelId="{9EF0D1BA-4B6B-4ADC-ADFB-FF373D76547D}" type="pres">
      <dgm:prSet presAssocID="{9A121198-FEB4-4E39-B4E7-D5BF14F42F4B}" presName="vert2" presStyleCnt="0"/>
      <dgm:spPr/>
    </dgm:pt>
    <dgm:pt modelId="{427EFBF9-9146-4D66-A825-705B3E26F248}" type="pres">
      <dgm:prSet presAssocID="{9A121198-FEB4-4E39-B4E7-D5BF14F42F4B}" presName="thinLine2b" presStyleLbl="callout" presStyleIdx="4" presStyleCnt="6"/>
      <dgm:spPr/>
    </dgm:pt>
    <dgm:pt modelId="{25E5D109-AD4F-49FC-8E77-BCD79A095E23}" type="pres">
      <dgm:prSet presAssocID="{9A121198-FEB4-4E39-B4E7-D5BF14F42F4B}" presName="vertSpace2b" presStyleCnt="0"/>
      <dgm:spPr/>
    </dgm:pt>
    <dgm:pt modelId="{0C2BE456-3B37-4F1F-91DE-AB9FB022230C}" type="pres">
      <dgm:prSet presAssocID="{D2669698-060F-4857-98C7-1BD18DB6DDB9}" presName="horz2" presStyleCnt="0"/>
      <dgm:spPr/>
    </dgm:pt>
    <dgm:pt modelId="{3BA102D5-6CBA-4154-839C-AA82A4EB4572}" type="pres">
      <dgm:prSet presAssocID="{D2669698-060F-4857-98C7-1BD18DB6DDB9}" presName="horzSpace2" presStyleCnt="0"/>
      <dgm:spPr/>
    </dgm:pt>
    <dgm:pt modelId="{BD6E3CCA-717F-48D7-B6D0-758CB4AA67CD}" type="pres">
      <dgm:prSet presAssocID="{D2669698-060F-4857-98C7-1BD18DB6DDB9}" presName="tx2" presStyleLbl="revTx" presStyleIdx="7" presStyleCnt="8" custLinFactNeighborY="0"/>
      <dgm:spPr/>
      <dgm:t>
        <a:bodyPr/>
        <a:lstStyle/>
        <a:p>
          <a:endParaRPr lang="en-US"/>
        </a:p>
      </dgm:t>
    </dgm:pt>
    <dgm:pt modelId="{DB351A7F-CC22-4A14-BB95-BD7444C3E303}" type="pres">
      <dgm:prSet presAssocID="{D2669698-060F-4857-98C7-1BD18DB6DDB9}" presName="vert2" presStyleCnt="0"/>
      <dgm:spPr/>
    </dgm:pt>
    <dgm:pt modelId="{F4229E71-4E5D-4B42-A2CD-9FD70801FC28}" type="pres">
      <dgm:prSet presAssocID="{D2669698-060F-4857-98C7-1BD18DB6DDB9}" presName="thinLine2b" presStyleLbl="callout" presStyleIdx="5" presStyleCnt="6"/>
      <dgm:spPr/>
    </dgm:pt>
    <dgm:pt modelId="{A01AA964-2964-4044-A878-0984E305E6F5}" type="pres">
      <dgm:prSet presAssocID="{D2669698-060F-4857-98C7-1BD18DB6DDB9}" presName="vertSpace2b" presStyleCnt="0"/>
      <dgm:spPr/>
    </dgm:pt>
  </dgm:ptLst>
  <dgm:cxnLst>
    <dgm:cxn modelId="{663DB411-7632-48E9-B307-9DC56228D018}" type="presOf" srcId="{D2669698-060F-4857-98C7-1BD18DB6DDB9}" destId="{BD6E3CCA-717F-48D7-B6D0-758CB4AA67CD}" srcOrd="0" destOrd="0" presId="urn:microsoft.com/office/officeart/2008/layout/LinedList"/>
    <dgm:cxn modelId="{2C4AC15D-B8C1-4112-8B12-8BAAE8D61568}" type="presOf" srcId="{3C864922-E9C1-429D-A72F-4BC9AD67627B}" destId="{3DD00456-7FDD-477D-BE26-3FCB681B520A}" srcOrd="0" destOrd="0" presId="urn:microsoft.com/office/officeart/2008/layout/LinedList"/>
    <dgm:cxn modelId="{F8B78D29-9D62-4911-8B8E-61BFA06A24AA}" type="presOf" srcId="{EAF4046D-F8F4-49D4-977A-A66BB4FB2C88}" destId="{AB9969E8-2417-441D-A1B4-A616B18A7B87}" srcOrd="0" destOrd="0" presId="urn:microsoft.com/office/officeart/2008/layout/LinedList"/>
    <dgm:cxn modelId="{0501B528-FF78-43C5-883B-27208EBC8EE3}" srcId="{1443071B-3B5B-4C0F-946E-D8D341EDAE0B}" destId="{9A121198-FEB4-4E39-B4E7-D5BF14F42F4B}" srcOrd="0" destOrd="0" parTransId="{E3A54181-397E-4D51-94F9-B82A8BABD65B}" sibTransId="{DAA05646-1F2E-4C22-BBB2-EF3E78D0CBAC}"/>
    <dgm:cxn modelId="{17756CE8-1738-4CA7-94D5-A6A105C697E4}" type="presOf" srcId="{885FC6FC-CBAA-4A29-9310-EF005C3035E0}" destId="{EE24E97D-C9B1-440B-8E41-48771F2EDAAA}" srcOrd="0" destOrd="0" presId="urn:microsoft.com/office/officeart/2008/layout/LinedList"/>
    <dgm:cxn modelId="{C4CC37F5-F9AD-49ED-B340-BDE64919F928}" type="presOf" srcId="{9A121198-FEB4-4E39-B4E7-D5BF14F42F4B}" destId="{73FC2F5C-4C3C-4445-AE6D-7B6D5FB58C63}" srcOrd="0" destOrd="0" presId="urn:microsoft.com/office/officeart/2008/layout/LinedList"/>
    <dgm:cxn modelId="{6A41CB10-8D2F-4EDA-B719-3D20CDB772FA}" srcId="{1443071B-3B5B-4C0F-946E-D8D341EDAE0B}" destId="{D2669698-060F-4857-98C7-1BD18DB6DDB9}" srcOrd="1" destOrd="0" parTransId="{AC21E8C0-F859-44B9-88FC-881CC493D70C}" sibTransId="{C0919A5E-C472-4EBA-B800-F1CBB3E21F7D}"/>
    <dgm:cxn modelId="{33C69791-1C6E-42DC-8974-AD47D13D9923}" srcId="{885FC6FC-CBAA-4A29-9310-EF005C3035E0}" destId="{96922E76-907B-476E-978D-9D21BEAF4B60}" srcOrd="0" destOrd="0" parTransId="{70FF4820-D277-4586-BD5F-BAF79E76A961}" sibTransId="{8ECF5DFF-8B51-4CB0-A590-9F33FAB8FDFA}"/>
    <dgm:cxn modelId="{34142FC2-0EAF-4CC7-9299-D360AB73CAEF}" srcId="{885FC6FC-CBAA-4A29-9310-EF005C3035E0}" destId="{1443071B-3B5B-4C0F-946E-D8D341EDAE0B}" srcOrd="1" destOrd="0" parTransId="{E1DB4CFF-BB97-4EBF-AE57-5D9AD5B4EA2C}" sibTransId="{A5609CFF-DCDC-4C46-99BC-5F0AB28AA19E}"/>
    <dgm:cxn modelId="{B53D705B-FB83-466B-819B-EB0E778D2182}" type="presOf" srcId="{7D43FF60-CF15-4144-B507-4057D63796C9}" destId="{C813375B-C282-4917-BED7-DC0A5FFD19B7}" srcOrd="0" destOrd="0" presId="urn:microsoft.com/office/officeart/2008/layout/LinedList"/>
    <dgm:cxn modelId="{FA706521-54CC-4176-9D09-50E06ED8A0BF}" srcId="{96922E76-907B-476E-978D-9D21BEAF4B60}" destId="{3C864922-E9C1-429D-A72F-4BC9AD67627B}" srcOrd="3" destOrd="0" parTransId="{1FB7600D-D82A-4578-89EA-FEF4FCEDA921}" sibTransId="{8F485DD0-DAAE-4F57-A06A-B0DE09AB8BC4}"/>
    <dgm:cxn modelId="{429E709B-55D6-4BB0-A00C-D1AB0AAAF3A3}" srcId="{96922E76-907B-476E-978D-9D21BEAF4B60}" destId="{EAF4046D-F8F4-49D4-977A-A66BB4FB2C88}" srcOrd="2" destOrd="0" parTransId="{0D4B8801-B29D-4727-B2C7-672DFAFB7BD7}" sibTransId="{70AFE9FF-0327-4144-A4F0-9F1BAFF0CCE0}"/>
    <dgm:cxn modelId="{CC900306-F291-4B95-8953-54ADD1DAC618}" type="presOf" srcId="{1443071B-3B5B-4C0F-946E-D8D341EDAE0B}" destId="{350859CE-CDCB-4C4B-BB53-B7C655822299}" srcOrd="0" destOrd="0" presId="urn:microsoft.com/office/officeart/2008/layout/LinedList"/>
    <dgm:cxn modelId="{4962193B-450E-4C3F-BAFE-E52CC1BAC5F3}" type="presOf" srcId="{7E9A242B-46AD-42D9-AB27-BE6310C6093B}" destId="{0B233037-217E-4101-BD84-F655B4A406AD}" srcOrd="0" destOrd="0" presId="urn:microsoft.com/office/officeart/2008/layout/LinedList"/>
    <dgm:cxn modelId="{1153E69A-825B-4B31-A939-D6CF266E01D9}" srcId="{96922E76-907B-476E-978D-9D21BEAF4B60}" destId="{7E9A242B-46AD-42D9-AB27-BE6310C6093B}" srcOrd="1" destOrd="0" parTransId="{9E14963A-9FE8-42E8-9378-803783F17F3D}" sibTransId="{2CA1A20C-C36B-447B-AC15-6C5E3148F067}"/>
    <dgm:cxn modelId="{41147817-A528-42FA-BCE3-F20E2EF8DC0F}" type="presOf" srcId="{96922E76-907B-476E-978D-9D21BEAF4B60}" destId="{765F0F5B-8EB3-4C4D-AC51-96DC0B4CACB3}" srcOrd="0" destOrd="0" presId="urn:microsoft.com/office/officeart/2008/layout/LinedList"/>
    <dgm:cxn modelId="{F191E294-3EF6-4818-B5DB-768C5A96F28A}" srcId="{96922E76-907B-476E-978D-9D21BEAF4B60}" destId="{7D43FF60-CF15-4144-B507-4057D63796C9}" srcOrd="0" destOrd="0" parTransId="{046D4C43-B9D5-4C2C-B410-3DCC1469CFA2}" sibTransId="{49AE5E35-1200-4D56-B30B-6A0A5FC0692A}"/>
    <dgm:cxn modelId="{3271D3BF-E531-4C5B-ACD2-5B8DE6E35074}" type="presParOf" srcId="{EE24E97D-C9B1-440B-8E41-48771F2EDAAA}" destId="{AEA4A18C-95D0-41DF-AB9E-7D7ECC50961A}" srcOrd="0" destOrd="0" presId="urn:microsoft.com/office/officeart/2008/layout/LinedList"/>
    <dgm:cxn modelId="{A560130D-F9A1-42A8-BBAA-924075B60C77}" type="presParOf" srcId="{EE24E97D-C9B1-440B-8E41-48771F2EDAAA}" destId="{09FBC697-7105-49AD-BF3A-370B4253447C}" srcOrd="1" destOrd="0" presId="urn:microsoft.com/office/officeart/2008/layout/LinedList"/>
    <dgm:cxn modelId="{B4058102-9517-450D-ACDF-9BE2B8275429}" type="presParOf" srcId="{09FBC697-7105-49AD-BF3A-370B4253447C}" destId="{765F0F5B-8EB3-4C4D-AC51-96DC0B4CACB3}" srcOrd="0" destOrd="0" presId="urn:microsoft.com/office/officeart/2008/layout/LinedList"/>
    <dgm:cxn modelId="{0F0006ED-4378-45E3-B8D8-8EFD71FB6424}" type="presParOf" srcId="{09FBC697-7105-49AD-BF3A-370B4253447C}" destId="{13151745-F97D-49F1-84C3-142419980B92}" srcOrd="1" destOrd="0" presId="urn:microsoft.com/office/officeart/2008/layout/LinedList"/>
    <dgm:cxn modelId="{F43F7077-DC9F-4231-88E9-E297AE6137D1}" type="presParOf" srcId="{13151745-F97D-49F1-84C3-142419980B92}" destId="{A010AB70-BDB3-4467-9A5B-E48EE4745D37}" srcOrd="0" destOrd="0" presId="urn:microsoft.com/office/officeart/2008/layout/LinedList"/>
    <dgm:cxn modelId="{C8EB39A9-14BF-4DC3-9165-0CB2110BA8EC}" type="presParOf" srcId="{13151745-F97D-49F1-84C3-142419980B92}" destId="{D4D35FBB-CCF2-4499-8210-C14F40AAE009}" srcOrd="1" destOrd="0" presId="urn:microsoft.com/office/officeart/2008/layout/LinedList"/>
    <dgm:cxn modelId="{9A354B02-EB16-43D9-ACF0-8B5EA752ABEE}" type="presParOf" srcId="{D4D35FBB-CCF2-4499-8210-C14F40AAE009}" destId="{C3D635E0-F605-4A18-824E-2D493601D04B}" srcOrd="0" destOrd="0" presId="urn:microsoft.com/office/officeart/2008/layout/LinedList"/>
    <dgm:cxn modelId="{217F193A-E3F3-415B-9BED-C900D5E543E2}" type="presParOf" srcId="{D4D35FBB-CCF2-4499-8210-C14F40AAE009}" destId="{C813375B-C282-4917-BED7-DC0A5FFD19B7}" srcOrd="1" destOrd="0" presId="urn:microsoft.com/office/officeart/2008/layout/LinedList"/>
    <dgm:cxn modelId="{37D88EC9-7513-423C-B06F-E644E8390CB4}" type="presParOf" srcId="{D4D35FBB-CCF2-4499-8210-C14F40AAE009}" destId="{83102896-84B8-4A18-9F14-F5997705C019}" srcOrd="2" destOrd="0" presId="urn:microsoft.com/office/officeart/2008/layout/LinedList"/>
    <dgm:cxn modelId="{9388C327-AE65-4A75-8C59-7D4DA657BE16}" type="presParOf" srcId="{13151745-F97D-49F1-84C3-142419980B92}" destId="{C3EBB223-A245-47E5-9501-C7DD3556BE96}" srcOrd="2" destOrd="0" presId="urn:microsoft.com/office/officeart/2008/layout/LinedList"/>
    <dgm:cxn modelId="{929E9393-54EE-419A-BF2D-DE8A703742E4}" type="presParOf" srcId="{13151745-F97D-49F1-84C3-142419980B92}" destId="{CE80A332-5D68-4BB9-9239-7DAD81CC7BAB}" srcOrd="3" destOrd="0" presId="urn:microsoft.com/office/officeart/2008/layout/LinedList"/>
    <dgm:cxn modelId="{F2FF8021-A19C-4541-862B-26EB8E3FC9D2}" type="presParOf" srcId="{13151745-F97D-49F1-84C3-142419980B92}" destId="{E0C62896-B10B-4674-94E3-82FC0A678944}" srcOrd="4" destOrd="0" presId="urn:microsoft.com/office/officeart/2008/layout/LinedList"/>
    <dgm:cxn modelId="{1AA44206-1D6E-4D5D-9F2D-88990A257B0A}" type="presParOf" srcId="{E0C62896-B10B-4674-94E3-82FC0A678944}" destId="{C43C088E-D38E-4A2E-94DF-ECFEB7CC73BE}" srcOrd="0" destOrd="0" presId="urn:microsoft.com/office/officeart/2008/layout/LinedList"/>
    <dgm:cxn modelId="{AC10413E-167B-429C-BB20-3626AD6620A3}" type="presParOf" srcId="{E0C62896-B10B-4674-94E3-82FC0A678944}" destId="{0B233037-217E-4101-BD84-F655B4A406AD}" srcOrd="1" destOrd="0" presId="urn:microsoft.com/office/officeart/2008/layout/LinedList"/>
    <dgm:cxn modelId="{D8CDD2D7-6EE8-4521-8E56-9FECA8479721}" type="presParOf" srcId="{E0C62896-B10B-4674-94E3-82FC0A678944}" destId="{B04FD5AF-ED3A-46FA-A833-9B6C41CA78ED}" srcOrd="2" destOrd="0" presId="urn:microsoft.com/office/officeart/2008/layout/LinedList"/>
    <dgm:cxn modelId="{8ECD5AD2-C0B2-4E7D-965F-DC63B1FD91EB}" type="presParOf" srcId="{13151745-F97D-49F1-84C3-142419980B92}" destId="{BC0367F5-3029-43B5-8C10-DAA825B951EB}" srcOrd="5" destOrd="0" presId="urn:microsoft.com/office/officeart/2008/layout/LinedList"/>
    <dgm:cxn modelId="{68A1550A-7E60-4C9E-A7B0-51EF90306C71}" type="presParOf" srcId="{13151745-F97D-49F1-84C3-142419980B92}" destId="{9B7E3F38-0DFF-480E-B687-7E6D1A4F5629}" srcOrd="6" destOrd="0" presId="urn:microsoft.com/office/officeart/2008/layout/LinedList"/>
    <dgm:cxn modelId="{10D323FC-660A-428D-BB4D-6DE0AC995D3F}" type="presParOf" srcId="{13151745-F97D-49F1-84C3-142419980B92}" destId="{423C1E43-F35E-4F7A-AAAB-AE1D3C22DB1D}" srcOrd="7" destOrd="0" presId="urn:microsoft.com/office/officeart/2008/layout/LinedList"/>
    <dgm:cxn modelId="{FDCEBFB1-8D81-44D3-8235-9061D6FDA3BD}" type="presParOf" srcId="{423C1E43-F35E-4F7A-AAAB-AE1D3C22DB1D}" destId="{04432434-ABC9-4D8C-B9CA-16469F9CFFBF}" srcOrd="0" destOrd="0" presId="urn:microsoft.com/office/officeart/2008/layout/LinedList"/>
    <dgm:cxn modelId="{5F0287E7-BBF4-411B-91DC-BE704E6F9994}" type="presParOf" srcId="{423C1E43-F35E-4F7A-AAAB-AE1D3C22DB1D}" destId="{AB9969E8-2417-441D-A1B4-A616B18A7B87}" srcOrd="1" destOrd="0" presId="urn:microsoft.com/office/officeart/2008/layout/LinedList"/>
    <dgm:cxn modelId="{57E1CD99-B28D-4817-9A1D-FBD1A5F37DA0}" type="presParOf" srcId="{423C1E43-F35E-4F7A-AAAB-AE1D3C22DB1D}" destId="{16B38C78-E547-4069-81E8-31E711443D9A}" srcOrd="2" destOrd="0" presId="urn:microsoft.com/office/officeart/2008/layout/LinedList"/>
    <dgm:cxn modelId="{6C434AC3-23A7-4446-B43D-D333A5B831D9}" type="presParOf" srcId="{13151745-F97D-49F1-84C3-142419980B92}" destId="{8D0068D5-D19A-4C52-AE53-96CE1BE664F4}" srcOrd="8" destOrd="0" presId="urn:microsoft.com/office/officeart/2008/layout/LinedList"/>
    <dgm:cxn modelId="{91799621-555C-4694-8A8B-1D5556F18597}" type="presParOf" srcId="{13151745-F97D-49F1-84C3-142419980B92}" destId="{967A5D8A-494C-4573-80DF-5C3E4F78EA1E}" srcOrd="9" destOrd="0" presId="urn:microsoft.com/office/officeart/2008/layout/LinedList"/>
    <dgm:cxn modelId="{6F5B99A6-DDDC-4109-8431-DFC9DFA5805B}" type="presParOf" srcId="{13151745-F97D-49F1-84C3-142419980B92}" destId="{1A5BB1E0-CF57-46FD-9B88-2DF746184371}" srcOrd="10" destOrd="0" presId="urn:microsoft.com/office/officeart/2008/layout/LinedList"/>
    <dgm:cxn modelId="{729632D8-8D2A-4D23-87CD-921E8CB2B075}" type="presParOf" srcId="{1A5BB1E0-CF57-46FD-9B88-2DF746184371}" destId="{E2F7B69F-859B-4242-ACF9-4416899B1C06}" srcOrd="0" destOrd="0" presId="urn:microsoft.com/office/officeart/2008/layout/LinedList"/>
    <dgm:cxn modelId="{FAE23083-DB65-460B-B16D-FDB083973E58}" type="presParOf" srcId="{1A5BB1E0-CF57-46FD-9B88-2DF746184371}" destId="{3DD00456-7FDD-477D-BE26-3FCB681B520A}" srcOrd="1" destOrd="0" presId="urn:microsoft.com/office/officeart/2008/layout/LinedList"/>
    <dgm:cxn modelId="{A297C68F-1E7C-4D7B-B824-FFC8B345799D}" type="presParOf" srcId="{1A5BB1E0-CF57-46FD-9B88-2DF746184371}" destId="{F1BB25ED-29BD-4765-BF32-5225AD5D2DE9}" srcOrd="2" destOrd="0" presId="urn:microsoft.com/office/officeart/2008/layout/LinedList"/>
    <dgm:cxn modelId="{F4F7E213-691E-4926-A68E-4F5B90E29DC6}" type="presParOf" srcId="{13151745-F97D-49F1-84C3-142419980B92}" destId="{EAB00EB0-93FC-4F5A-A7A3-477D2385B6A4}" srcOrd="11" destOrd="0" presId="urn:microsoft.com/office/officeart/2008/layout/LinedList"/>
    <dgm:cxn modelId="{A78312E2-5766-46FE-BE89-71DB03CBABAB}" type="presParOf" srcId="{13151745-F97D-49F1-84C3-142419980B92}" destId="{5AAD04E1-0464-45E3-A79E-01DAA074FBC0}" srcOrd="12" destOrd="0" presId="urn:microsoft.com/office/officeart/2008/layout/LinedList"/>
    <dgm:cxn modelId="{B094956B-AA42-4227-BCA1-88AE2F002B12}" type="presParOf" srcId="{EE24E97D-C9B1-440B-8E41-48771F2EDAAA}" destId="{4FD441B9-91AE-4CBB-8586-E1F129A9A98C}" srcOrd="2" destOrd="0" presId="urn:microsoft.com/office/officeart/2008/layout/LinedList"/>
    <dgm:cxn modelId="{C81E9BA9-F953-44D6-9F52-2CDD74B774B9}" type="presParOf" srcId="{EE24E97D-C9B1-440B-8E41-48771F2EDAAA}" destId="{71F5E28B-D48C-4A36-8832-11AE50FEBED7}" srcOrd="3" destOrd="0" presId="urn:microsoft.com/office/officeart/2008/layout/LinedList"/>
    <dgm:cxn modelId="{5F0E2959-B276-4D32-BCAF-783F5E5835FA}" type="presParOf" srcId="{71F5E28B-D48C-4A36-8832-11AE50FEBED7}" destId="{350859CE-CDCB-4C4B-BB53-B7C655822299}" srcOrd="0" destOrd="0" presId="urn:microsoft.com/office/officeart/2008/layout/LinedList"/>
    <dgm:cxn modelId="{92F3496F-405E-475F-A9D5-D7EE452AAC20}" type="presParOf" srcId="{71F5E28B-D48C-4A36-8832-11AE50FEBED7}" destId="{29B6A970-180B-4FE5-856F-1D0D8B2346BB}" srcOrd="1" destOrd="0" presId="urn:microsoft.com/office/officeart/2008/layout/LinedList"/>
    <dgm:cxn modelId="{C5E58AAC-38DB-4006-AB95-F388140FD841}" type="presParOf" srcId="{29B6A970-180B-4FE5-856F-1D0D8B2346BB}" destId="{57C58DA1-B218-462E-9FDD-B3ABF69EF127}" srcOrd="0" destOrd="0" presId="urn:microsoft.com/office/officeart/2008/layout/LinedList"/>
    <dgm:cxn modelId="{C139F40A-9D13-4638-B0CD-EB30227D7806}" type="presParOf" srcId="{29B6A970-180B-4FE5-856F-1D0D8B2346BB}" destId="{92DD75D8-58E3-4030-AAC4-686523CEA772}" srcOrd="1" destOrd="0" presId="urn:microsoft.com/office/officeart/2008/layout/LinedList"/>
    <dgm:cxn modelId="{9336F3F2-037D-4F14-A2D7-5610DC8FA274}" type="presParOf" srcId="{92DD75D8-58E3-4030-AAC4-686523CEA772}" destId="{6F5F3C4D-05AC-4093-BF5A-7FEEE0DAB65A}" srcOrd="0" destOrd="0" presId="urn:microsoft.com/office/officeart/2008/layout/LinedList"/>
    <dgm:cxn modelId="{63EF90B3-78D8-462F-A102-FB01FEAAC029}" type="presParOf" srcId="{92DD75D8-58E3-4030-AAC4-686523CEA772}" destId="{73FC2F5C-4C3C-4445-AE6D-7B6D5FB58C63}" srcOrd="1" destOrd="0" presId="urn:microsoft.com/office/officeart/2008/layout/LinedList"/>
    <dgm:cxn modelId="{9021BA10-C08F-42E0-855D-607B3F2830F9}" type="presParOf" srcId="{92DD75D8-58E3-4030-AAC4-686523CEA772}" destId="{9EF0D1BA-4B6B-4ADC-ADFB-FF373D76547D}" srcOrd="2" destOrd="0" presId="urn:microsoft.com/office/officeart/2008/layout/LinedList"/>
    <dgm:cxn modelId="{249410A8-18AD-4A20-93E3-BE7C287A37F0}" type="presParOf" srcId="{29B6A970-180B-4FE5-856F-1D0D8B2346BB}" destId="{427EFBF9-9146-4D66-A825-705B3E26F248}" srcOrd="2" destOrd="0" presId="urn:microsoft.com/office/officeart/2008/layout/LinedList"/>
    <dgm:cxn modelId="{68D6A445-796B-44A0-9D69-54F673AB0BFA}" type="presParOf" srcId="{29B6A970-180B-4FE5-856F-1D0D8B2346BB}" destId="{25E5D109-AD4F-49FC-8E77-BCD79A095E23}" srcOrd="3" destOrd="0" presId="urn:microsoft.com/office/officeart/2008/layout/LinedList"/>
    <dgm:cxn modelId="{1B09947E-852F-4C89-8EFE-D14D121F3BE4}" type="presParOf" srcId="{29B6A970-180B-4FE5-856F-1D0D8B2346BB}" destId="{0C2BE456-3B37-4F1F-91DE-AB9FB022230C}" srcOrd="4" destOrd="0" presId="urn:microsoft.com/office/officeart/2008/layout/LinedList"/>
    <dgm:cxn modelId="{801179FA-93C3-438C-B01A-B97C923DADCB}" type="presParOf" srcId="{0C2BE456-3B37-4F1F-91DE-AB9FB022230C}" destId="{3BA102D5-6CBA-4154-839C-AA82A4EB4572}" srcOrd="0" destOrd="0" presId="urn:microsoft.com/office/officeart/2008/layout/LinedList"/>
    <dgm:cxn modelId="{ECB4DFA7-C19C-48C9-B4DF-320DE03EA018}" type="presParOf" srcId="{0C2BE456-3B37-4F1F-91DE-AB9FB022230C}" destId="{BD6E3CCA-717F-48D7-B6D0-758CB4AA67CD}" srcOrd="1" destOrd="0" presId="urn:microsoft.com/office/officeart/2008/layout/LinedList"/>
    <dgm:cxn modelId="{A00B263F-8B60-4C24-A91B-46DBF442E5F4}" type="presParOf" srcId="{0C2BE456-3B37-4F1F-91DE-AB9FB022230C}" destId="{DB351A7F-CC22-4A14-BB95-BD7444C3E303}" srcOrd="2" destOrd="0" presId="urn:microsoft.com/office/officeart/2008/layout/LinedList"/>
    <dgm:cxn modelId="{2BD74B27-BF7B-4DA9-A279-8D9DEC881728}" type="presParOf" srcId="{29B6A970-180B-4FE5-856F-1D0D8B2346BB}" destId="{F4229E71-4E5D-4B42-A2CD-9FD70801FC28}" srcOrd="5" destOrd="0" presId="urn:microsoft.com/office/officeart/2008/layout/LinedList"/>
    <dgm:cxn modelId="{788CF0E6-AE6F-48AF-9985-79B41D5F0396}" type="presParOf" srcId="{29B6A970-180B-4FE5-856F-1D0D8B2346BB}" destId="{A01AA964-2964-4044-A878-0984E305E6F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BA8FDC-7F98-4C3C-B005-503757A36F0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956E7E9-2BAC-4B85-A7BA-6BC2AAF10996}">
      <dgm:prSet phldrT="[Text]"/>
      <dgm:spPr/>
      <dgm:t>
        <a:bodyPr/>
        <a:lstStyle/>
        <a:p>
          <a:r>
            <a:rPr lang="en-US" dirty="0" err="1"/>
            <a:t>Ketua</a:t>
          </a:r>
          <a:r>
            <a:rPr lang="en-US" dirty="0"/>
            <a:t> </a:t>
          </a:r>
          <a:r>
            <a:rPr lang="en-US" dirty="0" err="1"/>
            <a:t>menunjuk</a:t>
          </a:r>
          <a:endParaRPr lang="en-US" dirty="0"/>
        </a:p>
      </dgm:t>
    </dgm:pt>
    <dgm:pt modelId="{24429DCA-AE24-4313-BAC5-C9636E22FE78}" type="parTrans" cxnId="{6749713E-CCD4-41D1-8287-86C13258DA63}">
      <dgm:prSet/>
      <dgm:spPr/>
      <dgm:t>
        <a:bodyPr/>
        <a:lstStyle/>
        <a:p>
          <a:endParaRPr lang="en-US"/>
        </a:p>
      </dgm:t>
    </dgm:pt>
    <dgm:pt modelId="{E5C4B55A-E046-464C-8DDF-3641416BF9FB}" type="sibTrans" cxnId="{6749713E-CCD4-41D1-8287-86C13258DA63}">
      <dgm:prSet/>
      <dgm:spPr/>
      <dgm:t>
        <a:bodyPr/>
        <a:lstStyle/>
        <a:p>
          <a:endParaRPr lang="en-US"/>
        </a:p>
      </dgm:t>
    </dgm:pt>
    <dgm:pt modelId="{D58AB714-CA46-4ABE-9309-35D66EA5F154}">
      <dgm:prSet/>
      <dgm:spPr/>
      <dgm:t>
        <a:bodyPr/>
        <a:lstStyle/>
        <a:p>
          <a:r>
            <a:rPr lang="en-US" dirty="0"/>
            <a:t>Hakim</a:t>
          </a:r>
          <a:r>
            <a:rPr lang="en-US" baseline="0" dirty="0"/>
            <a:t> Ad Hoc</a:t>
          </a:r>
          <a:endParaRPr lang="en-US" dirty="0"/>
        </a:p>
      </dgm:t>
    </dgm:pt>
    <dgm:pt modelId="{47C8B5AA-FCAF-4D09-ACC6-301951FFB65B}" type="parTrans" cxnId="{48A63EAB-6504-41C9-8213-CDDEECB5A0EB}">
      <dgm:prSet/>
      <dgm:spPr/>
      <dgm:t>
        <a:bodyPr/>
        <a:lstStyle/>
        <a:p>
          <a:endParaRPr lang="en-US"/>
        </a:p>
      </dgm:t>
    </dgm:pt>
    <dgm:pt modelId="{BA3C7C6D-4DA2-488F-B80E-D34737B5B763}" type="sibTrans" cxnId="{48A63EAB-6504-41C9-8213-CDDEECB5A0EB}">
      <dgm:prSet/>
      <dgm:spPr/>
      <dgm:t>
        <a:bodyPr/>
        <a:lstStyle/>
        <a:p>
          <a:endParaRPr lang="en-US"/>
        </a:p>
      </dgm:t>
    </dgm:pt>
    <dgm:pt modelId="{A4CEB739-6562-48AB-B501-3FE082D61D68}">
      <dgm:prSet/>
      <dgm:spPr/>
      <dgm:t>
        <a:bodyPr/>
        <a:lstStyle/>
        <a:p>
          <a:r>
            <a:rPr lang="sv-SE" dirty="0"/>
            <a:t>Dalam memeriksa dan memutus perkara Sengketa Pajak tertentu </a:t>
          </a:r>
          <a:r>
            <a:rPr lang="en-US" dirty="0"/>
            <a:t>yang </a:t>
          </a:r>
          <a:r>
            <a:rPr lang="en-US" dirty="0" err="1"/>
            <a:t>memerlukan</a:t>
          </a:r>
          <a:r>
            <a:rPr lang="en-US" dirty="0"/>
            <a:t> </a:t>
          </a:r>
          <a:r>
            <a:rPr lang="en-US" dirty="0" err="1"/>
            <a:t>keahlian</a:t>
          </a:r>
          <a:r>
            <a:rPr lang="en-US" dirty="0"/>
            <a:t> </a:t>
          </a:r>
          <a:r>
            <a:rPr lang="en-US" dirty="0" err="1"/>
            <a:t>khusus</a:t>
          </a:r>
          <a:endParaRPr lang="en-US" dirty="0"/>
        </a:p>
      </dgm:t>
    </dgm:pt>
    <dgm:pt modelId="{2B5A8F4F-FE26-4EA1-BE41-88C376C36BB6}" type="parTrans" cxnId="{AF5BFF13-D5EB-484F-8872-F7846A59F1B9}">
      <dgm:prSet/>
      <dgm:spPr/>
      <dgm:t>
        <a:bodyPr/>
        <a:lstStyle/>
        <a:p>
          <a:endParaRPr lang="en-US"/>
        </a:p>
      </dgm:t>
    </dgm:pt>
    <dgm:pt modelId="{C174EA80-AC6C-4055-89EA-12EA11B8FDDF}" type="sibTrans" cxnId="{AF5BFF13-D5EB-484F-8872-F7846A59F1B9}">
      <dgm:prSet/>
      <dgm:spPr/>
      <dgm:t>
        <a:bodyPr/>
        <a:lstStyle/>
        <a:p>
          <a:endParaRPr lang="en-US"/>
        </a:p>
      </dgm:t>
    </dgm:pt>
    <dgm:pt modelId="{1333FE47-9076-4F12-A09B-B96B65863439}" type="pres">
      <dgm:prSet presAssocID="{6DBA8FDC-7F98-4C3C-B005-503757A36F04}" presName="Name0" presStyleCnt="0">
        <dgm:presLayoutVars>
          <dgm:dir/>
          <dgm:resizeHandles val="exact"/>
        </dgm:presLayoutVars>
      </dgm:prSet>
      <dgm:spPr/>
    </dgm:pt>
    <dgm:pt modelId="{2EE5E4E1-5525-47B5-84F4-C4A0758A2EB8}" type="pres">
      <dgm:prSet presAssocID="{9956E7E9-2BAC-4B85-A7BA-6BC2AAF109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B8381-1CDA-41A4-ABAD-0874A41CA7F3}" type="pres">
      <dgm:prSet presAssocID="{E5C4B55A-E046-464C-8DDF-3641416BF9F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DA05B78-FF8A-4811-AD97-715C727CBD94}" type="pres">
      <dgm:prSet presAssocID="{E5C4B55A-E046-464C-8DDF-3641416BF9F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207B6BF-E84B-430C-9CDE-56AEEADB69A6}" type="pres">
      <dgm:prSet presAssocID="{D58AB714-CA46-4ABE-9309-35D66EA5F1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0E384-CADB-4363-8DC2-D81636EE2D86}" type="pres">
      <dgm:prSet presAssocID="{BA3C7C6D-4DA2-488F-B80E-D34737B5B76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451E173-1ACE-45C8-9573-467DD1818BD2}" type="pres">
      <dgm:prSet presAssocID="{BA3C7C6D-4DA2-488F-B80E-D34737B5B76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999B2F8-1B4F-4278-AF47-050F31717B11}" type="pres">
      <dgm:prSet presAssocID="{A4CEB739-6562-48AB-B501-3FE082D61D6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D0056C-D071-411D-882B-4C192B3CBB0D}" type="presOf" srcId="{D58AB714-CA46-4ABE-9309-35D66EA5F154}" destId="{B207B6BF-E84B-430C-9CDE-56AEEADB69A6}" srcOrd="0" destOrd="0" presId="urn:microsoft.com/office/officeart/2005/8/layout/process1"/>
    <dgm:cxn modelId="{C4D0607D-9AA1-4DCD-A8DB-73FBF11809FC}" type="presOf" srcId="{A4CEB739-6562-48AB-B501-3FE082D61D68}" destId="{5999B2F8-1B4F-4278-AF47-050F31717B11}" srcOrd="0" destOrd="0" presId="urn:microsoft.com/office/officeart/2005/8/layout/process1"/>
    <dgm:cxn modelId="{356887B9-74C2-4696-A0A6-8A66D3FA364F}" type="presOf" srcId="{E5C4B55A-E046-464C-8DDF-3641416BF9FB}" destId="{2A7B8381-1CDA-41A4-ABAD-0874A41CA7F3}" srcOrd="0" destOrd="0" presId="urn:microsoft.com/office/officeart/2005/8/layout/process1"/>
    <dgm:cxn modelId="{A4847361-DEBC-4B0D-A116-D80EEEF34730}" type="presOf" srcId="{BA3C7C6D-4DA2-488F-B80E-D34737B5B763}" destId="{D451E173-1ACE-45C8-9573-467DD1818BD2}" srcOrd="1" destOrd="0" presId="urn:microsoft.com/office/officeart/2005/8/layout/process1"/>
    <dgm:cxn modelId="{E75041B9-687A-4929-A9A7-FEDB16A401BF}" type="presOf" srcId="{BA3C7C6D-4DA2-488F-B80E-D34737B5B763}" destId="{3360E384-CADB-4363-8DC2-D81636EE2D86}" srcOrd="0" destOrd="0" presId="urn:microsoft.com/office/officeart/2005/8/layout/process1"/>
    <dgm:cxn modelId="{DDD98EF9-E5CF-467D-BB60-3D96D8E4C6D8}" type="presOf" srcId="{9956E7E9-2BAC-4B85-A7BA-6BC2AAF10996}" destId="{2EE5E4E1-5525-47B5-84F4-C4A0758A2EB8}" srcOrd="0" destOrd="0" presId="urn:microsoft.com/office/officeart/2005/8/layout/process1"/>
    <dgm:cxn modelId="{6749713E-CCD4-41D1-8287-86C13258DA63}" srcId="{6DBA8FDC-7F98-4C3C-B005-503757A36F04}" destId="{9956E7E9-2BAC-4B85-A7BA-6BC2AAF10996}" srcOrd="0" destOrd="0" parTransId="{24429DCA-AE24-4313-BAC5-C9636E22FE78}" sibTransId="{E5C4B55A-E046-464C-8DDF-3641416BF9FB}"/>
    <dgm:cxn modelId="{19BC85D3-C6A2-46DF-B034-50AF003AE3A8}" type="presOf" srcId="{E5C4B55A-E046-464C-8DDF-3641416BF9FB}" destId="{CDA05B78-FF8A-4811-AD97-715C727CBD94}" srcOrd="1" destOrd="0" presId="urn:microsoft.com/office/officeart/2005/8/layout/process1"/>
    <dgm:cxn modelId="{41D05F1E-F7BF-46FC-894D-711215707EE6}" type="presOf" srcId="{6DBA8FDC-7F98-4C3C-B005-503757A36F04}" destId="{1333FE47-9076-4F12-A09B-B96B65863439}" srcOrd="0" destOrd="0" presId="urn:microsoft.com/office/officeart/2005/8/layout/process1"/>
    <dgm:cxn modelId="{AF5BFF13-D5EB-484F-8872-F7846A59F1B9}" srcId="{6DBA8FDC-7F98-4C3C-B005-503757A36F04}" destId="{A4CEB739-6562-48AB-B501-3FE082D61D68}" srcOrd="2" destOrd="0" parTransId="{2B5A8F4F-FE26-4EA1-BE41-88C376C36BB6}" sibTransId="{C174EA80-AC6C-4055-89EA-12EA11B8FDDF}"/>
    <dgm:cxn modelId="{48A63EAB-6504-41C9-8213-CDDEECB5A0EB}" srcId="{6DBA8FDC-7F98-4C3C-B005-503757A36F04}" destId="{D58AB714-CA46-4ABE-9309-35D66EA5F154}" srcOrd="1" destOrd="0" parTransId="{47C8B5AA-FCAF-4D09-ACC6-301951FFB65B}" sibTransId="{BA3C7C6D-4DA2-488F-B80E-D34737B5B763}"/>
    <dgm:cxn modelId="{1D1F2902-423F-48CA-98BE-271D692AE3D0}" type="presParOf" srcId="{1333FE47-9076-4F12-A09B-B96B65863439}" destId="{2EE5E4E1-5525-47B5-84F4-C4A0758A2EB8}" srcOrd="0" destOrd="0" presId="urn:microsoft.com/office/officeart/2005/8/layout/process1"/>
    <dgm:cxn modelId="{EA6BB2DA-A5A4-4659-BD16-E55C0175CD69}" type="presParOf" srcId="{1333FE47-9076-4F12-A09B-B96B65863439}" destId="{2A7B8381-1CDA-41A4-ABAD-0874A41CA7F3}" srcOrd="1" destOrd="0" presId="urn:microsoft.com/office/officeart/2005/8/layout/process1"/>
    <dgm:cxn modelId="{1982F3F0-07E7-4E17-AA22-E774DE96E94E}" type="presParOf" srcId="{2A7B8381-1CDA-41A4-ABAD-0874A41CA7F3}" destId="{CDA05B78-FF8A-4811-AD97-715C727CBD94}" srcOrd="0" destOrd="0" presId="urn:microsoft.com/office/officeart/2005/8/layout/process1"/>
    <dgm:cxn modelId="{B505B22E-C8FA-4048-B6F0-97D5C252014F}" type="presParOf" srcId="{1333FE47-9076-4F12-A09B-B96B65863439}" destId="{B207B6BF-E84B-430C-9CDE-56AEEADB69A6}" srcOrd="2" destOrd="0" presId="urn:microsoft.com/office/officeart/2005/8/layout/process1"/>
    <dgm:cxn modelId="{E22FD716-22E5-4985-9783-C5280B320C76}" type="presParOf" srcId="{1333FE47-9076-4F12-A09B-B96B65863439}" destId="{3360E384-CADB-4363-8DC2-D81636EE2D86}" srcOrd="3" destOrd="0" presId="urn:microsoft.com/office/officeart/2005/8/layout/process1"/>
    <dgm:cxn modelId="{7712F689-9A4C-4043-B310-173C3696FE36}" type="presParOf" srcId="{3360E384-CADB-4363-8DC2-D81636EE2D86}" destId="{D451E173-1ACE-45C8-9573-467DD1818BD2}" srcOrd="0" destOrd="0" presId="urn:microsoft.com/office/officeart/2005/8/layout/process1"/>
    <dgm:cxn modelId="{5154E68D-97D0-4ADC-91DD-C651C7C9C089}" type="presParOf" srcId="{1333FE47-9076-4F12-A09B-B96B65863439}" destId="{5999B2F8-1B4F-4278-AF47-050F31717B1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767BB2-3953-4B9C-9B32-17A1B2292C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183971-3464-4416-A2DA-B22204E025EE}">
      <dgm:prSet phldrT="[Text]"/>
      <dgm:spPr/>
      <dgm:t>
        <a:bodyPr/>
        <a:lstStyle/>
        <a:p>
          <a:r>
            <a:rPr lang="en-US" dirty="0" err="1"/>
            <a:t>Pihak</a:t>
          </a:r>
          <a:r>
            <a:rPr lang="en-US" dirty="0"/>
            <a:t> yang </a:t>
          </a:r>
          <a:r>
            <a:rPr lang="en-US" dirty="0" err="1"/>
            <a:t>bersengketa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didampingi</a:t>
          </a:r>
          <a:r>
            <a:rPr lang="en-US" dirty="0"/>
            <a:t>/</a:t>
          </a:r>
          <a:r>
            <a:rPr lang="en-US" dirty="0" err="1"/>
            <a:t>diwakili</a:t>
          </a:r>
          <a:r>
            <a:rPr lang="en-US" dirty="0"/>
            <a:t>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Hukum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Surat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Khusus</a:t>
          </a:r>
          <a:endParaRPr lang="en-US" dirty="0"/>
        </a:p>
      </dgm:t>
    </dgm:pt>
    <dgm:pt modelId="{9514FEE0-5D60-48D4-9789-FD149515FDF4}" type="parTrans" cxnId="{3B2D8B88-1C92-447B-9D6F-37FACD514A0A}">
      <dgm:prSet/>
      <dgm:spPr/>
      <dgm:t>
        <a:bodyPr/>
        <a:lstStyle/>
        <a:p>
          <a:endParaRPr lang="en-US"/>
        </a:p>
      </dgm:t>
    </dgm:pt>
    <dgm:pt modelId="{2E750B9F-3982-450C-8C4B-21AC458ED1A3}" type="sibTrans" cxnId="{3B2D8B88-1C92-447B-9D6F-37FACD514A0A}">
      <dgm:prSet/>
      <dgm:spPr/>
      <dgm:t>
        <a:bodyPr/>
        <a:lstStyle/>
        <a:p>
          <a:endParaRPr lang="en-US"/>
        </a:p>
      </dgm:t>
    </dgm:pt>
    <dgm:pt modelId="{804845A2-645A-4A61-9DDC-A844AD8B6DC9}">
      <dgm:prSet phldrT="[Text]"/>
      <dgm:spPr/>
      <dgm:t>
        <a:bodyPr/>
        <a:lstStyle/>
        <a:p>
          <a:r>
            <a:rPr lang="en-US" dirty="0" err="1"/>
            <a:t>Pengetahuan</a:t>
          </a:r>
          <a:r>
            <a:rPr lang="en-US" dirty="0"/>
            <a:t> </a:t>
          </a:r>
          <a:r>
            <a:rPr lang="en-US" dirty="0" err="1"/>
            <a:t>luas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keahlian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peraturan</a:t>
          </a:r>
          <a:r>
            <a:rPr lang="en-US" dirty="0"/>
            <a:t> </a:t>
          </a:r>
          <a:r>
            <a:rPr lang="en-US" dirty="0" err="1"/>
            <a:t>perundang-undangan</a:t>
          </a:r>
          <a:r>
            <a:rPr lang="en-US" dirty="0"/>
            <a:t> </a:t>
          </a:r>
          <a:r>
            <a:rPr lang="en-US" dirty="0" err="1"/>
            <a:t>perpajakan</a:t>
          </a:r>
          <a:endParaRPr lang="en-US" dirty="0"/>
        </a:p>
      </dgm:t>
    </dgm:pt>
    <dgm:pt modelId="{177DB049-6F07-419C-A334-A74DD32E8F7A}" type="parTrans" cxnId="{D9FD90E1-C4A7-47EA-9F3C-4148F8677FBC}">
      <dgm:prSet/>
      <dgm:spPr/>
      <dgm:t>
        <a:bodyPr/>
        <a:lstStyle/>
        <a:p>
          <a:endParaRPr lang="en-US"/>
        </a:p>
      </dgm:t>
    </dgm:pt>
    <dgm:pt modelId="{5351CD1D-8222-4338-A0C5-EE8F733593F5}" type="sibTrans" cxnId="{D9FD90E1-C4A7-47EA-9F3C-4148F8677FBC}">
      <dgm:prSet/>
      <dgm:spPr/>
      <dgm:t>
        <a:bodyPr/>
        <a:lstStyle/>
        <a:p>
          <a:endParaRPr lang="en-US"/>
        </a:p>
      </dgm:t>
    </dgm:pt>
    <dgm:pt modelId="{0FB629B2-87F7-4A3C-9CAB-5D999D0D316A}">
      <dgm:prSet phldrT="[Text]"/>
      <dgm:spPr/>
      <dgm:t>
        <a:bodyPr/>
        <a:lstStyle/>
        <a:p>
          <a:endParaRPr lang="en-US" dirty="0"/>
        </a:p>
      </dgm:t>
    </dgm:pt>
    <dgm:pt modelId="{F80DE0D9-1D04-488C-A5B5-03984A1078EB}" type="parTrans" cxnId="{AFC35E5B-F4BD-46C9-8020-34A19ADF1376}">
      <dgm:prSet/>
      <dgm:spPr/>
      <dgm:t>
        <a:bodyPr/>
        <a:lstStyle/>
        <a:p>
          <a:endParaRPr lang="en-US"/>
        </a:p>
      </dgm:t>
    </dgm:pt>
    <dgm:pt modelId="{49DE8C0B-7C54-46F2-970E-22ED4F66AB6F}" type="sibTrans" cxnId="{AFC35E5B-F4BD-46C9-8020-34A19ADF1376}">
      <dgm:prSet/>
      <dgm:spPr/>
      <dgm:t>
        <a:bodyPr/>
        <a:lstStyle/>
        <a:p>
          <a:endParaRPr lang="en-US"/>
        </a:p>
      </dgm:t>
    </dgm:pt>
    <dgm:pt modelId="{BA432BAC-8E7B-46B6-B7B7-B03B41203EE6}">
      <dgm:prSet phldrT="[Text]"/>
      <dgm:spPr/>
      <dgm:t>
        <a:bodyPr/>
        <a:lstStyle/>
        <a:p>
          <a:endParaRPr lang="en-US" dirty="0"/>
        </a:p>
      </dgm:t>
    </dgm:pt>
    <dgm:pt modelId="{FBB10413-B017-4A17-B835-D843BF8EC821}" type="parTrans" cxnId="{5E7E7FB1-3661-4584-AC0F-F6CA0F8F41F1}">
      <dgm:prSet/>
      <dgm:spPr/>
      <dgm:t>
        <a:bodyPr/>
        <a:lstStyle/>
        <a:p>
          <a:endParaRPr lang="en-US"/>
        </a:p>
      </dgm:t>
    </dgm:pt>
    <dgm:pt modelId="{D8E8CF7F-D891-458C-B216-5C7E4E0EE784}" type="sibTrans" cxnId="{5E7E7FB1-3661-4584-AC0F-F6CA0F8F41F1}">
      <dgm:prSet/>
      <dgm:spPr/>
      <dgm:t>
        <a:bodyPr/>
        <a:lstStyle/>
        <a:p>
          <a:endParaRPr lang="en-US"/>
        </a:p>
      </dgm:t>
    </dgm:pt>
    <dgm:pt modelId="{EE4C69C8-13D8-48D1-A153-F1EC8D930E43}">
      <dgm:prSet phldrT="[Text]"/>
      <dgm:spPr/>
      <dgm:t>
        <a:bodyPr/>
        <a:lstStyle/>
        <a:p>
          <a:endParaRPr lang="en-US" dirty="0"/>
        </a:p>
      </dgm:t>
    </dgm:pt>
    <dgm:pt modelId="{5751D132-9CC3-4FED-9417-1E291D88341E}" type="parTrans" cxnId="{21C5CC46-5169-4AAD-8F80-01A05646E2C1}">
      <dgm:prSet/>
      <dgm:spPr/>
      <dgm:t>
        <a:bodyPr/>
        <a:lstStyle/>
        <a:p>
          <a:endParaRPr lang="en-US"/>
        </a:p>
      </dgm:t>
    </dgm:pt>
    <dgm:pt modelId="{663CE050-00FF-4743-B755-DF9EA4066ED8}" type="sibTrans" cxnId="{21C5CC46-5169-4AAD-8F80-01A05646E2C1}">
      <dgm:prSet/>
      <dgm:spPr/>
      <dgm:t>
        <a:bodyPr/>
        <a:lstStyle/>
        <a:p>
          <a:endParaRPr lang="en-US"/>
        </a:p>
      </dgm:t>
    </dgm:pt>
    <dgm:pt modelId="{69F5BEA5-3903-40E5-B609-493A46A4C5CD}">
      <dgm:prSet phldrT="[Text]"/>
      <dgm:spPr/>
      <dgm:t>
        <a:bodyPr/>
        <a:lstStyle/>
        <a:p>
          <a:endParaRPr lang="en-US" dirty="0"/>
        </a:p>
      </dgm:t>
    </dgm:pt>
    <dgm:pt modelId="{431F1198-FD29-4916-B110-F5043FDA7D03}" type="parTrans" cxnId="{37FB84C4-EE72-43A5-8E01-75F00DEB558A}">
      <dgm:prSet/>
      <dgm:spPr/>
      <dgm:t>
        <a:bodyPr/>
        <a:lstStyle/>
        <a:p>
          <a:endParaRPr lang="en-US"/>
        </a:p>
      </dgm:t>
    </dgm:pt>
    <dgm:pt modelId="{1D27D4FF-2A80-4F12-A509-19E2307496B0}" type="sibTrans" cxnId="{37FB84C4-EE72-43A5-8E01-75F00DEB558A}">
      <dgm:prSet/>
      <dgm:spPr/>
      <dgm:t>
        <a:bodyPr/>
        <a:lstStyle/>
        <a:p>
          <a:endParaRPr lang="en-US"/>
        </a:p>
      </dgm:t>
    </dgm:pt>
    <dgm:pt modelId="{AAA483C2-B8B1-4937-8FA1-51CD3BBE42FD}">
      <dgm:prSet phldrT="[Text]"/>
      <dgm:spPr/>
      <dgm:t>
        <a:bodyPr/>
        <a:lstStyle/>
        <a:p>
          <a:r>
            <a:rPr lang="en-US" dirty="0" err="1"/>
            <a:t>Persyaratan</a:t>
          </a:r>
          <a:r>
            <a:rPr lang="en-US" dirty="0"/>
            <a:t> lain yang </a:t>
          </a:r>
          <a:r>
            <a:rPr lang="en-US" dirty="0" err="1"/>
            <a:t>ditetapkan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Menteri</a:t>
          </a:r>
        </a:p>
      </dgm:t>
    </dgm:pt>
    <dgm:pt modelId="{CE316599-B52A-407D-B742-F1BA30364872}" type="parTrans" cxnId="{809D094B-3B4D-48C9-8A0C-D7FB40CE36C6}">
      <dgm:prSet/>
      <dgm:spPr/>
      <dgm:t>
        <a:bodyPr/>
        <a:lstStyle/>
        <a:p>
          <a:endParaRPr lang="en-US"/>
        </a:p>
      </dgm:t>
    </dgm:pt>
    <dgm:pt modelId="{303816DA-A8B5-4AAF-846C-E853EE99FAD3}" type="sibTrans" cxnId="{809D094B-3B4D-48C9-8A0C-D7FB40CE36C6}">
      <dgm:prSet/>
      <dgm:spPr/>
      <dgm:t>
        <a:bodyPr/>
        <a:lstStyle/>
        <a:p>
          <a:endParaRPr lang="en-US"/>
        </a:p>
      </dgm:t>
    </dgm:pt>
    <dgm:pt modelId="{011C1992-4D66-447F-80F1-79C32C02381A}">
      <dgm:prSet phldrT="[Text]"/>
      <dgm:spPr/>
      <dgm:t>
        <a:bodyPr/>
        <a:lstStyle/>
        <a:p>
          <a:r>
            <a:rPr lang="en-US" dirty="0"/>
            <a:t>WNI</a:t>
          </a:r>
        </a:p>
      </dgm:t>
    </dgm:pt>
    <dgm:pt modelId="{726CAC84-84A1-4967-9333-441A1DC0FACB}" type="sibTrans" cxnId="{D4DCE975-9CE3-4050-9A04-25F7A5D6A3C8}">
      <dgm:prSet/>
      <dgm:spPr/>
      <dgm:t>
        <a:bodyPr/>
        <a:lstStyle/>
        <a:p>
          <a:endParaRPr lang="en-US"/>
        </a:p>
      </dgm:t>
    </dgm:pt>
    <dgm:pt modelId="{BF0B8AFA-BA40-4B08-B1CC-7DC73D5FA423}" type="parTrans" cxnId="{D4DCE975-9CE3-4050-9A04-25F7A5D6A3C8}">
      <dgm:prSet/>
      <dgm:spPr/>
      <dgm:t>
        <a:bodyPr/>
        <a:lstStyle/>
        <a:p>
          <a:endParaRPr lang="en-US"/>
        </a:p>
      </dgm:t>
    </dgm:pt>
    <dgm:pt modelId="{BDE3BFE9-72BD-48CB-B5FA-73B78FB4239C}" type="pres">
      <dgm:prSet presAssocID="{D0767BB2-3953-4B9C-9B32-17A1B2292C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945546-CBC2-4CB3-9A70-025E9DA6E8D5}" type="pres">
      <dgm:prSet presAssocID="{9A183971-3464-4416-A2DA-B22204E025EE}" presName="linNode" presStyleCnt="0"/>
      <dgm:spPr/>
    </dgm:pt>
    <dgm:pt modelId="{0CDAB544-C95D-44CF-9870-0CBC9B74CDCB}" type="pres">
      <dgm:prSet presAssocID="{9A183971-3464-4416-A2DA-B22204E025E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A6E76-5C03-42A7-A53A-B2D04F34A4AE}" type="pres">
      <dgm:prSet presAssocID="{9A183971-3464-4416-A2DA-B22204E025E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27CFC1-17BE-4253-8B41-BEB409781B2C}" type="presOf" srcId="{EE4C69C8-13D8-48D1-A153-F1EC8D930E43}" destId="{69EA6E76-5C03-42A7-A53A-B2D04F34A4AE}" srcOrd="0" destOrd="6" presId="urn:microsoft.com/office/officeart/2005/8/layout/vList6"/>
    <dgm:cxn modelId="{6A154C3B-54F5-4F86-914D-39F1412094DF}" type="presOf" srcId="{D0767BB2-3953-4B9C-9B32-17A1B2292C58}" destId="{BDE3BFE9-72BD-48CB-B5FA-73B78FB4239C}" srcOrd="0" destOrd="0" presId="urn:microsoft.com/office/officeart/2005/8/layout/vList6"/>
    <dgm:cxn modelId="{809D094B-3B4D-48C9-8A0C-D7FB40CE36C6}" srcId="{9A183971-3464-4416-A2DA-B22204E025EE}" destId="{AAA483C2-B8B1-4937-8FA1-51CD3BBE42FD}" srcOrd="2" destOrd="0" parTransId="{CE316599-B52A-407D-B742-F1BA30364872}" sibTransId="{303816DA-A8B5-4AAF-846C-E853EE99FAD3}"/>
    <dgm:cxn modelId="{AFC35E5B-F4BD-46C9-8020-34A19ADF1376}" srcId="{9A183971-3464-4416-A2DA-B22204E025EE}" destId="{0FB629B2-87F7-4A3C-9CAB-5D999D0D316A}" srcOrd="4" destOrd="0" parTransId="{F80DE0D9-1D04-488C-A5B5-03984A1078EB}" sibTransId="{49DE8C0B-7C54-46F2-970E-22ED4F66AB6F}"/>
    <dgm:cxn modelId="{21C5CC46-5169-4AAD-8F80-01A05646E2C1}" srcId="{0FB629B2-87F7-4A3C-9CAB-5D999D0D316A}" destId="{EE4C69C8-13D8-48D1-A153-F1EC8D930E43}" srcOrd="1" destOrd="0" parTransId="{5751D132-9CC3-4FED-9417-1E291D88341E}" sibTransId="{663CE050-00FF-4743-B755-DF9EA4066ED8}"/>
    <dgm:cxn modelId="{E33E3234-9535-4E31-B423-FEDE09F479FD}" type="presOf" srcId="{BA432BAC-8E7B-46B6-B7B7-B03B41203EE6}" destId="{69EA6E76-5C03-42A7-A53A-B2D04F34A4AE}" srcOrd="0" destOrd="5" presId="urn:microsoft.com/office/officeart/2005/8/layout/vList6"/>
    <dgm:cxn modelId="{5E7E7FB1-3661-4584-AC0F-F6CA0F8F41F1}" srcId="{0FB629B2-87F7-4A3C-9CAB-5D999D0D316A}" destId="{BA432BAC-8E7B-46B6-B7B7-B03B41203EE6}" srcOrd="0" destOrd="0" parTransId="{FBB10413-B017-4A17-B835-D843BF8EC821}" sibTransId="{D8E8CF7F-D891-458C-B216-5C7E4E0EE784}"/>
    <dgm:cxn modelId="{37438342-DD73-4E99-B368-1D45108710DC}" type="presOf" srcId="{69F5BEA5-3903-40E5-B609-493A46A4C5CD}" destId="{69EA6E76-5C03-42A7-A53A-B2D04F34A4AE}" srcOrd="0" destOrd="3" presId="urn:microsoft.com/office/officeart/2005/8/layout/vList6"/>
    <dgm:cxn modelId="{37FB84C4-EE72-43A5-8E01-75F00DEB558A}" srcId="{9A183971-3464-4416-A2DA-B22204E025EE}" destId="{69F5BEA5-3903-40E5-B609-493A46A4C5CD}" srcOrd="3" destOrd="0" parTransId="{431F1198-FD29-4916-B110-F5043FDA7D03}" sibTransId="{1D27D4FF-2A80-4F12-A509-19E2307496B0}"/>
    <dgm:cxn modelId="{7D86E52B-63F8-464F-8674-E2CEDC054638}" type="presOf" srcId="{0FB629B2-87F7-4A3C-9CAB-5D999D0D316A}" destId="{69EA6E76-5C03-42A7-A53A-B2D04F34A4AE}" srcOrd="0" destOrd="4" presId="urn:microsoft.com/office/officeart/2005/8/layout/vList6"/>
    <dgm:cxn modelId="{9EB86BA5-74E8-4FE3-89C1-70C6DB90F29F}" type="presOf" srcId="{011C1992-4D66-447F-80F1-79C32C02381A}" destId="{69EA6E76-5C03-42A7-A53A-B2D04F34A4AE}" srcOrd="0" destOrd="0" presId="urn:microsoft.com/office/officeart/2005/8/layout/vList6"/>
    <dgm:cxn modelId="{F51EAC96-01DA-402E-A470-665A9B91A91A}" type="presOf" srcId="{9A183971-3464-4416-A2DA-B22204E025EE}" destId="{0CDAB544-C95D-44CF-9870-0CBC9B74CDCB}" srcOrd="0" destOrd="0" presId="urn:microsoft.com/office/officeart/2005/8/layout/vList6"/>
    <dgm:cxn modelId="{D9FD90E1-C4A7-47EA-9F3C-4148F8677FBC}" srcId="{9A183971-3464-4416-A2DA-B22204E025EE}" destId="{804845A2-645A-4A61-9DDC-A844AD8B6DC9}" srcOrd="1" destOrd="0" parTransId="{177DB049-6F07-419C-A334-A74DD32E8F7A}" sibTransId="{5351CD1D-8222-4338-A0C5-EE8F733593F5}"/>
    <dgm:cxn modelId="{25C35FA9-F359-443F-B3C4-EE47D4414032}" type="presOf" srcId="{804845A2-645A-4A61-9DDC-A844AD8B6DC9}" destId="{69EA6E76-5C03-42A7-A53A-B2D04F34A4AE}" srcOrd="0" destOrd="1" presId="urn:microsoft.com/office/officeart/2005/8/layout/vList6"/>
    <dgm:cxn modelId="{041DC3A9-4BD4-4C36-B1BC-ECCAF0A6C5F5}" type="presOf" srcId="{AAA483C2-B8B1-4937-8FA1-51CD3BBE42FD}" destId="{69EA6E76-5C03-42A7-A53A-B2D04F34A4AE}" srcOrd="0" destOrd="2" presId="urn:microsoft.com/office/officeart/2005/8/layout/vList6"/>
    <dgm:cxn modelId="{3B2D8B88-1C92-447B-9D6F-37FACD514A0A}" srcId="{D0767BB2-3953-4B9C-9B32-17A1B2292C58}" destId="{9A183971-3464-4416-A2DA-B22204E025EE}" srcOrd="0" destOrd="0" parTransId="{9514FEE0-5D60-48D4-9789-FD149515FDF4}" sibTransId="{2E750B9F-3982-450C-8C4B-21AC458ED1A3}"/>
    <dgm:cxn modelId="{D4DCE975-9CE3-4050-9A04-25F7A5D6A3C8}" srcId="{9A183971-3464-4416-A2DA-B22204E025EE}" destId="{011C1992-4D66-447F-80F1-79C32C02381A}" srcOrd="0" destOrd="0" parTransId="{BF0B8AFA-BA40-4B08-B1CC-7DC73D5FA423}" sibTransId="{726CAC84-84A1-4967-9333-441A1DC0FACB}"/>
    <dgm:cxn modelId="{AE48070C-CF2E-4B6D-A473-C540DE6D4A5F}" type="presParOf" srcId="{BDE3BFE9-72BD-48CB-B5FA-73B78FB4239C}" destId="{50945546-CBC2-4CB3-9A70-025E9DA6E8D5}" srcOrd="0" destOrd="0" presId="urn:microsoft.com/office/officeart/2005/8/layout/vList6"/>
    <dgm:cxn modelId="{6C904318-0640-46F1-91BC-A4681A08655F}" type="presParOf" srcId="{50945546-CBC2-4CB3-9A70-025E9DA6E8D5}" destId="{0CDAB544-C95D-44CF-9870-0CBC9B74CDCB}" srcOrd="0" destOrd="0" presId="urn:microsoft.com/office/officeart/2005/8/layout/vList6"/>
    <dgm:cxn modelId="{D7C0D458-BA17-4835-B586-4061DA418C3C}" type="presParOf" srcId="{50945546-CBC2-4CB3-9A70-025E9DA6E8D5}" destId="{69EA6E76-5C03-42A7-A53A-B2D04F34A4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87789D-C817-4774-B8F9-38CBC444CC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B86405-C462-45D3-A8F9-A8B9B76CD91B}">
      <dgm:prSet phldrT="[Text]"/>
      <dgm:spPr/>
      <dgm:t>
        <a:bodyPr/>
        <a:lstStyle/>
        <a:p>
          <a:r>
            <a:rPr lang="en-US" dirty="0"/>
            <a:t>Banding</a:t>
          </a:r>
        </a:p>
      </dgm:t>
    </dgm:pt>
    <dgm:pt modelId="{6EA2D3C1-9883-4C3C-A564-8F0A644CC3FD}" type="parTrans" cxnId="{DB450CD6-7C86-4155-8E7A-600A5A097973}">
      <dgm:prSet/>
      <dgm:spPr/>
      <dgm:t>
        <a:bodyPr/>
        <a:lstStyle/>
        <a:p>
          <a:endParaRPr lang="en-US"/>
        </a:p>
      </dgm:t>
    </dgm:pt>
    <dgm:pt modelId="{3308722C-D727-44BD-A102-5BADF4A6B6C1}" type="sibTrans" cxnId="{DB450CD6-7C86-4155-8E7A-600A5A097973}">
      <dgm:prSet/>
      <dgm:spPr/>
      <dgm:t>
        <a:bodyPr/>
        <a:lstStyle/>
        <a:p>
          <a:endParaRPr lang="en-US"/>
        </a:p>
      </dgm:t>
    </dgm:pt>
    <dgm:pt modelId="{BDDF2EFD-0D4C-42F6-BED4-A82E3F9B7A88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WP, </a:t>
          </a:r>
          <a:r>
            <a:rPr lang="en-US" dirty="0" err="1"/>
            <a:t>ahli</a:t>
          </a:r>
          <a:r>
            <a:rPr lang="en-US" dirty="0"/>
            <a:t> </a:t>
          </a:r>
          <a:r>
            <a:rPr lang="en-US" dirty="0" err="1"/>
            <a:t>warisnya</a:t>
          </a:r>
          <a:r>
            <a:rPr lang="en-US" dirty="0"/>
            <a:t>, </a:t>
          </a:r>
          <a:r>
            <a:rPr lang="en-US" dirty="0" err="1"/>
            <a:t>pengurus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hukumnya</a:t>
          </a:r>
          <a:endParaRPr lang="en-US" dirty="0"/>
        </a:p>
      </dgm:t>
    </dgm:pt>
    <dgm:pt modelId="{D2EC4E47-EE57-43B9-88DE-DC72BC3F9702}" type="parTrans" cxnId="{BB656046-0269-490F-B178-F262FE192749}">
      <dgm:prSet/>
      <dgm:spPr/>
      <dgm:t>
        <a:bodyPr/>
        <a:lstStyle/>
        <a:p>
          <a:endParaRPr lang="en-US"/>
        </a:p>
      </dgm:t>
    </dgm:pt>
    <dgm:pt modelId="{B200CD6D-1ADD-4669-AFED-31F51E940E4E}" type="sibTrans" cxnId="{BB656046-0269-490F-B178-F262FE192749}">
      <dgm:prSet/>
      <dgm:spPr/>
      <dgm:t>
        <a:bodyPr/>
        <a:lstStyle/>
        <a:p>
          <a:endParaRPr lang="en-US"/>
        </a:p>
      </dgm:t>
    </dgm:pt>
    <dgm:pt modelId="{FA31D687-9D36-4D34-8F8B-146D2F2F5171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dalam </a:t>
          </a:r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3 </a:t>
          </a:r>
          <a:r>
            <a:rPr lang="en-US" dirty="0" err="1"/>
            <a:t>bulan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diterima</a:t>
          </a:r>
          <a:r>
            <a:rPr lang="en-US" dirty="0"/>
            <a:t> Keputusan yang </a:t>
          </a:r>
          <a:r>
            <a:rPr lang="en-US" dirty="0" err="1"/>
            <a:t>dibanding</a:t>
          </a:r>
          <a:endParaRPr lang="en-US" dirty="0"/>
        </a:p>
      </dgm:t>
    </dgm:pt>
    <dgm:pt modelId="{546D4E35-AD41-4633-8FE6-1BB6BAEEEEFF}" type="parTrans" cxnId="{AF4F789F-923B-4C0F-877C-5DD0F871903C}">
      <dgm:prSet/>
      <dgm:spPr/>
      <dgm:t>
        <a:bodyPr/>
        <a:lstStyle/>
        <a:p>
          <a:endParaRPr lang="en-US"/>
        </a:p>
      </dgm:t>
    </dgm:pt>
    <dgm:pt modelId="{7E65CCF5-6115-4997-A523-6737B7FF1CB2}" type="sibTrans" cxnId="{AF4F789F-923B-4C0F-877C-5DD0F871903C}">
      <dgm:prSet/>
      <dgm:spPr/>
      <dgm:t>
        <a:bodyPr/>
        <a:lstStyle/>
        <a:p>
          <a:endParaRPr lang="en-US"/>
        </a:p>
      </dgm:t>
    </dgm:pt>
    <dgm:pt modelId="{BE216E36-7706-43D3-B041-043B8D07BCC9}">
      <dgm:prSet phldrT="[Text]"/>
      <dgm:spPr/>
      <dgm:t>
        <a:bodyPr/>
        <a:lstStyle/>
        <a:p>
          <a:r>
            <a:rPr lang="en-US" dirty="0"/>
            <a:t>Surat Banding</a:t>
          </a:r>
        </a:p>
      </dgm:t>
    </dgm:pt>
    <dgm:pt modelId="{E41E66CA-A7BE-40F4-82C8-10D6F6FF27E9}" type="parTrans" cxnId="{58842D33-C570-4088-9DC7-F0DC345FC454}">
      <dgm:prSet/>
      <dgm:spPr/>
      <dgm:t>
        <a:bodyPr/>
        <a:lstStyle/>
        <a:p>
          <a:endParaRPr lang="en-US"/>
        </a:p>
      </dgm:t>
    </dgm:pt>
    <dgm:pt modelId="{8485603D-1E43-4040-B6B9-99454C4BB94F}" type="sibTrans" cxnId="{58842D33-C570-4088-9DC7-F0DC345FC454}">
      <dgm:prSet/>
      <dgm:spPr/>
      <dgm:t>
        <a:bodyPr/>
        <a:lstStyle/>
        <a:p>
          <a:endParaRPr lang="en-US"/>
        </a:p>
      </dgm:t>
    </dgm:pt>
    <dgm:pt modelId="{6CC56345-98C5-4B1A-86E6-ED2F23435422}">
      <dgm:prSet phldrT="[Text]"/>
      <dgm:spPr/>
      <dgm:t>
        <a:bodyPr/>
        <a:lstStyle/>
        <a:p>
          <a:r>
            <a:rPr lang="en-US" dirty="0"/>
            <a:t>1 (</a:t>
          </a:r>
          <a:r>
            <a:rPr lang="en-US" dirty="0" err="1"/>
            <a:t>satu</a:t>
          </a:r>
          <a:r>
            <a:rPr lang="en-US" dirty="0"/>
            <a:t>) Keputusan </a:t>
          </a:r>
          <a:r>
            <a:rPr lang="en-US" dirty="0" err="1"/>
            <a:t>diajukan</a:t>
          </a:r>
          <a:r>
            <a:rPr lang="en-US" dirty="0"/>
            <a:t> 1 (</a:t>
          </a:r>
          <a:r>
            <a:rPr lang="en-US" dirty="0" err="1"/>
            <a:t>satu</a:t>
          </a:r>
          <a:r>
            <a:rPr lang="en-US" dirty="0"/>
            <a:t>) Surat Banding</a:t>
          </a:r>
        </a:p>
      </dgm:t>
    </dgm:pt>
    <dgm:pt modelId="{93C8A34C-E78C-4B4B-89CB-45A4700D6ECB}" type="parTrans" cxnId="{086F3F6E-A51E-403A-9496-0BF65A8D6B54}">
      <dgm:prSet/>
      <dgm:spPr/>
      <dgm:t>
        <a:bodyPr/>
        <a:lstStyle/>
        <a:p>
          <a:endParaRPr lang="en-US"/>
        </a:p>
      </dgm:t>
    </dgm:pt>
    <dgm:pt modelId="{216335BE-1345-4498-AA89-1AB404C75C5A}" type="sibTrans" cxnId="{086F3F6E-A51E-403A-9496-0BF65A8D6B54}">
      <dgm:prSet/>
      <dgm:spPr/>
      <dgm:t>
        <a:bodyPr/>
        <a:lstStyle/>
        <a:p>
          <a:endParaRPr lang="en-US"/>
        </a:p>
      </dgm:t>
    </dgm:pt>
    <dgm:pt modelId="{DDBED835-B589-4F94-83B0-2DBC43F627A0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disertai</a:t>
          </a:r>
          <a:r>
            <a:rPr lang="en-US" dirty="0"/>
            <a:t> </a:t>
          </a:r>
          <a:r>
            <a:rPr lang="en-US" dirty="0" err="1"/>
            <a:t>alasan-alasan</a:t>
          </a:r>
          <a:r>
            <a:rPr lang="en-US" dirty="0"/>
            <a:t> yang </a:t>
          </a:r>
          <a:r>
            <a:rPr lang="en-US" dirty="0" err="1"/>
            <a:t>jelas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dicantumkan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diterima</a:t>
          </a:r>
          <a:r>
            <a:rPr lang="en-US" dirty="0"/>
            <a:t>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yang </a:t>
          </a:r>
          <a:r>
            <a:rPr lang="en-US" dirty="0" err="1"/>
            <a:t>dibanding</a:t>
          </a:r>
          <a:endParaRPr lang="en-US" dirty="0"/>
        </a:p>
      </dgm:t>
    </dgm:pt>
    <dgm:pt modelId="{5CC6FDA4-0300-4BF0-8DC0-8B21BC44BFC2}" type="parTrans" cxnId="{6F8527C5-BF16-4A95-9AE2-A28C199C3468}">
      <dgm:prSet/>
      <dgm:spPr/>
      <dgm:t>
        <a:bodyPr/>
        <a:lstStyle/>
        <a:p>
          <a:endParaRPr lang="en-US"/>
        </a:p>
      </dgm:t>
    </dgm:pt>
    <dgm:pt modelId="{DD6CC60F-167F-40DA-A079-F9E1D112A879}" type="sibTrans" cxnId="{6F8527C5-BF16-4A95-9AE2-A28C199C3468}">
      <dgm:prSet/>
      <dgm:spPr/>
      <dgm:t>
        <a:bodyPr/>
        <a:lstStyle/>
        <a:p>
          <a:endParaRPr lang="en-US"/>
        </a:p>
      </dgm:t>
    </dgm:pt>
    <dgm:pt modelId="{89A715E8-D8C2-4A46-8684-29D269CD8FC6}">
      <dgm:prSet phldrT="[Text]"/>
      <dgm:spPr/>
      <dgm:t>
        <a:bodyPr/>
        <a:lstStyle/>
        <a:p>
          <a:r>
            <a:rPr lang="en-US" dirty="0" err="1"/>
            <a:t>Pencabutan</a:t>
          </a:r>
          <a:r>
            <a:rPr lang="en-US" dirty="0"/>
            <a:t> Banding</a:t>
          </a:r>
        </a:p>
      </dgm:t>
    </dgm:pt>
    <dgm:pt modelId="{772F7D8B-1433-4F67-93BF-BF69898EDF2B}" type="parTrans" cxnId="{9309F1F3-31ED-4340-8E48-461915146FD7}">
      <dgm:prSet/>
      <dgm:spPr/>
      <dgm:t>
        <a:bodyPr/>
        <a:lstStyle/>
        <a:p>
          <a:endParaRPr lang="en-US"/>
        </a:p>
      </dgm:t>
    </dgm:pt>
    <dgm:pt modelId="{CD639348-8912-45C0-B189-84EF826913F1}" type="sibTrans" cxnId="{9309F1F3-31ED-4340-8E48-461915146FD7}">
      <dgm:prSet/>
      <dgm:spPr/>
      <dgm:t>
        <a:bodyPr/>
        <a:lstStyle/>
        <a:p>
          <a:endParaRPr lang="en-US"/>
        </a:p>
      </dgm:t>
    </dgm:pt>
    <dgm:pt modelId="{F3C84899-6272-4E4E-894F-1059BE4228DE}">
      <dgm:prSet phldrT="[Text]"/>
      <dgm:spPr/>
      <dgm:t>
        <a:bodyPr/>
        <a:lstStyle/>
        <a:p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ketua</a:t>
          </a:r>
          <a:r>
            <a:rPr lang="en-US" dirty="0"/>
            <a:t> dalam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pencabutan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sebelum</a:t>
          </a:r>
          <a:r>
            <a:rPr lang="en-US" dirty="0"/>
            <a:t> </a:t>
          </a:r>
          <a:r>
            <a:rPr lang="en-US" dirty="0" err="1"/>
            <a:t>sidang</a:t>
          </a:r>
          <a:r>
            <a:rPr lang="en-US" dirty="0"/>
            <a:t> </a:t>
          </a:r>
          <a:r>
            <a:rPr lang="en-US" dirty="0" err="1"/>
            <a:t>dilaksanakan</a:t>
          </a:r>
          <a:endParaRPr lang="en-US" dirty="0"/>
        </a:p>
      </dgm:t>
    </dgm:pt>
    <dgm:pt modelId="{D690417D-29F2-48E5-BAE9-5ABBAFF7E995}" type="parTrans" cxnId="{50359D40-D283-4301-8F12-C17505E75F74}">
      <dgm:prSet/>
      <dgm:spPr/>
      <dgm:t>
        <a:bodyPr/>
        <a:lstStyle/>
        <a:p>
          <a:endParaRPr lang="en-US"/>
        </a:p>
      </dgm:t>
    </dgm:pt>
    <dgm:pt modelId="{C941FA3C-003A-44D6-AD37-B5C080E229E5}" type="sibTrans" cxnId="{50359D40-D283-4301-8F12-C17505E75F74}">
      <dgm:prSet/>
      <dgm:spPr/>
      <dgm:t>
        <a:bodyPr/>
        <a:lstStyle/>
        <a:p>
          <a:endParaRPr lang="en-US"/>
        </a:p>
      </dgm:t>
    </dgm:pt>
    <dgm:pt modelId="{D9CE77F9-649A-4D67-B75B-561D51514C79}">
      <dgm:prSet phldrT="[Text]"/>
      <dgm:spPr/>
      <dgm:t>
        <a:bodyPr/>
        <a:lstStyle/>
        <a:p>
          <a:r>
            <a:rPr lang="en-US" dirty="0" err="1"/>
            <a:t>Putusan</a:t>
          </a:r>
          <a:r>
            <a:rPr lang="en-US" dirty="0"/>
            <a:t> </a:t>
          </a:r>
          <a:r>
            <a:rPr lang="en-US" dirty="0" err="1"/>
            <a:t>Majelis</a:t>
          </a:r>
          <a:r>
            <a:rPr lang="en-US" dirty="0"/>
            <a:t>/Hakim Tunggal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pemeriksaan</a:t>
          </a:r>
          <a:r>
            <a:rPr lang="en-US" dirty="0"/>
            <a:t> dalam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pencabutan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dalam siding </a:t>
          </a:r>
          <a:r>
            <a:rPr lang="en-US" dirty="0" err="1"/>
            <a:t>atas</a:t>
          </a:r>
          <a:r>
            <a:rPr lang="en-US" dirty="0"/>
            <a:t> </a:t>
          </a:r>
          <a:r>
            <a:rPr lang="en-US" dirty="0" err="1"/>
            <a:t>persetujuan</a:t>
          </a:r>
          <a:r>
            <a:rPr lang="en-US" dirty="0"/>
            <a:t> </a:t>
          </a:r>
          <a:r>
            <a:rPr lang="en-US" dirty="0" err="1"/>
            <a:t>terbanding</a:t>
          </a:r>
          <a:endParaRPr lang="en-US" dirty="0"/>
        </a:p>
      </dgm:t>
    </dgm:pt>
    <dgm:pt modelId="{1E735686-2476-4D8F-B6FA-138503B65BBD}" type="parTrans" cxnId="{EA3E23A8-7429-443E-B9F5-983EC669C7DA}">
      <dgm:prSet/>
      <dgm:spPr/>
      <dgm:t>
        <a:bodyPr/>
        <a:lstStyle/>
        <a:p>
          <a:endParaRPr lang="en-US"/>
        </a:p>
      </dgm:t>
    </dgm:pt>
    <dgm:pt modelId="{7BBC4954-DC35-426B-8155-94CC33FFBE4C}" type="sibTrans" cxnId="{EA3E23A8-7429-443E-B9F5-983EC669C7DA}">
      <dgm:prSet/>
      <dgm:spPr/>
      <dgm:t>
        <a:bodyPr/>
        <a:lstStyle/>
        <a:p>
          <a:endParaRPr lang="en-US"/>
        </a:p>
      </dgm:t>
    </dgm:pt>
    <dgm:pt modelId="{E494A9B6-845F-47AC-8A7F-EB3721D5F716}">
      <dgm:prSet phldrT="[Text]"/>
      <dgm:spPr/>
      <dgm:t>
        <a:bodyPr/>
        <a:lstStyle/>
        <a:p>
          <a:r>
            <a:rPr lang="en-US" dirty="0" err="1"/>
            <a:t>Dilampirkan</a:t>
          </a:r>
          <a:r>
            <a:rPr lang="en-US" dirty="0"/>
            <a:t> Salinan Keputusan yang </a:t>
          </a:r>
          <a:r>
            <a:rPr lang="en-US" dirty="0" err="1"/>
            <a:t>dibanding</a:t>
          </a:r>
          <a:endParaRPr lang="en-US" dirty="0"/>
        </a:p>
      </dgm:t>
    </dgm:pt>
    <dgm:pt modelId="{49CE82F1-F676-4A2C-8DFB-942F1A093F21}" type="parTrans" cxnId="{9A873C44-315B-4F45-9CBB-C8F2E717989E}">
      <dgm:prSet/>
      <dgm:spPr/>
      <dgm:t>
        <a:bodyPr/>
        <a:lstStyle/>
        <a:p>
          <a:endParaRPr lang="en-US"/>
        </a:p>
      </dgm:t>
    </dgm:pt>
    <dgm:pt modelId="{0346FC5D-FC6E-41D7-9EA4-A18A57F29099}" type="sibTrans" cxnId="{9A873C44-315B-4F45-9CBB-C8F2E717989E}">
      <dgm:prSet/>
      <dgm:spPr/>
      <dgm:t>
        <a:bodyPr/>
        <a:lstStyle/>
        <a:p>
          <a:endParaRPr lang="en-US"/>
        </a:p>
      </dgm:t>
    </dgm:pt>
    <dgm:pt modelId="{C9FEEDB6-5E09-4E9B-85E4-6F9659C1642E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apabila</a:t>
          </a:r>
          <a:r>
            <a:rPr lang="en-US" dirty="0"/>
            <a:t> </a:t>
          </a:r>
          <a:r>
            <a:rPr lang="en-US" dirty="0" err="1"/>
            <a:t>jumlah</a:t>
          </a:r>
          <a:r>
            <a:rPr lang="en-US" dirty="0"/>
            <a:t> yang </a:t>
          </a:r>
          <a:r>
            <a:rPr lang="en-US" dirty="0" err="1"/>
            <a:t>terutang</a:t>
          </a:r>
          <a:r>
            <a:rPr lang="en-US" dirty="0"/>
            <a:t> </a:t>
          </a:r>
          <a:r>
            <a:rPr lang="en-US" dirty="0" err="1"/>
            <a:t>dimaksud</a:t>
          </a:r>
          <a:r>
            <a:rPr lang="en-US" dirty="0"/>
            <a:t> </a:t>
          </a:r>
          <a:r>
            <a:rPr lang="en-US" dirty="0" err="1"/>
            <a:t>telah</a:t>
          </a:r>
          <a:r>
            <a:rPr lang="en-US" dirty="0"/>
            <a:t> </a:t>
          </a:r>
          <a:r>
            <a:rPr lang="en-US" dirty="0" err="1"/>
            <a:t>dibayar</a:t>
          </a:r>
          <a:r>
            <a:rPr lang="en-US" dirty="0"/>
            <a:t> </a:t>
          </a:r>
          <a:r>
            <a:rPr lang="en-US" dirty="0" err="1"/>
            <a:t>sebesar</a:t>
          </a:r>
          <a:r>
            <a:rPr lang="en-US" dirty="0"/>
            <a:t> 50% </a:t>
          </a:r>
        </a:p>
      </dgm:t>
    </dgm:pt>
    <dgm:pt modelId="{9B125FB4-3F43-4D02-AE2A-BBDA910043D7}" type="parTrans" cxnId="{88156C9E-972A-491B-B6F8-48F64DC4DE7E}">
      <dgm:prSet/>
      <dgm:spPr/>
      <dgm:t>
        <a:bodyPr/>
        <a:lstStyle/>
        <a:p>
          <a:endParaRPr lang="en-US"/>
        </a:p>
      </dgm:t>
    </dgm:pt>
    <dgm:pt modelId="{FAF7296E-5157-484E-999A-E4DD28AA0621}" type="sibTrans" cxnId="{88156C9E-972A-491B-B6F8-48F64DC4DE7E}">
      <dgm:prSet/>
      <dgm:spPr/>
      <dgm:t>
        <a:bodyPr/>
        <a:lstStyle/>
        <a:p>
          <a:endParaRPr lang="en-US"/>
        </a:p>
      </dgm:t>
    </dgm:pt>
    <dgm:pt modelId="{2130A8B3-D8FD-4496-875E-158DDE8D331E}" type="pres">
      <dgm:prSet presAssocID="{4C87789D-C817-4774-B8F9-38CBC444CC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8ED59-6FAD-48C0-80D1-35A97AA1F5CD}" type="pres">
      <dgm:prSet presAssocID="{6DB86405-C462-45D3-A8F9-A8B9B76CD91B}" presName="composite" presStyleCnt="0"/>
      <dgm:spPr/>
    </dgm:pt>
    <dgm:pt modelId="{E76FB084-7BB1-436D-817B-00BBD2FEFCFA}" type="pres">
      <dgm:prSet presAssocID="{6DB86405-C462-45D3-A8F9-A8B9B76CD9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DE2B6-E2EC-462C-8674-39F0B2970DCA}" type="pres">
      <dgm:prSet presAssocID="{6DB86405-C462-45D3-A8F9-A8B9B76CD9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81947-398C-4348-A712-D3D19B7AB702}" type="pres">
      <dgm:prSet presAssocID="{3308722C-D727-44BD-A102-5BADF4A6B6C1}" presName="sp" presStyleCnt="0"/>
      <dgm:spPr/>
    </dgm:pt>
    <dgm:pt modelId="{F0E90C64-42DD-4EBA-BB05-23D8A2F4363B}" type="pres">
      <dgm:prSet presAssocID="{BE216E36-7706-43D3-B041-043B8D07BCC9}" presName="composite" presStyleCnt="0"/>
      <dgm:spPr/>
    </dgm:pt>
    <dgm:pt modelId="{97EAC992-D327-421A-A503-04443D936E54}" type="pres">
      <dgm:prSet presAssocID="{BE216E36-7706-43D3-B041-043B8D07BCC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C5E16-3295-435E-9DFA-18B471F8A3D2}" type="pres">
      <dgm:prSet presAssocID="{BE216E36-7706-43D3-B041-043B8D07BCC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70E9-9277-4734-AE3E-A9B4A309ADBA}" type="pres">
      <dgm:prSet presAssocID="{8485603D-1E43-4040-B6B9-99454C4BB94F}" presName="sp" presStyleCnt="0"/>
      <dgm:spPr/>
    </dgm:pt>
    <dgm:pt modelId="{4FE4DB10-04E3-41CE-8780-5B67955DDA93}" type="pres">
      <dgm:prSet presAssocID="{89A715E8-D8C2-4A46-8684-29D269CD8FC6}" presName="composite" presStyleCnt="0"/>
      <dgm:spPr/>
    </dgm:pt>
    <dgm:pt modelId="{A98BCEFA-E888-45C5-B183-793202CE3748}" type="pres">
      <dgm:prSet presAssocID="{89A715E8-D8C2-4A46-8684-29D269CD8F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1A95A-5417-4CCE-AA50-3ACA900A4F3B}" type="pres">
      <dgm:prSet presAssocID="{89A715E8-D8C2-4A46-8684-29D269CD8F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842D33-C570-4088-9DC7-F0DC345FC454}" srcId="{4C87789D-C817-4774-B8F9-38CBC444CCC0}" destId="{BE216E36-7706-43D3-B041-043B8D07BCC9}" srcOrd="1" destOrd="0" parTransId="{E41E66CA-A7BE-40F4-82C8-10D6F6FF27E9}" sibTransId="{8485603D-1E43-4040-B6B9-99454C4BB94F}"/>
    <dgm:cxn modelId="{68F1C385-1E49-44A7-B3F0-D801A1EA3565}" type="presOf" srcId="{C9FEEDB6-5E09-4E9B-85E4-6F9659C1642E}" destId="{545DE2B6-E2EC-462C-8674-39F0B2970DCA}" srcOrd="0" destOrd="2" presId="urn:microsoft.com/office/officeart/2005/8/layout/chevron2"/>
    <dgm:cxn modelId="{DB450CD6-7C86-4155-8E7A-600A5A097973}" srcId="{4C87789D-C817-4774-B8F9-38CBC444CCC0}" destId="{6DB86405-C462-45D3-A8F9-A8B9B76CD91B}" srcOrd="0" destOrd="0" parTransId="{6EA2D3C1-9883-4C3C-A564-8F0A644CC3FD}" sibTransId="{3308722C-D727-44BD-A102-5BADF4A6B6C1}"/>
    <dgm:cxn modelId="{E0DB20FE-6A18-42D7-8014-BA244CA20930}" type="presOf" srcId="{6DB86405-C462-45D3-A8F9-A8B9B76CD91B}" destId="{E76FB084-7BB1-436D-817B-00BBD2FEFCFA}" srcOrd="0" destOrd="0" presId="urn:microsoft.com/office/officeart/2005/8/layout/chevron2"/>
    <dgm:cxn modelId="{F73CA486-E612-4D27-9A28-AFFB7DCBBE9C}" type="presOf" srcId="{E494A9B6-845F-47AC-8A7F-EB3721D5F716}" destId="{24CC5E16-3295-435E-9DFA-18B471F8A3D2}" srcOrd="0" destOrd="2" presId="urn:microsoft.com/office/officeart/2005/8/layout/chevron2"/>
    <dgm:cxn modelId="{01EB84F0-A117-4ADA-8912-75619BB34776}" type="presOf" srcId="{6CC56345-98C5-4B1A-86E6-ED2F23435422}" destId="{24CC5E16-3295-435E-9DFA-18B471F8A3D2}" srcOrd="0" destOrd="0" presId="urn:microsoft.com/office/officeart/2005/8/layout/chevron2"/>
    <dgm:cxn modelId="{CD2D555B-0F08-42CE-A487-71E18B8F95C7}" type="presOf" srcId="{4C87789D-C817-4774-B8F9-38CBC444CCC0}" destId="{2130A8B3-D8FD-4496-875E-158DDE8D331E}" srcOrd="0" destOrd="0" presId="urn:microsoft.com/office/officeart/2005/8/layout/chevron2"/>
    <dgm:cxn modelId="{50359D40-D283-4301-8F12-C17505E75F74}" srcId="{89A715E8-D8C2-4A46-8684-29D269CD8FC6}" destId="{F3C84899-6272-4E4E-894F-1059BE4228DE}" srcOrd="0" destOrd="0" parTransId="{D690417D-29F2-48E5-BAE9-5ABBAFF7E995}" sibTransId="{C941FA3C-003A-44D6-AD37-B5C080E229E5}"/>
    <dgm:cxn modelId="{88156C9E-972A-491B-B6F8-48F64DC4DE7E}" srcId="{6DB86405-C462-45D3-A8F9-A8B9B76CD91B}" destId="{C9FEEDB6-5E09-4E9B-85E4-6F9659C1642E}" srcOrd="2" destOrd="0" parTransId="{9B125FB4-3F43-4D02-AE2A-BBDA910043D7}" sibTransId="{FAF7296E-5157-484E-999A-E4DD28AA0621}"/>
    <dgm:cxn modelId="{5CA3C79A-BBBD-482D-8236-5E3ECF6CEE9D}" type="presOf" srcId="{BE216E36-7706-43D3-B041-043B8D07BCC9}" destId="{97EAC992-D327-421A-A503-04443D936E54}" srcOrd="0" destOrd="0" presId="urn:microsoft.com/office/officeart/2005/8/layout/chevron2"/>
    <dgm:cxn modelId="{35AA6052-0C95-4A14-8A06-E237D988B349}" type="presOf" srcId="{FA31D687-9D36-4D34-8F8B-146D2F2F5171}" destId="{545DE2B6-E2EC-462C-8674-39F0B2970DCA}" srcOrd="0" destOrd="1" presId="urn:microsoft.com/office/officeart/2005/8/layout/chevron2"/>
    <dgm:cxn modelId="{086F3F6E-A51E-403A-9496-0BF65A8D6B54}" srcId="{BE216E36-7706-43D3-B041-043B8D07BCC9}" destId="{6CC56345-98C5-4B1A-86E6-ED2F23435422}" srcOrd="0" destOrd="0" parTransId="{93C8A34C-E78C-4B4B-89CB-45A4700D6ECB}" sibTransId="{216335BE-1345-4498-AA89-1AB404C75C5A}"/>
    <dgm:cxn modelId="{86F8C33C-2CF7-488D-94A9-BBE54F177FDD}" type="presOf" srcId="{D9CE77F9-649A-4D67-B75B-561D51514C79}" destId="{69E1A95A-5417-4CCE-AA50-3ACA900A4F3B}" srcOrd="0" destOrd="1" presId="urn:microsoft.com/office/officeart/2005/8/layout/chevron2"/>
    <dgm:cxn modelId="{6F8527C5-BF16-4A95-9AE2-A28C199C3468}" srcId="{BE216E36-7706-43D3-B041-043B8D07BCC9}" destId="{DDBED835-B589-4F94-83B0-2DBC43F627A0}" srcOrd="1" destOrd="0" parTransId="{5CC6FDA4-0300-4BF0-8DC0-8B21BC44BFC2}" sibTransId="{DD6CC60F-167F-40DA-A079-F9E1D112A879}"/>
    <dgm:cxn modelId="{EA3E23A8-7429-443E-B9F5-983EC669C7DA}" srcId="{89A715E8-D8C2-4A46-8684-29D269CD8FC6}" destId="{D9CE77F9-649A-4D67-B75B-561D51514C79}" srcOrd="1" destOrd="0" parTransId="{1E735686-2476-4D8F-B6FA-138503B65BBD}" sibTransId="{7BBC4954-DC35-426B-8155-94CC33FFBE4C}"/>
    <dgm:cxn modelId="{F2144908-8F42-408E-8F11-7B20ECB764E4}" type="presOf" srcId="{BDDF2EFD-0D4C-42F6-BED4-A82E3F9B7A88}" destId="{545DE2B6-E2EC-462C-8674-39F0B2970DCA}" srcOrd="0" destOrd="0" presId="urn:microsoft.com/office/officeart/2005/8/layout/chevron2"/>
    <dgm:cxn modelId="{9A873C44-315B-4F45-9CBB-C8F2E717989E}" srcId="{BE216E36-7706-43D3-B041-043B8D07BCC9}" destId="{E494A9B6-845F-47AC-8A7F-EB3721D5F716}" srcOrd="2" destOrd="0" parTransId="{49CE82F1-F676-4A2C-8DFB-942F1A093F21}" sibTransId="{0346FC5D-FC6E-41D7-9EA4-A18A57F29099}"/>
    <dgm:cxn modelId="{BB656046-0269-490F-B178-F262FE192749}" srcId="{6DB86405-C462-45D3-A8F9-A8B9B76CD91B}" destId="{BDDF2EFD-0D4C-42F6-BED4-A82E3F9B7A88}" srcOrd="0" destOrd="0" parTransId="{D2EC4E47-EE57-43B9-88DE-DC72BC3F9702}" sibTransId="{B200CD6D-1ADD-4669-AFED-31F51E940E4E}"/>
    <dgm:cxn modelId="{225F53DE-E038-46D3-87C4-F22A6CF16DD9}" type="presOf" srcId="{DDBED835-B589-4F94-83B0-2DBC43F627A0}" destId="{24CC5E16-3295-435E-9DFA-18B471F8A3D2}" srcOrd="0" destOrd="1" presId="urn:microsoft.com/office/officeart/2005/8/layout/chevron2"/>
    <dgm:cxn modelId="{C95406CC-57D2-4BEA-B5A0-B6AA687742B9}" type="presOf" srcId="{F3C84899-6272-4E4E-894F-1059BE4228DE}" destId="{69E1A95A-5417-4CCE-AA50-3ACA900A4F3B}" srcOrd="0" destOrd="0" presId="urn:microsoft.com/office/officeart/2005/8/layout/chevron2"/>
    <dgm:cxn modelId="{AF4F789F-923B-4C0F-877C-5DD0F871903C}" srcId="{6DB86405-C462-45D3-A8F9-A8B9B76CD91B}" destId="{FA31D687-9D36-4D34-8F8B-146D2F2F5171}" srcOrd="1" destOrd="0" parTransId="{546D4E35-AD41-4633-8FE6-1BB6BAEEEEFF}" sibTransId="{7E65CCF5-6115-4997-A523-6737B7FF1CB2}"/>
    <dgm:cxn modelId="{BC1FAD83-4C3D-4A93-A362-1F7E74D48E8A}" type="presOf" srcId="{89A715E8-D8C2-4A46-8684-29D269CD8FC6}" destId="{A98BCEFA-E888-45C5-B183-793202CE3748}" srcOrd="0" destOrd="0" presId="urn:microsoft.com/office/officeart/2005/8/layout/chevron2"/>
    <dgm:cxn modelId="{9309F1F3-31ED-4340-8E48-461915146FD7}" srcId="{4C87789D-C817-4774-B8F9-38CBC444CCC0}" destId="{89A715E8-D8C2-4A46-8684-29D269CD8FC6}" srcOrd="2" destOrd="0" parTransId="{772F7D8B-1433-4F67-93BF-BF69898EDF2B}" sibTransId="{CD639348-8912-45C0-B189-84EF826913F1}"/>
    <dgm:cxn modelId="{7E2B1E19-E164-4C1B-9D51-7F01BA9EA3A1}" type="presParOf" srcId="{2130A8B3-D8FD-4496-875E-158DDE8D331E}" destId="{15F8ED59-6FAD-48C0-80D1-35A97AA1F5CD}" srcOrd="0" destOrd="0" presId="urn:microsoft.com/office/officeart/2005/8/layout/chevron2"/>
    <dgm:cxn modelId="{7464B68D-2550-4AF5-B488-45817D1FACCA}" type="presParOf" srcId="{15F8ED59-6FAD-48C0-80D1-35A97AA1F5CD}" destId="{E76FB084-7BB1-436D-817B-00BBD2FEFCFA}" srcOrd="0" destOrd="0" presId="urn:microsoft.com/office/officeart/2005/8/layout/chevron2"/>
    <dgm:cxn modelId="{75A66898-79A6-413C-AEB2-FFAD76FDF01A}" type="presParOf" srcId="{15F8ED59-6FAD-48C0-80D1-35A97AA1F5CD}" destId="{545DE2B6-E2EC-462C-8674-39F0B2970DCA}" srcOrd="1" destOrd="0" presId="urn:microsoft.com/office/officeart/2005/8/layout/chevron2"/>
    <dgm:cxn modelId="{CA945DFE-5748-44C2-9DE7-FCBC7D50B9B0}" type="presParOf" srcId="{2130A8B3-D8FD-4496-875E-158DDE8D331E}" destId="{4F581947-398C-4348-A712-D3D19B7AB702}" srcOrd="1" destOrd="0" presId="urn:microsoft.com/office/officeart/2005/8/layout/chevron2"/>
    <dgm:cxn modelId="{832E8B70-E8AC-4CC6-9F44-3996C5485BD1}" type="presParOf" srcId="{2130A8B3-D8FD-4496-875E-158DDE8D331E}" destId="{F0E90C64-42DD-4EBA-BB05-23D8A2F4363B}" srcOrd="2" destOrd="0" presId="urn:microsoft.com/office/officeart/2005/8/layout/chevron2"/>
    <dgm:cxn modelId="{26A4FC79-6D4E-4FD9-8DEB-3D5DEE852934}" type="presParOf" srcId="{F0E90C64-42DD-4EBA-BB05-23D8A2F4363B}" destId="{97EAC992-D327-421A-A503-04443D936E54}" srcOrd="0" destOrd="0" presId="urn:microsoft.com/office/officeart/2005/8/layout/chevron2"/>
    <dgm:cxn modelId="{F3AC7374-8862-4E78-8EDF-D278123E747C}" type="presParOf" srcId="{F0E90C64-42DD-4EBA-BB05-23D8A2F4363B}" destId="{24CC5E16-3295-435E-9DFA-18B471F8A3D2}" srcOrd="1" destOrd="0" presId="urn:microsoft.com/office/officeart/2005/8/layout/chevron2"/>
    <dgm:cxn modelId="{91F1E424-32D7-4E24-88D6-C363D156B3AD}" type="presParOf" srcId="{2130A8B3-D8FD-4496-875E-158DDE8D331E}" destId="{A78E70E9-9277-4734-AE3E-A9B4A309ADBA}" srcOrd="3" destOrd="0" presId="urn:microsoft.com/office/officeart/2005/8/layout/chevron2"/>
    <dgm:cxn modelId="{90BA24A5-9F19-48FE-A968-9E7780D7496B}" type="presParOf" srcId="{2130A8B3-D8FD-4496-875E-158DDE8D331E}" destId="{4FE4DB10-04E3-41CE-8780-5B67955DDA93}" srcOrd="4" destOrd="0" presId="urn:microsoft.com/office/officeart/2005/8/layout/chevron2"/>
    <dgm:cxn modelId="{8CEB9A4D-E540-4F6F-8B50-A2D242FD836F}" type="presParOf" srcId="{4FE4DB10-04E3-41CE-8780-5B67955DDA93}" destId="{A98BCEFA-E888-45C5-B183-793202CE3748}" srcOrd="0" destOrd="0" presId="urn:microsoft.com/office/officeart/2005/8/layout/chevron2"/>
    <dgm:cxn modelId="{C9C5BFD3-44FA-4E1B-B004-FDAA4E18F4EC}" type="presParOf" srcId="{4FE4DB10-04E3-41CE-8780-5B67955DDA93}" destId="{69E1A95A-5417-4CCE-AA50-3ACA900A4F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1FCCCE-86AD-469B-A905-0F77461FA9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AEE9CE-3ED3-4D3D-8964-2F1FCD143670}">
      <dgm:prSet phldrT="[Text]"/>
      <dgm:spPr/>
      <dgm:t>
        <a:bodyPr/>
        <a:lstStyle/>
        <a:p>
          <a:r>
            <a:rPr lang="en-US" dirty="0" err="1"/>
            <a:t>Gugatan</a:t>
          </a:r>
          <a:endParaRPr lang="en-US" dirty="0"/>
        </a:p>
      </dgm:t>
    </dgm:pt>
    <dgm:pt modelId="{A6B5B160-EC22-455F-A34F-BD7C14F37729}" type="parTrans" cxnId="{38CAC215-8287-4366-A794-BFC48F901980}">
      <dgm:prSet/>
      <dgm:spPr/>
      <dgm:t>
        <a:bodyPr/>
        <a:lstStyle/>
        <a:p>
          <a:endParaRPr lang="en-US"/>
        </a:p>
      </dgm:t>
    </dgm:pt>
    <dgm:pt modelId="{E67DE089-1DF8-46E2-93E2-C730AF3E6550}" type="sibTrans" cxnId="{38CAC215-8287-4366-A794-BFC48F901980}">
      <dgm:prSet/>
      <dgm:spPr/>
      <dgm:t>
        <a:bodyPr/>
        <a:lstStyle/>
        <a:p>
          <a:endParaRPr lang="en-US"/>
        </a:p>
      </dgm:t>
    </dgm:pt>
    <dgm:pt modelId="{1D02FE73-13A0-45FA-AEFA-70EA4160AFDD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penggugat</a:t>
          </a:r>
          <a:r>
            <a:rPr lang="en-US" dirty="0"/>
            <a:t>, </a:t>
          </a:r>
          <a:r>
            <a:rPr lang="en-US" dirty="0" err="1"/>
            <a:t>ahli</a:t>
          </a:r>
          <a:r>
            <a:rPr lang="en-US" dirty="0"/>
            <a:t> </a:t>
          </a:r>
          <a:r>
            <a:rPr lang="en-US" dirty="0" err="1"/>
            <a:t>waris</a:t>
          </a:r>
          <a:r>
            <a:rPr lang="en-US" dirty="0"/>
            <a:t>, </a:t>
          </a:r>
          <a:r>
            <a:rPr lang="en-US" dirty="0" err="1"/>
            <a:t>pengurus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kuasa</a:t>
          </a:r>
          <a:r>
            <a:rPr lang="en-US" dirty="0"/>
            <a:t> </a:t>
          </a:r>
          <a:r>
            <a:rPr lang="en-US" dirty="0" err="1"/>
            <a:t>hukum</a:t>
          </a:r>
          <a:endParaRPr lang="en-US" dirty="0"/>
        </a:p>
      </dgm:t>
    </dgm:pt>
    <dgm:pt modelId="{6DF3BB71-87ED-4C45-AC3C-A5EF778A6411}" type="parTrans" cxnId="{C9C5BD3F-9E1A-4828-9883-6F25E9486215}">
      <dgm:prSet/>
      <dgm:spPr/>
      <dgm:t>
        <a:bodyPr/>
        <a:lstStyle/>
        <a:p>
          <a:endParaRPr lang="en-US"/>
        </a:p>
      </dgm:t>
    </dgm:pt>
    <dgm:pt modelId="{57789DC5-3E54-476E-9CE4-B167304E07DD}" type="sibTrans" cxnId="{C9C5BD3F-9E1A-4828-9883-6F25E9486215}">
      <dgm:prSet/>
      <dgm:spPr/>
      <dgm:t>
        <a:bodyPr/>
        <a:lstStyle/>
        <a:p>
          <a:endParaRPr lang="en-US"/>
        </a:p>
      </dgm:t>
    </dgm:pt>
    <dgm:pt modelId="{F1866E81-BDC3-450A-BA7A-ACB49FCCEF52}">
      <dgm:prSet phldrT="[Text]"/>
      <dgm:spPr/>
      <dgm:t>
        <a:bodyPr/>
        <a:lstStyle/>
        <a:p>
          <a:r>
            <a:rPr lang="en-US" dirty="0" err="1"/>
            <a:t>Gugatan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penagihan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dalam </a:t>
          </a:r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14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penagihan</a:t>
          </a:r>
          <a:r>
            <a:rPr lang="en-US" dirty="0"/>
            <a:t> &amp; </a:t>
          </a:r>
          <a:r>
            <a:rPr lang="en-US" dirty="0" err="1"/>
            <a:t>mengajukan</a:t>
          </a:r>
          <a:r>
            <a:rPr lang="en-US" dirty="0"/>
            <a:t> </a:t>
          </a:r>
          <a:r>
            <a:rPr lang="en-US" dirty="0" err="1"/>
            <a:t>gugatan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selain</a:t>
          </a:r>
          <a:r>
            <a:rPr lang="en-US" dirty="0"/>
            <a:t> </a:t>
          </a:r>
          <a:r>
            <a:rPr lang="en-US" dirty="0" err="1"/>
            <a:t>gugatan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dalam </a:t>
          </a:r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30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diterima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yang </a:t>
          </a:r>
          <a:r>
            <a:rPr lang="en-US" dirty="0" err="1"/>
            <a:t>digugat</a:t>
          </a:r>
          <a:endParaRPr lang="en-US" dirty="0"/>
        </a:p>
      </dgm:t>
    </dgm:pt>
    <dgm:pt modelId="{ABED81FB-11F6-41AD-9007-482B22091EBC}" type="parTrans" cxnId="{B3B0D529-9FDF-4D43-84EA-BD6BAC23AA5B}">
      <dgm:prSet/>
      <dgm:spPr/>
      <dgm:t>
        <a:bodyPr/>
        <a:lstStyle/>
        <a:p>
          <a:endParaRPr lang="en-US"/>
        </a:p>
      </dgm:t>
    </dgm:pt>
    <dgm:pt modelId="{F4E37073-27E8-494A-AFDB-BBF807CCAFE9}" type="sibTrans" cxnId="{B3B0D529-9FDF-4D43-84EA-BD6BAC23AA5B}">
      <dgm:prSet/>
      <dgm:spPr/>
      <dgm:t>
        <a:bodyPr/>
        <a:lstStyle/>
        <a:p>
          <a:endParaRPr lang="en-US"/>
        </a:p>
      </dgm:t>
    </dgm:pt>
    <dgm:pt modelId="{4EF955B4-F6D2-4A2F-B226-1F7512790040}">
      <dgm:prSet phldrT="[Text]"/>
      <dgm:spPr/>
      <dgm:t>
        <a:bodyPr/>
        <a:lstStyle/>
        <a:p>
          <a:r>
            <a:rPr lang="en-US" dirty="0"/>
            <a:t>Surat </a:t>
          </a:r>
          <a:r>
            <a:rPr lang="en-US" dirty="0" err="1"/>
            <a:t>Gugatan</a:t>
          </a:r>
          <a:endParaRPr lang="en-US" dirty="0"/>
        </a:p>
      </dgm:t>
    </dgm:pt>
    <dgm:pt modelId="{6613250A-1B27-4AAB-9775-1B71C4D3200D}" type="parTrans" cxnId="{F1B54ED1-43D7-4DEE-A26B-8D4CE311EA47}">
      <dgm:prSet/>
      <dgm:spPr/>
      <dgm:t>
        <a:bodyPr/>
        <a:lstStyle/>
        <a:p>
          <a:endParaRPr lang="en-US"/>
        </a:p>
      </dgm:t>
    </dgm:pt>
    <dgm:pt modelId="{22BF58C5-A3D8-4D12-8C00-E07058248910}" type="sibTrans" cxnId="{F1B54ED1-43D7-4DEE-A26B-8D4CE311EA47}">
      <dgm:prSet/>
      <dgm:spPr/>
      <dgm:t>
        <a:bodyPr/>
        <a:lstStyle/>
        <a:p>
          <a:endParaRPr lang="en-US"/>
        </a:p>
      </dgm:t>
    </dgm:pt>
    <dgm:pt modelId="{63314628-C974-4B15-A480-1A552602A502}">
      <dgm:prSet phldrT="[Text]"/>
      <dgm:spPr/>
      <dgm:t>
        <a:bodyPr/>
        <a:lstStyle/>
        <a:p>
          <a:r>
            <a:rPr lang="en-US" dirty="0"/>
            <a:t>1 (</a:t>
          </a:r>
          <a:r>
            <a:rPr lang="en-US" dirty="0" err="1"/>
            <a:t>satu</a:t>
          </a:r>
          <a:r>
            <a:rPr lang="en-US" dirty="0"/>
            <a:t>)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penagihan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1 (</a:t>
          </a:r>
          <a:r>
            <a:rPr lang="en-US" dirty="0" err="1"/>
            <a:t>satu</a:t>
          </a:r>
          <a:r>
            <a:rPr lang="en-US" dirty="0"/>
            <a:t>)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1 (</a:t>
          </a:r>
          <a:r>
            <a:rPr lang="en-US" dirty="0" err="1"/>
            <a:t>satu</a:t>
          </a:r>
          <a:r>
            <a:rPr lang="en-US" dirty="0"/>
            <a:t>)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gugatan</a:t>
          </a:r>
          <a:endParaRPr lang="en-US" dirty="0"/>
        </a:p>
      </dgm:t>
    </dgm:pt>
    <dgm:pt modelId="{77F9153C-31C0-4F46-AC30-FBD162F88E5E}" type="parTrans" cxnId="{94727BAD-6749-47DE-A16E-FF65FEA60EEA}">
      <dgm:prSet/>
      <dgm:spPr/>
      <dgm:t>
        <a:bodyPr/>
        <a:lstStyle/>
        <a:p>
          <a:endParaRPr lang="en-US"/>
        </a:p>
      </dgm:t>
    </dgm:pt>
    <dgm:pt modelId="{CCA3DB9A-3B99-451B-A55E-4F35F3597E8B}" type="sibTrans" cxnId="{94727BAD-6749-47DE-A16E-FF65FEA60EEA}">
      <dgm:prSet/>
      <dgm:spPr/>
      <dgm:t>
        <a:bodyPr/>
        <a:lstStyle/>
        <a:p>
          <a:endParaRPr lang="en-US"/>
        </a:p>
      </dgm:t>
    </dgm:pt>
    <dgm:pt modelId="{94732A6F-B5F1-495A-BE12-44E398019383}">
      <dgm:prSet phldrT="[Text]"/>
      <dgm:spPr/>
      <dgm:t>
        <a:bodyPr/>
        <a:lstStyle/>
        <a:p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disertai</a:t>
          </a:r>
          <a:r>
            <a:rPr lang="en-US" dirty="0"/>
            <a:t> </a:t>
          </a:r>
          <a:r>
            <a:rPr lang="en-US" dirty="0" err="1"/>
            <a:t>alasan-alasan</a:t>
          </a:r>
          <a:r>
            <a:rPr lang="en-US" dirty="0"/>
            <a:t> yang </a:t>
          </a:r>
          <a:r>
            <a:rPr lang="en-US" dirty="0" err="1"/>
            <a:t>jelas</a:t>
          </a:r>
          <a:r>
            <a:rPr lang="en-US" dirty="0"/>
            <a:t>, </a:t>
          </a:r>
          <a:r>
            <a:rPr lang="en-US" dirty="0" err="1"/>
            <a:t>mencantumkan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terima</a:t>
          </a:r>
          <a:r>
            <a:rPr lang="en-US" dirty="0"/>
            <a:t>,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penagihan</a:t>
          </a:r>
          <a:r>
            <a:rPr lang="en-US" dirty="0"/>
            <a:t>,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yang </a:t>
          </a:r>
          <a:r>
            <a:rPr lang="en-US" dirty="0" err="1"/>
            <a:t>digugat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dilampiri</a:t>
          </a:r>
          <a:r>
            <a:rPr lang="en-US" dirty="0"/>
            <a:t> Salinan </a:t>
          </a:r>
          <a:r>
            <a:rPr lang="en-US" dirty="0" err="1"/>
            <a:t>dokumen</a:t>
          </a:r>
          <a:r>
            <a:rPr lang="en-US" dirty="0"/>
            <a:t> yang </a:t>
          </a:r>
          <a:r>
            <a:rPr lang="en-US" dirty="0" err="1"/>
            <a:t>digugat</a:t>
          </a:r>
          <a:endParaRPr lang="en-US" dirty="0"/>
        </a:p>
      </dgm:t>
    </dgm:pt>
    <dgm:pt modelId="{EAB2211B-2A4A-47D4-838A-6A444D9F6E12}" type="parTrans" cxnId="{AC84C3B5-EC49-4B7D-A1DE-4F0492ACA889}">
      <dgm:prSet/>
      <dgm:spPr/>
      <dgm:t>
        <a:bodyPr/>
        <a:lstStyle/>
        <a:p>
          <a:endParaRPr lang="en-US"/>
        </a:p>
      </dgm:t>
    </dgm:pt>
    <dgm:pt modelId="{1FB012D0-4DFC-486A-A697-30A24BBD2830}" type="sibTrans" cxnId="{AC84C3B5-EC49-4B7D-A1DE-4F0492ACA889}">
      <dgm:prSet/>
      <dgm:spPr/>
      <dgm:t>
        <a:bodyPr/>
        <a:lstStyle/>
        <a:p>
          <a:endParaRPr lang="en-US"/>
        </a:p>
      </dgm:t>
    </dgm:pt>
    <dgm:pt modelId="{5A1125BC-FF66-4EC3-9D52-B8BC4CF4EB06}">
      <dgm:prSet phldrT="[Text]"/>
      <dgm:spPr/>
      <dgm:t>
        <a:bodyPr/>
        <a:lstStyle/>
        <a:p>
          <a:r>
            <a:rPr lang="en-US" dirty="0" err="1"/>
            <a:t>Pencabutan</a:t>
          </a:r>
          <a:r>
            <a:rPr lang="en-US" dirty="0"/>
            <a:t> </a:t>
          </a:r>
          <a:r>
            <a:rPr lang="en-US" dirty="0" err="1"/>
            <a:t>Gugatan</a:t>
          </a:r>
          <a:endParaRPr lang="en-US" dirty="0"/>
        </a:p>
      </dgm:t>
    </dgm:pt>
    <dgm:pt modelId="{4FA3135D-A747-4A38-8EC8-3E15AC463D8C}" type="parTrans" cxnId="{06104BEB-ABA7-422A-BB3D-8F4A70C1610C}">
      <dgm:prSet/>
      <dgm:spPr/>
      <dgm:t>
        <a:bodyPr/>
        <a:lstStyle/>
        <a:p>
          <a:endParaRPr lang="en-US"/>
        </a:p>
      </dgm:t>
    </dgm:pt>
    <dgm:pt modelId="{5C4B6FA0-4C61-4910-A93A-E4B485085604}" type="sibTrans" cxnId="{06104BEB-ABA7-422A-BB3D-8F4A70C1610C}">
      <dgm:prSet/>
      <dgm:spPr/>
      <dgm:t>
        <a:bodyPr/>
        <a:lstStyle/>
        <a:p>
          <a:endParaRPr lang="en-US"/>
        </a:p>
      </dgm:t>
    </dgm:pt>
    <dgm:pt modelId="{7584CF3E-D78E-40A6-825B-7879B277E5A5}">
      <dgm:prSet phldrT="[Text]"/>
      <dgm:spPr/>
      <dgm:t>
        <a:bodyPr/>
        <a:lstStyle/>
        <a:p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ketua</a:t>
          </a:r>
          <a:r>
            <a:rPr lang="en-US" dirty="0"/>
            <a:t> dalam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pencabutan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</a:t>
          </a:r>
          <a:r>
            <a:rPr lang="en-US" dirty="0" err="1"/>
            <a:t>sebelum</a:t>
          </a:r>
          <a:r>
            <a:rPr lang="en-US" dirty="0"/>
            <a:t> </a:t>
          </a:r>
          <a:r>
            <a:rPr lang="en-US" dirty="0" err="1"/>
            <a:t>sidang</a:t>
          </a:r>
          <a:r>
            <a:rPr lang="en-US" dirty="0"/>
            <a:t> </a:t>
          </a:r>
          <a:r>
            <a:rPr lang="en-US" dirty="0" err="1"/>
            <a:t>dilaksanakan</a:t>
          </a:r>
          <a:endParaRPr lang="en-US" dirty="0"/>
        </a:p>
      </dgm:t>
    </dgm:pt>
    <dgm:pt modelId="{6E25F4B0-59EB-474C-B969-57A5C19CE6C1}" type="parTrans" cxnId="{A3385F94-DA6F-4E91-ADF9-6EC969428CC6}">
      <dgm:prSet/>
      <dgm:spPr/>
      <dgm:t>
        <a:bodyPr/>
        <a:lstStyle/>
        <a:p>
          <a:endParaRPr lang="en-US"/>
        </a:p>
      </dgm:t>
    </dgm:pt>
    <dgm:pt modelId="{404F68E4-0330-47F1-AD1D-8D1B57B3E8C0}" type="sibTrans" cxnId="{A3385F94-DA6F-4E91-ADF9-6EC969428CC6}">
      <dgm:prSet/>
      <dgm:spPr/>
      <dgm:t>
        <a:bodyPr/>
        <a:lstStyle/>
        <a:p>
          <a:endParaRPr lang="en-US"/>
        </a:p>
      </dgm:t>
    </dgm:pt>
    <dgm:pt modelId="{73BA7AC7-AF37-4D5A-9863-D304E437A181}">
      <dgm:prSet/>
      <dgm:spPr/>
      <dgm:t>
        <a:bodyPr/>
        <a:lstStyle/>
        <a:p>
          <a:r>
            <a:rPr lang="en-US" dirty="0" err="1"/>
            <a:t>Putusan</a:t>
          </a:r>
          <a:r>
            <a:rPr lang="en-US" dirty="0"/>
            <a:t> </a:t>
          </a:r>
          <a:r>
            <a:rPr lang="en-US" dirty="0" err="1"/>
            <a:t>Majelis</a:t>
          </a:r>
          <a:r>
            <a:rPr lang="en-US" dirty="0"/>
            <a:t>/Hakim Tunggal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pemeriksaan</a:t>
          </a:r>
          <a:r>
            <a:rPr lang="en-US" dirty="0"/>
            <a:t> dalam </a:t>
          </a:r>
          <a:r>
            <a:rPr lang="en-US" dirty="0" err="1"/>
            <a:t>hal</a:t>
          </a:r>
          <a:r>
            <a:rPr lang="en-US" dirty="0"/>
            <a:t> 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pencabutan</a:t>
          </a:r>
          <a:r>
            <a:rPr lang="en-US" dirty="0"/>
            <a:t> </a:t>
          </a:r>
          <a:r>
            <a:rPr lang="en-US" dirty="0" err="1"/>
            <a:t>diajukan</a:t>
          </a:r>
          <a:r>
            <a:rPr lang="en-US" dirty="0"/>
            <a:t> dalam siding </a:t>
          </a:r>
          <a:r>
            <a:rPr lang="en-US" dirty="0" err="1"/>
            <a:t>atas</a:t>
          </a:r>
          <a:r>
            <a:rPr lang="en-US" dirty="0"/>
            <a:t> </a:t>
          </a:r>
          <a:r>
            <a:rPr lang="en-US" dirty="0" err="1"/>
            <a:t>persetujuan</a:t>
          </a:r>
          <a:r>
            <a:rPr lang="en-US" dirty="0"/>
            <a:t> </a:t>
          </a:r>
          <a:r>
            <a:rPr lang="en-US" dirty="0" err="1"/>
            <a:t>tergugat</a:t>
          </a:r>
          <a:r>
            <a:rPr lang="en-US" dirty="0"/>
            <a:t>.</a:t>
          </a:r>
        </a:p>
      </dgm:t>
    </dgm:pt>
    <dgm:pt modelId="{CB10584E-41A0-4EAA-8F1D-196375720F0E}" type="parTrans" cxnId="{D72DA75E-0EFD-4247-ADC7-FE83F6BC694B}">
      <dgm:prSet/>
      <dgm:spPr/>
      <dgm:t>
        <a:bodyPr/>
        <a:lstStyle/>
        <a:p>
          <a:endParaRPr lang="en-US"/>
        </a:p>
      </dgm:t>
    </dgm:pt>
    <dgm:pt modelId="{1BFA7B7D-19BB-4A61-8DF2-546029E6CDB6}" type="sibTrans" cxnId="{D72DA75E-0EFD-4247-ADC7-FE83F6BC694B}">
      <dgm:prSet/>
      <dgm:spPr/>
      <dgm:t>
        <a:bodyPr/>
        <a:lstStyle/>
        <a:p>
          <a:endParaRPr lang="en-US"/>
        </a:p>
      </dgm:t>
    </dgm:pt>
    <dgm:pt modelId="{89B94A85-C999-49B4-8660-5750587416D1}" type="pres">
      <dgm:prSet presAssocID="{591FCCCE-86AD-469B-A905-0F77461FA9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65D630-C2F3-4907-A539-8648836AFBB7}" type="pres">
      <dgm:prSet presAssocID="{B1AEE9CE-3ED3-4D3D-8964-2F1FCD143670}" presName="composite" presStyleCnt="0"/>
      <dgm:spPr/>
    </dgm:pt>
    <dgm:pt modelId="{19218FEC-F4B5-4E13-8CCA-9DF5E1D951C0}" type="pres">
      <dgm:prSet presAssocID="{B1AEE9CE-3ED3-4D3D-8964-2F1FCD1436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5BF2-E487-4B81-B948-8C19DEDCEDBA}" type="pres">
      <dgm:prSet presAssocID="{B1AEE9CE-3ED3-4D3D-8964-2F1FCD14367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3D0DC-CD6A-41B3-8E1C-987280313882}" type="pres">
      <dgm:prSet presAssocID="{E67DE089-1DF8-46E2-93E2-C730AF3E6550}" presName="sp" presStyleCnt="0"/>
      <dgm:spPr/>
    </dgm:pt>
    <dgm:pt modelId="{A9DCFFCE-084A-4138-9AD6-7A70F5677F26}" type="pres">
      <dgm:prSet presAssocID="{4EF955B4-F6D2-4A2F-B226-1F7512790040}" presName="composite" presStyleCnt="0"/>
      <dgm:spPr/>
    </dgm:pt>
    <dgm:pt modelId="{1166E8C3-80B8-4905-8C4E-8612E5BFEBE7}" type="pres">
      <dgm:prSet presAssocID="{4EF955B4-F6D2-4A2F-B226-1F751279004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493C-8FA6-458F-81CD-5EE1BAD39183}" type="pres">
      <dgm:prSet presAssocID="{4EF955B4-F6D2-4A2F-B226-1F751279004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2A5C5-42B8-40EB-BF0F-06B6CD744963}" type="pres">
      <dgm:prSet presAssocID="{22BF58C5-A3D8-4D12-8C00-E07058248910}" presName="sp" presStyleCnt="0"/>
      <dgm:spPr/>
    </dgm:pt>
    <dgm:pt modelId="{A24BAB5F-82E9-4974-935A-31051CCA7243}" type="pres">
      <dgm:prSet presAssocID="{5A1125BC-FF66-4EC3-9D52-B8BC4CF4EB06}" presName="composite" presStyleCnt="0"/>
      <dgm:spPr/>
    </dgm:pt>
    <dgm:pt modelId="{45320C0B-ACBD-49AE-816C-A56E5BD59A8C}" type="pres">
      <dgm:prSet presAssocID="{5A1125BC-FF66-4EC3-9D52-B8BC4CF4EB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802E5-B547-4C01-A3AC-9FC6FD2B9A09}" type="pres">
      <dgm:prSet presAssocID="{5A1125BC-FF66-4EC3-9D52-B8BC4CF4EB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84C3B5-EC49-4B7D-A1DE-4F0492ACA889}" srcId="{4EF955B4-F6D2-4A2F-B226-1F7512790040}" destId="{94732A6F-B5F1-495A-BE12-44E398019383}" srcOrd="1" destOrd="0" parTransId="{EAB2211B-2A4A-47D4-838A-6A444D9F6E12}" sibTransId="{1FB012D0-4DFC-486A-A697-30A24BBD2830}"/>
    <dgm:cxn modelId="{A3385F94-DA6F-4E91-ADF9-6EC969428CC6}" srcId="{5A1125BC-FF66-4EC3-9D52-B8BC4CF4EB06}" destId="{7584CF3E-D78E-40A6-825B-7879B277E5A5}" srcOrd="0" destOrd="0" parTransId="{6E25F4B0-59EB-474C-B969-57A5C19CE6C1}" sibTransId="{404F68E4-0330-47F1-AD1D-8D1B57B3E8C0}"/>
    <dgm:cxn modelId="{85E01925-D4C8-434F-8003-2D237B400373}" type="presOf" srcId="{591FCCCE-86AD-469B-A905-0F77461FA99B}" destId="{89B94A85-C999-49B4-8660-5750587416D1}" srcOrd="0" destOrd="0" presId="urn:microsoft.com/office/officeart/2005/8/layout/chevron2"/>
    <dgm:cxn modelId="{F1B54ED1-43D7-4DEE-A26B-8D4CE311EA47}" srcId="{591FCCCE-86AD-469B-A905-0F77461FA99B}" destId="{4EF955B4-F6D2-4A2F-B226-1F7512790040}" srcOrd="1" destOrd="0" parTransId="{6613250A-1B27-4AAB-9775-1B71C4D3200D}" sibTransId="{22BF58C5-A3D8-4D12-8C00-E07058248910}"/>
    <dgm:cxn modelId="{2F566AEE-F405-4536-9504-81C714EFE074}" type="presOf" srcId="{5A1125BC-FF66-4EC3-9D52-B8BC4CF4EB06}" destId="{45320C0B-ACBD-49AE-816C-A56E5BD59A8C}" srcOrd="0" destOrd="0" presId="urn:microsoft.com/office/officeart/2005/8/layout/chevron2"/>
    <dgm:cxn modelId="{C9C5BD3F-9E1A-4828-9883-6F25E9486215}" srcId="{B1AEE9CE-3ED3-4D3D-8964-2F1FCD143670}" destId="{1D02FE73-13A0-45FA-AEFA-70EA4160AFDD}" srcOrd="0" destOrd="0" parTransId="{6DF3BB71-87ED-4C45-AC3C-A5EF778A6411}" sibTransId="{57789DC5-3E54-476E-9CE4-B167304E07DD}"/>
    <dgm:cxn modelId="{15CBD4D8-190B-49F8-832E-54033243619B}" type="presOf" srcId="{94732A6F-B5F1-495A-BE12-44E398019383}" destId="{72C8493C-8FA6-458F-81CD-5EE1BAD39183}" srcOrd="0" destOrd="1" presId="urn:microsoft.com/office/officeart/2005/8/layout/chevron2"/>
    <dgm:cxn modelId="{6749DE48-635A-4704-AD68-517F446EDFC0}" type="presOf" srcId="{F1866E81-BDC3-450A-BA7A-ACB49FCCEF52}" destId="{99025BF2-E487-4B81-B948-8C19DEDCEDBA}" srcOrd="0" destOrd="1" presId="urn:microsoft.com/office/officeart/2005/8/layout/chevron2"/>
    <dgm:cxn modelId="{B3B0D529-9FDF-4D43-84EA-BD6BAC23AA5B}" srcId="{B1AEE9CE-3ED3-4D3D-8964-2F1FCD143670}" destId="{F1866E81-BDC3-450A-BA7A-ACB49FCCEF52}" srcOrd="1" destOrd="0" parTransId="{ABED81FB-11F6-41AD-9007-482B22091EBC}" sibTransId="{F4E37073-27E8-494A-AFDB-BBF807CCAFE9}"/>
    <dgm:cxn modelId="{F05B5E89-9C6E-4F1E-99B7-BEC5DAE02FA7}" type="presOf" srcId="{73BA7AC7-AF37-4D5A-9863-D304E437A181}" destId="{AF1802E5-B547-4C01-A3AC-9FC6FD2B9A09}" srcOrd="0" destOrd="1" presId="urn:microsoft.com/office/officeart/2005/8/layout/chevron2"/>
    <dgm:cxn modelId="{19E5E78F-F2CB-4649-A8A3-B9527E395E42}" type="presOf" srcId="{B1AEE9CE-3ED3-4D3D-8964-2F1FCD143670}" destId="{19218FEC-F4B5-4E13-8CCA-9DF5E1D951C0}" srcOrd="0" destOrd="0" presId="urn:microsoft.com/office/officeart/2005/8/layout/chevron2"/>
    <dgm:cxn modelId="{06104BEB-ABA7-422A-BB3D-8F4A70C1610C}" srcId="{591FCCCE-86AD-469B-A905-0F77461FA99B}" destId="{5A1125BC-FF66-4EC3-9D52-B8BC4CF4EB06}" srcOrd="2" destOrd="0" parTransId="{4FA3135D-A747-4A38-8EC8-3E15AC463D8C}" sibTransId="{5C4B6FA0-4C61-4910-A93A-E4B485085604}"/>
    <dgm:cxn modelId="{B2667F57-586C-4523-9BED-726800443C6D}" type="presOf" srcId="{4EF955B4-F6D2-4A2F-B226-1F7512790040}" destId="{1166E8C3-80B8-4905-8C4E-8612E5BFEBE7}" srcOrd="0" destOrd="0" presId="urn:microsoft.com/office/officeart/2005/8/layout/chevron2"/>
    <dgm:cxn modelId="{5C6A67F3-0F9E-4792-A51F-E5D0E1E76EF1}" type="presOf" srcId="{63314628-C974-4B15-A480-1A552602A502}" destId="{72C8493C-8FA6-458F-81CD-5EE1BAD39183}" srcOrd="0" destOrd="0" presId="urn:microsoft.com/office/officeart/2005/8/layout/chevron2"/>
    <dgm:cxn modelId="{3C82F7E9-1AF3-48F7-AFD8-42098E6F3B11}" type="presOf" srcId="{1D02FE73-13A0-45FA-AEFA-70EA4160AFDD}" destId="{99025BF2-E487-4B81-B948-8C19DEDCEDBA}" srcOrd="0" destOrd="0" presId="urn:microsoft.com/office/officeart/2005/8/layout/chevron2"/>
    <dgm:cxn modelId="{38CAC215-8287-4366-A794-BFC48F901980}" srcId="{591FCCCE-86AD-469B-A905-0F77461FA99B}" destId="{B1AEE9CE-3ED3-4D3D-8964-2F1FCD143670}" srcOrd="0" destOrd="0" parTransId="{A6B5B160-EC22-455F-A34F-BD7C14F37729}" sibTransId="{E67DE089-1DF8-46E2-93E2-C730AF3E6550}"/>
    <dgm:cxn modelId="{94727BAD-6749-47DE-A16E-FF65FEA60EEA}" srcId="{4EF955B4-F6D2-4A2F-B226-1F7512790040}" destId="{63314628-C974-4B15-A480-1A552602A502}" srcOrd="0" destOrd="0" parTransId="{77F9153C-31C0-4F46-AC30-FBD162F88E5E}" sibTransId="{CCA3DB9A-3B99-451B-A55E-4F35F3597E8B}"/>
    <dgm:cxn modelId="{D72DA75E-0EFD-4247-ADC7-FE83F6BC694B}" srcId="{5A1125BC-FF66-4EC3-9D52-B8BC4CF4EB06}" destId="{73BA7AC7-AF37-4D5A-9863-D304E437A181}" srcOrd="1" destOrd="0" parTransId="{CB10584E-41A0-4EAA-8F1D-196375720F0E}" sibTransId="{1BFA7B7D-19BB-4A61-8DF2-546029E6CDB6}"/>
    <dgm:cxn modelId="{8042F0EC-E7AE-43F9-93CA-D120946E2EEA}" type="presOf" srcId="{7584CF3E-D78E-40A6-825B-7879B277E5A5}" destId="{AF1802E5-B547-4C01-A3AC-9FC6FD2B9A09}" srcOrd="0" destOrd="0" presId="urn:microsoft.com/office/officeart/2005/8/layout/chevron2"/>
    <dgm:cxn modelId="{8D8712A8-47F5-434E-AC6D-A4DA63AA092D}" type="presParOf" srcId="{89B94A85-C999-49B4-8660-5750587416D1}" destId="{DA65D630-C2F3-4907-A539-8648836AFBB7}" srcOrd="0" destOrd="0" presId="urn:microsoft.com/office/officeart/2005/8/layout/chevron2"/>
    <dgm:cxn modelId="{82C2FFE0-8D16-4D8E-9FD4-9F288C967D84}" type="presParOf" srcId="{DA65D630-C2F3-4907-A539-8648836AFBB7}" destId="{19218FEC-F4B5-4E13-8CCA-9DF5E1D951C0}" srcOrd="0" destOrd="0" presId="urn:microsoft.com/office/officeart/2005/8/layout/chevron2"/>
    <dgm:cxn modelId="{CF511C3B-793A-48A5-9A2F-3C3AEFE14E7A}" type="presParOf" srcId="{DA65D630-C2F3-4907-A539-8648836AFBB7}" destId="{99025BF2-E487-4B81-B948-8C19DEDCEDBA}" srcOrd="1" destOrd="0" presId="urn:microsoft.com/office/officeart/2005/8/layout/chevron2"/>
    <dgm:cxn modelId="{860C7C85-56B9-4C3D-877C-81BCCD45CA56}" type="presParOf" srcId="{89B94A85-C999-49B4-8660-5750587416D1}" destId="{EC23D0DC-CD6A-41B3-8E1C-987280313882}" srcOrd="1" destOrd="0" presId="urn:microsoft.com/office/officeart/2005/8/layout/chevron2"/>
    <dgm:cxn modelId="{3C2EF150-272C-443F-92F8-8DD9404C9718}" type="presParOf" srcId="{89B94A85-C999-49B4-8660-5750587416D1}" destId="{A9DCFFCE-084A-4138-9AD6-7A70F5677F26}" srcOrd="2" destOrd="0" presId="urn:microsoft.com/office/officeart/2005/8/layout/chevron2"/>
    <dgm:cxn modelId="{563E4AF2-70DE-4065-ABAB-A63833153FD6}" type="presParOf" srcId="{A9DCFFCE-084A-4138-9AD6-7A70F5677F26}" destId="{1166E8C3-80B8-4905-8C4E-8612E5BFEBE7}" srcOrd="0" destOrd="0" presId="urn:microsoft.com/office/officeart/2005/8/layout/chevron2"/>
    <dgm:cxn modelId="{4E414A15-3BB0-4CA1-90A1-36D2B6CF4B81}" type="presParOf" srcId="{A9DCFFCE-084A-4138-9AD6-7A70F5677F26}" destId="{72C8493C-8FA6-458F-81CD-5EE1BAD39183}" srcOrd="1" destOrd="0" presId="urn:microsoft.com/office/officeart/2005/8/layout/chevron2"/>
    <dgm:cxn modelId="{9A474ADC-2EFA-46E0-9FDC-6F8DE2A3E855}" type="presParOf" srcId="{89B94A85-C999-49B4-8660-5750587416D1}" destId="{8772A5C5-42B8-40EB-BF0F-06B6CD744963}" srcOrd="3" destOrd="0" presId="urn:microsoft.com/office/officeart/2005/8/layout/chevron2"/>
    <dgm:cxn modelId="{8B5F6A16-945D-46C0-9EE7-E064472686DF}" type="presParOf" srcId="{89B94A85-C999-49B4-8660-5750587416D1}" destId="{A24BAB5F-82E9-4974-935A-31051CCA7243}" srcOrd="4" destOrd="0" presId="urn:microsoft.com/office/officeart/2005/8/layout/chevron2"/>
    <dgm:cxn modelId="{12A5ABDE-8F40-44A0-8824-CED6C53C94D2}" type="presParOf" srcId="{A24BAB5F-82E9-4974-935A-31051CCA7243}" destId="{45320C0B-ACBD-49AE-816C-A56E5BD59A8C}" srcOrd="0" destOrd="0" presId="urn:microsoft.com/office/officeart/2005/8/layout/chevron2"/>
    <dgm:cxn modelId="{A796C342-D21E-49BB-926A-F62AE2097664}" type="presParOf" srcId="{A24BAB5F-82E9-4974-935A-31051CCA7243}" destId="{AF1802E5-B547-4C01-A3AC-9FC6FD2B9A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733404-9F4A-4BDB-BEC7-0FB523129B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1076823-7DDF-4FE9-9B7E-DF4C7863546A}">
      <dgm:prSet phldrT="[Text]"/>
      <dgm:spPr/>
      <dgm:t>
        <a:bodyPr/>
        <a:lstStyle/>
        <a:p>
          <a:pPr algn="l"/>
          <a:r>
            <a:rPr lang="en-US" dirty="0" err="1"/>
            <a:t>Pengadilan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</a:t>
          </a:r>
          <a:r>
            <a:rPr lang="en-US" dirty="0" err="1"/>
            <a:t>meminta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terbanding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tergugat</a:t>
          </a:r>
          <a:r>
            <a:rPr lang="en-US" dirty="0"/>
            <a:t> :</a:t>
          </a:r>
        </a:p>
        <a:p>
          <a:pPr algn="l"/>
          <a:r>
            <a:rPr lang="en-US" dirty="0"/>
            <a:t>1. Surat </a:t>
          </a:r>
          <a:r>
            <a:rPr lang="en-US" dirty="0" err="1"/>
            <a:t>Uraian</a:t>
          </a:r>
          <a:r>
            <a:rPr lang="en-US" dirty="0"/>
            <a:t> Banding</a:t>
          </a:r>
        </a:p>
        <a:p>
          <a:pPr algn="l"/>
          <a:r>
            <a:rPr lang="en-US" dirty="0"/>
            <a:t>2. Surat </a:t>
          </a:r>
          <a:r>
            <a:rPr lang="en-US" dirty="0" err="1"/>
            <a:t>Tanggapan</a:t>
          </a:r>
          <a:r>
            <a:rPr lang="en-US" dirty="0"/>
            <a:t> </a:t>
          </a:r>
          <a:r>
            <a:rPr lang="en-US" dirty="0" err="1"/>
            <a:t>atas</a:t>
          </a:r>
          <a:r>
            <a:rPr lang="en-US" dirty="0"/>
            <a:t> Surat Banding</a:t>
          </a:r>
        </a:p>
        <a:p>
          <a:pPr algn="l"/>
          <a:r>
            <a:rPr lang="en-US" dirty="0"/>
            <a:t>3. Surat </a:t>
          </a:r>
          <a:r>
            <a:rPr lang="en-US" dirty="0" err="1"/>
            <a:t>Gugatan</a:t>
          </a:r>
          <a:endParaRPr lang="en-US" dirty="0"/>
        </a:p>
        <a:p>
          <a:pPr algn="l"/>
          <a:endParaRPr lang="en-US" dirty="0"/>
        </a:p>
        <a:p>
          <a:pPr algn="l"/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14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diterima</a:t>
          </a:r>
          <a:r>
            <a:rPr lang="en-US" dirty="0"/>
            <a:t> Surat Banding </a:t>
          </a:r>
          <a:r>
            <a:rPr lang="en-US" dirty="0" err="1"/>
            <a:t>atau</a:t>
          </a:r>
          <a:r>
            <a:rPr lang="en-US" dirty="0"/>
            <a:t> Surat </a:t>
          </a:r>
          <a:r>
            <a:rPr lang="en-US" dirty="0" err="1"/>
            <a:t>Gugatan</a:t>
          </a:r>
          <a:endParaRPr lang="en-US" dirty="0"/>
        </a:p>
      </dgm:t>
    </dgm:pt>
    <dgm:pt modelId="{9FA2F2FD-4D4D-4EB4-9D4F-0E0B877D49FB}" type="parTrans" cxnId="{9FDAAB4E-3521-462E-93D1-0528662F24C9}">
      <dgm:prSet/>
      <dgm:spPr/>
      <dgm:t>
        <a:bodyPr/>
        <a:lstStyle/>
        <a:p>
          <a:endParaRPr lang="en-US"/>
        </a:p>
      </dgm:t>
    </dgm:pt>
    <dgm:pt modelId="{18AE98A8-B2D9-47DF-A098-C4BF83A346CC}" type="sibTrans" cxnId="{9FDAAB4E-3521-462E-93D1-0528662F24C9}">
      <dgm:prSet/>
      <dgm:spPr/>
      <dgm:t>
        <a:bodyPr/>
        <a:lstStyle/>
        <a:p>
          <a:endParaRPr lang="en-US"/>
        </a:p>
      </dgm:t>
    </dgm:pt>
    <dgm:pt modelId="{0480BE4A-6DAD-43E5-B747-7CB9B60A5E47}">
      <dgm:prSet phldrT="[Text]"/>
      <dgm:spPr/>
      <dgm:t>
        <a:bodyPr/>
        <a:lstStyle/>
        <a:p>
          <a:pPr algn="l"/>
          <a:r>
            <a:rPr lang="en-US" dirty="0" err="1"/>
            <a:t>Terbanding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tergugat</a:t>
          </a:r>
          <a:r>
            <a:rPr lang="en-US" dirty="0"/>
            <a:t> </a:t>
          </a:r>
          <a:r>
            <a:rPr lang="en-US" dirty="0" err="1"/>
            <a:t>menyerahkan</a:t>
          </a:r>
          <a:r>
            <a:rPr lang="en-US" dirty="0"/>
            <a:t> :</a:t>
          </a:r>
        </a:p>
        <a:p>
          <a:pPr algn="l"/>
          <a:r>
            <a:rPr lang="en-US" dirty="0"/>
            <a:t>1. Surat </a:t>
          </a:r>
          <a:r>
            <a:rPr lang="en-US" dirty="0" err="1"/>
            <a:t>Uraian</a:t>
          </a:r>
          <a:r>
            <a:rPr lang="en-US" dirty="0"/>
            <a:t> Banding</a:t>
          </a:r>
        </a:p>
        <a:p>
          <a:pPr algn="l"/>
          <a:r>
            <a:rPr lang="en-US" dirty="0"/>
            <a:t>2. Surat </a:t>
          </a:r>
          <a:r>
            <a:rPr lang="en-US" dirty="0" err="1"/>
            <a:t>Tanggapan</a:t>
          </a:r>
          <a:endParaRPr lang="en-US" dirty="0"/>
        </a:p>
        <a:p>
          <a:pPr algn="l"/>
          <a:endParaRPr lang="en-US" dirty="0"/>
        </a:p>
        <a:p>
          <a:pPr algn="l"/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:</a:t>
          </a:r>
        </a:p>
        <a:p>
          <a:pPr algn="l"/>
          <a:r>
            <a:rPr lang="en-US" dirty="0"/>
            <a:t>1. 3 </a:t>
          </a:r>
          <a:r>
            <a:rPr lang="en-US" dirty="0" err="1"/>
            <a:t>bulan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dikirim</a:t>
          </a:r>
          <a:r>
            <a:rPr lang="en-US" dirty="0"/>
            <a:t> </a:t>
          </a:r>
          <a:r>
            <a:rPr lang="en-US" dirty="0" err="1"/>
            <a:t>permintaan</a:t>
          </a:r>
          <a:r>
            <a:rPr lang="en-US" dirty="0"/>
            <a:t> Surat </a:t>
          </a:r>
          <a:r>
            <a:rPr lang="en-US" dirty="0" err="1"/>
            <a:t>Uraian</a:t>
          </a:r>
          <a:r>
            <a:rPr lang="en-US" dirty="0"/>
            <a:t> Banding</a:t>
          </a:r>
        </a:p>
        <a:p>
          <a:pPr algn="l"/>
          <a:r>
            <a:rPr lang="en-US" dirty="0"/>
            <a:t>2. 1 </a:t>
          </a:r>
          <a:r>
            <a:rPr lang="en-US" dirty="0" err="1"/>
            <a:t>bulan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dikirim</a:t>
          </a:r>
          <a:r>
            <a:rPr lang="en-US" dirty="0"/>
            <a:t> </a:t>
          </a:r>
          <a:r>
            <a:rPr lang="en-US" dirty="0" err="1"/>
            <a:t>permintaan</a:t>
          </a:r>
          <a:r>
            <a:rPr lang="en-US" dirty="0"/>
            <a:t> Surat </a:t>
          </a:r>
          <a:r>
            <a:rPr lang="en-US" dirty="0" err="1"/>
            <a:t>Tanggapan</a:t>
          </a:r>
          <a:endParaRPr lang="en-US" dirty="0"/>
        </a:p>
      </dgm:t>
    </dgm:pt>
    <dgm:pt modelId="{D1F7A72E-9227-461C-8B1F-42C5D4922EC4}" type="parTrans" cxnId="{44E6A85F-93EA-42D5-BFCC-01E4768C2B4D}">
      <dgm:prSet/>
      <dgm:spPr/>
      <dgm:t>
        <a:bodyPr/>
        <a:lstStyle/>
        <a:p>
          <a:endParaRPr lang="en-US"/>
        </a:p>
      </dgm:t>
    </dgm:pt>
    <dgm:pt modelId="{7EFE958A-B3E2-4422-8A6E-65A9F6D5D524}" type="sibTrans" cxnId="{44E6A85F-93EA-42D5-BFCC-01E4768C2B4D}">
      <dgm:prSet/>
      <dgm:spPr/>
      <dgm:t>
        <a:bodyPr/>
        <a:lstStyle/>
        <a:p>
          <a:endParaRPr lang="en-US"/>
        </a:p>
      </dgm:t>
    </dgm:pt>
    <dgm:pt modelId="{E22A0712-2F2B-4A24-A088-8F42A47567BE}">
      <dgm:prSet phldrT="[Text]"/>
      <dgm:spPr/>
      <dgm:t>
        <a:bodyPr/>
        <a:lstStyle/>
        <a:p>
          <a:pPr algn="l"/>
          <a:r>
            <a:rPr lang="en-US" dirty="0" err="1"/>
            <a:t>Pemohon</a:t>
          </a:r>
          <a:r>
            <a:rPr lang="en-US" dirty="0"/>
            <a:t> Banding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penggugat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menyerahkan</a:t>
          </a:r>
          <a:r>
            <a:rPr lang="en-US" dirty="0"/>
            <a:t> Surat </a:t>
          </a:r>
          <a:r>
            <a:rPr lang="en-US" dirty="0" err="1"/>
            <a:t>Bantahan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Pengadilan</a:t>
          </a:r>
          <a:r>
            <a:rPr lang="en-US" dirty="0"/>
            <a:t> </a:t>
          </a:r>
          <a:r>
            <a:rPr lang="en-US" dirty="0" err="1"/>
            <a:t>Pajak</a:t>
          </a:r>
          <a:r>
            <a:rPr lang="en-US" dirty="0"/>
            <a:t> dalam </a:t>
          </a:r>
          <a:r>
            <a:rPr lang="en-US" dirty="0" err="1"/>
            <a:t>jangka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30 </a:t>
          </a:r>
          <a:r>
            <a:rPr lang="en-US" dirty="0" err="1"/>
            <a:t>hari</a:t>
          </a:r>
          <a:r>
            <a:rPr lang="en-US" dirty="0"/>
            <a:t> </a:t>
          </a:r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tanggal</a:t>
          </a:r>
          <a:r>
            <a:rPr lang="en-US" dirty="0"/>
            <a:t> </a:t>
          </a:r>
          <a:r>
            <a:rPr lang="en-US" dirty="0" err="1"/>
            <a:t>diterima</a:t>
          </a:r>
          <a:r>
            <a:rPr lang="en-US" dirty="0"/>
            <a:t> </a:t>
          </a:r>
          <a:r>
            <a:rPr lang="en-US" dirty="0" err="1"/>
            <a:t>salinan</a:t>
          </a:r>
          <a:r>
            <a:rPr lang="en-US" dirty="0"/>
            <a:t> Surat </a:t>
          </a:r>
          <a:r>
            <a:rPr lang="en-US" dirty="0" err="1"/>
            <a:t>Uraian</a:t>
          </a:r>
          <a:r>
            <a:rPr lang="en-US" dirty="0"/>
            <a:t> Banding </a:t>
          </a:r>
          <a:r>
            <a:rPr lang="en-US" dirty="0" err="1"/>
            <a:t>atau</a:t>
          </a:r>
          <a:r>
            <a:rPr lang="en-US" dirty="0"/>
            <a:t> Surat </a:t>
          </a:r>
          <a:r>
            <a:rPr lang="en-US" dirty="0" err="1"/>
            <a:t>Tanggapan</a:t>
          </a:r>
          <a:r>
            <a:rPr lang="en-US" dirty="0"/>
            <a:t> </a:t>
          </a:r>
        </a:p>
      </dgm:t>
    </dgm:pt>
    <dgm:pt modelId="{18A965F9-BF16-462B-9FA3-F13657BF97B2}" type="parTrans" cxnId="{C23F209F-8EF8-4E79-A2B7-2B06C70534C0}">
      <dgm:prSet/>
      <dgm:spPr/>
      <dgm:t>
        <a:bodyPr/>
        <a:lstStyle/>
        <a:p>
          <a:endParaRPr lang="en-US"/>
        </a:p>
      </dgm:t>
    </dgm:pt>
    <dgm:pt modelId="{2F8278CD-9108-4626-982A-2AF313C9E168}" type="sibTrans" cxnId="{C23F209F-8EF8-4E79-A2B7-2B06C70534C0}">
      <dgm:prSet/>
      <dgm:spPr/>
      <dgm:t>
        <a:bodyPr/>
        <a:lstStyle/>
        <a:p>
          <a:endParaRPr lang="en-US"/>
        </a:p>
      </dgm:t>
    </dgm:pt>
    <dgm:pt modelId="{37C56270-678E-4A3A-8662-DAE14D55496F}" type="pres">
      <dgm:prSet presAssocID="{91733404-9F4A-4BDB-BEC7-0FB523129BF6}" presName="Name0" presStyleCnt="0">
        <dgm:presLayoutVars>
          <dgm:dir/>
          <dgm:resizeHandles val="exact"/>
        </dgm:presLayoutVars>
      </dgm:prSet>
      <dgm:spPr/>
    </dgm:pt>
    <dgm:pt modelId="{21926ED6-41C1-4555-9D77-6909454C73FA}" type="pres">
      <dgm:prSet presAssocID="{E1076823-7DDF-4FE9-9B7E-DF4C786354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1759F-F7E0-4445-ACF3-68DBC11192F5}" type="pres">
      <dgm:prSet presAssocID="{18AE98A8-B2D9-47DF-A098-C4BF83A346C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B9B5D74-7164-4A85-8613-9F929F6C4EC5}" type="pres">
      <dgm:prSet presAssocID="{18AE98A8-B2D9-47DF-A098-C4BF83A346C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8162760-031A-443F-9AC9-CF5772FE0F17}" type="pres">
      <dgm:prSet presAssocID="{0480BE4A-6DAD-43E5-B747-7CB9B60A5E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4A1DA-B1D2-4FEB-B02B-53B4E6889003}" type="pres">
      <dgm:prSet presAssocID="{7EFE958A-B3E2-4422-8A6E-65A9F6D5D52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101D411-674A-4855-8643-5768A7650863}" type="pres">
      <dgm:prSet presAssocID="{7EFE958A-B3E2-4422-8A6E-65A9F6D5D52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3E9013F-47FB-4A2B-9B0E-CF8CFF9B284A}" type="pres">
      <dgm:prSet presAssocID="{E22A0712-2F2B-4A24-A088-8F42A47567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E6A85F-93EA-42D5-BFCC-01E4768C2B4D}" srcId="{91733404-9F4A-4BDB-BEC7-0FB523129BF6}" destId="{0480BE4A-6DAD-43E5-B747-7CB9B60A5E47}" srcOrd="1" destOrd="0" parTransId="{D1F7A72E-9227-461C-8B1F-42C5D4922EC4}" sibTransId="{7EFE958A-B3E2-4422-8A6E-65A9F6D5D524}"/>
    <dgm:cxn modelId="{DEFB96E2-F5D6-4B4A-8974-FADCB65C805B}" type="presOf" srcId="{7EFE958A-B3E2-4422-8A6E-65A9F6D5D524}" destId="{DBC4A1DA-B1D2-4FEB-B02B-53B4E6889003}" srcOrd="0" destOrd="0" presId="urn:microsoft.com/office/officeart/2005/8/layout/process1"/>
    <dgm:cxn modelId="{9FDAAB4E-3521-462E-93D1-0528662F24C9}" srcId="{91733404-9F4A-4BDB-BEC7-0FB523129BF6}" destId="{E1076823-7DDF-4FE9-9B7E-DF4C7863546A}" srcOrd="0" destOrd="0" parTransId="{9FA2F2FD-4D4D-4EB4-9D4F-0E0B877D49FB}" sibTransId="{18AE98A8-B2D9-47DF-A098-C4BF83A346CC}"/>
    <dgm:cxn modelId="{6A65455E-B6D8-44B1-90E6-7092CDDFD50C}" type="presOf" srcId="{18AE98A8-B2D9-47DF-A098-C4BF83A346CC}" destId="{5B9B5D74-7164-4A85-8613-9F929F6C4EC5}" srcOrd="1" destOrd="0" presId="urn:microsoft.com/office/officeart/2005/8/layout/process1"/>
    <dgm:cxn modelId="{59D6866F-F0EB-4677-8140-47F55256C878}" type="presOf" srcId="{E1076823-7DDF-4FE9-9B7E-DF4C7863546A}" destId="{21926ED6-41C1-4555-9D77-6909454C73FA}" srcOrd="0" destOrd="0" presId="urn:microsoft.com/office/officeart/2005/8/layout/process1"/>
    <dgm:cxn modelId="{7B17E4B0-6B96-4391-A4EF-4AAA8E4037F6}" type="presOf" srcId="{91733404-9F4A-4BDB-BEC7-0FB523129BF6}" destId="{37C56270-678E-4A3A-8662-DAE14D55496F}" srcOrd="0" destOrd="0" presId="urn:microsoft.com/office/officeart/2005/8/layout/process1"/>
    <dgm:cxn modelId="{58428406-3EAD-4E2A-AA99-46D5B022023B}" type="presOf" srcId="{0480BE4A-6DAD-43E5-B747-7CB9B60A5E47}" destId="{88162760-031A-443F-9AC9-CF5772FE0F17}" srcOrd="0" destOrd="0" presId="urn:microsoft.com/office/officeart/2005/8/layout/process1"/>
    <dgm:cxn modelId="{F3201CE4-CF7F-4583-9B5E-A0AC942B6E89}" type="presOf" srcId="{18AE98A8-B2D9-47DF-A098-C4BF83A346CC}" destId="{DFC1759F-F7E0-4445-ACF3-68DBC11192F5}" srcOrd="0" destOrd="0" presId="urn:microsoft.com/office/officeart/2005/8/layout/process1"/>
    <dgm:cxn modelId="{B256BA9A-6775-43E5-AC60-1FAD485B262C}" type="presOf" srcId="{7EFE958A-B3E2-4422-8A6E-65A9F6D5D524}" destId="{7101D411-674A-4855-8643-5768A7650863}" srcOrd="1" destOrd="0" presId="urn:microsoft.com/office/officeart/2005/8/layout/process1"/>
    <dgm:cxn modelId="{EF6F0C45-C6D3-4C1D-B2A0-AE2B8F5E367D}" type="presOf" srcId="{E22A0712-2F2B-4A24-A088-8F42A47567BE}" destId="{C3E9013F-47FB-4A2B-9B0E-CF8CFF9B284A}" srcOrd="0" destOrd="0" presId="urn:microsoft.com/office/officeart/2005/8/layout/process1"/>
    <dgm:cxn modelId="{C23F209F-8EF8-4E79-A2B7-2B06C70534C0}" srcId="{91733404-9F4A-4BDB-BEC7-0FB523129BF6}" destId="{E22A0712-2F2B-4A24-A088-8F42A47567BE}" srcOrd="2" destOrd="0" parTransId="{18A965F9-BF16-462B-9FA3-F13657BF97B2}" sibTransId="{2F8278CD-9108-4626-982A-2AF313C9E168}"/>
    <dgm:cxn modelId="{C60F2625-7D7E-4336-AADC-A90BC662DD8F}" type="presParOf" srcId="{37C56270-678E-4A3A-8662-DAE14D55496F}" destId="{21926ED6-41C1-4555-9D77-6909454C73FA}" srcOrd="0" destOrd="0" presId="urn:microsoft.com/office/officeart/2005/8/layout/process1"/>
    <dgm:cxn modelId="{47166452-54E4-4AA4-9C26-67E4776DAECD}" type="presParOf" srcId="{37C56270-678E-4A3A-8662-DAE14D55496F}" destId="{DFC1759F-F7E0-4445-ACF3-68DBC11192F5}" srcOrd="1" destOrd="0" presId="urn:microsoft.com/office/officeart/2005/8/layout/process1"/>
    <dgm:cxn modelId="{CBE1BC5B-CC95-4AAE-A8F3-E824AB5FCFE8}" type="presParOf" srcId="{DFC1759F-F7E0-4445-ACF3-68DBC11192F5}" destId="{5B9B5D74-7164-4A85-8613-9F929F6C4EC5}" srcOrd="0" destOrd="0" presId="urn:microsoft.com/office/officeart/2005/8/layout/process1"/>
    <dgm:cxn modelId="{BF8BA3E6-47D9-4DD2-B8E6-E1F337A9BC7B}" type="presParOf" srcId="{37C56270-678E-4A3A-8662-DAE14D55496F}" destId="{88162760-031A-443F-9AC9-CF5772FE0F17}" srcOrd="2" destOrd="0" presId="urn:microsoft.com/office/officeart/2005/8/layout/process1"/>
    <dgm:cxn modelId="{4027505C-1C32-4190-AA60-BF9C5BF597AE}" type="presParOf" srcId="{37C56270-678E-4A3A-8662-DAE14D55496F}" destId="{DBC4A1DA-B1D2-4FEB-B02B-53B4E6889003}" srcOrd="3" destOrd="0" presId="urn:microsoft.com/office/officeart/2005/8/layout/process1"/>
    <dgm:cxn modelId="{C7890315-D350-4159-8792-009DE753F117}" type="presParOf" srcId="{DBC4A1DA-B1D2-4FEB-B02B-53B4E6889003}" destId="{7101D411-674A-4855-8643-5768A7650863}" srcOrd="0" destOrd="0" presId="urn:microsoft.com/office/officeart/2005/8/layout/process1"/>
    <dgm:cxn modelId="{9A59ED68-57D8-4925-B7DB-1F54B9DD21D3}" type="presParOf" srcId="{37C56270-678E-4A3A-8662-DAE14D55496F}" destId="{C3E9013F-47FB-4A2B-9B0E-CF8CFF9B284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CD58A-8217-4118-9DFF-AA9DCBC437DA}">
      <dsp:nvSpPr>
        <dsp:cNvPr id="0" name=""/>
        <dsp:cNvSpPr/>
      </dsp:nvSpPr>
      <dsp:spPr>
        <a:xfrm>
          <a:off x="397080" y="684"/>
          <a:ext cx="3093350" cy="1856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Badan</a:t>
          </a:r>
          <a:r>
            <a:rPr lang="en-US" sz="2000" kern="1200" dirty="0"/>
            <a:t> </a:t>
          </a:r>
          <a:r>
            <a:rPr lang="en-US" sz="2000" kern="1200" dirty="0" err="1"/>
            <a:t>peradilan</a:t>
          </a:r>
          <a:r>
            <a:rPr lang="en-US" sz="2000" kern="1200" dirty="0"/>
            <a:t> yang </a:t>
          </a:r>
          <a:r>
            <a:rPr lang="en-US" sz="2000" kern="1200" dirty="0" err="1"/>
            <a:t>melaksanakan</a:t>
          </a:r>
          <a:r>
            <a:rPr lang="en-US" sz="2000" kern="1200" dirty="0"/>
            <a:t> </a:t>
          </a:r>
          <a:r>
            <a:rPr lang="en-US" sz="2000" kern="1200" dirty="0" err="1"/>
            <a:t>kekuasaan</a:t>
          </a:r>
          <a:r>
            <a:rPr lang="en-US" sz="2000" kern="1200" dirty="0"/>
            <a:t> </a:t>
          </a:r>
          <a:r>
            <a:rPr lang="en-US" sz="2000" kern="1200" dirty="0" err="1"/>
            <a:t>kehakiman</a:t>
          </a:r>
          <a:r>
            <a:rPr lang="en-US" sz="2000" kern="1200" dirty="0"/>
            <a:t> </a:t>
          </a:r>
          <a:r>
            <a:rPr lang="en-US" sz="2000" kern="1200" dirty="0" err="1"/>
            <a:t>bagi</a:t>
          </a:r>
          <a:r>
            <a:rPr lang="en-US" sz="2000" kern="1200" dirty="0"/>
            <a:t> </a:t>
          </a:r>
          <a:r>
            <a:rPr lang="en-US" sz="2000" kern="1200" dirty="0" err="1"/>
            <a:t>Wajib</a:t>
          </a:r>
          <a:r>
            <a:rPr lang="en-US" sz="2000" kern="1200" dirty="0"/>
            <a:t> </a:t>
          </a:r>
          <a:r>
            <a:rPr lang="en-US" sz="2000" kern="1200" dirty="0" err="1"/>
            <a:t>Pajak</a:t>
          </a:r>
          <a:r>
            <a:rPr lang="en-US" sz="2000" kern="1200" dirty="0"/>
            <a:t> </a:t>
          </a:r>
          <a:r>
            <a:rPr lang="en-US" sz="2000" kern="1200" dirty="0" err="1"/>
            <a:t>atau</a:t>
          </a:r>
          <a:r>
            <a:rPr lang="en-US" sz="2000" kern="1200" dirty="0"/>
            <a:t> </a:t>
          </a:r>
          <a:r>
            <a:rPr lang="en-US" sz="2000" kern="1200" dirty="0" err="1"/>
            <a:t>penanggung</a:t>
          </a:r>
          <a:r>
            <a:rPr lang="en-US" sz="2000" kern="1200" dirty="0"/>
            <a:t> </a:t>
          </a:r>
          <a:r>
            <a:rPr lang="en-US" sz="2000" kern="1200" dirty="0" err="1"/>
            <a:t>Pajak</a:t>
          </a:r>
          <a:r>
            <a:rPr lang="en-US" sz="2000" kern="1200" dirty="0"/>
            <a:t> yang </a:t>
          </a:r>
          <a:r>
            <a:rPr lang="en-US" sz="2000" kern="1200" dirty="0" err="1"/>
            <a:t>mencari</a:t>
          </a:r>
          <a:r>
            <a:rPr lang="en-US" sz="2000" kern="1200" dirty="0"/>
            <a:t> </a:t>
          </a:r>
          <a:r>
            <a:rPr lang="en-US" sz="2000" kern="1200" dirty="0" err="1"/>
            <a:t>keadilan</a:t>
          </a:r>
          <a:r>
            <a:rPr lang="en-US" sz="2000" kern="1200" dirty="0"/>
            <a:t> </a:t>
          </a:r>
          <a:r>
            <a:rPr lang="en-US" sz="2000" kern="1200" dirty="0" err="1"/>
            <a:t>terhadap</a:t>
          </a:r>
          <a:r>
            <a:rPr lang="en-US" sz="2000" kern="1200" dirty="0"/>
            <a:t> </a:t>
          </a:r>
          <a:r>
            <a:rPr lang="en-US" sz="2000" kern="1200" dirty="0" err="1"/>
            <a:t>Sengketa</a:t>
          </a:r>
          <a:r>
            <a:rPr lang="en-US" sz="2000" kern="1200" dirty="0"/>
            <a:t> </a:t>
          </a:r>
          <a:r>
            <a:rPr lang="en-US" sz="2000" kern="1200" dirty="0" err="1"/>
            <a:t>Pajak</a:t>
          </a:r>
          <a:endParaRPr lang="en-US" sz="2000" kern="1200" dirty="0"/>
        </a:p>
      </dsp:txBody>
      <dsp:txXfrm>
        <a:off x="397080" y="684"/>
        <a:ext cx="3093350" cy="1856010"/>
      </dsp:txXfrm>
    </dsp:sp>
    <dsp:sp modelId="{5AD0E58A-DA19-419F-B292-EA07B40E11B7}">
      <dsp:nvSpPr>
        <dsp:cNvPr id="0" name=""/>
        <dsp:cNvSpPr/>
      </dsp:nvSpPr>
      <dsp:spPr>
        <a:xfrm>
          <a:off x="3800570" y="684"/>
          <a:ext cx="3093350" cy="1856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Sidang Pengadilan Pajak dilakukan di tempat kedudukannya</a:t>
          </a:r>
          <a:endParaRPr lang="en-US" sz="2000" kern="1200" dirty="0"/>
        </a:p>
      </dsp:txBody>
      <dsp:txXfrm>
        <a:off x="3800570" y="684"/>
        <a:ext cx="3093350" cy="1856010"/>
      </dsp:txXfrm>
    </dsp:sp>
    <dsp:sp modelId="{FF6AF603-FE20-4E70-AE42-41BB5465FDEF}">
      <dsp:nvSpPr>
        <dsp:cNvPr id="0" name=""/>
        <dsp:cNvSpPr/>
      </dsp:nvSpPr>
      <dsp:spPr>
        <a:xfrm>
          <a:off x="2099227" y="2166030"/>
          <a:ext cx="3093350" cy="1856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Pengadilan</a:t>
          </a:r>
          <a:r>
            <a:rPr lang="en-US" sz="2000" kern="1200" dirty="0"/>
            <a:t> </a:t>
          </a:r>
          <a:r>
            <a:rPr lang="en-US" sz="2000" kern="1200" dirty="0" err="1"/>
            <a:t>tingkat</a:t>
          </a:r>
          <a:r>
            <a:rPr lang="en-US" sz="2000" kern="1200" dirty="0"/>
            <a:t> </a:t>
          </a:r>
          <a:r>
            <a:rPr lang="en-US" sz="2000" kern="1200" dirty="0" err="1"/>
            <a:t>pertama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terakhir</a:t>
          </a:r>
          <a:r>
            <a:rPr lang="en-US" sz="2000" kern="1200" dirty="0"/>
            <a:t> dalam </a:t>
          </a:r>
          <a:r>
            <a:rPr lang="en-US" sz="2000" kern="1200" dirty="0" err="1"/>
            <a:t>memeriksa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memutus</a:t>
          </a:r>
          <a:r>
            <a:rPr lang="en-US" sz="2000" kern="1200" dirty="0"/>
            <a:t> </a:t>
          </a:r>
          <a:r>
            <a:rPr lang="en-US" sz="2000" kern="1200" dirty="0" err="1"/>
            <a:t>Sengketa</a:t>
          </a:r>
          <a:r>
            <a:rPr lang="en-US" sz="2000" kern="1200" dirty="0"/>
            <a:t> </a:t>
          </a:r>
          <a:r>
            <a:rPr lang="en-US" sz="2000" kern="1200" dirty="0" err="1"/>
            <a:t>Pajak</a:t>
          </a:r>
          <a:endParaRPr lang="en-US" sz="2000" kern="1200" dirty="0"/>
        </a:p>
      </dsp:txBody>
      <dsp:txXfrm>
        <a:off x="2099227" y="2166030"/>
        <a:ext cx="3093350" cy="18560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26ED6-41C1-4555-9D77-6909454C73FA}">
      <dsp:nvSpPr>
        <dsp:cNvPr id="0" name=""/>
        <dsp:cNvSpPr/>
      </dsp:nvSpPr>
      <dsp:spPr>
        <a:xfrm>
          <a:off x="6407" y="640681"/>
          <a:ext cx="1915100" cy="2741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Pemohon</a:t>
          </a:r>
          <a:r>
            <a:rPr lang="en-US" sz="1300" kern="1200" dirty="0"/>
            <a:t> Banding </a:t>
          </a:r>
          <a:r>
            <a:rPr lang="en-US" sz="1300" kern="1200" dirty="0" err="1"/>
            <a:t>atau</a:t>
          </a:r>
          <a:r>
            <a:rPr lang="en-US" sz="1300" kern="1200" dirty="0"/>
            <a:t> </a:t>
          </a:r>
          <a:r>
            <a:rPr lang="en-US" sz="1300" kern="1200" dirty="0" err="1"/>
            <a:t>penggugat</a:t>
          </a:r>
          <a:r>
            <a:rPr lang="en-US" sz="1300" kern="1200" dirty="0"/>
            <a:t> </a:t>
          </a:r>
          <a:r>
            <a:rPr lang="en-US" sz="1300" kern="1200" dirty="0" err="1"/>
            <a:t>dapat</a:t>
          </a:r>
          <a:r>
            <a:rPr lang="en-US" sz="1300" kern="1200" dirty="0"/>
            <a:t> </a:t>
          </a:r>
          <a:r>
            <a:rPr lang="en-US" sz="1300" kern="1200" dirty="0" err="1"/>
            <a:t>memberitahukan</a:t>
          </a:r>
          <a:r>
            <a:rPr lang="en-US" sz="1300" kern="1200" dirty="0"/>
            <a:t> </a:t>
          </a:r>
          <a:r>
            <a:rPr lang="en-US" sz="1300" kern="1200" dirty="0" err="1"/>
            <a:t>kepada</a:t>
          </a:r>
          <a:r>
            <a:rPr lang="en-US" sz="1300" kern="1200" dirty="0"/>
            <a:t> </a:t>
          </a:r>
          <a:r>
            <a:rPr lang="en-US" sz="1300" kern="1200" dirty="0" err="1"/>
            <a:t>Ketua</a:t>
          </a:r>
          <a:r>
            <a:rPr lang="en-US" sz="1300" kern="1200" dirty="0"/>
            <a:t>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hadir</a:t>
          </a:r>
          <a:r>
            <a:rPr lang="en-US" sz="1300" kern="1200" dirty="0"/>
            <a:t> dalam persidangan </a:t>
          </a:r>
          <a:r>
            <a:rPr lang="en-US" sz="1300" kern="1200" dirty="0" err="1"/>
            <a:t>guna</a:t>
          </a:r>
          <a:r>
            <a:rPr lang="en-US" sz="1300" kern="1200" dirty="0"/>
            <a:t> </a:t>
          </a:r>
          <a:r>
            <a:rPr lang="en-US" sz="1300" kern="1200" dirty="0" err="1"/>
            <a:t>memberikan</a:t>
          </a:r>
          <a:r>
            <a:rPr lang="en-US" sz="1300" kern="1200" dirty="0"/>
            <a:t> </a:t>
          </a:r>
          <a:r>
            <a:rPr lang="en-US" sz="1300" kern="1200" dirty="0" err="1"/>
            <a:t>keterangan</a:t>
          </a:r>
          <a:r>
            <a:rPr lang="en-US" sz="1300" kern="1200" dirty="0"/>
            <a:t> </a:t>
          </a:r>
          <a:r>
            <a:rPr lang="en-US" sz="1300" kern="1200" dirty="0" err="1"/>
            <a:t>lisan</a:t>
          </a:r>
          <a:endParaRPr lang="en-US" sz="1300" kern="1200" dirty="0"/>
        </a:p>
      </dsp:txBody>
      <dsp:txXfrm>
        <a:off x="62498" y="696772"/>
        <a:ext cx="1802918" cy="2629179"/>
      </dsp:txXfrm>
    </dsp:sp>
    <dsp:sp modelId="{DFC1759F-F7E0-4445-ACF3-68DBC11192F5}">
      <dsp:nvSpPr>
        <dsp:cNvPr id="0" name=""/>
        <dsp:cNvSpPr/>
      </dsp:nvSpPr>
      <dsp:spPr>
        <a:xfrm>
          <a:off x="211301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13018" y="1868879"/>
        <a:ext cx="284201" cy="284966"/>
      </dsp:txXfrm>
    </dsp:sp>
    <dsp:sp modelId="{88162760-031A-443F-9AC9-CF5772FE0F17}">
      <dsp:nvSpPr>
        <dsp:cNvPr id="0" name=""/>
        <dsp:cNvSpPr/>
      </dsp:nvSpPr>
      <dsp:spPr>
        <a:xfrm>
          <a:off x="2687548" y="640681"/>
          <a:ext cx="1915100" cy="2741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Ketua</a:t>
          </a:r>
          <a:r>
            <a:rPr lang="en-US" sz="1300" kern="1200" dirty="0"/>
            <a:t> </a:t>
          </a:r>
          <a:r>
            <a:rPr lang="en-US" sz="1300" kern="1200" dirty="0" err="1"/>
            <a:t>menunjuk</a:t>
          </a:r>
          <a:r>
            <a:rPr lang="en-US" sz="1300" kern="1200" dirty="0"/>
            <a:t> </a:t>
          </a:r>
          <a:r>
            <a:rPr lang="en-US" sz="1300" kern="1200" dirty="0" err="1"/>
            <a:t>Majelis</a:t>
          </a:r>
          <a:r>
            <a:rPr lang="en-US" sz="1300" kern="1200" dirty="0"/>
            <a:t> yang </a:t>
          </a:r>
          <a:r>
            <a:rPr lang="en-US" sz="1300" kern="1200" dirty="0" err="1"/>
            <a:t>terdiri</a:t>
          </a:r>
          <a:r>
            <a:rPr lang="en-US" sz="1300" kern="1200" dirty="0"/>
            <a:t> </a:t>
          </a:r>
          <a:r>
            <a:rPr lang="en-US" sz="1300" kern="1200" dirty="0" err="1"/>
            <a:t>dari</a:t>
          </a:r>
          <a:r>
            <a:rPr lang="en-US" sz="1300" kern="1200" dirty="0"/>
            <a:t> 3 orang Hakim Tunggal </a:t>
          </a:r>
          <a:r>
            <a:rPr lang="en-US" sz="1300" kern="1200" dirty="0" err="1"/>
            <a:t>untuk</a:t>
          </a:r>
          <a:r>
            <a:rPr lang="en-US" sz="1300" kern="1200" dirty="0"/>
            <a:t> </a:t>
          </a:r>
          <a:r>
            <a:rPr lang="en-US" sz="1300" kern="1200" dirty="0" err="1"/>
            <a:t>memeriksa</a:t>
          </a:r>
          <a:r>
            <a:rPr lang="en-US" sz="1300" kern="1200" dirty="0"/>
            <a:t> </a:t>
          </a:r>
          <a:r>
            <a:rPr lang="en-US" sz="1300" kern="1200" dirty="0" err="1"/>
            <a:t>dan</a:t>
          </a:r>
          <a:r>
            <a:rPr lang="en-US" sz="1300" kern="1200" dirty="0"/>
            <a:t> </a:t>
          </a:r>
          <a:r>
            <a:rPr lang="en-US" sz="1300" kern="1200" dirty="0" err="1"/>
            <a:t>memutus</a:t>
          </a:r>
          <a:r>
            <a:rPr lang="en-US" sz="1300" kern="1200" dirty="0"/>
            <a:t> </a:t>
          </a:r>
          <a:r>
            <a:rPr lang="en-US" sz="1300" kern="1200" dirty="0" err="1"/>
            <a:t>sengketa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Dalam </a:t>
          </a:r>
          <a:r>
            <a:rPr lang="en-US" sz="1300" kern="1200" dirty="0" err="1"/>
            <a:t>hal</a:t>
          </a:r>
          <a:r>
            <a:rPr lang="en-US" sz="1300" kern="1200" dirty="0"/>
            <a:t> </a:t>
          </a:r>
          <a:r>
            <a:rPr lang="en-US" sz="1300" kern="1200" dirty="0" err="1"/>
            <a:t>pemeriksaan</a:t>
          </a:r>
          <a:r>
            <a:rPr lang="en-US" sz="1300" kern="1200" dirty="0"/>
            <a:t> </a:t>
          </a:r>
          <a:r>
            <a:rPr lang="en-US" sz="1300" kern="1200" dirty="0" err="1"/>
            <a:t>dilakukan</a:t>
          </a:r>
          <a:r>
            <a:rPr lang="en-US" sz="1300" kern="1200" dirty="0"/>
            <a:t> </a:t>
          </a:r>
          <a:r>
            <a:rPr lang="en-US" sz="1300" kern="1200" dirty="0" err="1"/>
            <a:t>oleh</a:t>
          </a:r>
          <a:r>
            <a:rPr lang="en-US" sz="1300" kern="1200" dirty="0"/>
            <a:t> </a:t>
          </a:r>
          <a:r>
            <a:rPr lang="en-US" sz="1300" kern="1200" dirty="0" err="1"/>
            <a:t>Majelis</a:t>
          </a:r>
          <a:r>
            <a:rPr lang="en-US" sz="1300" kern="1200" dirty="0"/>
            <a:t>, </a:t>
          </a:r>
          <a:r>
            <a:rPr lang="en-US" sz="1300" kern="1200" dirty="0" err="1"/>
            <a:t>Ketua</a:t>
          </a:r>
          <a:r>
            <a:rPr lang="en-US" sz="1300" kern="1200" dirty="0"/>
            <a:t> </a:t>
          </a:r>
          <a:r>
            <a:rPr lang="en-US" sz="1300" kern="1200" dirty="0" err="1"/>
            <a:t>menunjuk</a:t>
          </a:r>
          <a:r>
            <a:rPr lang="en-US" sz="1300" kern="1200" dirty="0"/>
            <a:t> </a:t>
          </a:r>
          <a:r>
            <a:rPr lang="en-US" sz="1300" kern="1200" dirty="0" err="1"/>
            <a:t>seorang</a:t>
          </a:r>
          <a:r>
            <a:rPr lang="en-US" sz="1300" kern="1200" dirty="0"/>
            <a:t> Hakim </a:t>
          </a:r>
          <a:r>
            <a:rPr lang="en-US" sz="1300" kern="1200" dirty="0" err="1"/>
            <a:t>sebagai</a:t>
          </a:r>
          <a:r>
            <a:rPr lang="en-US" sz="1300" kern="1200" dirty="0"/>
            <a:t> Hakim </a:t>
          </a:r>
          <a:r>
            <a:rPr lang="en-US" sz="1300" kern="1200" dirty="0" err="1"/>
            <a:t>Ketua</a:t>
          </a:r>
          <a:r>
            <a:rPr lang="en-US" sz="1300" kern="1200" dirty="0"/>
            <a:t> yang </a:t>
          </a:r>
          <a:r>
            <a:rPr lang="en-US" sz="1300" kern="1200" dirty="0" err="1"/>
            <a:t>memimpin</a:t>
          </a:r>
          <a:r>
            <a:rPr lang="en-US" sz="1300" kern="1200" dirty="0"/>
            <a:t> </a:t>
          </a:r>
          <a:r>
            <a:rPr lang="en-US" sz="1300" kern="1200" dirty="0" err="1"/>
            <a:t>pemeriksaan</a:t>
          </a:r>
          <a:r>
            <a:rPr lang="en-US" sz="1300" kern="1200" dirty="0"/>
            <a:t> </a:t>
          </a:r>
          <a:r>
            <a:rPr lang="en-US" sz="1300" kern="1200" dirty="0" err="1"/>
            <a:t>Sengketa</a:t>
          </a:r>
          <a:r>
            <a:rPr lang="en-US" sz="1300" kern="1200" dirty="0"/>
            <a:t> </a:t>
          </a:r>
          <a:r>
            <a:rPr lang="en-US" sz="1300" kern="1200" dirty="0" err="1"/>
            <a:t>Pajak</a:t>
          </a:r>
          <a:endParaRPr lang="en-US" sz="1300" kern="1200" dirty="0"/>
        </a:p>
      </dsp:txBody>
      <dsp:txXfrm>
        <a:off x="2743639" y="696772"/>
        <a:ext cx="1802918" cy="2629179"/>
      </dsp:txXfrm>
    </dsp:sp>
    <dsp:sp modelId="{DBC4A1DA-B1D2-4FEB-B02B-53B4E6889003}">
      <dsp:nvSpPr>
        <dsp:cNvPr id="0" name=""/>
        <dsp:cNvSpPr/>
      </dsp:nvSpPr>
      <dsp:spPr>
        <a:xfrm>
          <a:off x="479415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4158" y="1868879"/>
        <a:ext cx="284201" cy="284966"/>
      </dsp:txXfrm>
    </dsp:sp>
    <dsp:sp modelId="{C3E9013F-47FB-4A2B-9B0E-CF8CFF9B284A}">
      <dsp:nvSpPr>
        <dsp:cNvPr id="0" name=""/>
        <dsp:cNvSpPr/>
      </dsp:nvSpPr>
      <dsp:spPr>
        <a:xfrm>
          <a:off x="5368689" y="640681"/>
          <a:ext cx="1915100" cy="2741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Majelis</a:t>
          </a:r>
          <a:r>
            <a:rPr lang="en-US" sz="1300" kern="1200" dirty="0"/>
            <a:t>/Hakim Tunggal </a:t>
          </a:r>
          <a:r>
            <a:rPr lang="en-US" sz="1300" kern="1200" dirty="0" err="1"/>
            <a:t>sudah</a:t>
          </a:r>
          <a:r>
            <a:rPr lang="en-US" sz="1300" kern="1200" dirty="0"/>
            <a:t> </a:t>
          </a:r>
          <a:r>
            <a:rPr lang="en-US" sz="1300" kern="1200" dirty="0" err="1"/>
            <a:t>mulai</a:t>
          </a:r>
          <a:r>
            <a:rPr lang="en-US" sz="1300" kern="1200" dirty="0"/>
            <a:t> </a:t>
          </a:r>
          <a:r>
            <a:rPr lang="en-US" sz="1300" kern="1200" dirty="0" err="1"/>
            <a:t>bersidang</a:t>
          </a:r>
          <a:r>
            <a:rPr lang="en-US" sz="1300" kern="1200" dirty="0"/>
            <a:t> dalam </a:t>
          </a:r>
          <a:r>
            <a:rPr lang="en-US" sz="1300" kern="1200" dirty="0" err="1"/>
            <a:t>jangka</a:t>
          </a:r>
          <a:r>
            <a:rPr lang="en-US" sz="1300" kern="1200" dirty="0"/>
            <a:t> </a:t>
          </a:r>
          <a:r>
            <a:rPr lang="en-US" sz="1300" kern="1200" dirty="0" err="1"/>
            <a:t>waktu</a:t>
          </a:r>
          <a:r>
            <a:rPr lang="en-US" sz="1300" kern="1200" dirty="0"/>
            <a:t> 6 </a:t>
          </a:r>
          <a:r>
            <a:rPr lang="en-US" sz="1300" kern="1200" dirty="0" err="1"/>
            <a:t>bln</a:t>
          </a:r>
          <a:r>
            <a:rPr lang="en-US" sz="1300" kern="1200" dirty="0"/>
            <a:t> </a:t>
          </a:r>
          <a:r>
            <a:rPr lang="en-US" sz="1300" kern="1200" dirty="0" err="1"/>
            <a:t>sejak</a:t>
          </a:r>
          <a:r>
            <a:rPr lang="en-US" sz="1300" kern="1200" dirty="0"/>
            <a:t> </a:t>
          </a:r>
          <a:r>
            <a:rPr lang="en-US" sz="1300" kern="1200" dirty="0" err="1"/>
            <a:t>tgl</a:t>
          </a:r>
          <a:r>
            <a:rPr lang="en-US" sz="1300" kern="1200" dirty="0"/>
            <a:t> </a:t>
          </a:r>
          <a:r>
            <a:rPr lang="en-US" sz="1300" kern="1200" dirty="0" err="1"/>
            <a:t>diterimanya</a:t>
          </a:r>
          <a:r>
            <a:rPr lang="en-US" sz="1300" kern="1200" dirty="0"/>
            <a:t> Surat Banding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Gugatan</a:t>
          </a:r>
          <a:r>
            <a:rPr lang="en-US" sz="1300" kern="1200" dirty="0"/>
            <a:t> </a:t>
          </a:r>
          <a:r>
            <a:rPr lang="en-US" sz="1300" kern="1200" dirty="0">
              <a:sym typeface="Wingdings" panose="05000000000000000000" pitchFamily="2" charset="2"/>
            </a:rPr>
            <a:t> </a:t>
          </a:r>
          <a:r>
            <a:rPr lang="en-US" sz="1300" kern="1200" dirty="0" err="1">
              <a:sym typeface="Wingdings" panose="05000000000000000000" pitchFamily="2" charset="2"/>
            </a:rPr>
            <a:t>Majelis</a:t>
          </a:r>
          <a:r>
            <a:rPr lang="en-US" sz="1300" kern="1200" dirty="0">
              <a:sym typeface="Wingdings" panose="05000000000000000000" pitchFamily="2" charset="2"/>
            </a:rPr>
            <a:t>/Hakim Tunggal </a:t>
          </a:r>
          <a:r>
            <a:rPr lang="en-US" sz="1300" kern="1200" dirty="0" err="1">
              <a:sym typeface="Wingdings" panose="05000000000000000000" pitchFamily="2" charset="2"/>
            </a:rPr>
            <a:t>sudah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memulai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sidang</a:t>
          </a:r>
          <a:r>
            <a:rPr lang="en-US" sz="1300" kern="1200" dirty="0">
              <a:sym typeface="Wingdings" panose="05000000000000000000" pitchFamily="2" charset="2"/>
            </a:rPr>
            <a:t> dalam </a:t>
          </a:r>
          <a:r>
            <a:rPr lang="en-US" sz="1300" kern="1200" dirty="0" err="1">
              <a:sym typeface="Wingdings" panose="05000000000000000000" pitchFamily="2" charset="2"/>
            </a:rPr>
            <a:t>jangka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waktu</a:t>
          </a:r>
          <a:r>
            <a:rPr lang="en-US" sz="1300" kern="1200" dirty="0">
              <a:sym typeface="Wingdings" panose="05000000000000000000" pitchFamily="2" charset="2"/>
            </a:rPr>
            <a:t> 3 </a:t>
          </a:r>
          <a:r>
            <a:rPr lang="en-US" sz="1300" kern="1200" dirty="0" err="1">
              <a:sym typeface="Wingdings" panose="05000000000000000000" pitchFamily="2" charset="2"/>
            </a:rPr>
            <a:t>bln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sejak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tgl</a:t>
          </a:r>
          <a:r>
            <a:rPr lang="en-US" sz="1300" kern="1200" dirty="0">
              <a:sym typeface="Wingdings" panose="05000000000000000000" pitchFamily="2" charset="2"/>
            </a:rPr>
            <a:t> </a:t>
          </a:r>
          <a:r>
            <a:rPr lang="en-US" sz="1300" kern="1200" dirty="0" err="1">
              <a:sym typeface="Wingdings" panose="05000000000000000000" pitchFamily="2" charset="2"/>
            </a:rPr>
            <a:t>diterima</a:t>
          </a:r>
          <a:r>
            <a:rPr lang="en-US" sz="1300" kern="1200" dirty="0">
              <a:sym typeface="Wingdings" panose="05000000000000000000" pitchFamily="2" charset="2"/>
            </a:rPr>
            <a:t> Surat </a:t>
          </a:r>
          <a:r>
            <a:rPr lang="en-US" sz="1300" kern="1200" dirty="0" err="1">
              <a:sym typeface="Wingdings" panose="05000000000000000000" pitchFamily="2" charset="2"/>
            </a:rPr>
            <a:t>Gugatan</a:t>
          </a:r>
          <a:endParaRPr lang="en-US" sz="1300" kern="1200" dirty="0"/>
        </a:p>
      </dsp:txBody>
      <dsp:txXfrm>
        <a:off x="5424780" y="696772"/>
        <a:ext cx="1802918" cy="26291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D60AB-3610-49F1-91EB-4659EC853824}">
      <dsp:nvSpPr>
        <dsp:cNvPr id="0" name=""/>
        <dsp:cNvSpPr/>
      </dsp:nvSpPr>
      <dsp:spPr>
        <a:xfrm rot="16200000">
          <a:off x="-928671" y="929662"/>
          <a:ext cx="4435523" cy="25761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1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Pemeriksaan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dengan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acara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biasa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dilakukan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oleh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Majelis</a:t>
          </a:r>
          <a:r>
            <a:rPr lang="en-US" sz="1700" kern="1200" dirty="0" smtClean="0"/>
            <a:t>.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Terbuka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umum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Majelis</a:t>
          </a:r>
          <a:r>
            <a:rPr lang="en-US" sz="1300" kern="1200" dirty="0" smtClean="0"/>
            <a:t> </a:t>
          </a:r>
          <a:r>
            <a:rPr lang="fi-FI" sz="1300" kern="1200" dirty="0" smtClean="0"/>
            <a:t>melakukan pemeriksaan mengenai kelengkapan dan/atau </a:t>
          </a:r>
          <a:r>
            <a:rPr lang="en-US" sz="1300" kern="1200" dirty="0" err="1" smtClean="0"/>
            <a:t>kejelasan</a:t>
          </a:r>
          <a:r>
            <a:rPr lang="en-US" sz="1300" kern="1200" dirty="0" smtClean="0"/>
            <a:t> Banding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Gugatan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Hakim </a:t>
          </a:r>
          <a:r>
            <a:rPr lang="en-US" sz="1300" kern="1200" dirty="0" err="1" smtClean="0"/>
            <a:t>Ketua</a:t>
          </a:r>
          <a:r>
            <a:rPr lang="en-US" sz="1300" kern="1200" dirty="0" smtClean="0"/>
            <a:t>, Hakim </a:t>
          </a:r>
          <a:r>
            <a:rPr lang="en-US" sz="1300" kern="1200" dirty="0" err="1" smtClean="0"/>
            <a:t>Anggota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Panitera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wajib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mengundurkan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persidangan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apabila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terikat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hubungan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keluarga</a:t>
          </a:r>
          <a:endParaRPr lang="en-US" sz="1300" kern="1200" dirty="0"/>
        </a:p>
      </dsp:txBody>
      <dsp:txXfrm rot="5400000">
        <a:off x="991" y="887105"/>
        <a:ext cx="2576198" cy="2661313"/>
      </dsp:txXfrm>
    </dsp:sp>
    <dsp:sp modelId="{F10611A9-CAD6-4321-9C5E-ECFDAC89D966}">
      <dsp:nvSpPr>
        <dsp:cNvPr id="0" name=""/>
        <dsp:cNvSpPr/>
      </dsp:nvSpPr>
      <dsp:spPr>
        <a:xfrm rot="16200000">
          <a:off x="1840741" y="929662"/>
          <a:ext cx="4435523" cy="25761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1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Hakim </a:t>
          </a:r>
          <a:r>
            <a:rPr lang="en-US" sz="1700" kern="1200" dirty="0" err="1" smtClean="0"/>
            <a:t>Ketua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memanggil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terbanding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tergugat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dapat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memanggil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pemohon</a:t>
          </a:r>
          <a:r>
            <a:rPr lang="en-US" sz="1700" kern="1200" dirty="0" smtClean="0"/>
            <a:t> Banding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penggugat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Menjelaskan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masalah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disengketakan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kepadapihak-pihak</a:t>
          </a:r>
          <a:r>
            <a:rPr lang="en-US" sz="1300" kern="1200" dirty="0" smtClean="0"/>
            <a:t>  yang </a:t>
          </a:r>
          <a:r>
            <a:rPr lang="en-US" sz="1300" kern="1200" dirty="0" err="1" smtClean="0"/>
            <a:t>bersengketa</a:t>
          </a:r>
          <a:r>
            <a:rPr lang="en-US" sz="1300" kern="1200" dirty="0" smtClean="0"/>
            <a:t> 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menanyakan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kepada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pembaning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penggugat</a:t>
          </a:r>
          <a:endParaRPr lang="en-US" sz="1300" kern="1200" dirty="0"/>
        </a:p>
      </dsp:txBody>
      <dsp:txXfrm rot="5400000">
        <a:off x="2770403" y="887105"/>
        <a:ext cx="2576198" cy="2661313"/>
      </dsp:txXfrm>
    </dsp:sp>
    <dsp:sp modelId="{CBB4D906-D074-4A56-974F-213F3D990803}">
      <dsp:nvSpPr>
        <dsp:cNvPr id="0" name=""/>
        <dsp:cNvSpPr/>
      </dsp:nvSpPr>
      <dsp:spPr>
        <a:xfrm rot="16200000">
          <a:off x="4610154" y="929662"/>
          <a:ext cx="4435523" cy="25761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815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Atas permintaan salah satu pihak yang bersengketa, atau karena </a:t>
          </a:r>
          <a:r>
            <a:rPr lang="en-US" sz="1700" kern="1200" dirty="0" err="1" smtClean="0"/>
            <a:t>jabatan</a:t>
          </a:r>
          <a:r>
            <a:rPr lang="en-US" sz="1700" kern="1200" dirty="0" smtClean="0"/>
            <a:t>, Hakim </a:t>
          </a:r>
          <a:r>
            <a:rPr lang="en-US" sz="1700" kern="1200" dirty="0" err="1" smtClean="0"/>
            <a:t>Ketua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dapat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memerintahkan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saksi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hadir</a:t>
          </a:r>
          <a:r>
            <a:rPr lang="en-US" sz="1700" kern="1200" dirty="0" smtClean="0"/>
            <a:t> </a:t>
          </a:r>
          <a:r>
            <a:rPr lang="sv-SE" sz="1700" kern="1200" dirty="0" smtClean="0"/>
            <a:t>dan didengar keterangannya dalam persidangan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(</a:t>
          </a:r>
          <a:r>
            <a:rPr lang="en-US" sz="1700" kern="1200" dirty="0" err="1" smtClean="0"/>
            <a:t>Saksi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diambil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sumpah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janji</a:t>
          </a:r>
          <a:r>
            <a:rPr lang="en-US" sz="1700" kern="1200" dirty="0" smtClean="0"/>
            <a:t>)</a:t>
          </a:r>
          <a:endParaRPr lang="en-US" sz="1700" kern="1200" dirty="0"/>
        </a:p>
      </dsp:txBody>
      <dsp:txXfrm rot="5400000">
        <a:off x="5539816" y="887105"/>
        <a:ext cx="2576198" cy="26613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18FEC-F4B5-4E13-8CCA-9DF5E1D951C0}">
      <dsp:nvSpPr>
        <dsp:cNvPr id="0" name=""/>
        <dsp:cNvSpPr/>
      </dsp:nvSpPr>
      <dsp:spPr>
        <a:xfrm rot="5400000">
          <a:off x="-322917" y="324830"/>
          <a:ext cx="2152786" cy="1506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Banding</a:t>
          </a:r>
          <a:endParaRPr lang="en-US" sz="3300" kern="1200" dirty="0"/>
        </a:p>
      </dsp:txBody>
      <dsp:txXfrm rot="-5400000">
        <a:off x="1" y="755387"/>
        <a:ext cx="1506950" cy="645836"/>
      </dsp:txXfrm>
    </dsp:sp>
    <dsp:sp modelId="{99025BF2-E487-4B81-B948-8C19DEDCEDBA}">
      <dsp:nvSpPr>
        <dsp:cNvPr id="0" name=""/>
        <dsp:cNvSpPr/>
      </dsp:nvSpPr>
      <dsp:spPr>
        <a:xfrm rot="5400000">
          <a:off x="3698918" y="-2190055"/>
          <a:ext cx="1399311" cy="5783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Diambil dalam jangka waktu 12 (dua belas) bulan sejak Surat Banding diterima. 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Dalam hal-hal khusus, jangka waktu diperpanjang paling lama 3 (tiga) bulan.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Gugatan tidak diputus dalam jangka waktu. Pengadilan Pajak wajib mengambil putusan melalui pemeriksaan dengan acara cepat dalam jangka waktu 1 (satu) bulan sejak jangka waktu 6 (enam) bulan dimaksud dilampaui</a:t>
          </a:r>
          <a:endParaRPr lang="en-US" sz="1300" kern="1200" dirty="0"/>
        </a:p>
      </dsp:txBody>
      <dsp:txXfrm rot="-5400000">
        <a:off x="1506951" y="70221"/>
        <a:ext cx="5714937" cy="1262693"/>
      </dsp:txXfrm>
    </dsp:sp>
    <dsp:sp modelId="{1166E8C3-80B8-4905-8C4E-8612E5BFEBE7}">
      <dsp:nvSpPr>
        <dsp:cNvPr id="0" name=""/>
        <dsp:cNvSpPr/>
      </dsp:nvSpPr>
      <dsp:spPr>
        <a:xfrm rot="5400000">
          <a:off x="-322917" y="2190944"/>
          <a:ext cx="2152786" cy="1506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Gugatan</a:t>
          </a:r>
          <a:endParaRPr lang="en-US" sz="3300" kern="1200" dirty="0"/>
        </a:p>
      </dsp:txBody>
      <dsp:txXfrm rot="-5400000">
        <a:off x="1" y="2621501"/>
        <a:ext cx="1506950" cy="645836"/>
      </dsp:txXfrm>
    </dsp:sp>
    <dsp:sp modelId="{72C8493C-8FA6-458F-81CD-5EE1BAD39183}">
      <dsp:nvSpPr>
        <dsp:cNvPr id="0" name=""/>
        <dsp:cNvSpPr/>
      </dsp:nvSpPr>
      <dsp:spPr>
        <a:xfrm rot="5400000">
          <a:off x="3698918" y="-323941"/>
          <a:ext cx="1399311" cy="5783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Diambil dalam jangka waktu 6 (enam) bulan sejak Surat Gugatan diterima.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Dalam hal-hal khusus, jangka waktu diperpanjang paling lama 3 (tiga) bulan.</a:t>
          </a:r>
          <a:endParaRPr lang="en-US" sz="1300" kern="1200" dirty="0"/>
        </a:p>
      </dsp:txBody>
      <dsp:txXfrm rot="-5400000">
        <a:off x="1506951" y="1936335"/>
        <a:ext cx="5714937" cy="1262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627DD-2643-4A4A-B040-5D6FB0798AFB}">
      <dsp:nvSpPr>
        <dsp:cNvPr id="0" name=""/>
        <dsp:cNvSpPr/>
      </dsp:nvSpPr>
      <dsp:spPr>
        <a:xfrm>
          <a:off x="2662844" y="2058051"/>
          <a:ext cx="1964508" cy="1964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Susunan</a:t>
          </a:r>
          <a:r>
            <a:rPr lang="en-US" sz="2400" kern="1200" dirty="0"/>
            <a:t> </a:t>
          </a:r>
          <a:r>
            <a:rPr lang="en-US" sz="2400" kern="1200" dirty="0" err="1"/>
            <a:t>Pengadilan</a:t>
          </a:r>
          <a:r>
            <a:rPr lang="en-US" sz="2400" kern="1200" dirty="0"/>
            <a:t> </a:t>
          </a:r>
          <a:r>
            <a:rPr lang="en-US" sz="2400" kern="1200" dirty="0" err="1"/>
            <a:t>Pajak</a:t>
          </a:r>
          <a:endParaRPr lang="en-US" sz="2400" kern="1200" dirty="0"/>
        </a:p>
      </dsp:txBody>
      <dsp:txXfrm>
        <a:off x="2950540" y="2345747"/>
        <a:ext cx="1389116" cy="1389116"/>
      </dsp:txXfrm>
    </dsp:sp>
    <dsp:sp modelId="{0B9A6C1E-49B2-4E01-9946-8AE9E7904FAA}">
      <dsp:nvSpPr>
        <dsp:cNvPr id="0" name=""/>
        <dsp:cNvSpPr/>
      </dsp:nvSpPr>
      <dsp:spPr>
        <a:xfrm rot="11700000">
          <a:off x="1175661" y="2294727"/>
          <a:ext cx="1463317" cy="5598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81841-FA8E-4CEE-97D3-A1C3ABDE38A8}">
      <dsp:nvSpPr>
        <dsp:cNvPr id="0" name=""/>
        <dsp:cNvSpPr/>
      </dsp:nvSpPr>
      <dsp:spPr>
        <a:xfrm>
          <a:off x="267450" y="1638789"/>
          <a:ext cx="1866283" cy="1493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Pimpinan</a:t>
          </a:r>
          <a:endParaRPr lang="en-US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- </a:t>
          </a:r>
          <a:r>
            <a:rPr lang="en-US" sz="1900" kern="1200" dirty="0" err="1"/>
            <a:t>Ketua</a:t>
          </a:r>
          <a:endParaRPr lang="en-US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- Wakil </a:t>
          </a:r>
          <a:r>
            <a:rPr lang="en-US" sz="1900" kern="1200" dirty="0" err="1"/>
            <a:t>Ketua</a:t>
          </a:r>
          <a:r>
            <a:rPr lang="en-US" sz="1900" kern="1200" dirty="0"/>
            <a:t> (</a:t>
          </a:r>
          <a:r>
            <a:rPr lang="en-US" sz="1900" kern="1200" dirty="0" err="1"/>
            <a:t>maks</a:t>
          </a:r>
          <a:r>
            <a:rPr lang="en-US" sz="1900" kern="1200" dirty="0"/>
            <a:t>. 5 org)</a:t>
          </a:r>
        </a:p>
      </dsp:txBody>
      <dsp:txXfrm>
        <a:off x="311179" y="1682518"/>
        <a:ext cx="1778825" cy="1405568"/>
      </dsp:txXfrm>
    </dsp:sp>
    <dsp:sp modelId="{56FDBBDF-A577-4167-BCDE-FB2BA26FAACD}">
      <dsp:nvSpPr>
        <dsp:cNvPr id="0" name=""/>
        <dsp:cNvSpPr/>
      </dsp:nvSpPr>
      <dsp:spPr>
        <a:xfrm rot="14700000">
          <a:off x="2153115" y="1129843"/>
          <a:ext cx="1463317" cy="5598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BCD54-53F8-4C7D-97D6-8E5A25D0DD18}">
      <dsp:nvSpPr>
        <dsp:cNvPr id="0" name=""/>
        <dsp:cNvSpPr/>
      </dsp:nvSpPr>
      <dsp:spPr>
        <a:xfrm>
          <a:off x="1642420" y="164"/>
          <a:ext cx="1866283" cy="1493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Hakim </a:t>
          </a:r>
          <a:r>
            <a:rPr lang="en-US" sz="1900" kern="1200" dirty="0" err="1"/>
            <a:t>Anggota</a:t>
          </a:r>
          <a:endParaRPr lang="en-US" sz="1900" kern="1200" dirty="0"/>
        </a:p>
      </dsp:txBody>
      <dsp:txXfrm>
        <a:off x="1686149" y="43893"/>
        <a:ext cx="1778825" cy="1405568"/>
      </dsp:txXfrm>
    </dsp:sp>
    <dsp:sp modelId="{B7F52804-6DCF-4B6C-AB99-CA4AE97B6473}">
      <dsp:nvSpPr>
        <dsp:cNvPr id="0" name=""/>
        <dsp:cNvSpPr/>
      </dsp:nvSpPr>
      <dsp:spPr>
        <a:xfrm rot="17700000">
          <a:off x="3673763" y="1129843"/>
          <a:ext cx="1463317" cy="5598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E535C-7476-4DB0-B651-1E478DC30E16}">
      <dsp:nvSpPr>
        <dsp:cNvPr id="0" name=""/>
        <dsp:cNvSpPr/>
      </dsp:nvSpPr>
      <dsp:spPr>
        <a:xfrm>
          <a:off x="3781493" y="164"/>
          <a:ext cx="1866283" cy="1493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Sekretraris</a:t>
          </a:r>
          <a:endParaRPr lang="en-US" sz="1900" kern="1200" dirty="0"/>
        </a:p>
      </dsp:txBody>
      <dsp:txXfrm>
        <a:off x="3825222" y="43893"/>
        <a:ext cx="1778825" cy="1405568"/>
      </dsp:txXfrm>
    </dsp:sp>
    <dsp:sp modelId="{A62727FF-EF4A-4406-8AD0-20D7458FA9B5}">
      <dsp:nvSpPr>
        <dsp:cNvPr id="0" name=""/>
        <dsp:cNvSpPr/>
      </dsp:nvSpPr>
      <dsp:spPr>
        <a:xfrm rot="20700000">
          <a:off x="4651217" y="2294727"/>
          <a:ext cx="1463317" cy="5598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FF22-7E1A-4E6A-A7FD-0C296D913B0E}">
      <dsp:nvSpPr>
        <dsp:cNvPr id="0" name=""/>
        <dsp:cNvSpPr/>
      </dsp:nvSpPr>
      <dsp:spPr>
        <a:xfrm>
          <a:off x="5156462" y="1638789"/>
          <a:ext cx="1866283" cy="1493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Panitera</a:t>
          </a:r>
          <a:endParaRPr lang="en-US" sz="1900" kern="1200" dirty="0"/>
        </a:p>
      </dsp:txBody>
      <dsp:txXfrm>
        <a:off x="5200191" y="1682518"/>
        <a:ext cx="1778825" cy="1405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4A18C-95D0-41DF-AB9E-7D7ECC50961A}">
      <dsp:nvSpPr>
        <dsp:cNvPr id="0" name=""/>
        <dsp:cNvSpPr/>
      </dsp:nvSpPr>
      <dsp:spPr>
        <a:xfrm>
          <a:off x="0" y="0"/>
          <a:ext cx="795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F0F5B-8EB3-4C4D-AC51-96DC0B4CACB3}">
      <dsp:nvSpPr>
        <dsp:cNvPr id="0" name=""/>
        <dsp:cNvSpPr/>
      </dsp:nvSpPr>
      <dsp:spPr>
        <a:xfrm>
          <a:off x="0" y="0"/>
          <a:ext cx="1591056" cy="4571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Ketua</a:t>
          </a:r>
          <a:r>
            <a:rPr lang="en-US" sz="1700" kern="1200" dirty="0"/>
            <a:t>, Wakil </a:t>
          </a:r>
          <a:r>
            <a:rPr lang="en-US" sz="1700" kern="1200" dirty="0" err="1"/>
            <a:t>Ketua</a:t>
          </a:r>
          <a:r>
            <a:rPr lang="en-US" sz="1700" kern="1200" dirty="0"/>
            <a:t>, </a:t>
          </a:r>
          <a:r>
            <a:rPr lang="en-US" sz="1700" kern="1200" dirty="0" err="1"/>
            <a:t>dan</a:t>
          </a:r>
          <a:r>
            <a:rPr lang="en-US" sz="1700" kern="1200" dirty="0"/>
            <a:t> Hakim </a:t>
          </a:r>
          <a:r>
            <a:rPr lang="en-US" sz="1700" kern="1200" dirty="0" err="1"/>
            <a:t>harus</a:t>
          </a:r>
          <a:r>
            <a:rPr lang="en-US" sz="1700" kern="1200" dirty="0"/>
            <a:t> </a:t>
          </a:r>
          <a:r>
            <a:rPr lang="en-US" sz="1700" kern="1200" dirty="0" err="1"/>
            <a:t>bersumpah</a:t>
          </a:r>
          <a:r>
            <a:rPr lang="en-US" sz="1700" kern="1200" dirty="0"/>
            <a:t> </a:t>
          </a:r>
          <a:r>
            <a:rPr lang="en-US" sz="1700" kern="1200" dirty="0" err="1"/>
            <a:t>atau</a:t>
          </a:r>
          <a:r>
            <a:rPr lang="en-US" sz="1700" kern="1200" dirty="0"/>
            <a:t> </a:t>
          </a:r>
          <a:r>
            <a:rPr lang="en-US" sz="1700" kern="1200" dirty="0" err="1"/>
            <a:t>berjanji</a:t>
          </a:r>
          <a:r>
            <a:rPr lang="en-US" sz="1700" kern="1200" dirty="0"/>
            <a:t> </a:t>
          </a:r>
          <a:r>
            <a:rPr lang="en-US" sz="1700" kern="1200" dirty="0" err="1"/>
            <a:t>menurut</a:t>
          </a:r>
          <a:r>
            <a:rPr lang="en-US" sz="1700" kern="1200" dirty="0"/>
            <a:t> </a:t>
          </a:r>
          <a:r>
            <a:rPr lang="en-US" sz="1700" kern="1200" dirty="0" err="1"/>
            <a:t>agamanya</a:t>
          </a:r>
          <a:r>
            <a:rPr lang="en-US" sz="1700" kern="1200" dirty="0"/>
            <a:t> </a:t>
          </a:r>
          <a:r>
            <a:rPr lang="en-US" sz="1700" kern="1200" dirty="0" err="1"/>
            <a:t>dan</a:t>
          </a:r>
          <a:r>
            <a:rPr lang="en-US" sz="1700" kern="1200" dirty="0"/>
            <a:t> </a:t>
          </a:r>
          <a:r>
            <a:rPr lang="en-US" sz="1700" kern="1200" dirty="0" err="1"/>
            <a:t>kepercayaannya</a:t>
          </a:r>
          <a:endParaRPr lang="en-US" sz="1700" kern="1200" dirty="0"/>
        </a:p>
      </dsp:txBody>
      <dsp:txXfrm>
        <a:off x="0" y="0"/>
        <a:ext cx="1591056" cy="4571365"/>
      </dsp:txXfrm>
    </dsp:sp>
    <dsp:sp modelId="{C813375B-C282-4917-BED7-DC0A5FFD19B7}">
      <dsp:nvSpPr>
        <dsp:cNvPr id="0" name=""/>
        <dsp:cNvSpPr/>
      </dsp:nvSpPr>
      <dsp:spPr>
        <a:xfrm>
          <a:off x="1710385" y="24051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WNI</a:t>
          </a:r>
        </a:p>
      </dsp:txBody>
      <dsp:txXfrm>
        <a:off x="1710385" y="24051"/>
        <a:ext cx="6244894" cy="481020"/>
      </dsp:txXfrm>
    </dsp:sp>
    <dsp:sp modelId="{C3EBB223-A245-47E5-9501-C7DD3556BE96}">
      <dsp:nvSpPr>
        <dsp:cNvPr id="0" name=""/>
        <dsp:cNvSpPr/>
      </dsp:nvSpPr>
      <dsp:spPr>
        <a:xfrm>
          <a:off x="1591056" y="505071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23993-CFAA-4B65-8AB1-A752AD4CAF6C}">
      <dsp:nvSpPr>
        <dsp:cNvPr id="0" name=""/>
        <dsp:cNvSpPr/>
      </dsp:nvSpPr>
      <dsp:spPr>
        <a:xfrm>
          <a:off x="1710385" y="529122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Berumur</a:t>
          </a:r>
          <a:r>
            <a:rPr lang="en-US" sz="1300" kern="1200" dirty="0"/>
            <a:t> paling </a:t>
          </a:r>
          <a:r>
            <a:rPr lang="en-US" sz="1300" kern="1200" dirty="0" err="1"/>
            <a:t>rendah</a:t>
          </a:r>
          <a:r>
            <a:rPr lang="en-US" sz="1300" kern="1200" dirty="0"/>
            <a:t> 45 </a:t>
          </a:r>
          <a:r>
            <a:rPr lang="en-US" sz="1300" kern="1200" dirty="0" err="1"/>
            <a:t>thn</a:t>
          </a:r>
          <a:r>
            <a:rPr lang="en-US" sz="1300" kern="1200" dirty="0"/>
            <a:t>   </a:t>
          </a:r>
        </a:p>
      </dsp:txBody>
      <dsp:txXfrm>
        <a:off x="1710385" y="529122"/>
        <a:ext cx="6244894" cy="481020"/>
      </dsp:txXfrm>
    </dsp:sp>
    <dsp:sp modelId="{42FB6453-13E6-4DA4-9180-C9767DC09BFB}">
      <dsp:nvSpPr>
        <dsp:cNvPr id="0" name=""/>
        <dsp:cNvSpPr/>
      </dsp:nvSpPr>
      <dsp:spPr>
        <a:xfrm>
          <a:off x="1591056" y="1010142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33037-217E-4101-BD84-F655B4A406AD}">
      <dsp:nvSpPr>
        <dsp:cNvPr id="0" name=""/>
        <dsp:cNvSpPr/>
      </dsp:nvSpPr>
      <dsp:spPr>
        <a:xfrm>
          <a:off x="1710385" y="1034193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</a:t>
          </a:r>
          <a:r>
            <a:rPr lang="fi-FI" sz="1300" kern="1200" dirty="0"/>
            <a:t>ertakwa kepada Tuhan Yang Maha Esa</a:t>
          </a:r>
          <a:r>
            <a:rPr lang="en-US" sz="1300" kern="1200" dirty="0"/>
            <a:t>  </a:t>
          </a:r>
        </a:p>
      </dsp:txBody>
      <dsp:txXfrm>
        <a:off x="1710385" y="1034193"/>
        <a:ext cx="6244894" cy="481020"/>
      </dsp:txXfrm>
    </dsp:sp>
    <dsp:sp modelId="{BC0367F5-3029-43B5-8C10-DAA825B951EB}">
      <dsp:nvSpPr>
        <dsp:cNvPr id="0" name=""/>
        <dsp:cNvSpPr/>
      </dsp:nvSpPr>
      <dsp:spPr>
        <a:xfrm>
          <a:off x="1591056" y="1515213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969E8-2417-441D-A1B4-A616B18A7B87}">
      <dsp:nvSpPr>
        <dsp:cNvPr id="0" name=""/>
        <dsp:cNvSpPr/>
      </dsp:nvSpPr>
      <dsp:spPr>
        <a:xfrm>
          <a:off x="1710385" y="1539264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Setia</a:t>
          </a:r>
          <a:r>
            <a:rPr lang="en-US" sz="1300" kern="1200" dirty="0"/>
            <a:t> </a:t>
          </a:r>
          <a:r>
            <a:rPr lang="en-US" sz="1300" kern="1200" dirty="0" err="1"/>
            <a:t>kepada</a:t>
          </a:r>
          <a:r>
            <a:rPr lang="en-US" sz="1300" kern="1200" dirty="0"/>
            <a:t> Pancasila </a:t>
          </a:r>
          <a:r>
            <a:rPr lang="en-US" sz="1300" kern="1200" dirty="0" err="1"/>
            <a:t>dan</a:t>
          </a:r>
          <a:r>
            <a:rPr lang="en-US" sz="1300" kern="1200" dirty="0"/>
            <a:t> UUD 1945 </a:t>
          </a:r>
        </a:p>
      </dsp:txBody>
      <dsp:txXfrm>
        <a:off x="1710385" y="1539264"/>
        <a:ext cx="6244894" cy="481020"/>
      </dsp:txXfrm>
    </dsp:sp>
    <dsp:sp modelId="{8D0068D5-D19A-4C52-AE53-96CE1BE664F4}">
      <dsp:nvSpPr>
        <dsp:cNvPr id="0" name=""/>
        <dsp:cNvSpPr/>
      </dsp:nvSpPr>
      <dsp:spPr>
        <a:xfrm>
          <a:off x="1591056" y="2020284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57EE4-EB47-447F-8767-C94EC6CE16FF}">
      <dsp:nvSpPr>
        <dsp:cNvPr id="0" name=""/>
        <dsp:cNvSpPr/>
      </dsp:nvSpPr>
      <dsp:spPr>
        <a:xfrm>
          <a:off x="1710385" y="2044335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pernah</a:t>
          </a:r>
          <a:r>
            <a:rPr lang="en-US" sz="1300" kern="1200" dirty="0"/>
            <a:t> </a:t>
          </a:r>
          <a:r>
            <a:rPr lang="en-US" sz="1300" kern="1200" dirty="0" err="1"/>
            <a:t>terlibat</a:t>
          </a:r>
          <a:r>
            <a:rPr lang="en-US" sz="1300" kern="1200" dirty="0"/>
            <a:t> dalam </a:t>
          </a:r>
          <a:r>
            <a:rPr lang="en-US" sz="1300" kern="1200" dirty="0" err="1"/>
            <a:t>kegiatan</a:t>
          </a:r>
          <a:r>
            <a:rPr lang="en-US" sz="1300" kern="1200" dirty="0"/>
            <a:t> yang </a:t>
          </a:r>
          <a:r>
            <a:rPr lang="en-US" sz="1300" kern="1200" dirty="0" err="1"/>
            <a:t>mengkhianati</a:t>
          </a:r>
          <a:r>
            <a:rPr lang="en-US" sz="1300" kern="1200" dirty="0"/>
            <a:t> NKRI yang </a:t>
          </a:r>
          <a:r>
            <a:rPr lang="en-US" sz="1300" kern="1200" dirty="0" err="1"/>
            <a:t>berdasarkan</a:t>
          </a:r>
          <a:r>
            <a:rPr lang="en-US" sz="1300" kern="1200" dirty="0"/>
            <a:t> Pancasila </a:t>
          </a:r>
          <a:r>
            <a:rPr lang="en-US" sz="1300" kern="1200" dirty="0" err="1"/>
            <a:t>dan</a:t>
          </a:r>
          <a:r>
            <a:rPr lang="en-US" sz="1300" kern="1200" dirty="0"/>
            <a:t> UUD 1945 </a:t>
          </a:r>
          <a:r>
            <a:rPr lang="en-US" sz="1300" kern="1200" dirty="0" err="1"/>
            <a:t>atau</a:t>
          </a:r>
          <a:r>
            <a:rPr lang="en-US" sz="1300" kern="1200" dirty="0"/>
            <a:t> </a:t>
          </a:r>
          <a:r>
            <a:rPr lang="en-US" sz="1300" kern="1200" dirty="0" err="1"/>
            <a:t>terlibat</a:t>
          </a:r>
          <a:r>
            <a:rPr lang="en-US" sz="1300" kern="1200" dirty="0"/>
            <a:t> </a:t>
          </a:r>
          <a:r>
            <a:rPr lang="en-US" sz="1300" kern="1200" dirty="0" err="1"/>
            <a:t>organisasi</a:t>
          </a:r>
          <a:r>
            <a:rPr lang="en-US" sz="1300" kern="1200" dirty="0"/>
            <a:t> </a:t>
          </a:r>
          <a:r>
            <a:rPr lang="en-US" sz="1300" kern="1200" dirty="0" err="1"/>
            <a:t>terlarang</a:t>
          </a:r>
          <a:endParaRPr lang="en-US" sz="1300" kern="1200" dirty="0"/>
        </a:p>
      </dsp:txBody>
      <dsp:txXfrm>
        <a:off x="1710385" y="2044335"/>
        <a:ext cx="6244894" cy="481020"/>
      </dsp:txXfrm>
    </dsp:sp>
    <dsp:sp modelId="{2BFD134E-5C5E-475D-A0A0-DFE6B5F21DA4}">
      <dsp:nvSpPr>
        <dsp:cNvPr id="0" name=""/>
        <dsp:cNvSpPr/>
      </dsp:nvSpPr>
      <dsp:spPr>
        <a:xfrm>
          <a:off x="1591056" y="2525355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C8823-86F1-4CF2-B766-0878937D67D2}">
      <dsp:nvSpPr>
        <dsp:cNvPr id="0" name=""/>
        <dsp:cNvSpPr/>
      </dsp:nvSpPr>
      <dsp:spPr>
        <a:xfrm>
          <a:off x="1710385" y="2549406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Mempunyai</a:t>
          </a:r>
          <a:r>
            <a:rPr lang="en-US" sz="1300" kern="1200" dirty="0"/>
            <a:t> </a:t>
          </a:r>
          <a:r>
            <a:rPr lang="en-US" sz="1300" kern="1200" dirty="0" err="1"/>
            <a:t>keahlian</a:t>
          </a:r>
          <a:r>
            <a:rPr lang="en-US" sz="1300" kern="1200" dirty="0"/>
            <a:t> di </a:t>
          </a:r>
          <a:r>
            <a:rPr lang="en-US" sz="1300" kern="1200" dirty="0" err="1"/>
            <a:t>bidang</a:t>
          </a:r>
          <a:r>
            <a:rPr lang="en-US" sz="1300" kern="1200" dirty="0"/>
            <a:t> </a:t>
          </a:r>
          <a:r>
            <a:rPr lang="en-US" sz="1300" kern="1200" dirty="0" err="1"/>
            <a:t>perpajakan</a:t>
          </a:r>
          <a:r>
            <a:rPr lang="en-US" sz="1300" kern="1200" dirty="0"/>
            <a:t> </a:t>
          </a:r>
          <a:r>
            <a:rPr lang="en-US" sz="1300" kern="1200" dirty="0" err="1"/>
            <a:t>dan</a:t>
          </a:r>
          <a:r>
            <a:rPr lang="en-US" sz="1300" kern="1200" dirty="0"/>
            <a:t> </a:t>
          </a:r>
          <a:r>
            <a:rPr lang="en-US" sz="1300" kern="1200" dirty="0" err="1"/>
            <a:t>berijazah</a:t>
          </a:r>
          <a:r>
            <a:rPr lang="en-US" sz="1300" kern="1200" dirty="0"/>
            <a:t> </a:t>
          </a:r>
          <a:r>
            <a:rPr lang="en-US" sz="1300" kern="1200" dirty="0" err="1"/>
            <a:t>sarjana</a:t>
          </a:r>
          <a:r>
            <a:rPr lang="en-US" sz="1300" kern="1200" dirty="0"/>
            <a:t> hokum </a:t>
          </a:r>
          <a:r>
            <a:rPr lang="en-US" sz="1300" kern="1200" dirty="0" err="1"/>
            <a:t>atau</a:t>
          </a:r>
          <a:r>
            <a:rPr lang="en-US" sz="1300" kern="1200" dirty="0"/>
            <a:t> </a:t>
          </a:r>
          <a:r>
            <a:rPr lang="en-US" sz="1300" kern="1200" dirty="0" err="1"/>
            <a:t>sarjana</a:t>
          </a:r>
          <a:r>
            <a:rPr lang="en-US" sz="1300" kern="1200" dirty="0"/>
            <a:t> lain </a:t>
          </a:r>
        </a:p>
      </dsp:txBody>
      <dsp:txXfrm>
        <a:off x="1710385" y="2549406"/>
        <a:ext cx="6244894" cy="481020"/>
      </dsp:txXfrm>
    </dsp:sp>
    <dsp:sp modelId="{34B1E748-D6D4-408E-B00C-5F89C2F5E627}">
      <dsp:nvSpPr>
        <dsp:cNvPr id="0" name=""/>
        <dsp:cNvSpPr/>
      </dsp:nvSpPr>
      <dsp:spPr>
        <a:xfrm>
          <a:off x="1591056" y="3030426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00456-7FDD-477D-BE26-3FCB681B520A}">
      <dsp:nvSpPr>
        <dsp:cNvPr id="0" name=""/>
        <dsp:cNvSpPr/>
      </dsp:nvSpPr>
      <dsp:spPr>
        <a:xfrm>
          <a:off x="1710385" y="3054477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Berwibawa</a:t>
          </a:r>
          <a:r>
            <a:rPr lang="en-US" sz="1300" kern="1200" dirty="0"/>
            <a:t>, </a:t>
          </a:r>
          <a:r>
            <a:rPr lang="en-US" sz="1300" kern="1200" dirty="0" err="1"/>
            <a:t>jujur</a:t>
          </a:r>
          <a:r>
            <a:rPr lang="en-US" sz="1300" kern="1200" dirty="0"/>
            <a:t>, </a:t>
          </a:r>
          <a:r>
            <a:rPr lang="en-US" sz="1300" kern="1200" dirty="0" err="1"/>
            <a:t>adil</a:t>
          </a:r>
          <a:r>
            <a:rPr lang="en-US" sz="1300" kern="1200" dirty="0"/>
            <a:t>, </a:t>
          </a:r>
          <a:r>
            <a:rPr lang="en-US" sz="1300" kern="1200" dirty="0" err="1"/>
            <a:t>dan</a:t>
          </a:r>
          <a:r>
            <a:rPr lang="en-US" sz="1300" kern="1200" dirty="0"/>
            <a:t> </a:t>
          </a:r>
          <a:r>
            <a:rPr lang="en-US" sz="1300" kern="1200" dirty="0" err="1"/>
            <a:t>berkelakuan</a:t>
          </a:r>
          <a:r>
            <a:rPr lang="en-US" sz="1300" kern="1200" dirty="0"/>
            <a:t> </a:t>
          </a: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tercela</a:t>
          </a:r>
          <a:endParaRPr lang="en-US" sz="1300" kern="1200" dirty="0"/>
        </a:p>
      </dsp:txBody>
      <dsp:txXfrm>
        <a:off x="1710385" y="3054477"/>
        <a:ext cx="6244894" cy="481020"/>
      </dsp:txXfrm>
    </dsp:sp>
    <dsp:sp modelId="{EAB00EB0-93FC-4F5A-A7A3-477D2385B6A4}">
      <dsp:nvSpPr>
        <dsp:cNvPr id="0" name=""/>
        <dsp:cNvSpPr/>
      </dsp:nvSpPr>
      <dsp:spPr>
        <a:xfrm>
          <a:off x="1591056" y="3535497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0BAFA-8B0F-461D-AB83-C377A4C356F7}">
      <dsp:nvSpPr>
        <dsp:cNvPr id="0" name=""/>
        <dsp:cNvSpPr/>
      </dsp:nvSpPr>
      <dsp:spPr>
        <a:xfrm>
          <a:off x="1710385" y="3559548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Tidak</a:t>
          </a:r>
          <a:r>
            <a:rPr lang="en-US" sz="1300" kern="1200" dirty="0"/>
            <a:t> </a:t>
          </a:r>
          <a:r>
            <a:rPr lang="en-US" sz="1300" kern="1200" dirty="0" err="1"/>
            <a:t>pernah</a:t>
          </a:r>
          <a:r>
            <a:rPr lang="en-US" sz="1300" kern="1200" dirty="0"/>
            <a:t> </a:t>
          </a:r>
          <a:r>
            <a:rPr lang="en-US" sz="1300" kern="1200" dirty="0" err="1"/>
            <a:t>dipidana</a:t>
          </a:r>
          <a:r>
            <a:rPr lang="en-US" sz="1300" kern="1200" dirty="0"/>
            <a:t> Karena </a:t>
          </a:r>
          <a:r>
            <a:rPr lang="en-US" sz="1300" kern="1200" dirty="0" err="1"/>
            <a:t>melakukan</a:t>
          </a:r>
          <a:r>
            <a:rPr lang="en-US" sz="1300" kern="1200" dirty="0"/>
            <a:t> </a:t>
          </a:r>
          <a:r>
            <a:rPr lang="en-US" sz="1300" kern="1200" dirty="0" err="1"/>
            <a:t>tindak</a:t>
          </a:r>
          <a:r>
            <a:rPr lang="en-US" sz="1300" kern="1200" dirty="0"/>
            <a:t> </a:t>
          </a:r>
          <a:r>
            <a:rPr lang="en-US" sz="1300" kern="1200" dirty="0" err="1"/>
            <a:t>pidana</a:t>
          </a:r>
          <a:r>
            <a:rPr lang="en-US" sz="1300" kern="1200" dirty="0"/>
            <a:t> </a:t>
          </a:r>
          <a:r>
            <a:rPr lang="en-US" sz="1300" kern="1200" dirty="0" err="1"/>
            <a:t>kejahatan</a:t>
          </a:r>
          <a:endParaRPr lang="en-US" sz="1300" kern="1200" dirty="0"/>
        </a:p>
      </dsp:txBody>
      <dsp:txXfrm>
        <a:off x="1710385" y="3559548"/>
        <a:ext cx="6244894" cy="481020"/>
      </dsp:txXfrm>
    </dsp:sp>
    <dsp:sp modelId="{27F43BF6-E235-4D03-AE50-6F086B973E46}">
      <dsp:nvSpPr>
        <dsp:cNvPr id="0" name=""/>
        <dsp:cNvSpPr/>
      </dsp:nvSpPr>
      <dsp:spPr>
        <a:xfrm>
          <a:off x="1591056" y="4040568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E3CCA-717F-48D7-B6D0-758CB4AA67CD}">
      <dsp:nvSpPr>
        <dsp:cNvPr id="0" name=""/>
        <dsp:cNvSpPr/>
      </dsp:nvSpPr>
      <dsp:spPr>
        <a:xfrm>
          <a:off x="1710385" y="4064619"/>
          <a:ext cx="6244894" cy="48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Sehat</a:t>
          </a:r>
          <a:r>
            <a:rPr lang="en-US" sz="1300" kern="1200" dirty="0"/>
            <a:t> </a:t>
          </a:r>
          <a:r>
            <a:rPr lang="en-US" sz="1300" kern="1200" dirty="0" err="1"/>
            <a:t>jasmani</a:t>
          </a:r>
          <a:r>
            <a:rPr lang="en-US" sz="1300" kern="1200" dirty="0"/>
            <a:t> </a:t>
          </a:r>
          <a:r>
            <a:rPr lang="en-US" sz="1300" kern="1200" dirty="0" err="1"/>
            <a:t>dan</a:t>
          </a:r>
          <a:r>
            <a:rPr lang="en-US" sz="1300" kern="1200" dirty="0"/>
            <a:t> </a:t>
          </a:r>
          <a:r>
            <a:rPr lang="en-US" sz="1300" kern="1200" dirty="0" err="1"/>
            <a:t>rohani</a:t>
          </a:r>
          <a:endParaRPr lang="en-US" sz="1300" kern="1200" dirty="0"/>
        </a:p>
      </dsp:txBody>
      <dsp:txXfrm>
        <a:off x="1710385" y="4064619"/>
        <a:ext cx="6244894" cy="481020"/>
      </dsp:txXfrm>
    </dsp:sp>
    <dsp:sp modelId="{F4229E71-4E5D-4B42-A2CD-9FD70801FC28}">
      <dsp:nvSpPr>
        <dsp:cNvPr id="0" name=""/>
        <dsp:cNvSpPr/>
      </dsp:nvSpPr>
      <dsp:spPr>
        <a:xfrm>
          <a:off x="1591056" y="4545639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4A18C-95D0-41DF-AB9E-7D7ECC50961A}">
      <dsp:nvSpPr>
        <dsp:cNvPr id="0" name=""/>
        <dsp:cNvSpPr/>
      </dsp:nvSpPr>
      <dsp:spPr>
        <a:xfrm>
          <a:off x="0" y="0"/>
          <a:ext cx="795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F0F5B-8EB3-4C4D-AC51-96DC0B4CACB3}">
      <dsp:nvSpPr>
        <dsp:cNvPr id="0" name=""/>
        <dsp:cNvSpPr/>
      </dsp:nvSpPr>
      <dsp:spPr>
        <a:xfrm>
          <a:off x="0" y="0"/>
          <a:ext cx="1591056" cy="228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Sekretaris/</a:t>
          </a:r>
          <a:r>
            <a:rPr lang="en-US" sz="1300" kern="1200" dirty="0" err="1" smtClean="0"/>
            <a:t>Wakil</a:t>
          </a:r>
          <a:r>
            <a:rPr lang="en-US" sz="1300" kern="1200" dirty="0" smtClean="0"/>
            <a:t> Sekretaris/Sekretaris </a:t>
          </a:r>
          <a:r>
            <a:rPr lang="en-US" sz="1300" kern="1200" dirty="0" err="1" smtClean="0"/>
            <a:t>Pengganti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wajib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diambil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sumpah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janjinya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oleh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Ketua</a:t>
          </a:r>
          <a:endParaRPr lang="en-US" sz="1300" kern="1200" dirty="0"/>
        </a:p>
      </dsp:txBody>
      <dsp:txXfrm>
        <a:off x="0" y="0"/>
        <a:ext cx="1591056" cy="2285682"/>
      </dsp:txXfrm>
    </dsp:sp>
    <dsp:sp modelId="{C813375B-C282-4917-BED7-DC0A5FFD19B7}">
      <dsp:nvSpPr>
        <dsp:cNvPr id="0" name=""/>
        <dsp:cNvSpPr/>
      </dsp:nvSpPr>
      <dsp:spPr>
        <a:xfrm>
          <a:off x="1710385" y="26869"/>
          <a:ext cx="6244894" cy="53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WNI</a:t>
          </a:r>
        </a:p>
      </dsp:txBody>
      <dsp:txXfrm>
        <a:off x="1710385" y="26869"/>
        <a:ext cx="6244894" cy="537380"/>
      </dsp:txXfrm>
    </dsp:sp>
    <dsp:sp modelId="{C3EBB223-A245-47E5-9501-C7DD3556BE96}">
      <dsp:nvSpPr>
        <dsp:cNvPr id="0" name=""/>
        <dsp:cNvSpPr/>
      </dsp:nvSpPr>
      <dsp:spPr>
        <a:xfrm>
          <a:off x="1591056" y="564249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33037-217E-4101-BD84-F655B4A406AD}">
      <dsp:nvSpPr>
        <dsp:cNvPr id="0" name=""/>
        <dsp:cNvSpPr/>
      </dsp:nvSpPr>
      <dsp:spPr>
        <a:xfrm>
          <a:off x="1710385" y="591119"/>
          <a:ext cx="6244894" cy="53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B</a:t>
          </a:r>
          <a:r>
            <a:rPr lang="fi-FI" sz="2200" kern="1200" dirty="0"/>
            <a:t>ertakwa kepada Tuhan Yang Maha Esa</a:t>
          </a:r>
          <a:r>
            <a:rPr lang="en-US" sz="2200" kern="1200" dirty="0"/>
            <a:t>  </a:t>
          </a:r>
        </a:p>
      </dsp:txBody>
      <dsp:txXfrm>
        <a:off x="1710385" y="591119"/>
        <a:ext cx="6244894" cy="537380"/>
      </dsp:txXfrm>
    </dsp:sp>
    <dsp:sp modelId="{BC0367F5-3029-43B5-8C10-DAA825B951EB}">
      <dsp:nvSpPr>
        <dsp:cNvPr id="0" name=""/>
        <dsp:cNvSpPr/>
      </dsp:nvSpPr>
      <dsp:spPr>
        <a:xfrm>
          <a:off x="1591056" y="1128499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969E8-2417-441D-A1B4-A616B18A7B87}">
      <dsp:nvSpPr>
        <dsp:cNvPr id="0" name=""/>
        <dsp:cNvSpPr/>
      </dsp:nvSpPr>
      <dsp:spPr>
        <a:xfrm>
          <a:off x="1710385" y="1155368"/>
          <a:ext cx="6244894" cy="53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Setia</a:t>
          </a:r>
          <a:r>
            <a:rPr lang="en-US" sz="2200" kern="1200" dirty="0"/>
            <a:t> </a:t>
          </a:r>
          <a:r>
            <a:rPr lang="en-US" sz="2200" kern="1200" dirty="0" err="1"/>
            <a:t>kepada</a:t>
          </a:r>
          <a:r>
            <a:rPr lang="en-US" sz="2200" kern="1200" dirty="0"/>
            <a:t> Pancasila </a:t>
          </a:r>
          <a:r>
            <a:rPr lang="en-US" sz="2200" kern="1200" dirty="0" err="1"/>
            <a:t>dan</a:t>
          </a:r>
          <a:r>
            <a:rPr lang="en-US" sz="2200" kern="1200" dirty="0"/>
            <a:t> UUD 1945 </a:t>
          </a:r>
        </a:p>
      </dsp:txBody>
      <dsp:txXfrm>
        <a:off x="1710385" y="1155368"/>
        <a:ext cx="6244894" cy="537380"/>
      </dsp:txXfrm>
    </dsp:sp>
    <dsp:sp modelId="{8D0068D5-D19A-4C52-AE53-96CE1BE664F4}">
      <dsp:nvSpPr>
        <dsp:cNvPr id="0" name=""/>
        <dsp:cNvSpPr/>
      </dsp:nvSpPr>
      <dsp:spPr>
        <a:xfrm>
          <a:off x="1591056" y="1692749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00456-7FDD-477D-BE26-3FCB681B520A}">
      <dsp:nvSpPr>
        <dsp:cNvPr id="0" name=""/>
        <dsp:cNvSpPr/>
      </dsp:nvSpPr>
      <dsp:spPr>
        <a:xfrm>
          <a:off x="1710385" y="1719618"/>
          <a:ext cx="6244894" cy="53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Berwibawa</a:t>
          </a:r>
          <a:r>
            <a:rPr lang="en-US" sz="2200" kern="1200" dirty="0"/>
            <a:t>, </a:t>
          </a:r>
          <a:r>
            <a:rPr lang="en-US" sz="2200" kern="1200" dirty="0" err="1"/>
            <a:t>jujur</a:t>
          </a:r>
          <a:r>
            <a:rPr lang="en-US" sz="2200" kern="1200" dirty="0"/>
            <a:t>, </a:t>
          </a:r>
          <a:r>
            <a:rPr lang="en-US" sz="2200" kern="1200" dirty="0" err="1"/>
            <a:t>adil</a:t>
          </a:r>
          <a:r>
            <a:rPr lang="en-US" sz="2200" kern="1200" dirty="0"/>
            <a:t>, </a:t>
          </a:r>
          <a:r>
            <a:rPr lang="en-US" sz="2200" kern="1200" dirty="0" err="1"/>
            <a:t>dan</a:t>
          </a:r>
          <a:r>
            <a:rPr lang="en-US" sz="2200" kern="1200" dirty="0"/>
            <a:t> </a:t>
          </a:r>
          <a:r>
            <a:rPr lang="en-US" sz="2200" kern="1200" dirty="0" err="1"/>
            <a:t>berkelakuan</a:t>
          </a:r>
          <a:r>
            <a:rPr lang="en-US" sz="2200" kern="1200" dirty="0"/>
            <a:t> </a:t>
          </a:r>
          <a:r>
            <a:rPr lang="en-US" sz="2200" kern="1200" dirty="0" err="1"/>
            <a:t>tidak</a:t>
          </a:r>
          <a:r>
            <a:rPr lang="en-US" sz="2200" kern="1200" dirty="0"/>
            <a:t> </a:t>
          </a:r>
          <a:r>
            <a:rPr lang="en-US" sz="2200" kern="1200" dirty="0" err="1"/>
            <a:t>tercela</a:t>
          </a:r>
          <a:endParaRPr lang="en-US" sz="2200" kern="1200" dirty="0"/>
        </a:p>
      </dsp:txBody>
      <dsp:txXfrm>
        <a:off x="1710385" y="1719618"/>
        <a:ext cx="6244894" cy="537380"/>
      </dsp:txXfrm>
    </dsp:sp>
    <dsp:sp modelId="{EAB00EB0-93FC-4F5A-A7A3-477D2385B6A4}">
      <dsp:nvSpPr>
        <dsp:cNvPr id="0" name=""/>
        <dsp:cNvSpPr/>
      </dsp:nvSpPr>
      <dsp:spPr>
        <a:xfrm>
          <a:off x="1591056" y="2256999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D441B9-91AE-4CBB-8586-E1F129A9A98C}">
      <dsp:nvSpPr>
        <dsp:cNvPr id="0" name=""/>
        <dsp:cNvSpPr/>
      </dsp:nvSpPr>
      <dsp:spPr>
        <a:xfrm>
          <a:off x="0" y="2285682"/>
          <a:ext cx="795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859CE-CDCB-4C4B-BB53-B7C655822299}">
      <dsp:nvSpPr>
        <dsp:cNvPr id="0" name=""/>
        <dsp:cNvSpPr/>
      </dsp:nvSpPr>
      <dsp:spPr>
        <a:xfrm>
          <a:off x="0" y="2285682"/>
          <a:ext cx="1591056" cy="228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0" y="2285682"/>
        <a:ext cx="1591056" cy="2285682"/>
      </dsp:txXfrm>
    </dsp:sp>
    <dsp:sp modelId="{73FC2F5C-4C3C-4445-AE6D-7B6D5FB58C63}">
      <dsp:nvSpPr>
        <dsp:cNvPr id="0" name=""/>
        <dsp:cNvSpPr/>
      </dsp:nvSpPr>
      <dsp:spPr>
        <a:xfrm>
          <a:off x="1710385" y="2338806"/>
          <a:ext cx="6244894" cy="106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berijazah Sarjana Hukum atau sarjana lain dan mempunyai </a:t>
          </a:r>
          <a:r>
            <a:rPr lang="en-US" sz="2200" kern="1200" dirty="0" err="1" smtClean="0"/>
            <a:t>pengetahuan</a:t>
          </a:r>
          <a:r>
            <a:rPr lang="en-US" sz="2200" kern="1200" dirty="0" smtClean="0"/>
            <a:t> di </a:t>
          </a:r>
          <a:r>
            <a:rPr lang="en-US" sz="2200" kern="1200" dirty="0" err="1" smtClean="0"/>
            <a:t>bidang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perpajakan</a:t>
          </a:r>
          <a:r>
            <a:rPr lang="en-US" sz="2200" kern="1200" dirty="0" smtClean="0"/>
            <a:t>.</a:t>
          </a:r>
          <a:endParaRPr lang="en-US" sz="2200" kern="1200" dirty="0"/>
        </a:p>
      </dsp:txBody>
      <dsp:txXfrm>
        <a:off x="1710385" y="2338806"/>
        <a:ext cx="6244894" cy="1062485"/>
      </dsp:txXfrm>
    </dsp:sp>
    <dsp:sp modelId="{427EFBF9-9146-4D66-A825-705B3E26F248}">
      <dsp:nvSpPr>
        <dsp:cNvPr id="0" name=""/>
        <dsp:cNvSpPr/>
      </dsp:nvSpPr>
      <dsp:spPr>
        <a:xfrm>
          <a:off x="1591056" y="3401291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E3CCA-717F-48D7-B6D0-758CB4AA67CD}">
      <dsp:nvSpPr>
        <dsp:cNvPr id="0" name=""/>
        <dsp:cNvSpPr/>
      </dsp:nvSpPr>
      <dsp:spPr>
        <a:xfrm>
          <a:off x="1710385" y="3454416"/>
          <a:ext cx="6244894" cy="1062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Sehat</a:t>
          </a:r>
          <a:r>
            <a:rPr lang="en-US" sz="2200" kern="1200" dirty="0"/>
            <a:t> </a:t>
          </a:r>
          <a:r>
            <a:rPr lang="en-US" sz="2200" kern="1200" dirty="0" err="1"/>
            <a:t>jasmani</a:t>
          </a:r>
          <a:r>
            <a:rPr lang="en-US" sz="2200" kern="1200" dirty="0"/>
            <a:t> </a:t>
          </a:r>
          <a:r>
            <a:rPr lang="en-US" sz="2200" kern="1200" dirty="0" err="1"/>
            <a:t>dan</a:t>
          </a:r>
          <a:r>
            <a:rPr lang="en-US" sz="2200" kern="1200" dirty="0"/>
            <a:t> </a:t>
          </a:r>
          <a:r>
            <a:rPr lang="en-US" sz="2200" kern="1200" dirty="0" err="1"/>
            <a:t>rohani</a:t>
          </a:r>
          <a:endParaRPr lang="en-US" sz="2200" kern="1200" dirty="0"/>
        </a:p>
      </dsp:txBody>
      <dsp:txXfrm>
        <a:off x="1710385" y="3454416"/>
        <a:ext cx="6244894" cy="1062485"/>
      </dsp:txXfrm>
    </dsp:sp>
    <dsp:sp modelId="{F4229E71-4E5D-4B42-A2CD-9FD70801FC28}">
      <dsp:nvSpPr>
        <dsp:cNvPr id="0" name=""/>
        <dsp:cNvSpPr/>
      </dsp:nvSpPr>
      <dsp:spPr>
        <a:xfrm>
          <a:off x="1591056" y="4516901"/>
          <a:ext cx="6364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5E4E1-5525-47B5-84F4-C4A0758A2EB8}">
      <dsp:nvSpPr>
        <dsp:cNvPr id="0" name=""/>
        <dsp:cNvSpPr/>
      </dsp:nvSpPr>
      <dsp:spPr>
        <a:xfrm>
          <a:off x="6407" y="1113659"/>
          <a:ext cx="1915100" cy="1795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Ketua</a:t>
          </a:r>
          <a:r>
            <a:rPr lang="en-US" sz="1800" kern="1200" dirty="0"/>
            <a:t> </a:t>
          </a:r>
          <a:r>
            <a:rPr lang="en-US" sz="1800" kern="1200" dirty="0" err="1"/>
            <a:t>menunjuk</a:t>
          </a:r>
          <a:endParaRPr lang="en-US" sz="1800" kern="1200" dirty="0"/>
        </a:p>
      </dsp:txBody>
      <dsp:txXfrm>
        <a:off x="58993" y="1166245"/>
        <a:ext cx="1809928" cy="1690234"/>
      </dsp:txXfrm>
    </dsp:sp>
    <dsp:sp modelId="{2A7B8381-1CDA-41A4-ABAD-0874A41CA7F3}">
      <dsp:nvSpPr>
        <dsp:cNvPr id="0" name=""/>
        <dsp:cNvSpPr/>
      </dsp:nvSpPr>
      <dsp:spPr>
        <a:xfrm>
          <a:off x="211301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13018" y="1868879"/>
        <a:ext cx="284201" cy="284966"/>
      </dsp:txXfrm>
    </dsp:sp>
    <dsp:sp modelId="{B207B6BF-E84B-430C-9CDE-56AEEADB69A6}">
      <dsp:nvSpPr>
        <dsp:cNvPr id="0" name=""/>
        <dsp:cNvSpPr/>
      </dsp:nvSpPr>
      <dsp:spPr>
        <a:xfrm>
          <a:off x="2687548" y="1113659"/>
          <a:ext cx="1915100" cy="1795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Hakim</a:t>
          </a:r>
          <a:r>
            <a:rPr lang="en-US" sz="1800" kern="1200" baseline="0" dirty="0"/>
            <a:t> Ad Hoc</a:t>
          </a:r>
          <a:endParaRPr lang="en-US" sz="1800" kern="1200" dirty="0"/>
        </a:p>
      </dsp:txBody>
      <dsp:txXfrm>
        <a:off x="2740134" y="1166245"/>
        <a:ext cx="1809928" cy="1690234"/>
      </dsp:txXfrm>
    </dsp:sp>
    <dsp:sp modelId="{3360E384-CADB-4363-8DC2-D81636EE2D86}">
      <dsp:nvSpPr>
        <dsp:cNvPr id="0" name=""/>
        <dsp:cNvSpPr/>
      </dsp:nvSpPr>
      <dsp:spPr>
        <a:xfrm>
          <a:off x="479415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794158" y="1868879"/>
        <a:ext cx="284201" cy="284966"/>
      </dsp:txXfrm>
    </dsp:sp>
    <dsp:sp modelId="{5999B2F8-1B4F-4278-AF47-050F31717B11}">
      <dsp:nvSpPr>
        <dsp:cNvPr id="0" name=""/>
        <dsp:cNvSpPr/>
      </dsp:nvSpPr>
      <dsp:spPr>
        <a:xfrm>
          <a:off x="5368689" y="1113659"/>
          <a:ext cx="1915100" cy="1795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Dalam memeriksa dan memutus perkara Sengketa Pajak tertentu </a:t>
          </a:r>
          <a:r>
            <a:rPr lang="en-US" sz="1800" kern="1200" dirty="0"/>
            <a:t>yang </a:t>
          </a:r>
          <a:r>
            <a:rPr lang="en-US" sz="1800" kern="1200" dirty="0" err="1"/>
            <a:t>memerlukan</a:t>
          </a:r>
          <a:r>
            <a:rPr lang="en-US" sz="1800" kern="1200" dirty="0"/>
            <a:t> </a:t>
          </a:r>
          <a:r>
            <a:rPr lang="en-US" sz="1800" kern="1200" dirty="0" err="1"/>
            <a:t>keahlian</a:t>
          </a:r>
          <a:r>
            <a:rPr lang="en-US" sz="1800" kern="1200" dirty="0"/>
            <a:t> </a:t>
          </a:r>
          <a:r>
            <a:rPr lang="en-US" sz="1800" kern="1200" dirty="0" err="1"/>
            <a:t>khusus</a:t>
          </a:r>
          <a:endParaRPr lang="en-US" sz="1800" kern="1200" dirty="0"/>
        </a:p>
      </dsp:txBody>
      <dsp:txXfrm>
        <a:off x="5421275" y="1166245"/>
        <a:ext cx="1809928" cy="1690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A6E76-5C03-42A7-A53A-B2D04F34A4AE}">
      <dsp:nvSpPr>
        <dsp:cNvPr id="0" name=""/>
        <dsp:cNvSpPr/>
      </dsp:nvSpPr>
      <dsp:spPr>
        <a:xfrm>
          <a:off x="2916078" y="0"/>
          <a:ext cx="4374118" cy="40227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WNI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/>
            <a:t>Pengetahuan</a:t>
          </a:r>
          <a:r>
            <a:rPr lang="en-US" sz="1700" kern="1200" dirty="0"/>
            <a:t> </a:t>
          </a:r>
          <a:r>
            <a:rPr lang="en-US" sz="1700" kern="1200" dirty="0" err="1"/>
            <a:t>luas</a:t>
          </a:r>
          <a:r>
            <a:rPr lang="en-US" sz="1700" kern="1200" dirty="0"/>
            <a:t> </a:t>
          </a:r>
          <a:r>
            <a:rPr lang="en-US" sz="1700" kern="1200" dirty="0" err="1"/>
            <a:t>dan</a:t>
          </a:r>
          <a:r>
            <a:rPr lang="en-US" sz="1700" kern="1200" dirty="0"/>
            <a:t> </a:t>
          </a:r>
          <a:r>
            <a:rPr lang="en-US" sz="1700" kern="1200" dirty="0" err="1"/>
            <a:t>keahlian</a:t>
          </a:r>
          <a:r>
            <a:rPr lang="en-US" sz="1700" kern="1200" dirty="0"/>
            <a:t> </a:t>
          </a:r>
          <a:r>
            <a:rPr lang="en-US" sz="1700" kern="1200" dirty="0" err="1"/>
            <a:t>tentang</a:t>
          </a:r>
          <a:r>
            <a:rPr lang="en-US" sz="1700" kern="1200" dirty="0"/>
            <a:t> </a:t>
          </a:r>
          <a:r>
            <a:rPr lang="en-US" sz="1700" kern="1200" dirty="0" err="1"/>
            <a:t>peraturan</a:t>
          </a:r>
          <a:r>
            <a:rPr lang="en-US" sz="1700" kern="1200" dirty="0"/>
            <a:t> </a:t>
          </a:r>
          <a:r>
            <a:rPr lang="en-US" sz="1700" kern="1200" dirty="0" err="1"/>
            <a:t>perundang-undangan</a:t>
          </a:r>
          <a:r>
            <a:rPr lang="en-US" sz="1700" kern="1200" dirty="0"/>
            <a:t> </a:t>
          </a:r>
          <a:r>
            <a:rPr lang="en-US" sz="1700" kern="1200" dirty="0" err="1"/>
            <a:t>perpajakan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/>
            <a:t>Persyaratan</a:t>
          </a:r>
          <a:r>
            <a:rPr lang="en-US" sz="1700" kern="1200" dirty="0"/>
            <a:t> lain yang </a:t>
          </a:r>
          <a:r>
            <a:rPr lang="en-US" sz="1700" kern="1200" dirty="0" err="1"/>
            <a:t>ditetapkan</a:t>
          </a:r>
          <a:r>
            <a:rPr lang="en-US" sz="1700" kern="1200" dirty="0"/>
            <a:t> </a:t>
          </a:r>
          <a:r>
            <a:rPr lang="en-US" sz="1700" kern="1200" dirty="0" err="1"/>
            <a:t>oleh</a:t>
          </a:r>
          <a:r>
            <a:rPr lang="en-US" sz="1700" kern="1200" dirty="0"/>
            <a:t> Menteri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2916078" y="502841"/>
        <a:ext cx="2865596" cy="3017043"/>
      </dsp:txXfrm>
    </dsp:sp>
    <dsp:sp modelId="{0CDAB544-C95D-44CF-9870-0CBC9B74CDCB}">
      <dsp:nvSpPr>
        <dsp:cNvPr id="0" name=""/>
        <dsp:cNvSpPr/>
      </dsp:nvSpPr>
      <dsp:spPr>
        <a:xfrm>
          <a:off x="0" y="0"/>
          <a:ext cx="2916078" cy="4022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Pihak</a:t>
          </a:r>
          <a:r>
            <a:rPr lang="en-US" sz="2400" kern="1200" dirty="0"/>
            <a:t> yang </a:t>
          </a:r>
          <a:r>
            <a:rPr lang="en-US" sz="2400" kern="1200" dirty="0" err="1"/>
            <a:t>bersengketa</a:t>
          </a:r>
          <a:r>
            <a:rPr lang="en-US" sz="2400" kern="1200" dirty="0"/>
            <a:t> </a:t>
          </a:r>
          <a:r>
            <a:rPr lang="en-US" sz="2400" kern="1200" dirty="0" err="1"/>
            <a:t>dapat</a:t>
          </a:r>
          <a:r>
            <a:rPr lang="en-US" sz="2400" kern="1200" dirty="0"/>
            <a:t> </a:t>
          </a:r>
          <a:r>
            <a:rPr lang="en-US" sz="2400" kern="1200" dirty="0" err="1"/>
            <a:t>didampingi</a:t>
          </a:r>
          <a:r>
            <a:rPr lang="en-US" sz="2400" kern="1200" dirty="0"/>
            <a:t>/</a:t>
          </a:r>
          <a:r>
            <a:rPr lang="en-US" sz="2400" kern="1200" dirty="0" err="1"/>
            <a:t>diwakili</a:t>
          </a:r>
          <a:r>
            <a:rPr lang="en-US" sz="2400" kern="1200" dirty="0"/>
            <a:t> </a:t>
          </a:r>
          <a:r>
            <a:rPr lang="en-US" sz="2400" kern="1200" dirty="0" err="1"/>
            <a:t>Kuasa</a:t>
          </a:r>
          <a:r>
            <a:rPr lang="en-US" sz="2400" kern="1200" dirty="0"/>
            <a:t> </a:t>
          </a:r>
          <a:r>
            <a:rPr lang="en-US" sz="2400" kern="1200" dirty="0" err="1"/>
            <a:t>Hukum</a:t>
          </a:r>
          <a:r>
            <a:rPr lang="en-US" sz="2400" kern="1200" dirty="0"/>
            <a:t> </a:t>
          </a:r>
          <a:r>
            <a:rPr lang="en-US" sz="2400" kern="1200" dirty="0" err="1"/>
            <a:t>dengan</a:t>
          </a:r>
          <a:r>
            <a:rPr lang="en-US" sz="2400" kern="1200" dirty="0"/>
            <a:t> Surat </a:t>
          </a:r>
          <a:r>
            <a:rPr lang="en-US" sz="2400" kern="1200" dirty="0" err="1"/>
            <a:t>Kuasa</a:t>
          </a:r>
          <a:r>
            <a:rPr lang="en-US" sz="2400" kern="1200" dirty="0"/>
            <a:t> </a:t>
          </a:r>
          <a:r>
            <a:rPr lang="en-US" sz="2400" kern="1200" dirty="0" err="1"/>
            <a:t>Khusus</a:t>
          </a:r>
          <a:endParaRPr lang="en-US" sz="2400" kern="1200" dirty="0"/>
        </a:p>
      </dsp:txBody>
      <dsp:txXfrm>
        <a:off x="142351" y="142351"/>
        <a:ext cx="2631376" cy="37380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B084-7BB1-436D-817B-00BBD2FEFCFA}">
      <dsp:nvSpPr>
        <dsp:cNvPr id="0" name=""/>
        <dsp:cNvSpPr/>
      </dsp:nvSpPr>
      <dsp:spPr>
        <a:xfrm rot="5400000">
          <a:off x="-220680" y="221150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Banding</a:t>
          </a:r>
        </a:p>
      </dsp:txBody>
      <dsp:txXfrm rot="-5400000">
        <a:off x="1" y="515391"/>
        <a:ext cx="1029841" cy="441360"/>
      </dsp:txXfrm>
    </dsp:sp>
    <dsp:sp modelId="{545DE2B6-E2EC-462C-8674-39F0B2970DCA}">
      <dsp:nvSpPr>
        <dsp:cNvPr id="0" name=""/>
        <dsp:cNvSpPr/>
      </dsp:nvSpPr>
      <dsp:spPr>
        <a:xfrm rot="5400000">
          <a:off x="3681878" y="-2651567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Diajukan</a:t>
          </a:r>
          <a:r>
            <a:rPr lang="en-US" sz="1300" kern="1200" dirty="0"/>
            <a:t> </a:t>
          </a:r>
          <a:r>
            <a:rPr lang="en-US" sz="1300" kern="1200" dirty="0" err="1"/>
            <a:t>oleh</a:t>
          </a:r>
          <a:r>
            <a:rPr lang="en-US" sz="1300" kern="1200" dirty="0"/>
            <a:t> WP, </a:t>
          </a:r>
          <a:r>
            <a:rPr lang="en-US" sz="1300" kern="1200" dirty="0" err="1"/>
            <a:t>ahli</a:t>
          </a:r>
          <a:r>
            <a:rPr lang="en-US" sz="1300" kern="1200" dirty="0"/>
            <a:t> </a:t>
          </a:r>
          <a:r>
            <a:rPr lang="en-US" sz="1300" kern="1200" dirty="0" err="1"/>
            <a:t>warisnya</a:t>
          </a:r>
          <a:r>
            <a:rPr lang="en-US" sz="1300" kern="1200" dirty="0"/>
            <a:t>, </a:t>
          </a:r>
          <a:r>
            <a:rPr lang="en-US" sz="1300" kern="1200" dirty="0" err="1"/>
            <a:t>pengurus</a:t>
          </a:r>
          <a:r>
            <a:rPr lang="en-US" sz="1300" kern="1200" dirty="0"/>
            <a:t> </a:t>
          </a:r>
          <a:r>
            <a:rPr lang="en-US" sz="1300" kern="1200" dirty="0" err="1"/>
            <a:t>atau</a:t>
          </a:r>
          <a:r>
            <a:rPr lang="en-US" sz="1300" kern="1200" dirty="0"/>
            <a:t> </a:t>
          </a:r>
          <a:r>
            <a:rPr lang="en-US" sz="1300" kern="1200" dirty="0" err="1"/>
            <a:t>kuasa</a:t>
          </a:r>
          <a:r>
            <a:rPr lang="en-US" sz="1300" kern="1200" dirty="0"/>
            <a:t> </a:t>
          </a:r>
          <a:r>
            <a:rPr lang="en-US" sz="1300" kern="1200" dirty="0" err="1"/>
            <a:t>hukumnya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Diajukan</a:t>
          </a:r>
          <a:r>
            <a:rPr lang="en-US" sz="1300" kern="1200" dirty="0"/>
            <a:t> dalam </a:t>
          </a:r>
          <a:r>
            <a:rPr lang="en-US" sz="1300" kern="1200" dirty="0" err="1"/>
            <a:t>jangka</a:t>
          </a:r>
          <a:r>
            <a:rPr lang="en-US" sz="1300" kern="1200" dirty="0"/>
            <a:t> </a:t>
          </a:r>
          <a:r>
            <a:rPr lang="en-US" sz="1300" kern="1200" dirty="0" err="1"/>
            <a:t>waktu</a:t>
          </a:r>
          <a:r>
            <a:rPr lang="en-US" sz="1300" kern="1200" dirty="0"/>
            <a:t> 3 </a:t>
          </a:r>
          <a:r>
            <a:rPr lang="en-US" sz="1300" kern="1200" dirty="0" err="1"/>
            <a:t>bulan</a:t>
          </a:r>
          <a:r>
            <a:rPr lang="en-US" sz="1300" kern="1200" dirty="0"/>
            <a:t> </a:t>
          </a:r>
          <a:r>
            <a:rPr lang="en-US" sz="1300" kern="1200" dirty="0" err="1"/>
            <a:t>sejak</a:t>
          </a:r>
          <a:r>
            <a:rPr lang="en-US" sz="1300" kern="1200" dirty="0"/>
            <a:t> </a:t>
          </a:r>
          <a:r>
            <a:rPr lang="en-US" sz="1300" kern="1200" dirty="0" err="1"/>
            <a:t>tanggal</a:t>
          </a:r>
          <a:r>
            <a:rPr lang="en-US" sz="1300" kern="1200" dirty="0"/>
            <a:t> </a:t>
          </a:r>
          <a:r>
            <a:rPr lang="en-US" sz="1300" kern="1200" dirty="0" err="1"/>
            <a:t>diterima</a:t>
          </a:r>
          <a:r>
            <a:rPr lang="en-US" sz="1300" kern="1200" dirty="0"/>
            <a:t> Keputusan yang </a:t>
          </a:r>
          <a:r>
            <a:rPr lang="en-US" sz="1300" kern="1200" dirty="0" err="1"/>
            <a:t>dibanding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Diajukan</a:t>
          </a:r>
          <a:r>
            <a:rPr lang="en-US" sz="1300" kern="1200" dirty="0"/>
            <a:t> </a:t>
          </a:r>
          <a:r>
            <a:rPr lang="en-US" sz="1300" kern="1200" dirty="0" err="1"/>
            <a:t>apabila</a:t>
          </a:r>
          <a:r>
            <a:rPr lang="en-US" sz="1300" kern="1200" dirty="0"/>
            <a:t> </a:t>
          </a:r>
          <a:r>
            <a:rPr lang="en-US" sz="1300" kern="1200" dirty="0" err="1"/>
            <a:t>jumlah</a:t>
          </a:r>
          <a:r>
            <a:rPr lang="en-US" sz="1300" kern="1200" dirty="0"/>
            <a:t> yang </a:t>
          </a:r>
          <a:r>
            <a:rPr lang="en-US" sz="1300" kern="1200" dirty="0" err="1"/>
            <a:t>terutang</a:t>
          </a:r>
          <a:r>
            <a:rPr lang="en-US" sz="1300" kern="1200" dirty="0"/>
            <a:t> </a:t>
          </a:r>
          <a:r>
            <a:rPr lang="en-US" sz="1300" kern="1200" dirty="0" err="1"/>
            <a:t>dimaksud</a:t>
          </a:r>
          <a:r>
            <a:rPr lang="en-US" sz="1300" kern="1200" dirty="0"/>
            <a:t> </a:t>
          </a:r>
          <a:r>
            <a:rPr lang="en-US" sz="1300" kern="1200" dirty="0" err="1"/>
            <a:t>telah</a:t>
          </a:r>
          <a:r>
            <a:rPr lang="en-US" sz="1300" kern="1200" dirty="0"/>
            <a:t> </a:t>
          </a:r>
          <a:r>
            <a:rPr lang="en-US" sz="1300" kern="1200" dirty="0" err="1"/>
            <a:t>dibayar</a:t>
          </a:r>
          <a:r>
            <a:rPr lang="en-US" sz="1300" kern="1200" dirty="0"/>
            <a:t> </a:t>
          </a:r>
          <a:r>
            <a:rPr lang="en-US" sz="1300" kern="1200" dirty="0" err="1"/>
            <a:t>sebesar</a:t>
          </a:r>
          <a:r>
            <a:rPr lang="en-US" sz="1300" kern="1200" dirty="0"/>
            <a:t> 50% </a:t>
          </a:r>
        </a:p>
      </dsp:txBody>
      <dsp:txXfrm rot="-5400000">
        <a:off x="1029841" y="47152"/>
        <a:ext cx="6213673" cy="862917"/>
      </dsp:txXfrm>
    </dsp:sp>
    <dsp:sp modelId="{97EAC992-D327-421A-A503-04443D936E54}">
      <dsp:nvSpPr>
        <dsp:cNvPr id="0" name=""/>
        <dsp:cNvSpPr/>
      </dsp:nvSpPr>
      <dsp:spPr>
        <a:xfrm rot="5400000">
          <a:off x="-220680" y="1496441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Surat Banding</a:t>
          </a:r>
        </a:p>
      </dsp:txBody>
      <dsp:txXfrm rot="-5400000">
        <a:off x="1" y="1790682"/>
        <a:ext cx="1029841" cy="441360"/>
      </dsp:txXfrm>
    </dsp:sp>
    <dsp:sp modelId="{24CC5E16-3295-435E-9DFA-18B471F8A3D2}">
      <dsp:nvSpPr>
        <dsp:cNvPr id="0" name=""/>
        <dsp:cNvSpPr/>
      </dsp:nvSpPr>
      <dsp:spPr>
        <a:xfrm rot="5400000">
          <a:off x="3681878" y="-1376275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1 (</a:t>
          </a:r>
          <a:r>
            <a:rPr lang="en-US" sz="1300" kern="1200" dirty="0" err="1"/>
            <a:t>satu</a:t>
          </a:r>
          <a:r>
            <a:rPr lang="en-US" sz="1300" kern="1200" dirty="0"/>
            <a:t>) Keputusan </a:t>
          </a:r>
          <a:r>
            <a:rPr lang="en-US" sz="1300" kern="1200" dirty="0" err="1"/>
            <a:t>diajukan</a:t>
          </a:r>
          <a:r>
            <a:rPr lang="en-US" sz="1300" kern="1200" dirty="0"/>
            <a:t> 1 (</a:t>
          </a:r>
          <a:r>
            <a:rPr lang="en-US" sz="1300" kern="1200" dirty="0" err="1"/>
            <a:t>satu</a:t>
          </a:r>
          <a:r>
            <a:rPr lang="en-US" sz="1300" kern="1200" dirty="0"/>
            <a:t>) Surat Banding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Diajukan</a:t>
          </a:r>
          <a:r>
            <a:rPr lang="en-US" sz="1300" kern="1200" dirty="0"/>
            <a:t> </a:t>
          </a:r>
          <a:r>
            <a:rPr lang="en-US" sz="1300" kern="1200" dirty="0" err="1"/>
            <a:t>dengan</a:t>
          </a:r>
          <a:r>
            <a:rPr lang="en-US" sz="1300" kern="1200" dirty="0"/>
            <a:t> </a:t>
          </a:r>
          <a:r>
            <a:rPr lang="en-US" sz="1300" kern="1200" dirty="0" err="1"/>
            <a:t>disertai</a:t>
          </a:r>
          <a:r>
            <a:rPr lang="en-US" sz="1300" kern="1200" dirty="0"/>
            <a:t> </a:t>
          </a:r>
          <a:r>
            <a:rPr lang="en-US" sz="1300" kern="1200" dirty="0" err="1"/>
            <a:t>alasan-alasan</a:t>
          </a:r>
          <a:r>
            <a:rPr lang="en-US" sz="1300" kern="1200" dirty="0"/>
            <a:t> yang </a:t>
          </a:r>
          <a:r>
            <a:rPr lang="en-US" sz="1300" kern="1200" dirty="0" err="1"/>
            <a:t>jelas</a:t>
          </a:r>
          <a:r>
            <a:rPr lang="en-US" sz="1300" kern="1200" dirty="0"/>
            <a:t>, </a:t>
          </a:r>
          <a:r>
            <a:rPr lang="en-US" sz="1300" kern="1200" dirty="0" err="1"/>
            <a:t>dan</a:t>
          </a:r>
          <a:r>
            <a:rPr lang="en-US" sz="1300" kern="1200" dirty="0"/>
            <a:t> </a:t>
          </a:r>
          <a:r>
            <a:rPr lang="en-US" sz="1300" kern="1200" dirty="0" err="1"/>
            <a:t>dicantumkan</a:t>
          </a:r>
          <a:r>
            <a:rPr lang="en-US" sz="1300" kern="1200" dirty="0"/>
            <a:t> </a:t>
          </a:r>
          <a:r>
            <a:rPr lang="en-US" sz="1300" kern="1200" dirty="0" err="1"/>
            <a:t>tanggal</a:t>
          </a:r>
          <a:r>
            <a:rPr lang="en-US" sz="1300" kern="1200" dirty="0"/>
            <a:t> </a:t>
          </a:r>
          <a:r>
            <a:rPr lang="en-US" sz="1300" kern="1200" dirty="0" err="1"/>
            <a:t>diterima</a:t>
          </a:r>
          <a:r>
            <a:rPr lang="en-US" sz="1300" kern="1200" dirty="0"/>
            <a:t> </a:t>
          </a:r>
          <a:r>
            <a:rPr lang="en-US" sz="1300" kern="1200" dirty="0" err="1"/>
            <a:t>surat</a:t>
          </a:r>
          <a:r>
            <a:rPr lang="en-US" sz="1300" kern="1200" dirty="0"/>
            <a:t> </a:t>
          </a:r>
          <a:r>
            <a:rPr lang="en-US" sz="1300" kern="1200" dirty="0" err="1"/>
            <a:t>keputusan</a:t>
          </a:r>
          <a:r>
            <a:rPr lang="en-US" sz="1300" kern="1200" dirty="0"/>
            <a:t> yang </a:t>
          </a:r>
          <a:r>
            <a:rPr lang="en-US" sz="1300" kern="1200" dirty="0" err="1"/>
            <a:t>dibanding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Dilampirkan</a:t>
          </a:r>
          <a:r>
            <a:rPr lang="en-US" sz="1300" kern="1200" dirty="0"/>
            <a:t> Salinan Keputusan yang </a:t>
          </a:r>
          <a:r>
            <a:rPr lang="en-US" sz="1300" kern="1200" dirty="0" err="1"/>
            <a:t>dibanding</a:t>
          </a:r>
          <a:endParaRPr lang="en-US" sz="1300" kern="1200" dirty="0"/>
        </a:p>
      </dsp:txBody>
      <dsp:txXfrm rot="-5400000">
        <a:off x="1029841" y="1322444"/>
        <a:ext cx="6213673" cy="862917"/>
      </dsp:txXfrm>
    </dsp:sp>
    <dsp:sp modelId="{A98BCEFA-E888-45C5-B183-793202CE3748}">
      <dsp:nvSpPr>
        <dsp:cNvPr id="0" name=""/>
        <dsp:cNvSpPr/>
      </dsp:nvSpPr>
      <dsp:spPr>
        <a:xfrm rot="5400000">
          <a:off x="-220680" y="2771733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Pencabutan</a:t>
          </a:r>
          <a:r>
            <a:rPr lang="en-US" sz="1500" kern="1200" dirty="0"/>
            <a:t> Banding</a:t>
          </a:r>
        </a:p>
      </dsp:txBody>
      <dsp:txXfrm rot="-5400000">
        <a:off x="1" y="3065974"/>
        <a:ext cx="1029841" cy="441360"/>
      </dsp:txXfrm>
    </dsp:sp>
    <dsp:sp modelId="{69E1A95A-5417-4CCE-AA50-3ACA900A4F3B}">
      <dsp:nvSpPr>
        <dsp:cNvPr id="0" name=""/>
        <dsp:cNvSpPr/>
      </dsp:nvSpPr>
      <dsp:spPr>
        <a:xfrm rot="5400000">
          <a:off x="3681878" y="-100984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Penetapan</a:t>
          </a:r>
          <a:r>
            <a:rPr lang="en-US" sz="1300" kern="1200" dirty="0"/>
            <a:t> </a:t>
          </a:r>
          <a:r>
            <a:rPr lang="en-US" sz="1300" kern="1200" dirty="0" err="1"/>
            <a:t>ketua</a:t>
          </a:r>
          <a:r>
            <a:rPr lang="en-US" sz="1300" kern="1200" dirty="0"/>
            <a:t> dalam </a:t>
          </a:r>
          <a:r>
            <a:rPr lang="en-US" sz="1300" kern="1200" dirty="0" err="1"/>
            <a:t>hal</a:t>
          </a:r>
          <a:r>
            <a:rPr lang="en-US" sz="1300" kern="1200" dirty="0"/>
            <a:t> </a:t>
          </a:r>
          <a:r>
            <a:rPr lang="en-US" sz="1300" kern="1200" dirty="0" err="1"/>
            <a:t>surat</a:t>
          </a:r>
          <a:r>
            <a:rPr lang="en-US" sz="1300" kern="1200" dirty="0"/>
            <a:t> </a:t>
          </a:r>
          <a:r>
            <a:rPr lang="en-US" sz="1300" kern="1200" dirty="0" err="1"/>
            <a:t>pernyataan</a:t>
          </a:r>
          <a:r>
            <a:rPr lang="en-US" sz="1300" kern="1200" dirty="0"/>
            <a:t> </a:t>
          </a:r>
          <a:r>
            <a:rPr lang="en-US" sz="1300" kern="1200" dirty="0" err="1"/>
            <a:t>pencabutan</a:t>
          </a:r>
          <a:r>
            <a:rPr lang="en-US" sz="1300" kern="1200" dirty="0"/>
            <a:t> </a:t>
          </a:r>
          <a:r>
            <a:rPr lang="en-US" sz="1300" kern="1200" dirty="0" err="1"/>
            <a:t>diajukan</a:t>
          </a:r>
          <a:r>
            <a:rPr lang="en-US" sz="1300" kern="1200" dirty="0"/>
            <a:t> </a:t>
          </a:r>
          <a:r>
            <a:rPr lang="en-US" sz="1300" kern="1200" dirty="0" err="1"/>
            <a:t>sebelum</a:t>
          </a:r>
          <a:r>
            <a:rPr lang="en-US" sz="1300" kern="1200" dirty="0"/>
            <a:t> </a:t>
          </a:r>
          <a:r>
            <a:rPr lang="en-US" sz="1300" kern="1200" dirty="0" err="1"/>
            <a:t>sidang</a:t>
          </a:r>
          <a:r>
            <a:rPr lang="en-US" sz="1300" kern="1200" dirty="0"/>
            <a:t> </a:t>
          </a:r>
          <a:r>
            <a:rPr lang="en-US" sz="1300" kern="1200" dirty="0" err="1"/>
            <a:t>dilaksanakan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Putusan</a:t>
          </a:r>
          <a:r>
            <a:rPr lang="en-US" sz="1300" kern="1200" dirty="0"/>
            <a:t> </a:t>
          </a:r>
          <a:r>
            <a:rPr lang="en-US" sz="1300" kern="1200" dirty="0" err="1"/>
            <a:t>Majelis</a:t>
          </a:r>
          <a:r>
            <a:rPr lang="en-US" sz="1300" kern="1200" dirty="0"/>
            <a:t>/Hakim Tunggal </a:t>
          </a:r>
          <a:r>
            <a:rPr lang="en-US" sz="1300" kern="1200" dirty="0" err="1"/>
            <a:t>melalui</a:t>
          </a:r>
          <a:r>
            <a:rPr lang="en-US" sz="1300" kern="1200" dirty="0"/>
            <a:t> </a:t>
          </a:r>
          <a:r>
            <a:rPr lang="en-US" sz="1300" kern="1200" dirty="0" err="1"/>
            <a:t>pemeriksaan</a:t>
          </a:r>
          <a:r>
            <a:rPr lang="en-US" sz="1300" kern="1200" dirty="0"/>
            <a:t> dalam </a:t>
          </a:r>
          <a:r>
            <a:rPr lang="en-US" sz="1300" kern="1200" dirty="0" err="1"/>
            <a:t>hal</a:t>
          </a:r>
          <a:r>
            <a:rPr lang="en-US" sz="1300" kern="1200" dirty="0"/>
            <a:t> </a:t>
          </a:r>
          <a:r>
            <a:rPr lang="en-US" sz="1300" kern="1200" dirty="0" err="1"/>
            <a:t>surat</a:t>
          </a:r>
          <a:r>
            <a:rPr lang="en-US" sz="1300" kern="1200" dirty="0"/>
            <a:t> </a:t>
          </a:r>
          <a:r>
            <a:rPr lang="en-US" sz="1300" kern="1200" dirty="0" err="1"/>
            <a:t>pernyataan</a:t>
          </a:r>
          <a:r>
            <a:rPr lang="en-US" sz="1300" kern="1200" dirty="0"/>
            <a:t> </a:t>
          </a:r>
          <a:r>
            <a:rPr lang="en-US" sz="1300" kern="1200" dirty="0" err="1"/>
            <a:t>pencabutan</a:t>
          </a:r>
          <a:r>
            <a:rPr lang="en-US" sz="1300" kern="1200" dirty="0"/>
            <a:t> </a:t>
          </a:r>
          <a:r>
            <a:rPr lang="en-US" sz="1300" kern="1200" dirty="0" err="1"/>
            <a:t>diajukan</a:t>
          </a:r>
          <a:r>
            <a:rPr lang="en-US" sz="1300" kern="1200" dirty="0"/>
            <a:t> dalam siding </a:t>
          </a:r>
          <a:r>
            <a:rPr lang="en-US" sz="1300" kern="1200" dirty="0" err="1"/>
            <a:t>atas</a:t>
          </a:r>
          <a:r>
            <a:rPr lang="en-US" sz="1300" kern="1200" dirty="0"/>
            <a:t> </a:t>
          </a:r>
          <a:r>
            <a:rPr lang="en-US" sz="1300" kern="1200" dirty="0" err="1"/>
            <a:t>persetujuan</a:t>
          </a:r>
          <a:r>
            <a:rPr lang="en-US" sz="1300" kern="1200" dirty="0"/>
            <a:t> </a:t>
          </a:r>
          <a:r>
            <a:rPr lang="en-US" sz="1300" kern="1200" dirty="0" err="1"/>
            <a:t>terbanding</a:t>
          </a:r>
          <a:endParaRPr lang="en-US" sz="1300" kern="1200" dirty="0"/>
        </a:p>
      </dsp:txBody>
      <dsp:txXfrm rot="-5400000">
        <a:off x="1029841" y="2597735"/>
        <a:ext cx="6213673" cy="8629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18FEC-F4B5-4E13-8CCA-9DF5E1D951C0}">
      <dsp:nvSpPr>
        <dsp:cNvPr id="0" name=""/>
        <dsp:cNvSpPr/>
      </dsp:nvSpPr>
      <dsp:spPr>
        <a:xfrm rot="5400000">
          <a:off x="-220680" y="221150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Gugatan</a:t>
          </a:r>
          <a:endParaRPr lang="en-US" sz="1500" kern="1200" dirty="0"/>
        </a:p>
      </dsp:txBody>
      <dsp:txXfrm rot="-5400000">
        <a:off x="1" y="515391"/>
        <a:ext cx="1029841" cy="441360"/>
      </dsp:txXfrm>
    </dsp:sp>
    <dsp:sp modelId="{99025BF2-E487-4B81-B948-8C19DEDCEDBA}">
      <dsp:nvSpPr>
        <dsp:cNvPr id="0" name=""/>
        <dsp:cNvSpPr/>
      </dsp:nvSpPr>
      <dsp:spPr>
        <a:xfrm rot="5400000">
          <a:off x="3681878" y="-2651567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Diajukan</a:t>
          </a:r>
          <a:r>
            <a:rPr lang="en-US" sz="1200" kern="1200" dirty="0"/>
            <a:t> </a:t>
          </a:r>
          <a:r>
            <a:rPr lang="en-US" sz="1200" kern="1200" dirty="0" err="1"/>
            <a:t>oleh</a:t>
          </a:r>
          <a:r>
            <a:rPr lang="en-US" sz="1200" kern="1200" dirty="0"/>
            <a:t> </a:t>
          </a:r>
          <a:r>
            <a:rPr lang="en-US" sz="1200" kern="1200" dirty="0" err="1"/>
            <a:t>penggugat</a:t>
          </a:r>
          <a:r>
            <a:rPr lang="en-US" sz="1200" kern="1200" dirty="0"/>
            <a:t>, </a:t>
          </a:r>
          <a:r>
            <a:rPr lang="en-US" sz="1200" kern="1200" dirty="0" err="1"/>
            <a:t>ahli</a:t>
          </a:r>
          <a:r>
            <a:rPr lang="en-US" sz="1200" kern="1200" dirty="0"/>
            <a:t> </a:t>
          </a:r>
          <a:r>
            <a:rPr lang="en-US" sz="1200" kern="1200" dirty="0" err="1"/>
            <a:t>waris</a:t>
          </a:r>
          <a:r>
            <a:rPr lang="en-US" sz="1200" kern="1200" dirty="0"/>
            <a:t>, </a:t>
          </a:r>
          <a:r>
            <a:rPr lang="en-US" sz="1200" kern="1200" dirty="0" err="1"/>
            <a:t>pengurus</a:t>
          </a:r>
          <a:r>
            <a:rPr lang="en-US" sz="1200" kern="1200" dirty="0"/>
            <a:t> </a:t>
          </a:r>
          <a:r>
            <a:rPr lang="en-US" sz="1200" kern="1200" dirty="0" err="1"/>
            <a:t>atau</a:t>
          </a:r>
          <a:r>
            <a:rPr lang="en-US" sz="1200" kern="1200" dirty="0"/>
            <a:t> </a:t>
          </a:r>
          <a:r>
            <a:rPr lang="en-US" sz="1200" kern="1200" dirty="0" err="1"/>
            <a:t>kuasa</a:t>
          </a:r>
          <a:r>
            <a:rPr lang="en-US" sz="1200" kern="1200" dirty="0"/>
            <a:t> </a:t>
          </a:r>
          <a:r>
            <a:rPr lang="en-US" sz="1200" kern="1200" dirty="0" err="1"/>
            <a:t>hukum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Gugatan</a:t>
          </a:r>
          <a:r>
            <a:rPr lang="en-US" sz="1200" kern="1200" dirty="0"/>
            <a:t> </a:t>
          </a:r>
          <a:r>
            <a:rPr lang="en-US" sz="1200" kern="1200" dirty="0" err="1"/>
            <a:t>terhadap</a:t>
          </a:r>
          <a:r>
            <a:rPr lang="en-US" sz="1200" kern="1200" dirty="0"/>
            <a:t> </a:t>
          </a:r>
          <a:r>
            <a:rPr lang="en-US" sz="1200" kern="1200" dirty="0" err="1"/>
            <a:t>pelaksanaan</a:t>
          </a:r>
          <a:r>
            <a:rPr lang="en-US" sz="1200" kern="1200" dirty="0"/>
            <a:t> </a:t>
          </a:r>
          <a:r>
            <a:rPr lang="en-US" sz="1200" kern="1200" dirty="0" err="1"/>
            <a:t>penagihan</a:t>
          </a:r>
          <a:r>
            <a:rPr lang="en-US" sz="1200" kern="1200" dirty="0"/>
            <a:t> </a:t>
          </a:r>
          <a:r>
            <a:rPr lang="en-US" sz="1200" kern="1200" dirty="0" err="1"/>
            <a:t>pajak</a:t>
          </a:r>
          <a:r>
            <a:rPr lang="en-US" sz="1200" kern="1200" dirty="0"/>
            <a:t> </a:t>
          </a:r>
          <a:r>
            <a:rPr lang="en-US" sz="1200" kern="1200" dirty="0" err="1"/>
            <a:t>diajukan</a:t>
          </a:r>
          <a:r>
            <a:rPr lang="en-US" sz="1200" kern="1200" dirty="0"/>
            <a:t> dalam </a:t>
          </a:r>
          <a:r>
            <a:rPr lang="en-US" sz="1200" kern="1200" dirty="0" err="1"/>
            <a:t>jangka</a:t>
          </a:r>
          <a:r>
            <a:rPr lang="en-US" sz="1200" kern="1200" dirty="0"/>
            <a:t> </a:t>
          </a:r>
          <a:r>
            <a:rPr lang="en-US" sz="1200" kern="1200" dirty="0" err="1"/>
            <a:t>waktu</a:t>
          </a:r>
          <a:r>
            <a:rPr lang="en-US" sz="1200" kern="1200" dirty="0"/>
            <a:t> 14 </a:t>
          </a:r>
          <a:r>
            <a:rPr lang="en-US" sz="1200" kern="1200" dirty="0" err="1"/>
            <a:t>hari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pelaksanaan</a:t>
          </a:r>
          <a:r>
            <a:rPr lang="en-US" sz="1200" kern="1200" dirty="0"/>
            <a:t> </a:t>
          </a:r>
          <a:r>
            <a:rPr lang="en-US" sz="1200" kern="1200" dirty="0" err="1"/>
            <a:t>penagihan</a:t>
          </a:r>
          <a:r>
            <a:rPr lang="en-US" sz="1200" kern="1200" dirty="0"/>
            <a:t> &amp; </a:t>
          </a:r>
          <a:r>
            <a:rPr lang="en-US" sz="1200" kern="1200" dirty="0" err="1"/>
            <a:t>mengajukan</a:t>
          </a:r>
          <a:r>
            <a:rPr lang="en-US" sz="1200" kern="1200" dirty="0"/>
            <a:t> </a:t>
          </a:r>
          <a:r>
            <a:rPr lang="en-US" sz="1200" kern="1200" dirty="0" err="1"/>
            <a:t>gugatan</a:t>
          </a:r>
          <a:r>
            <a:rPr lang="en-US" sz="1200" kern="1200" dirty="0"/>
            <a:t> </a:t>
          </a:r>
          <a:r>
            <a:rPr lang="en-US" sz="1200" kern="1200" dirty="0" err="1"/>
            <a:t>terhadap</a:t>
          </a:r>
          <a:r>
            <a:rPr lang="en-US" sz="1200" kern="1200" dirty="0"/>
            <a:t> </a:t>
          </a:r>
          <a:r>
            <a:rPr lang="en-US" sz="1200" kern="1200" dirty="0" err="1"/>
            <a:t>keputusan</a:t>
          </a:r>
          <a:r>
            <a:rPr lang="en-US" sz="1200" kern="1200" dirty="0"/>
            <a:t> </a:t>
          </a:r>
          <a:r>
            <a:rPr lang="en-US" sz="1200" kern="1200" dirty="0" err="1"/>
            <a:t>selain</a:t>
          </a:r>
          <a:r>
            <a:rPr lang="en-US" sz="1200" kern="1200" dirty="0"/>
            <a:t> </a:t>
          </a:r>
          <a:r>
            <a:rPr lang="en-US" sz="1200" kern="1200" dirty="0" err="1"/>
            <a:t>gugatan</a:t>
          </a:r>
          <a:r>
            <a:rPr lang="en-US" sz="1200" kern="1200" dirty="0"/>
            <a:t> </a:t>
          </a:r>
          <a:r>
            <a:rPr lang="en-US" sz="1200" kern="1200" dirty="0" err="1"/>
            <a:t>diajukan</a:t>
          </a:r>
          <a:r>
            <a:rPr lang="en-US" sz="1200" kern="1200" dirty="0"/>
            <a:t> dalam </a:t>
          </a:r>
          <a:r>
            <a:rPr lang="en-US" sz="1200" kern="1200" dirty="0" err="1"/>
            <a:t>jangka</a:t>
          </a:r>
          <a:r>
            <a:rPr lang="en-US" sz="1200" kern="1200" dirty="0"/>
            <a:t> </a:t>
          </a:r>
          <a:r>
            <a:rPr lang="en-US" sz="1200" kern="1200" dirty="0" err="1"/>
            <a:t>waktu</a:t>
          </a:r>
          <a:r>
            <a:rPr lang="en-US" sz="1200" kern="1200" dirty="0"/>
            <a:t> 30 </a:t>
          </a:r>
          <a:r>
            <a:rPr lang="en-US" sz="1200" kern="1200" dirty="0" err="1"/>
            <a:t>hari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diterima</a:t>
          </a:r>
          <a:r>
            <a:rPr lang="en-US" sz="1200" kern="1200" dirty="0"/>
            <a:t> </a:t>
          </a:r>
          <a:r>
            <a:rPr lang="en-US" sz="1200" kern="1200" dirty="0" err="1"/>
            <a:t>keputusan</a:t>
          </a:r>
          <a:r>
            <a:rPr lang="en-US" sz="1200" kern="1200" dirty="0"/>
            <a:t> yang </a:t>
          </a:r>
          <a:r>
            <a:rPr lang="en-US" sz="1200" kern="1200" dirty="0" err="1"/>
            <a:t>digugat</a:t>
          </a:r>
          <a:endParaRPr lang="en-US" sz="1200" kern="1200" dirty="0"/>
        </a:p>
      </dsp:txBody>
      <dsp:txXfrm rot="-5400000">
        <a:off x="1029841" y="47152"/>
        <a:ext cx="6213673" cy="862917"/>
      </dsp:txXfrm>
    </dsp:sp>
    <dsp:sp modelId="{1166E8C3-80B8-4905-8C4E-8612E5BFEBE7}">
      <dsp:nvSpPr>
        <dsp:cNvPr id="0" name=""/>
        <dsp:cNvSpPr/>
      </dsp:nvSpPr>
      <dsp:spPr>
        <a:xfrm rot="5400000">
          <a:off x="-220680" y="1496441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Surat </a:t>
          </a:r>
          <a:r>
            <a:rPr lang="en-US" sz="1500" kern="1200" dirty="0" err="1"/>
            <a:t>Gugatan</a:t>
          </a:r>
          <a:endParaRPr lang="en-US" sz="1500" kern="1200" dirty="0"/>
        </a:p>
      </dsp:txBody>
      <dsp:txXfrm rot="-5400000">
        <a:off x="1" y="1790682"/>
        <a:ext cx="1029841" cy="441360"/>
      </dsp:txXfrm>
    </dsp:sp>
    <dsp:sp modelId="{72C8493C-8FA6-458F-81CD-5EE1BAD39183}">
      <dsp:nvSpPr>
        <dsp:cNvPr id="0" name=""/>
        <dsp:cNvSpPr/>
      </dsp:nvSpPr>
      <dsp:spPr>
        <a:xfrm rot="5400000">
          <a:off x="3681878" y="-1376275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1 (</a:t>
          </a:r>
          <a:r>
            <a:rPr lang="en-US" sz="1200" kern="1200" dirty="0" err="1"/>
            <a:t>satu</a:t>
          </a:r>
          <a:r>
            <a:rPr lang="en-US" sz="1200" kern="1200" dirty="0"/>
            <a:t>) </a:t>
          </a:r>
          <a:r>
            <a:rPr lang="en-US" sz="1200" kern="1200" dirty="0" err="1"/>
            <a:t>pelaksanaan</a:t>
          </a:r>
          <a:r>
            <a:rPr lang="en-US" sz="1200" kern="1200" dirty="0"/>
            <a:t> </a:t>
          </a:r>
          <a:r>
            <a:rPr lang="en-US" sz="1200" kern="1200" dirty="0" err="1"/>
            <a:t>penagihan</a:t>
          </a:r>
          <a:r>
            <a:rPr lang="en-US" sz="1200" kern="1200" dirty="0"/>
            <a:t> </a:t>
          </a:r>
          <a:r>
            <a:rPr lang="en-US" sz="1200" kern="1200" dirty="0" err="1"/>
            <a:t>atau</a:t>
          </a:r>
          <a:r>
            <a:rPr lang="en-US" sz="1200" kern="1200" dirty="0"/>
            <a:t> 1 (</a:t>
          </a:r>
          <a:r>
            <a:rPr lang="en-US" sz="1200" kern="1200" dirty="0" err="1"/>
            <a:t>satu</a:t>
          </a:r>
          <a:r>
            <a:rPr lang="en-US" sz="1200" kern="1200" dirty="0"/>
            <a:t>) </a:t>
          </a:r>
          <a:r>
            <a:rPr lang="en-US" sz="1200" kern="1200" dirty="0" err="1"/>
            <a:t>keputusan</a:t>
          </a:r>
          <a:r>
            <a:rPr lang="en-US" sz="1200" kern="1200" dirty="0"/>
            <a:t> </a:t>
          </a:r>
          <a:r>
            <a:rPr lang="en-US" sz="1200" kern="1200" dirty="0" err="1"/>
            <a:t>diajukan</a:t>
          </a:r>
          <a:r>
            <a:rPr lang="en-US" sz="1200" kern="1200" dirty="0"/>
            <a:t> 1 (</a:t>
          </a:r>
          <a:r>
            <a:rPr lang="en-US" sz="1200" kern="1200" dirty="0" err="1"/>
            <a:t>satu</a:t>
          </a:r>
          <a:r>
            <a:rPr lang="en-US" sz="1200" kern="1200" dirty="0"/>
            <a:t>) </a:t>
          </a:r>
          <a:r>
            <a:rPr lang="en-US" sz="1200" kern="1200" dirty="0" err="1"/>
            <a:t>surat</a:t>
          </a:r>
          <a:r>
            <a:rPr lang="en-US" sz="1200" kern="1200" dirty="0"/>
            <a:t> </a:t>
          </a:r>
          <a:r>
            <a:rPr lang="en-US" sz="1200" kern="1200" dirty="0" err="1"/>
            <a:t>gugatan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Diajukan</a:t>
          </a:r>
          <a:r>
            <a:rPr lang="en-US" sz="1200" kern="1200" dirty="0"/>
            <a:t> </a:t>
          </a:r>
          <a:r>
            <a:rPr lang="en-US" sz="1200" kern="1200" dirty="0" err="1"/>
            <a:t>dengan</a:t>
          </a:r>
          <a:r>
            <a:rPr lang="en-US" sz="1200" kern="1200" dirty="0"/>
            <a:t> </a:t>
          </a:r>
          <a:r>
            <a:rPr lang="en-US" sz="1200" kern="1200" dirty="0" err="1"/>
            <a:t>disertai</a:t>
          </a:r>
          <a:r>
            <a:rPr lang="en-US" sz="1200" kern="1200" dirty="0"/>
            <a:t> </a:t>
          </a:r>
          <a:r>
            <a:rPr lang="en-US" sz="1200" kern="1200" dirty="0" err="1"/>
            <a:t>alasan-alasan</a:t>
          </a:r>
          <a:r>
            <a:rPr lang="en-US" sz="1200" kern="1200" dirty="0"/>
            <a:t> yang </a:t>
          </a:r>
          <a:r>
            <a:rPr lang="en-US" sz="1200" kern="1200" dirty="0" err="1"/>
            <a:t>jelas</a:t>
          </a:r>
          <a:r>
            <a:rPr lang="en-US" sz="1200" kern="1200" dirty="0"/>
            <a:t>, </a:t>
          </a:r>
          <a:r>
            <a:rPr lang="en-US" sz="1200" kern="1200" dirty="0" err="1"/>
            <a:t>mencantumkan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terima</a:t>
          </a:r>
          <a:r>
            <a:rPr lang="en-US" sz="1200" kern="1200" dirty="0"/>
            <a:t>, </a:t>
          </a:r>
          <a:r>
            <a:rPr lang="en-US" sz="1200" kern="1200" dirty="0" err="1"/>
            <a:t>pelaksanaan</a:t>
          </a:r>
          <a:r>
            <a:rPr lang="en-US" sz="1200" kern="1200" dirty="0"/>
            <a:t> </a:t>
          </a:r>
          <a:r>
            <a:rPr lang="en-US" sz="1200" kern="1200" dirty="0" err="1"/>
            <a:t>penagihan</a:t>
          </a:r>
          <a:r>
            <a:rPr lang="en-US" sz="1200" kern="1200" dirty="0"/>
            <a:t>, </a:t>
          </a:r>
          <a:r>
            <a:rPr lang="en-US" sz="1200" kern="1200" dirty="0" err="1"/>
            <a:t>atau</a:t>
          </a:r>
          <a:r>
            <a:rPr lang="en-US" sz="1200" kern="1200" dirty="0"/>
            <a:t> </a:t>
          </a:r>
          <a:r>
            <a:rPr lang="en-US" sz="1200" kern="1200" dirty="0" err="1"/>
            <a:t>keputusan</a:t>
          </a:r>
          <a:r>
            <a:rPr lang="en-US" sz="1200" kern="1200" dirty="0"/>
            <a:t> yang </a:t>
          </a:r>
          <a:r>
            <a:rPr lang="en-US" sz="1200" kern="1200" dirty="0" err="1"/>
            <a:t>digugat</a:t>
          </a:r>
          <a:r>
            <a:rPr lang="en-US" sz="1200" kern="1200" dirty="0"/>
            <a:t> </a:t>
          </a:r>
          <a:r>
            <a:rPr lang="en-US" sz="1200" kern="1200" dirty="0" err="1"/>
            <a:t>dan</a:t>
          </a:r>
          <a:r>
            <a:rPr lang="en-US" sz="1200" kern="1200" dirty="0"/>
            <a:t> </a:t>
          </a:r>
          <a:r>
            <a:rPr lang="en-US" sz="1200" kern="1200" dirty="0" err="1"/>
            <a:t>dilampiri</a:t>
          </a:r>
          <a:r>
            <a:rPr lang="en-US" sz="1200" kern="1200" dirty="0"/>
            <a:t> Salinan </a:t>
          </a:r>
          <a:r>
            <a:rPr lang="en-US" sz="1200" kern="1200" dirty="0" err="1"/>
            <a:t>dokumen</a:t>
          </a:r>
          <a:r>
            <a:rPr lang="en-US" sz="1200" kern="1200" dirty="0"/>
            <a:t> yang </a:t>
          </a:r>
          <a:r>
            <a:rPr lang="en-US" sz="1200" kern="1200" dirty="0" err="1"/>
            <a:t>digugat</a:t>
          </a:r>
          <a:endParaRPr lang="en-US" sz="1200" kern="1200" dirty="0"/>
        </a:p>
      </dsp:txBody>
      <dsp:txXfrm rot="-5400000">
        <a:off x="1029841" y="1322444"/>
        <a:ext cx="6213673" cy="862917"/>
      </dsp:txXfrm>
    </dsp:sp>
    <dsp:sp modelId="{45320C0B-ACBD-49AE-816C-A56E5BD59A8C}">
      <dsp:nvSpPr>
        <dsp:cNvPr id="0" name=""/>
        <dsp:cNvSpPr/>
      </dsp:nvSpPr>
      <dsp:spPr>
        <a:xfrm rot="5400000">
          <a:off x="-220680" y="2771733"/>
          <a:ext cx="1471201" cy="1029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Pencabutan</a:t>
          </a:r>
          <a:r>
            <a:rPr lang="en-US" sz="1500" kern="1200" dirty="0"/>
            <a:t> </a:t>
          </a:r>
          <a:r>
            <a:rPr lang="en-US" sz="1500" kern="1200" dirty="0" err="1"/>
            <a:t>Gugatan</a:t>
          </a:r>
          <a:endParaRPr lang="en-US" sz="1500" kern="1200" dirty="0"/>
        </a:p>
      </dsp:txBody>
      <dsp:txXfrm rot="-5400000">
        <a:off x="1" y="3065974"/>
        <a:ext cx="1029841" cy="441360"/>
      </dsp:txXfrm>
    </dsp:sp>
    <dsp:sp modelId="{AF1802E5-B547-4C01-A3AC-9FC6FD2B9A09}">
      <dsp:nvSpPr>
        <dsp:cNvPr id="0" name=""/>
        <dsp:cNvSpPr/>
      </dsp:nvSpPr>
      <dsp:spPr>
        <a:xfrm rot="5400000">
          <a:off x="3681878" y="-100984"/>
          <a:ext cx="956281" cy="62603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Penetapan</a:t>
          </a:r>
          <a:r>
            <a:rPr lang="en-US" sz="1200" kern="1200" dirty="0"/>
            <a:t> </a:t>
          </a:r>
          <a:r>
            <a:rPr lang="en-US" sz="1200" kern="1200" dirty="0" err="1"/>
            <a:t>ketua</a:t>
          </a:r>
          <a:r>
            <a:rPr lang="en-US" sz="1200" kern="1200" dirty="0"/>
            <a:t> dalam </a:t>
          </a:r>
          <a:r>
            <a:rPr lang="en-US" sz="1200" kern="1200" dirty="0" err="1"/>
            <a:t>hal</a:t>
          </a:r>
          <a:r>
            <a:rPr lang="en-US" sz="1200" kern="1200" dirty="0"/>
            <a:t> </a:t>
          </a:r>
          <a:r>
            <a:rPr lang="en-US" sz="1200" kern="1200" dirty="0" err="1"/>
            <a:t>surat</a:t>
          </a:r>
          <a:r>
            <a:rPr lang="en-US" sz="1200" kern="1200" dirty="0"/>
            <a:t> </a:t>
          </a:r>
          <a:r>
            <a:rPr lang="en-US" sz="1200" kern="1200" dirty="0" err="1"/>
            <a:t>pernyataan</a:t>
          </a:r>
          <a:r>
            <a:rPr lang="en-US" sz="1200" kern="1200" dirty="0"/>
            <a:t> </a:t>
          </a:r>
          <a:r>
            <a:rPr lang="en-US" sz="1200" kern="1200" dirty="0" err="1"/>
            <a:t>pencabutan</a:t>
          </a:r>
          <a:r>
            <a:rPr lang="en-US" sz="1200" kern="1200" dirty="0"/>
            <a:t> </a:t>
          </a:r>
          <a:r>
            <a:rPr lang="en-US" sz="1200" kern="1200" dirty="0" err="1"/>
            <a:t>diajukan</a:t>
          </a:r>
          <a:r>
            <a:rPr lang="en-US" sz="1200" kern="1200" dirty="0"/>
            <a:t> </a:t>
          </a:r>
          <a:r>
            <a:rPr lang="en-US" sz="1200" kern="1200" dirty="0" err="1"/>
            <a:t>sebelum</a:t>
          </a:r>
          <a:r>
            <a:rPr lang="en-US" sz="1200" kern="1200" dirty="0"/>
            <a:t> </a:t>
          </a:r>
          <a:r>
            <a:rPr lang="en-US" sz="1200" kern="1200" dirty="0" err="1"/>
            <a:t>sidang</a:t>
          </a:r>
          <a:r>
            <a:rPr lang="en-US" sz="1200" kern="1200" dirty="0"/>
            <a:t> </a:t>
          </a:r>
          <a:r>
            <a:rPr lang="en-US" sz="1200" kern="1200" dirty="0" err="1"/>
            <a:t>dilaksanakan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Putusan</a:t>
          </a:r>
          <a:r>
            <a:rPr lang="en-US" sz="1200" kern="1200" dirty="0"/>
            <a:t> </a:t>
          </a:r>
          <a:r>
            <a:rPr lang="en-US" sz="1200" kern="1200" dirty="0" err="1"/>
            <a:t>Majelis</a:t>
          </a:r>
          <a:r>
            <a:rPr lang="en-US" sz="1200" kern="1200" dirty="0"/>
            <a:t>/Hakim Tunggal </a:t>
          </a:r>
          <a:r>
            <a:rPr lang="en-US" sz="1200" kern="1200" dirty="0" err="1"/>
            <a:t>melalui</a:t>
          </a:r>
          <a:r>
            <a:rPr lang="en-US" sz="1200" kern="1200" dirty="0"/>
            <a:t> </a:t>
          </a:r>
          <a:r>
            <a:rPr lang="en-US" sz="1200" kern="1200" dirty="0" err="1"/>
            <a:t>pemeriksaan</a:t>
          </a:r>
          <a:r>
            <a:rPr lang="en-US" sz="1200" kern="1200" dirty="0"/>
            <a:t> dalam </a:t>
          </a:r>
          <a:r>
            <a:rPr lang="en-US" sz="1200" kern="1200" dirty="0" err="1"/>
            <a:t>hal</a:t>
          </a:r>
          <a:r>
            <a:rPr lang="en-US" sz="1200" kern="1200" dirty="0"/>
            <a:t> </a:t>
          </a:r>
          <a:r>
            <a:rPr lang="en-US" sz="1200" kern="1200" dirty="0" err="1"/>
            <a:t>surat</a:t>
          </a:r>
          <a:r>
            <a:rPr lang="en-US" sz="1200" kern="1200" dirty="0"/>
            <a:t> </a:t>
          </a:r>
          <a:r>
            <a:rPr lang="en-US" sz="1200" kern="1200" dirty="0" err="1"/>
            <a:t>pernyataan</a:t>
          </a:r>
          <a:r>
            <a:rPr lang="en-US" sz="1200" kern="1200" dirty="0"/>
            <a:t> </a:t>
          </a:r>
          <a:r>
            <a:rPr lang="en-US" sz="1200" kern="1200" dirty="0" err="1"/>
            <a:t>pencabutan</a:t>
          </a:r>
          <a:r>
            <a:rPr lang="en-US" sz="1200" kern="1200" dirty="0"/>
            <a:t> </a:t>
          </a:r>
          <a:r>
            <a:rPr lang="en-US" sz="1200" kern="1200" dirty="0" err="1"/>
            <a:t>diajukan</a:t>
          </a:r>
          <a:r>
            <a:rPr lang="en-US" sz="1200" kern="1200" dirty="0"/>
            <a:t> dalam siding </a:t>
          </a:r>
          <a:r>
            <a:rPr lang="en-US" sz="1200" kern="1200" dirty="0" err="1"/>
            <a:t>atas</a:t>
          </a:r>
          <a:r>
            <a:rPr lang="en-US" sz="1200" kern="1200" dirty="0"/>
            <a:t> </a:t>
          </a:r>
          <a:r>
            <a:rPr lang="en-US" sz="1200" kern="1200" dirty="0" err="1"/>
            <a:t>persetujuan</a:t>
          </a:r>
          <a:r>
            <a:rPr lang="en-US" sz="1200" kern="1200" dirty="0"/>
            <a:t> </a:t>
          </a:r>
          <a:r>
            <a:rPr lang="en-US" sz="1200" kern="1200" dirty="0" err="1"/>
            <a:t>tergugat</a:t>
          </a:r>
          <a:r>
            <a:rPr lang="en-US" sz="1200" kern="1200" dirty="0"/>
            <a:t>.</a:t>
          </a:r>
        </a:p>
      </dsp:txBody>
      <dsp:txXfrm rot="-5400000">
        <a:off x="1029841" y="2597735"/>
        <a:ext cx="6213673" cy="8629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26ED6-41C1-4555-9D77-6909454C73FA}">
      <dsp:nvSpPr>
        <dsp:cNvPr id="0" name=""/>
        <dsp:cNvSpPr/>
      </dsp:nvSpPr>
      <dsp:spPr>
        <a:xfrm>
          <a:off x="6407" y="706326"/>
          <a:ext cx="1915100" cy="261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Pengadilan</a:t>
          </a:r>
          <a:r>
            <a:rPr lang="en-US" sz="1200" kern="1200" dirty="0"/>
            <a:t> </a:t>
          </a:r>
          <a:r>
            <a:rPr lang="en-US" sz="1200" kern="1200" dirty="0" err="1"/>
            <a:t>Pajak</a:t>
          </a:r>
          <a:r>
            <a:rPr lang="en-US" sz="1200" kern="1200" dirty="0"/>
            <a:t> </a:t>
          </a:r>
          <a:r>
            <a:rPr lang="en-US" sz="1200" kern="1200" dirty="0" err="1"/>
            <a:t>meminta</a:t>
          </a:r>
          <a:r>
            <a:rPr lang="en-US" sz="1200" kern="1200" dirty="0"/>
            <a:t> </a:t>
          </a:r>
          <a:r>
            <a:rPr lang="en-US" sz="1200" kern="1200" dirty="0" err="1"/>
            <a:t>kepada</a:t>
          </a:r>
          <a:r>
            <a:rPr lang="en-US" sz="1200" kern="1200" dirty="0"/>
            <a:t> </a:t>
          </a:r>
          <a:r>
            <a:rPr lang="en-US" sz="1200" kern="1200" dirty="0" err="1"/>
            <a:t>terbanding</a:t>
          </a:r>
          <a:r>
            <a:rPr lang="en-US" sz="1200" kern="1200" dirty="0"/>
            <a:t> </a:t>
          </a:r>
          <a:r>
            <a:rPr lang="en-US" sz="1200" kern="1200" dirty="0" err="1"/>
            <a:t>atau</a:t>
          </a:r>
          <a:r>
            <a:rPr lang="en-US" sz="1200" kern="1200" dirty="0"/>
            <a:t> </a:t>
          </a:r>
          <a:r>
            <a:rPr lang="en-US" sz="1200" kern="1200" dirty="0" err="1"/>
            <a:t>tergugat</a:t>
          </a:r>
          <a:r>
            <a:rPr lang="en-US" sz="1200" kern="1200" dirty="0"/>
            <a:t> 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1. Surat </a:t>
          </a:r>
          <a:r>
            <a:rPr lang="en-US" sz="1200" kern="1200" dirty="0" err="1"/>
            <a:t>Uraian</a:t>
          </a:r>
          <a:r>
            <a:rPr lang="en-US" sz="1200" kern="1200" dirty="0"/>
            <a:t> Banding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2. Surat </a:t>
          </a:r>
          <a:r>
            <a:rPr lang="en-US" sz="1200" kern="1200" dirty="0" err="1"/>
            <a:t>Tanggapan</a:t>
          </a:r>
          <a:r>
            <a:rPr lang="en-US" sz="1200" kern="1200" dirty="0"/>
            <a:t> </a:t>
          </a:r>
          <a:r>
            <a:rPr lang="en-US" sz="1200" kern="1200" dirty="0" err="1"/>
            <a:t>atas</a:t>
          </a:r>
          <a:r>
            <a:rPr lang="en-US" sz="1200" kern="1200" dirty="0"/>
            <a:t> Surat Banding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3. Surat </a:t>
          </a:r>
          <a:r>
            <a:rPr lang="en-US" sz="1200" kern="1200" dirty="0" err="1"/>
            <a:t>Gugatan</a:t>
          </a:r>
          <a:endParaRPr lang="en-US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Jangka</a:t>
          </a:r>
          <a:r>
            <a:rPr lang="en-US" sz="1200" kern="1200" dirty="0"/>
            <a:t> </a:t>
          </a:r>
          <a:r>
            <a:rPr lang="en-US" sz="1200" kern="1200" dirty="0" err="1"/>
            <a:t>waktu</a:t>
          </a:r>
          <a:r>
            <a:rPr lang="en-US" sz="1200" kern="1200" dirty="0"/>
            <a:t> 14 </a:t>
          </a:r>
          <a:r>
            <a:rPr lang="en-US" sz="1200" kern="1200" dirty="0" err="1"/>
            <a:t>hari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diterima</a:t>
          </a:r>
          <a:r>
            <a:rPr lang="en-US" sz="1200" kern="1200" dirty="0"/>
            <a:t> Surat Banding </a:t>
          </a:r>
          <a:r>
            <a:rPr lang="en-US" sz="1200" kern="1200" dirty="0" err="1"/>
            <a:t>atau</a:t>
          </a:r>
          <a:r>
            <a:rPr lang="en-US" sz="1200" kern="1200" dirty="0"/>
            <a:t> Surat </a:t>
          </a:r>
          <a:r>
            <a:rPr lang="en-US" sz="1200" kern="1200" dirty="0" err="1"/>
            <a:t>Gugatan</a:t>
          </a:r>
          <a:endParaRPr lang="en-US" sz="1200" kern="1200" dirty="0"/>
        </a:p>
      </dsp:txBody>
      <dsp:txXfrm>
        <a:off x="62498" y="762417"/>
        <a:ext cx="1802918" cy="2497890"/>
      </dsp:txXfrm>
    </dsp:sp>
    <dsp:sp modelId="{DFC1759F-F7E0-4445-ACF3-68DBC11192F5}">
      <dsp:nvSpPr>
        <dsp:cNvPr id="0" name=""/>
        <dsp:cNvSpPr/>
      </dsp:nvSpPr>
      <dsp:spPr>
        <a:xfrm>
          <a:off x="211301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113018" y="1868879"/>
        <a:ext cx="284201" cy="284966"/>
      </dsp:txXfrm>
    </dsp:sp>
    <dsp:sp modelId="{88162760-031A-443F-9AC9-CF5772FE0F17}">
      <dsp:nvSpPr>
        <dsp:cNvPr id="0" name=""/>
        <dsp:cNvSpPr/>
      </dsp:nvSpPr>
      <dsp:spPr>
        <a:xfrm>
          <a:off x="2687548" y="706326"/>
          <a:ext cx="1915100" cy="261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Terbanding</a:t>
          </a:r>
          <a:r>
            <a:rPr lang="en-US" sz="1200" kern="1200" dirty="0"/>
            <a:t> </a:t>
          </a:r>
          <a:r>
            <a:rPr lang="en-US" sz="1200" kern="1200" dirty="0" err="1"/>
            <a:t>atau</a:t>
          </a:r>
          <a:r>
            <a:rPr lang="en-US" sz="1200" kern="1200" dirty="0"/>
            <a:t> </a:t>
          </a:r>
          <a:r>
            <a:rPr lang="en-US" sz="1200" kern="1200" dirty="0" err="1"/>
            <a:t>tergugat</a:t>
          </a:r>
          <a:r>
            <a:rPr lang="en-US" sz="1200" kern="1200" dirty="0"/>
            <a:t> </a:t>
          </a:r>
          <a:r>
            <a:rPr lang="en-US" sz="1200" kern="1200" dirty="0" err="1"/>
            <a:t>menyerahkan</a:t>
          </a:r>
          <a:r>
            <a:rPr lang="en-US" sz="1200" kern="1200" dirty="0"/>
            <a:t> 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1. Surat </a:t>
          </a:r>
          <a:r>
            <a:rPr lang="en-US" sz="1200" kern="1200" dirty="0" err="1"/>
            <a:t>Uraian</a:t>
          </a:r>
          <a:r>
            <a:rPr lang="en-US" sz="1200" kern="1200" dirty="0"/>
            <a:t> Banding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2. Surat </a:t>
          </a:r>
          <a:r>
            <a:rPr lang="en-US" sz="1200" kern="1200" dirty="0" err="1"/>
            <a:t>Tanggapan</a:t>
          </a:r>
          <a:endParaRPr lang="en-US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Jangka</a:t>
          </a:r>
          <a:r>
            <a:rPr lang="en-US" sz="1200" kern="1200" dirty="0"/>
            <a:t> </a:t>
          </a:r>
          <a:r>
            <a:rPr lang="en-US" sz="1200" kern="1200" dirty="0" err="1"/>
            <a:t>Waktu</a:t>
          </a:r>
          <a:r>
            <a:rPr lang="en-US" sz="1200" kern="1200" dirty="0"/>
            <a:t> 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1. 3 </a:t>
          </a:r>
          <a:r>
            <a:rPr lang="en-US" sz="1200" kern="1200" dirty="0" err="1"/>
            <a:t>bulan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dikirim</a:t>
          </a:r>
          <a:r>
            <a:rPr lang="en-US" sz="1200" kern="1200" dirty="0"/>
            <a:t> </a:t>
          </a:r>
          <a:r>
            <a:rPr lang="en-US" sz="1200" kern="1200" dirty="0" err="1"/>
            <a:t>permintaan</a:t>
          </a:r>
          <a:r>
            <a:rPr lang="en-US" sz="1200" kern="1200" dirty="0"/>
            <a:t> Surat </a:t>
          </a:r>
          <a:r>
            <a:rPr lang="en-US" sz="1200" kern="1200" dirty="0" err="1"/>
            <a:t>Uraian</a:t>
          </a:r>
          <a:r>
            <a:rPr lang="en-US" sz="1200" kern="1200" dirty="0"/>
            <a:t> Banding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2. 1 </a:t>
          </a:r>
          <a:r>
            <a:rPr lang="en-US" sz="1200" kern="1200" dirty="0" err="1"/>
            <a:t>bulan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dikirim</a:t>
          </a:r>
          <a:r>
            <a:rPr lang="en-US" sz="1200" kern="1200" dirty="0"/>
            <a:t> </a:t>
          </a:r>
          <a:r>
            <a:rPr lang="en-US" sz="1200" kern="1200" dirty="0" err="1"/>
            <a:t>permintaan</a:t>
          </a:r>
          <a:r>
            <a:rPr lang="en-US" sz="1200" kern="1200" dirty="0"/>
            <a:t> Surat </a:t>
          </a:r>
          <a:r>
            <a:rPr lang="en-US" sz="1200" kern="1200" dirty="0" err="1"/>
            <a:t>Tanggapan</a:t>
          </a:r>
          <a:endParaRPr lang="en-US" sz="1200" kern="1200" dirty="0"/>
        </a:p>
      </dsp:txBody>
      <dsp:txXfrm>
        <a:off x="2743639" y="762417"/>
        <a:ext cx="1802918" cy="2497890"/>
      </dsp:txXfrm>
    </dsp:sp>
    <dsp:sp modelId="{DBC4A1DA-B1D2-4FEB-B02B-53B4E6889003}">
      <dsp:nvSpPr>
        <dsp:cNvPr id="0" name=""/>
        <dsp:cNvSpPr/>
      </dsp:nvSpPr>
      <dsp:spPr>
        <a:xfrm>
          <a:off x="4794158" y="1773890"/>
          <a:ext cx="406001" cy="474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94158" y="1868879"/>
        <a:ext cx="284201" cy="284966"/>
      </dsp:txXfrm>
    </dsp:sp>
    <dsp:sp modelId="{C3E9013F-47FB-4A2B-9B0E-CF8CFF9B284A}">
      <dsp:nvSpPr>
        <dsp:cNvPr id="0" name=""/>
        <dsp:cNvSpPr/>
      </dsp:nvSpPr>
      <dsp:spPr>
        <a:xfrm>
          <a:off x="5368689" y="706326"/>
          <a:ext cx="1915100" cy="261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Pemohon</a:t>
          </a:r>
          <a:r>
            <a:rPr lang="en-US" sz="1200" kern="1200" dirty="0"/>
            <a:t> Banding </a:t>
          </a:r>
          <a:r>
            <a:rPr lang="en-US" sz="1200" kern="1200" dirty="0" err="1"/>
            <a:t>atau</a:t>
          </a:r>
          <a:r>
            <a:rPr lang="en-US" sz="1200" kern="1200" dirty="0"/>
            <a:t> </a:t>
          </a:r>
          <a:r>
            <a:rPr lang="en-US" sz="1200" kern="1200" dirty="0" err="1"/>
            <a:t>penggugat</a:t>
          </a:r>
          <a:r>
            <a:rPr lang="en-US" sz="1200" kern="1200" dirty="0"/>
            <a:t> </a:t>
          </a:r>
          <a:r>
            <a:rPr lang="en-US" sz="1200" kern="1200" dirty="0" err="1"/>
            <a:t>dapat</a:t>
          </a:r>
          <a:r>
            <a:rPr lang="en-US" sz="1200" kern="1200" dirty="0"/>
            <a:t> </a:t>
          </a:r>
          <a:r>
            <a:rPr lang="en-US" sz="1200" kern="1200" dirty="0" err="1"/>
            <a:t>menyerahkan</a:t>
          </a:r>
          <a:r>
            <a:rPr lang="en-US" sz="1200" kern="1200" dirty="0"/>
            <a:t> Surat </a:t>
          </a:r>
          <a:r>
            <a:rPr lang="en-US" sz="1200" kern="1200" dirty="0" err="1"/>
            <a:t>Bantahan</a:t>
          </a:r>
          <a:r>
            <a:rPr lang="en-US" sz="1200" kern="1200" dirty="0"/>
            <a:t> </a:t>
          </a:r>
          <a:r>
            <a:rPr lang="en-US" sz="1200" kern="1200" dirty="0" err="1"/>
            <a:t>kepada</a:t>
          </a:r>
          <a:r>
            <a:rPr lang="en-US" sz="1200" kern="1200" dirty="0"/>
            <a:t> </a:t>
          </a:r>
          <a:r>
            <a:rPr lang="en-US" sz="1200" kern="1200" dirty="0" err="1"/>
            <a:t>Pengadilan</a:t>
          </a:r>
          <a:r>
            <a:rPr lang="en-US" sz="1200" kern="1200" dirty="0"/>
            <a:t> </a:t>
          </a:r>
          <a:r>
            <a:rPr lang="en-US" sz="1200" kern="1200" dirty="0" err="1"/>
            <a:t>Pajak</a:t>
          </a:r>
          <a:r>
            <a:rPr lang="en-US" sz="1200" kern="1200" dirty="0"/>
            <a:t> dalam </a:t>
          </a:r>
          <a:r>
            <a:rPr lang="en-US" sz="1200" kern="1200" dirty="0" err="1"/>
            <a:t>jangka</a:t>
          </a:r>
          <a:r>
            <a:rPr lang="en-US" sz="1200" kern="1200" dirty="0"/>
            <a:t> </a:t>
          </a:r>
          <a:r>
            <a:rPr lang="en-US" sz="1200" kern="1200" dirty="0" err="1"/>
            <a:t>waktu</a:t>
          </a:r>
          <a:r>
            <a:rPr lang="en-US" sz="1200" kern="1200" dirty="0"/>
            <a:t> 30 </a:t>
          </a:r>
          <a:r>
            <a:rPr lang="en-US" sz="1200" kern="1200" dirty="0" err="1"/>
            <a:t>hari</a:t>
          </a:r>
          <a:r>
            <a:rPr lang="en-US" sz="1200" kern="1200" dirty="0"/>
            <a:t> </a:t>
          </a:r>
          <a:r>
            <a:rPr lang="en-US" sz="1200" kern="1200" dirty="0" err="1"/>
            <a:t>sejak</a:t>
          </a:r>
          <a:r>
            <a:rPr lang="en-US" sz="1200" kern="1200" dirty="0"/>
            <a:t> </a:t>
          </a:r>
          <a:r>
            <a:rPr lang="en-US" sz="1200" kern="1200" dirty="0" err="1"/>
            <a:t>tanggal</a:t>
          </a:r>
          <a:r>
            <a:rPr lang="en-US" sz="1200" kern="1200" dirty="0"/>
            <a:t> </a:t>
          </a:r>
          <a:r>
            <a:rPr lang="en-US" sz="1200" kern="1200" dirty="0" err="1"/>
            <a:t>diterima</a:t>
          </a:r>
          <a:r>
            <a:rPr lang="en-US" sz="1200" kern="1200" dirty="0"/>
            <a:t> </a:t>
          </a:r>
          <a:r>
            <a:rPr lang="en-US" sz="1200" kern="1200" dirty="0" err="1"/>
            <a:t>salinan</a:t>
          </a:r>
          <a:r>
            <a:rPr lang="en-US" sz="1200" kern="1200" dirty="0"/>
            <a:t> Surat </a:t>
          </a:r>
          <a:r>
            <a:rPr lang="en-US" sz="1200" kern="1200" dirty="0" err="1"/>
            <a:t>Uraian</a:t>
          </a:r>
          <a:r>
            <a:rPr lang="en-US" sz="1200" kern="1200" dirty="0"/>
            <a:t> Banding </a:t>
          </a:r>
          <a:r>
            <a:rPr lang="en-US" sz="1200" kern="1200" dirty="0" err="1"/>
            <a:t>atau</a:t>
          </a:r>
          <a:r>
            <a:rPr lang="en-US" sz="1200" kern="1200" dirty="0"/>
            <a:t> Surat </a:t>
          </a:r>
          <a:r>
            <a:rPr lang="en-US" sz="1200" kern="1200" dirty="0" err="1"/>
            <a:t>Tanggapan</a:t>
          </a:r>
          <a:r>
            <a:rPr lang="en-US" sz="1200" kern="1200" dirty="0"/>
            <a:t> </a:t>
          </a:r>
        </a:p>
      </dsp:txBody>
      <dsp:txXfrm>
        <a:off x="5424780" y="762417"/>
        <a:ext cx="1802918" cy="2497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905506"/>
            <a:ext cx="719261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Pertemuan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</a:p>
          <a:p>
            <a:pPr algn="ctr"/>
            <a:r>
              <a:rPr lang="en-ID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PENGADILAN PAJAK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gugatan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693301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0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dirty="0"/>
              <a:t>Persiapan persidangan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78468"/>
              </p:ext>
            </p:extLst>
          </p:nvPr>
        </p:nvGraphicFramePr>
        <p:xfrm>
          <a:off x="767953" y="2084832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3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Persiapan persidangan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362659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1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BIASA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104806"/>
              </p:ext>
            </p:extLst>
          </p:nvPr>
        </p:nvGraphicFramePr>
        <p:xfrm>
          <a:off x="501556" y="2047165"/>
          <a:ext cx="8117006" cy="443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3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smtClean="0"/>
              <a:t>BIASA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/>
              <a:t>persidangan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ditetapkan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terbanding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, </a:t>
            </a:r>
            <a:r>
              <a:rPr lang="en-US" dirty="0" err="1"/>
              <a:t>sekalipun</a:t>
            </a:r>
            <a:r>
              <a:rPr lang="en-US" dirty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patut</a:t>
            </a:r>
            <a:r>
              <a:rPr lang="en-US" dirty="0"/>
              <a:t>, </a:t>
            </a:r>
            <a:r>
              <a:rPr lang="en-US" dirty="0" err="1"/>
              <a:t>persidangan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dihadiri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terbanding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tergugat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dihadiri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terbanding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tergugat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7" y="1910688"/>
            <a:ext cx="8096534" cy="4398673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sv-SE" dirty="0"/>
              <a:t>Pemeriksaan dengan acara cepat dilakukan oleh Majelis atau </a:t>
            </a:r>
            <a:r>
              <a:rPr lang="sv-SE" dirty="0" smtClean="0"/>
              <a:t>Hakim Tunggal</a:t>
            </a:r>
          </a:p>
          <a:p>
            <a:pPr>
              <a:buFont typeface="Arial" pitchFamily="34" charset="0"/>
              <a:buChar char="•"/>
            </a:pPr>
            <a:r>
              <a:rPr lang="sv-SE" dirty="0"/>
              <a:t> Pemeriksaan dengan acara cepat dilakukan terhadap: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/>
              <a:t>Sengketa </a:t>
            </a:r>
            <a:r>
              <a:rPr lang="sv-SE" dirty="0"/>
              <a:t>Pajak </a:t>
            </a:r>
            <a:r>
              <a:rPr lang="sv-SE" dirty="0" smtClean="0"/>
              <a:t>tertentu;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/>
              <a:t>Gugatan </a:t>
            </a:r>
            <a:r>
              <a:rPr lang="sv-SE" dirty="0"/>
              <a:t>yang tidak diputus dalam jangka waktu </a:t>
            </a:r>
            <a:r>
              <a:rPr lang="sv-SE" dirty="0" smtClean="0"/>
              <a:t>sebagaimana dimaksud dalam Pasal </a:t>
            </a:r>
            <a:r>
              <a:rPr lang="sv-SE" dirty="0"/>
              <a:t>81 ayat (2</a:t>
            </a:r>
            <a:r>
              <a:rPr lang="sv-SE" dirty="0" smtClean="0"/>
              <a:t>);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/>
              <a:t>tidak </a:t>
            </a:r>
            <a:r>
              <a:rPr lang="sv-SE" dirty="0"/>
              <a:t>dipenuhinya salah satu ketentuan sebagaimana </a:t>
            </a:r>
            <a:r>
              <a:rPr lang="sv-SE" dirty="0" smtClean="0"/>
              <a:t>dimaksud dalam </a:t>
            </a:r>
            <a:r>
              <a:rPr lang="sv-SE" dirty="0"/>
              <a:t>Pasal 84 ayat (1) atau kesalahan tulis </a:t>
            </a:r>
            <a:r>
              <a:rPr lang="sv-SE" dirty="0" smtClean="0"/>
              <a:t>dan/atau kesalahan </a:t>
            </a:r>
            <a:r>
              <a:rPr lang="sv-SE" dirty="0"/>
              <a:t>hitung, dalam putusan Pengadilan </a:t>
            </a:r>
            <a:r>
              <a:rPr lang="sv-SE" dirty="0" smtClean="0"/>
              <a:t>Pajak;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/>
              <a:t>sengketa </a:t>
            </a:r>
            <a:r>
              <a:rPr lang="sv-SE" dirty="0"/>
              <a:t>yang berdasarkan pertimbangan hukum </a:t>
            </a:r>
            <a:r>
              <a:rPr lang="sv-SE" dirty="0" smtClean="0"/>
              <a:t>bukan merupakan </a:t>
            </a:r>
            <a:r>
              <a:rPr lang="sv-SE" dirty="0"/>
              <a:t>wewenang Pengadilan Pajak</a:t>
            </a:r>
            <a:r>
              <a:rPr lang="sv-SE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v-SE" dirty="0"/>
              <a:t> Pemeriksaan dengan acara cepat terhadap Sengketa </a:t>
            </a:r>
            <a:r>
              <a:rPr lang="sv-SE" dirty="0" smtClean="0"/>
              <a:t>Pajak dilakukan </a:t>
            </a:r>
            <a:r>
              <a:rPr lang="sv-SE" dirty="0"/>
              <a:t>tanpa </a:t>
            </a:r>
            <a:r>
              <a:rPr lang="sv-SE" dirty="0" smtClean="0"/>
              <a:t>Surat Uraian </a:t>
            </a:r>
            <a:r>
              <a:rPr lang="sv-SE" dirty="0"/>
              <a:t>Banding atau Surat Tanggapan dan tanpa Surat </a:t>
            </a:r>
            <a:r>
              <a:rPr lang="sv-SE" dirty="0" smtClean="0"/>
              <a:t>Bantahan</a:t>
            </a:r>
          </a:p>
          <a:p>
            <a:pPr>
              <a:buFont typeface="Arial" pitchFamily="34" charset="0"/>
              <a:buChar char="•"/>
            </a:pPr>
            <a:r>
              <a:rPr lang="sv-SE" dirty="0"/>
              <a:t> Semua ketentuan mengenai pemeriksaan dengan acara biasa </a:t>
            </a:r>
            <a:r>
              <a:rPr lang="sv-SE" dirty="0" smtClean="0"/>
              <a:t>berlaku juga </a:t>
            </a:r>
            <a:r>
              <a:rPr lang="sv-SE" dirty="0"/>
              <a:t>untuk pemeriksaan dengan acara cepat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PEMBUKTIAN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surat </a:t>
            </a:r>
            <a:r>
              <a:rPr lang="id-ID" dirty="0"/>
              <a:t>atau </a:t>
            </a:r>
            <a:r>
              <a:rPr lang="id-ID" dirty="0" smtClean="0"/>
              <a:t>tulisan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keterangan ahli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keterangan </a:t>
            </a:r>
            <a:r>
              <a:rPr lang="id-ID" dirty="0"/>
              <a:t>para </a:t>
            </a:r>
            <a:r>
              <a:rPr lang="id-ID" dirty="0" smtClean="0"/>
              <a:t>saksi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pengakuan </a:t>
            </a:r>
            <a:r>
              <a:rPr lang="id-ID" dirty="0"/>
              <a:t>para </a:t>
            </a:r>
            <a:r>
              <a:rPr lang="id-ID" dirty="0" smtClean="0"/>
              <a:t>pihak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pengetahuan Hakim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Keadaan </a:t>
            </a:r>
            <a:r>
              <a:rPr lang="id-ID" dirty="0"/>
              <a:t>yang telah diketahui oleh umum tidak perlu dibuktikan.</a:t>
            </a:r>
          </a:p>
        </p:txBody>
      </p:sp>
    </p:spTree>
    <p:extLst>
      <p:ext uri="{BB962C8B-B14F-4D97-AF65-F5344CB8AC3E}">
        <p14:creationId xmlns:p14="http://schemas.microsoft.com/office/powerpoint/2010/main" val="11422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putusan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579428"/>
            <a:ext cx="8076062" cy="37299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/>
              <a:t> </a:t>
            </a:r>
            <a:r>
              <a:rPr lang="id-ID" dirty="0" smtClean="0"/>
              <a:t>Putusan </a:t>
            </a:r>
            <a:r>
              <a:rPr lang="id-ID" dirty="0"/>
              <a:t>Pengadilan Pajak merupakan putusan akhir dan mempunyai kekuatan hukum </a:t>
            </a:r>
            <a:r>
              <a:rPr lang="id-ID" dirty="0" smtClean="0"/>
              <a:t>tetap.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Pengadilan </a:t>
            </a:r>
            <a:r>
              <a:rPr lang="id-ID" dirty="0"/>
              <a:t>Pajak dapat mengeluarkan putusan sela atas Gugatan berkenaan dengan permohonan 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 Dapat </a:t>
            </a:r>
            <a:r>
              <a:rPr lang="id-ID" dirty="0"/>
              <a:t>mengajukan peninjauan kembali atas putusan Pengadilan Pajak kepada Mahkamah Agung. 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93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Putusan Pengadilan Pajak dapat berupa: </a:t>
            </a:r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menolak</a:t>
            </a:r>
            <a:endParaRPr lang="id-ID" dirty="0"/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mengabulkan </a:t>
            </a:r>
            <a:r>
              <a:rPr lang="id-ID" dirty="0"/>
              <a:t>sebagian atau </a:t>
            </a:r>
            <a:r>
              <a:rPr lang="id-ID" dirty="0" smtClean="0"/>
              <a:t>seluruhnya</a:t>
            </a:r>
            <a:endParaRPr lang="id-ID" dirty="0"/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menambah </a:t>
            </a:r>
            <a:r>
              <a:rPr lang="id-ID" dirty="0"/>
              <a:t>Pajak yang harus </a:t>
            </a:r>
            <a:r>
              <a:rPr lang="id-ID" dirty="0" smtClean="0"/>
              <a:t>dibayar</a:t>
            </a:r>
            <a:endParaRPr lang="id-ID" dirty="0"/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tidak </a:t>
            </a:r>
            <a:r>
              <a:rPr lang="id-ID" dirty="0"/>
              <a:t>dapat </a:t>
            </a:r>
            <a:r>
              <a:rPr lang="id-ID" dirty="0" smtClean="0"/>
              <a:t>diterima</a:t>
            </a:r>
            <a:endParaRPr lang="id-ID" dirty="0"/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membetulkan </a:t>
            </a:r>
            <a:r>
              <a:rPr lang="id-ID" dirty="0"/>
              <a:t>kesalahan tulis dan/atau kesalahan </a:t>
            </a:r>
            <a:r>
              <a:rPr lang="id-ID" dirty="0" smtClean="0"/>
              <a:t>hitung </a:t>
            </a:r>
            <a:endParaRPr lang="id-ID" dirty="0"/>
          </a:p>
          <a:p>
            <a:pPr marL="457200" indent="-457200">
              <a:buFont typeface="+mj-lt"/>
              <a:buAutoNum type="alphaLcParenR"/>
            </a:pPr>
            <a:r>
              <a:rPr lang="id-ID" dirty="0" smtClean="0"/>
              <a:t>membatalkan</a:t>
            </a:r>
          </a:p>
          <a:p>
            <a:pPr marL="0" indent="0">
              <a:buNone/>
            </a:pPr>
            <a:r>
              <a:rPr lang="id-ID" dirty="0" smtClean="0"/>
              <a:t>Keputusan tidak </a:t>
            </a:r>
            <a:r>
              <a:rPr lang="id-ID" dirty="0"/>
              <a:t>dapat lagi diajukan Gugatan, Banding, atau kasasi. </a:t>
            </a:r>
          </a:p>
        </p:txBody>
      </p:sp>
    </p:spTree>
    <p:extLst>
      <p:ext uri="{BB962C8B-B14F-4D97-AF65-F5344CB8AC3E}">
        <p14:creationId xmlns:p14="http://schemas.microsoft.com/office/powerpoint/2010/main" val="31279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Putusan pemeriksaan dengan acara biasa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590087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97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78590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5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10" y="0"/>
            <a:ext cx="7290054" cy="92804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555846"/>
            <a:ext cx="7290055" cy="475351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Putusan </a:t>
            </a:r>
            <a:r>
              <a:rPr lang="id-ID" dirty="0"/>
              <a:t>pemeriksaan dengan acara cepat terhadap Sengketa Pajak </a:t>
            </a:r>
            <a:r>
              <a:rPr lang="id-ID" dirty="0" smtClean="0"/>
              <a:t>tertentu. dinyatakan </a:t>
            </a:r>
            <a:r>
              <a:rPr lang="id-ID" dirty="0"/>
              <a:t>tidak dapat diterima, diambil dalam jangka waktu sebagai berikut : </a:t>
            </a:r>
            <a:endParaRPr lang="id-ID" dirty="0" smtClean="0"/>
          </a:p>
          <a:p>
            <a:pPr lvl="2">
              <a:buFont typeface="Wingdings" pitchFamily="2" charset="2"/>
              <a:buChar char="§"/>
            </a:pPr>
            <a:r>
              <a:rPr lang="id-ID" sz="2000" dirty="0" smtClean="0"/>
              <a:t>30 </a:t>
            </a:r>
            <a:r>
              <a:rPr lang="id-ID" sz="2000" dirty="0"/>
              <a:t>(tiga puluh) hari sejak batas waktu pengajuan Banding atau Gugatan </a:t>
            </a:r>
            <a:r>
              <a:rPr lang="id-ID" sz="2000" dirty="0" smtClean="0"/>
              <a:t>dilampaui</a:t>
            </a:r>
          </a:p>
          <a:p>
            <a:pPr lvl="2">
              <a:buFont typeface="Wingdings" pitchFamily="2" charset="2"/>
              <a:buChar char="§"/>
            </a:pPr>
            <a:r>
              <a:rPr lang="id-ID" sz="2000" dirty="0" smtClean="0"/>
              <a:t>30 </a:t>
            </a:r>
            <a:r>
              <a:rPr lang="id-ID" sz="2000" dirty="0"/>
              <a:t>(tiga puluh) hari sejak Banding atau Gugatan diterima dalam hal diajukan setelah batas waktu pengajuan dilampaui. 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Putusan/penetapan </a:t>
            </a:r>
            <a:r>
              <a:rPr lang="id-ID" dirty="0"/>
              <a:t>dengan acara cepat terhadap kekeliruan </a:t>
            </a:r>
            <a:r>
              <a:rPr lang="id-ID" dirty="0" smtClean="0"/>
              <a:t>berupa </a:t>
            </a:r>
            <a:r>
              <a:rPr lang="id-ID" dirty="0"/>
              <a:t>membetulkan kesalahan tulis dan/atau kesalahan hitung, diambil dalam jangka waktu 30 (tiga puluh) hari sejak kekeliruan dimaksud diketahui atau sejak permohonan salah satu pihak diterima. </a:t>
            </a:r>
          </a:p>
        </p:txBody>
      </p:sp>
    </p:spTree>
    <p:extLst>
      <p:ext uri="{BB962C8B-B14F-4D97-AF65-F5344CB8AC3E}">
        <p14:creationId xmlns:p14="http://schemas.microsoft.com/office/powerpoint/2010/main" val="42049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dirty="0" smtClean="0"/>
              <a:t> Putusan </a:t>
            </a:r>
            <a:r>
              <a:rPr lang="id-ID" dirty="0"/>
              <a:t>Pengadilan Pajak harus diucapkan dalam sidang terbuka untuk umum</a:t>
            </a:r>
            <a:r>
              <a:rPr lang="id-ID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 Pihak-pihak </a:t>
            </a:r>
            <a:r>
              <a:rPr lang="id-ID" dirty="0"/>
              <a:t>yang bersengketa dapat mengajukan peninjauan kembali atas putusan Pengadilan Pajak kepada Mahkamah Agung. </a:t>
            </a:r>
            <a:endParaRPr lang="id-ID" dirty="0" smtClean="0"/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 Pada </a:t>
            </a:r>
            <a:r>
              <a:rPr lang="id-ID" dirty="0"/>
              <a:t>setiap pemeriksaan, Panitera harus membuat Berita Acara </a:t>
            </a:r>
            <a:r>
              <a:rPr lang="id-ID" dirty="0" smtClean="0"/>
              <a:t>Sidang.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Berita </a:t>
            </a:r>
            <a:r>
              <a:rPr lang="id-ID" dirty="0"/>
              <a:t>Acara Sidang ditandatangani oleh Hakim </a:t>
            </a:r>
            <a:r>
              <a:rPr lang="id-ID" dirty="0" smtClean="0"/>
              <a:t>Ketua/Hakim </a:t>
            </a:r>
            <a:r>
              <a:rPr lang="id-ID" dirty="0"/>
              <a:t>Tunggal dan </a:t>
            </a:r>
            <a:r>
              <a:rPr lang="id-ID" dirty="0" smtClean="0"/>
              <a:t>Panitera.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Apabila </a:t>
            </a:r>
            <a:r>
              <a:rPr lang="id-ID" dirty="0"/>
              <a:t>Hakim Ketua atau Hakim Tunggal dan Panitera berhalangan </a:t>
            </a:r>
            <a:r>
              <a:rPr lang="id-ID" dirty="0" smtClean="0"/>
              <a:t>menandatangani. </a:t>
            </a:r>
            <a:r>
              <a:rPr lang="id-ID" dirty="0"/>
              <a:t>Berita Acara Sidang ditandatangani oleh Ketua bersama salah seorang Panitera dengan menyatakan alasan berhalangannya Hakim Ketua atau Hakim Tunggal dan Panitera. </a:t>
            </a:r>
          </a:p>
        </p:txBody>
      </p:sp>
    </p:spTree>
    <p:extLst>
      <p:ext uri="{BB962C8B-B14F-4D97-AF65-F5344CB8AC3E}">
        <p14:creationId xmlns:p14="http://schemas.microsoft.com/office/powerpoint/2010/main" val="185571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putusan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Putusan Pengadilan Pajak langsung dapat dilaksanakan dengan tidak memerlukan lagi keputusan pejabat yang berwenang kecuali peraturan perundang-undangan mengatur lain</a:t>
            </a:r>
            <a:r>
              <a:rPr lang="id-ID" dirty="0" smtClean="0"/>
              <a:t>.</a:t>
            </a:r>
          </a:p>
          <a:p>
            <a:r>
              <a:rPr lang="id-ID" dirty="0"/>
              <a:t>Apabila putusan Pengadilan Pajak mengabulkan sebagian atau seluruh Banding, kelebihan pembayaran Pajak dikembalikan dengan ditambah imbalan bunga sebesar 2% (dua persen) sebulan untuk paling lama 24 (dua puluh empat) bulan, sesuai ketentuan peraturan perundang-undangan perpajakan yang berlaku</a:t>
            </a:r>
          </a:p>
        </p:txBody>
      </p:sp>
    </p:spTree>
    <p:extLst>
      <p:ext uri="{BB962C8B-B14F-4D97-AF65-F5344CB8AC3E}">
        <p14:creationId xmlns:p14="http://schemas.microsoft.com/office/powerpoint/2010/main" val="47985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PEMERIKSAAN PENINJAUAN KEMBALI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d-ID" dirty="0"/>
              <a:t>Permohonan peninjauan kembali tidak menangguhkan atau menghentikan pelaksanaan putusan Pengadilan Pajak. </a:t>
            </a: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Permohonan </a:t>
            </a:r>
            <a:r>
              <a:rPr lang="id-ID" dirty="0"/>
              <a:t>peninjauan kembali dapat dicabut sebelum </a:t>
            </a:r>
            <a:r>
              <a:rPr lang="id-ID" dirty="0" smtClean="0"/>
              <a:t>diputus</a:t>
            </a:r>
          </a:p>
          <a:p>
            <a:pPr>
              <a:buFont typeface="Wingdings" pitchFamily="2" charset="2"/>
              <a:buChar char="§"/>
            </a:pPr>
            <a:r>
              <a:rPr lang="id-ID" dirty="0"/>
              <a:t>D</a:t>
            </a:r>
            <a:r>
              <a:rPr lang="id-ID" dirty="0" smtClean="0"/>
              <a:t>alam </a:t>
            </a:r>
            <a:r>
              <a:rPr lang="id-ID" dirty="0"/>
              <a:t>hal sudah dicabut permohonan peninjauan kembali tersebut tidak dapat diajukan lagi. 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62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290055" cy="4320480"/>
          </a:xfrm>
        </p:spPr>
        <p:txBody>
          <a:bodyPr>
            <a:normAutofit fontScale="62500" lnSpcReduction="20000"/>
          </a:bodyPr>
          <a:lstStyle/>
          <a:p>
            <a:r>
              <a:rPr lang="id-ID" dirty="0"/>
              <a:t>Permohonan peninjauan </a:t>
            </a:r>
            <a:r>
              <a:rPr lang="id-ID" dirty="0" smtClean="0"/>
              <a:t>diajukan </a:t>
            </a:r>
            <a:r>
              <a:rPr lang="id-ID" dirty="0"/>
              <a:t>berdasarkan </a:t>
            </a:r>
            <a:r>
              <a:rPr lang="id-ID" dirty="0" smtClean="0"/>
              <a:t>alasan, berikut</a:t>
            </a:r>
            <a:r>
              <a:rPr lang="id-ID" dirty="0"/>
              <a:t>: </a:t>
            </a:r>
            <a:endParaRPr lang="id-ID" dirty="0" smtClean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putusan </a:t>
            </a:r>
            <a:r>
              <a:rPr lang="id-ID" dirty="0"/>
              <a:t>Pengadilan Pajak didasarkan pada suatu kebohongan atau tipu muslihat pihak lawan yang diketahui setelah perkaranya diputus atau didasarkan pada bukti-bukti yang kemudian oleh hakim pidana dinyatakan palsu; </a:t>
            </a:r>
            <a:endParaRPr lang="id-ID" dirty="0" smtClean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terdapat </a:t>
            </a:r>
            <a:r>
              <a:rPr lang="id-ID" dirty="0"/>
              <a:t>bukti tertulis baru yang penting dan bersifat menentukan, yang apabila diketahui pada tahap persidangan di Pengadilan Pajak akan menghasilkan putusan yang berbeda; </a:t>
            </a:r>
            <a:endParaRPr lang="id-ID" dirty="0" smtClean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telah </a:t>
            </a:r>
            <a:r>
              <a:rPr lang="id-ID" dirty="0"/>
              <a:t>dikabulkan suatu hal yang tidak dituntut atau lebih dari pada yang </a:t>
            </a:r>
            <a:r>
              <a:rPr lang="id-ID" dirty="0" smtClean="0"/>
              <a:t>dituntut</a:t>
            </a:r>
          </a:p>
          <a:p>
            <a:pPr marL="457200" indent="-457200">
              <a:buFont typeface="+mj-lt"/>
              <a:buAutoNum type="alphaLcPeriod"/>
            </a:pPr>
            <a:r>
              <a:rPr lang="id-ID" dirty="0"/>
              <a:t>a</a:t>
            </a:r>
            <a:r>
              <a:rPr lang="id-ID" dirty="0" smtClean="0"/>
              <a:t>pabila </a:t>
            </a:r>
            <a:r>
              <a:rPr lang="id-ID" dirty="0"/>
              <a:t>mengenai suatu bagian dari tuntutan belum diputus tanpa dipertimbangkan </a:t>
            </a:r>
            <a:r>
              <a:rPr lang="id-ID" dirty="0" smtClean="0"/>
              <a:t>sebab-sebabnya</a:t>
            </a:r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terdapat </a:t>
            </a:r>
            <a:r>
              <a:rPr lang="id-ID" dirty="0"/>
              <a:t>suatu putusan yang nyata-nyata tidak sesuai dengan ketentuan peraturan perundang-undangan yang berlaku. </a:t>
            </a:r>
          </a:p>
        </p:txBody>
      </p:sp>
    </p:spTree>
    <p:extLst>
      <p:ext uri="{BB962C8B-B14F-4D97-AF65-F5344CB8AC3E}">
        <p14:creationId xmlns:p14="http://schemas.microsoft.com/office/powerpoint/2010/main" val="308750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PAJAK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684012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7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Syarat-syarat</a:t>
            </a:r>
            <a:r>
              <a:rPr lang="en-US" dirty="0"/>
              <a:t> hakim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575964"/>
              </p:ext>
            </p:extLst>
          </p:nvPr>
        </p:nvGraphicFramePr>
        <p:xfrm>
          <a:off x="565785" y="1737361"/>
          <a:ext cx="7955280" cy="457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74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smtClean="0"/>
              <a:t>SEKRETARIS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67899"/>
              </p:ext>
            </p:extLst>
          </p:nvPr>
        </p:nvGraphicFramePr>
        <p:xfrm>
          <a:off x="565785" y="1737361"/>
          <a:ext cx="7955280" cy="457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03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Hakim ad hoc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789013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35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PENGADILAN PAJAK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Banding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>
                <a:sym typeface="Wingdings" panose="05000000000000000000" pitchFamily="2" charset="2"/>
              </a:rPr>
              <a:t>Memeriksa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memutus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sengketa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keputusan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keberatan</a:t>
            </a: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ym typeface="Wingdings" panose="05000000000000000000" pitchFamily="2" charset="2"/>
              </a:rPr>
              <a:t>Gugatan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 err="1">
                <a:sym typeface="Wingdings" panose="05000000000000000000" pitchFamily="2" charset="2"/>
              </a:rPr>
              <a:t>Memeriksa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memutus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sengketa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pelaksanaan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penagihan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Pajak</a:t>
            </a:r>
            <a:r>
              <a:rPr lang="en-US" dirty="0">
                <a:sym typeface="Wingdings" panose="05000000000000000000" pitchFamily="2" charset="2"/>
              </a:rPr>
              <a:t> 	          	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Keputusan </a:t>
            </a:r>
            <a:r>
              <a:rPr lang="en-US" dirty="0" err="1">
                <a:sym typeface="Wingdings" panose="05000000000000000000" pitchFamily="2" charset="2"/>
              </a:rPr>
              <a:t>pembetulan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Keputusan </a:t>
            </a:r>
            <a:r>
              <a:rPr lang="en-US" dirty="0" err="1">
                <a:sym typeface="Wingdings" panose="05000000000000000000" pitchFamily="2" charset="2"/>
              </a:rPr>
              <a:t>lainnya</a:t>
            </a: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ym typeface="Wingdings" panose="05000000000000000000" pitchFamily="2" charset="2"/>
              </a:rPr>
              <a:t>Mengawasi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kuasa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hukum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memberikan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bantuan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hukum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pihak-pihak</a:t>
            </a:r>
            <a:r>
              <a:rPr lang="en-US" dirty="0">
                <a:sym typeface="Wingdings" panose="05000000000000000000" pitchFamily="2" charset="2"/>
              </a:rPr>
              <a:t>     yang </a:t>
            </a:r>
            <a:r>
              <a:rPr lang="en-US" dirty="0" err="1">
                <a:sym typeface="Wingdings" panose="05000000000000000000" pitchFamily="2" charset="2"/>
              </a:rPr>
              <a:t>bersengketa</a:t>
            </a:r>
            <a:r>
              <a:rPr lang="en-US" dirty="0">
                <a:sym typeface="Wingdings" panose="05000000000000000000" pitchFamily="2" charset="2"/>
              </a:rPr>
              <a:t> dalam </a:t>
            </a:r>
            <a:r>
              <a:rPr lang="en-US" dirty="0" err="1">
                <a:sym typeface="Wingdings" panose="05000000000000000000" pitchFamily="2" charset="2"/>
              </a:rPr>
              <a:t>sidang-sidang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Pengadilan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Pajak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452340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07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508511"/>
              </p:ext>
            </p:extLst>
          </p:nvPr>
        </p:nvGraphicFramePr>
        <p:xfrm>
          <a:off x="767953" y="2286001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3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1554</Words>
  <Application>Microsoft Office PowerPoint</Application>
  <PresentationFormat>On-screen Show (4:3)</PresentationFormat>
  <Paragraphs>162</Paragraphs>
  <Slides>24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Pengadilan Pajak</vt:lpstr>
      <vt:lpstr>Susunan pengaDILAN PAJAK</vt:lpstr>
      <vt:lpstr>Syarat-syarat hakim</vt:lpstr>
      <vt:lpstr>Syarat-syarat SEKRETARIS</vt:lpstr>
      <vt:lpstr>Hakim ad hoc</vt:lpstr>
      <vt:lpstr>Tugas dan wewenang PENGADILAN PAJAK</vt:lpstr>
      <vt:lpstr>PowerPoint Presentation</vt:lpstr>
      <vt:lpstr>BANDING</vt:lpstr>
      <vt:lpstr>gugatan</vt:lpstr>
      <vt:lpstr>Persiapan persidangan</vt:lpstr>
      <vt:lpstr>Persiapan persidangan</vt:lpstr>
      <vt:lpstr>Pemeriksaan dengan acara BIASA</vt:lpstr>
      <vt:lpstr>Pemeriksaan dengan acara BIASA</vt:lpstr>
      <vt:lpstr>Pemeriksaan dengan Acara Cepat</vt:lpstr>
      <vt:lpstr>PEMBUKTIAN</vt:lpstr>
      <vt:lpstr>putusan</vt:lpstr>
      <vt:lpstr>PowerPoint Presentation</vt:lpstr>
      <vt:lpstr>Putusan pemeriksaan dengan acara biasa</vt:lpstr>
      <vt:lpstr>PowerPoint Presentation</vt:lpstr>
      <vt:lpstr>PowerPoint Presentation</vt:lpstr>
      <vt:lpstr>Pelaksanaan putusan</vt:lpstr>
      <vt:lpstr>PEMERIKSAAN PENINJAUAN KEMBALI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5</cp:revision>
  <dcterms:created xsi:type="dcterms:W3CDTF">2013-02-24T08:20:41Z</dcterms:created>
  <dcterms:modified xsi:type="dcterms:W3CDTF">2018-08-29T22:21:08Z</dcterms:modified>
</cp:coreProperties>
</file>