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344" r:id="rId2"/>
    <p:sldId id="345" r:id="rId3"/>
    <p:sldId id="347" r:id="rId4"/>
    <p:sldId id="346" r:id="rId5"/>
    <p:sldId id="348" r:id="rId6"/>
    <p:sldId id="352" r:id="rId7"/>
    <p:sldId id="351" r:id="rId8"/>
    <p:sldId id="353" r:id="rId9"/>
    <p:sldId id="355" r:id="rId10"/>
    <p:sldId id="356" r:id="rId11"/>
    <p:sldId id="354" r:id="rId12"/>
    <p:sldId id="358" r:id="rId13"/>
    <p:sldId id="359" r:id="rId14"/>
    <p:sldId id="360" r:id="rId15"/>
    <p:sldId id="361" r:id="rId16"/>
    <p:sldId id="362" r:id="rId17"/>
    <p:sldId id="363" r:id="rId18"/>
    <p:sldId id="364" r:id="rId19"/>
    <p:sldId id="365" r:id="rId20"/>
    <p:sldId id="366" r:id="rId2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FA3C0D-6E9E-4E0E-AC36-0CD379AA1AD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21668C3D-AA63-42BF-8CA1-315C692A890B}">
      <dgm:prSet phldrT="[Text]"/>
      <dgm:spPr/>
      <dgm:t>
        <a:bodyPr/>
        <a:lstStyle/>
        <a:p>
          <a:r>
            <a:rPr lang="id-ID" dirty="0" smtClean="0"/>
            <a:t>ORANG PRIBADI</a:t>
          </a:r>
          <a:endParaRPr lang="id-ID" dirty="0"/>
        </a:p>
      </dgm:t>
    </dgm:pt>
    <dgm:pt modelId="{DD26815F-5BC0-41AA-BB8D-01D3628CC2B0}" type="parTrans" cxnId="{8AB677CF-A44F-4ACE-BFF5-FBF496FB8BF8}">
      <dgm:prSet/>
      <dgm:spPr/>
      <dgm:t>
        <a:bodyPr/>
        <a:lstStyle/>
        <a:p>
          <a:endParaRPr lang="id-ID"/>
        </a:p>
      </dgm:t>
    </dgm:pt>
    <dgm:pt modelId="{B4519993-1131-42CB-A1BF-3F03D725D96D}" type="sibTrans" cxnId="{8AB677CF-A44F-4ACE-BFF5-FBF496FB8BF8}">
      <dgm:prSet/>
      <dgm:spPr/>
      <dgm:t>
        <a:bodyPr/>
        <a:lstStyle/>
        <a:p>
          <a:endParaRPr lang="id-ID"/>
        </a:p>
      </dgm:t>
    </dgm:pt>
    <dgm:pt modelId="{555F97AD-C109-4CF6-97B7-0E42F8B4E63B}">
      <dgm:prSet phldrT="[Text]"/>
      <dgm:spPr/>
      <dgm:t>
        <a:bodyPr/>
        <a:lstStyle/>
        <a:p>
          <a:r>
            <a:rPr lang="id-ID" dirty="0" smtClean="0"/>
            <a:t>WARSAN BELUM TERBAGI</a:t>
          </a:r>
          <a:endParaRPr lang="id-ID" dirty="0"/>
        </a:p>
      </dgm:t>
    </dgm:pt>
    <dgm:pt modelId="{FA5FEB6D-03F0-4911-A840-7471062026DF}" type="parTrans" cxnId="{21A7FD87-3051-4E57-AECE-E8DDE295DF0F}">
      <dgm:prSet/>
      <dgm:spPr/>
      <dgm:t>
        <a:bodyPr/>
        <a:lstStyle/>
        <a:p>
          <a:endParaRPr lang="id-ID"/>
        </a:p>
      </dgm:t>
    </dgm:pt>
    <dgm:pt modelId="{D1BDFD0C-1B14-4B04-BA8F-F43294A7013D}" type="sibTrans" cxnId="{21A7FD87-3051-4E57-AECE-E8DDE295DF0F}">
      <dgm:prSet/>
      <dgm:spPr/>
      <dgm:t>
        <a:bodyPr/>
        <a:lstStyle/>
        <a:p>
          <a:endParaRPr lang="id-ID"/>
        </a:p>
      </dgm:t>
    </dgm:pt>
    <dgm:pt modelId="{B5363F5A-788C-4F42-8E3B-C971109DB5D8}">
      <dgm:prSet phldrT="[Text]"/>
      <dgm:spPr/>
      <dgm:t>
        <a:bodyPr/>
        <a:lstStyle/>
        <a:p>
          <a:r>
            <a:rPr lang="id-ID" dirty="0" smtClean="0"/>
            <a:t>BADAN</a:t>
          </a:r>
          <a:endParaRPr lang="id-ID" dirty="0"/>
        </a:p>
      </dgm:t>
    </dgm:pt>
    <dgm:pt modelId="{C0DA879F-F4C6-48DC-B1DE-22058B326953}" type="parTrans" cxnId="{C088FECA-F5A1-4E59-B0AA-78B78AEE43AF}">
      <dgm:prSet/>
      <dgm:spPr/>
      <dgm:t>
        <a:bodyPr/>
        <a:lstStyle/>
        <a:p>
          <a:endParaRPr lang="id-ID"/>
        </a:p>
      </dgm:t>
    </dgm:pt>
    <dgm:pt modelId="{75EAA82D-AC82-4747-A108-5C9B277E10C7}" type="sibTrans" cxnId="{C088FECA-F5A1-4E59-B0AA-78B78AEE43AF}">
      <dgm:prSet/>
      <dgm:spPr/>
      <dgm:t>
        <a:bodyPr/>
        <a:lstStyle/>
        <a:p>
          <a:endParaRPr lang="id-ID"/>
        </a:p>
      </dgm:t>
    </dgm:pt>
    <dgm:pt modelId="{5E9C45B2-548D-425A-8153-77BB1708814D}">
      <dgm:prSet phldrT="[Text]"/>
      <dgm:spPr/>
      <dgm:t>
        <a:bodyPr/>
        <a:lstStyle/>
        <a:p>
          <a:r>
            <a:rPr lang="id-ID" dirty="0" smtClean="0"/>
            <a:t>BADAN USAHA TETAP</a:t>
          </a:r>
          <a:endParaRPr lang="id-ID" dirty="0"/>
        </a:p>
      </dgm:t>
    </dgm:pt>
    <dgm:pt modelId="{66209A85-9A4B-4F7D-8E1C-684F9D828C55}" type="parTrans" cxnId="{B3E85717-3300-4474-8CEC-F280A5478394}">
      <dgm:prSet/>
      <dgm:spPr/>
      <dgm:t>
        <a:bodyPr/>
        <a:lstStyle/>
        <a:p>
          <a:endParaRPr lang="id-ID"/>
        </a:p>
      </dgm:t>
    </dgm:pt>
    <dgm:pt modelId="{355459DA-9C8F-4BB7-99D0-DFEBD510D1C4}" type="sibTrans" cxnId="{B3E85717-3300-4474-8CEC-F280A5478394}">
      <dgm:prSet/>
      <dgm:spPr/>
      <dgm:t>
        <a:bodyPr/>
        <a:lstStyle/>
        <a:p>
          <a:endParaRPr lang="id-ID"/>
        </a:p>
      </dgm:t>
    </dgm:pt>
    <dgm:pt modelId="{99792653-7DA4-40D1-9388-CE998F226E03}" type="pres">
      <dgm:prSet presAssocID="{5FFA3C0D-6E9E-4E0E-AC36-0CD379AA1AD7}" presName="linear" presStyleCnt="0">
        <dgm:presLayoutVars>
          <dgm:dir/>
          <dgm:animLvl val="lvl"/>
          <dgm:resizeHandles val="exact"/>
        </dgm:presLayoutVars>
      </dgm:prSet>
      <dgm:spPr/>
      <dgm:t>
        <a:bodyPr/>
        <a:lstStyle/>
        <a:p>
          <a:endParaRPr lang="id-ID"/>
        </a:p>
      </dgm:t>
    </dgm:pt>
    <dgm:pt modelId="{54969D8B-CEC4-4ECC-9CC4-B13FDD581A22}" type="pres">
      <dgm:prSet presAssocID="{21668C3D-AA63-42BF-8CA1-315C692A890B}" presName="parentLin" presStyleCnt="0"/>
      <dgm:spPr/>
    </dgm:pt>
    <dgm:pt modelId="{75BBDBEA-FDC6-4C86-9CAA-21777452DF2E}" type="pres">
      <dgm:prSet presAssocID="{21668C3D-AA63-42BF-8CA1-315C692A890B}" presName="parentLeftMargin" presStyleLbl="node1" presStyleIdx="0" presStyleCnt="4"/>
      <dgm:spPr/>
      <dgm:t>
        <a:bodyPr/>
        <a:lstStyle/>
        <a:p>
          <a:endParaRPr lang="id-ID"/>
        </a:p>
      </dgm:t>
    </dgm:pt>
    <dgm:pt modelId="{B48862E3-001A-4F13-839C-79261529DD16}" type="pres">
      <dgm:prSet presAssocID="{21668C3D-AA63-42BF-8CA1-315C692A890B}" presName="parentText" presStyleLbl="node1" presStyleIdx="0" presStyleCnt="4">
        <dgm:presLayoutVars>
          <dgm:chMax val="0"/>
          <dgm:bulletEnabled val="1"/>
        </dgm:presLayoutVars>
      </dgm:prSet>
      <dgm:spPr/>
      <dgm:t>
        <a:bodyPr/>
        <a:lstStyle/>
        <a:p>
          <a:endParaRPr lang="id-ID"/>
        </a:p>
      </dgm:t>
    </dgm:pt>
    <dgm:pt modelId="{D3AC12EF-A403-47FC-97BB-E1046A2054E3}" type="pres">
      <dgm:prSet presAssocID="{21668C3D-AA63-42BF-8CA1-315C692A890B}" presName="negativeSpace" presStyleCnt="0"/>
      <dgm:spPr/>
    </dgm:pt>
    <dgm:pt modelId="{4E18CB2D-6978-49F3-ABFF-F4E909C1954B}" type="pres">
      <dgm:prSet presAssocID="{21668C3D-AA63-42BF-8CA1-315C692A890B}" presName="childText" presStyleLbl="conFgAcc1" presStyleIdx="0" presStyleCnt="4">
        <dgm:presLayoutVars>
          <dgm:bulletEnabled val="1"/>
        </dgm:presLayoutVars>
      </dgm:prSet>
      <dgm:spPr/>
    </dgm:pt>
    <dgm:pt modelId="{339B56F8-1F80-4621-B9D6-C18A7D2141E6}" type="pres">
      <dgm:prSet presAssocID="{B4519993-1131-42CB-A1BF-3F03D725D96D}" presName="spaceBetweenRectangles" presStyleCnt="0"/>
      <dgm:spPr/>
    </dgm:pt>
    <dgm:pt modelId="{6569E151-2C49-4B8F-ACB2-4FBEB86E6151}" type="pres">
      <dgm:prSet presAssocID="{555F97AD-C109-4CF6-97B7-0E42F8B4E63B}" presName="parentLin" presStyleCnt="0"/>
      <dgm:spPr/>
    </dgm:pt>
    <dgm:pt modelId="{E087E954-926D-4460-A966-3CF5C3449066}" type="pres">
      <dgm:prSet presAssocID="{555F97AD-C109-4CF6-97B7-0E42F8B4E63B}" presName="parentLeftMargin" presStyleLbl="node1" presStyleIdx="0" presStyleCnt="4"/>
      <dgm:spPr/>
      <dgm:t>
        <a:bodyPr/>
        <a:lstStyle/>
        <a:p>
          <a:endParaRPr lang="id-ID"/>
        </a:p>
      </dgm:t>
    </dgm:pt>
    <dgm:pt modelId="{4E1D99A7-7FD1-4192-A581-E3B07F3E4F5E}" type="pres">
      <dgm:prSet presAssocID="{555F97AD-C109-4CF6-97B7-0E42F8B4E63B}" presName="parentText" presStyleLbl="node1" presStyleIdx="1" presStyleCnt="4">
        <dgm:presLayoutVars>
          <dgm:chMax val="0"/>
          <dgm:bulletEnabled val="1"/>
        </dgm:presLayoutVars>
      </dgm:prSet>
      <dgm:spPr/>
      <dgm:t>
        <a:bodyPr/>
        <a:lstStyle/>
        <a:p>
          <a:endParaRPr lang="id-ID"/>
        </a:p>
      </dgm:t>
    </dgm:pt>
    <dgm:pt modelId="{9C03247F-267D-42D4-9BBC-4A459D1DFB82}" type="pres">
      <dgm:prSet presAssocID="{555F97AD-C109-4CF6-97B7-0E42F8B4E63B}" presName="negativeSpace" presStyleCnt="0"/>
      <dgm:spPr/>
    </dgm:pt>
    <dgm:pt modelId="{726AFB5A-68CD-4715-8638-9D4DB1BB0DDA}" type="pres">
      <dgm:prSet presAssocID="{555F97AD-C109-4CF6-97B7-0E42F8B4E63B}" presName="childText" presStyleLbl="conFgAcc1" presStyleIdx="1" presStyleCnt="4">
        <dgm:presLayoutVars>
          <dgm:bulletEnabled val="1"/>
        </dgm:presLayoutVars>
      </dgm:prSet>
      <dgm:spPr/>
    </dgm:pt>
    <dgm:pt modelId="{EF243E19-DCDA-4AAB-ADC1-59F1F1D0A4FD}" type="pres">
      <dgm:prSet presAssocID="{D1BDFD0C-1B14-4B04-BA8F-F43294A7013D}" presName="spaceBetweenRectangles" presStyleCnt="0"/>
      <dgm:spPr/>
    </dgm:pt>
    <dgm:pt modelId="{3CCAAA12-8873-428A-B10A-EC548664BC5E}" type="pres">
      <dgm:prSet presAssocID="{B5363F5A-788C-4F42-8E3B-C971109DB5D8}" presName="parentLin" presStyleCnt="0"/>
      <dgm:spPr/>
    </dgm:pt>
    <dgm:pt modelId="{1234D3EE-5505-4A68-A16E-026B5BCB8EBB}" type="pres">
      <dgm:prSet presAssocID="{B5363F5A-788C-4F42-8E3B-C971109DB5D8}" presName="parentLeftMargin" presStyleLbl="node1" presStyleIdx="1" presStyleCnt="4"/>
      <dgm:spPr/>
      <dgm:t>
        <a:bodyPr/>
        <a:lstStyle/>
        <a:p>
          <a:endParaRPr lang="id-ID"/>
        </a:p>
      </dgm:t>
    </dgm:pt>
    <dgm:pt modelId="{80A6EF9F-2E78-4CC1-9B44-4E77EDC17D93}" type="pres">
      <dgm:prSet presAssocID="{B5363F5A-788C-4F42-8E3B-C971109DB5D8}" presName="parentText" presStyleLbl="node1" presStyleIdx="2" presStyleCnt="4">
        <dgm:presLayoutVars>
          <dgm:chMax val="0"/>
          <dgm:bulletEnabled val="1"/>
        </dgm:presLayoutVars>
      </dgm:prSet>
      <dgm:spPr/>
      <dgm:t>
        <a:bodyPr/>
        <a:lstStyle/>
        <a:p>
          <a:endParaRPr lang="id-ID"/>
        </a:p>
      </dgm:t>
    </dgm:pt>
    <dgm:pt modelId="{988C0F78-B1CA-4510-A71E-DE6FBE9DA9B6}" type="pres">
      <dgm:prSet presAssocID="{B5363F5A-788C-4F42-8E3B-C971109DB5D8}" presName="negativeSpace" presStyleCnt="0"/>
      <dgm:spPr/>
    </dgm:pt>
    <dgm:pt modelId="{A9D76875-A49A-4815-BEB0-A6595AF37654}" type="pres">
      <dgm:prSet presAssocID="{B5363F5A-788C-4F42-8E3B-C971109DB5D8}" presName="childText" presStyleLbl="conFgAcc1" presStyleIdx="2" presStyleCnt="4">
        <dgm:presLayoutVars>
          <dgm:bulletEnabled val="1"/>
        </dgm:presLayoutVars>
      </dgm:prSet>
      <dgm:spPr/>
    </dgm:pt>
    <dgm:pt modelId="{C77C9CC5-347C-4FC2-9445-A3D65CE4AD94}" type="pres">
      <dgm:prSet presAssocID="{75EAA82D-AC82-4747-A108-5C9B277E10C7}" presName="spaceBetweenRectangles" presStyleCnt="0"/>
      <dgm:spPr/>
    </dgm:pt>
    <dgm:pt modelId="{AD4A225B-C85E-4DF7-9953-7B236731FE9A}" type="pres">
      <dgm:prSet presAssocID="{5E9C45B2-548D-425A-8153-77BB1708814D}" presName="parentLin" presStyleCnt="0"/>
      <dgm:spPr/>
    </dgm:pt>
    <dgm:pt modelId="{5612B15D-DAE2-48B3-AAEF-CDF9F69B7586}" type="pres">
      <dgm:prSet presAssocID="{5E9C45B2-548D-425A-8153-77BB1708814D}" presName="parentLeftMargin" presStyleLbl="node1" presStyleIdx="2" presStyleCnt="4"/>
      <dgm:spPr/>
      <dgm:t>
        <a:bodyPr/>
        <a:lstStyle/>
        <a:p>
          <a:endParaRPr lang="id-ID"/>
        </a:p>
      </dgm:t>
    </dgm:pt>
    <dgm:pt modelId="{B452E821-99BA-464A-915C-B146EDDA995B}" type="pres">
      <dgm:prSet presAssocID="{5E9C45B2-548D-425A-8153-77BB1708814D}" presName="parentText" presStyleLbl="node1" presStyleIdx="3" presStyleCnt="4">
        <dgm:presLayoutVars>
          <dgm:chMax val="0"/>
          <dgm:bulletEnabled val="1"/>
        </dgm:presLayoutVars>
      </dgm:prSet>
      <dgm:spPr/>
      <dgm:t>
        <a:bodyPr/>
        <a:lstStyle/>
        <a:p>
          <a:endParaRPr lang="id-ID"/>
        </a:p>
      </dgm:t>
    </dgm:pt>
    <dgm:pt modelId="{088D1F0D-AFBB-4C40-A92D-97C546DD0DDC}" type="pres">
      <dgm:prSet presAssocID="{5E9C45B2-548D-425A-8153-77BB1708814D}" presName="negativeSpace" presStyleCnt="0"/>
      <dgm:spPr/>
    </dgm:pt>
    <dgm:pt modelId="{622961D8-07F2-40D4-8098-FEC89BAD1F4F}" type="pres">
      <dgm:prSet presAssocID="{5E9C45B2-548D-425A-8153-77BB1708814D}" presName="childText" presStyleLbl="conFgAcc1" presStyleIdx="3" presStyleCnt="4">
        <dgm:presLayoutVars>
          <dgm:bulletEnabled val="1"/>
        </dgm:presLayoutVars>
      </dgm:prSet>
      <dgm:spPr/>
    </dgm:pt>
  </dgm:ptLst>
  <dgm:cxnLst>
    <dgm:cxn modelId="{7C9E0346-69C3-4235-BD12-B9DADE241948}" type="presOf" srcId="{555F97AD-C109-4CF6-97B7-0E42F8B4E63B}" destId="{4E1D99A7-7FD1-4192-A581-E3B07F3E4F5E}" srcOrd="1" destOrd="0" presId="urn:microsoft.com/office/officeart/2005/8/layout/list1"/>
    <dgm:cxn modelId="{7B730BFF-50B9-4666-B43B-47AE583E13C0}" type="presOf" srcId="{B5363F5A-788C-4F42-8E3B-C971109DB5D8}" destId="{1234D3EE-5505-4A68-A16E-026B5BCB8EBB}" srcOrd="0" destOrd="0" presId="urn:microsoft.com/office/officeart/2005/8/layout/list1"/>
    <dgm:cxn modelId="{62BC0612-6EC9-4057-A4FD-FE6479C95F84}" type="presOf" srcId="{555F97AD-C109-4CF6-97B7-0E42F8B4E63B}" destId="{E087E954-926D-4460-A966-3CF5C3449066}" srcOrd="0" destOrd="0" presId="urn:microsoft.com/office/officeart/2005/8/layout/list1"/>
    <dgm:cxn modelId="{C6F0AD2A-3AA6-482B-A125-6615AFDDB5C0}" type="presOf" srcId="{21668C3D-AA63-42BF-8CA1-315C692A890B}" destId="{B48862E3-001A-4F13-839C-79261529DD16}" srcOrd="1" destOrd="0" presId="urn:microsoft.com/office/officeart/2005/8/layout/list1"/>
    <dgm:cxn modelId="{95EAD918-DF2F-434C-8EB9-9899D81BDD7C}" type="presOf" srcId="{5E9C45B2-548D-425A-8153-77BB1708814D}" destId="{5612B15D-DAE2-48B3-AAEF-CDF9F69B7586}" srcOrd="0" destOrd="0" presId="urn:microsoft.com/office/officeart/2005/8/layout/list1"/>
    <dgm:cxn modelId="{8AB677CF-A44F-4ACE-BFF5-FBF496FB8BF8}" srcId="{5FFA3C0D-6E9E-4E0E-AC36-0CD379AA1AD7}" destId="{21668C3D-AA63-42BF-8CA1-315C692A890B}" srcOrd="0" destOrd="0" parTransId="{DD26815F-5BC0-41AA-BB8D-01D3628CC2B0}" sibTransId="{B4519993-1131-42CB-A1BF-3F03D725D96D}"/>
    <dgm:cxn modelId="{BA782F39-5F7B-4AFC-BE75-B8F25E9159E6}" type="presOf" srcId="{5FFA3C0D-6E9E-4E0E-AC36-0CD379AA1AD7}" destId="{99792653-7DA4-40D1-9388-CE998F226E03}" srcOrd="0" destOrd="0" presId="urn:microsoft.com/office/officeart/2005/8/layout/list1"/>
    <dgm:cxn modelId="{B3E85717-3300-4474-8CEC-F280A5478394}" srcId="{5FFA3C0D-6E9E-4E0E-AC36-0CD379AA1AD7}" destId="{5E9C45B2-548D-425A-8153-77BB1708814D}" srcOrd="3" destOrd="0" parTransId="{66209A85-9A4B-4F7D-8E1C-684F9D828C55}" sibTransId="{355459DA-9C8F-4BB7-99D0-DFEBD510D1C4}"/>
    <dgm:cxn modelId="{21A7FD87-3051-4E57-AECE-E8DDE295DF0F}" srcId="{5FFA3C0D-6E9E-4E0E-AC36-0CD379AA1AD7}" destId="{555F97AD-C109-4CF6-97B7-0E42F8B4E63B}" srcOrd="1" destOrd="0" parTransId="{FA5FEB6D-03F0-4911-A840-7471062026DF}" sibTransId="{D1BDFD0C-1B14-4B04-BA8F-F43294A7013D}"/>
    <dgm:cxn modelId="{C088FECA-F5A1-4E59-B0AA-78B78AEE43AF}" srcId="{5FFA3C0D-6E9E-4E0E-AC36-0CD379AA1AD7}" destId="{B5363F5A-788C-4F42-8E3B-C971109DB5D8}" srcOrd="2" destOrd="0" parTransId="{C0DA879F-F4C6-48DC-B1DE-22058B326953}" sibTransId="{75EAA82D-AC82-4747-A108-5C9B277E10C7}"/>
    <dgm:cxn modelId="{74854E48-62AC-429E-A615-7227CD66FDA5}" type="presOf" srcId="{5E9C45B2-548D-425A-8153-77BB1708814D}" destId="{B452E821-99BA-464A-915C-B146EDDA995B}" srcOrd="1" destOrd="0" presId="urn:microsoft.com/office/officeart/2005/8/layout/list1"/>
    <dgm:cxn modelId="{E9AC25AB-B7B6-4BAE-849C-23A91E01F968}" type="presOf" srcId="{B5363F5A-788C-4F42-8E3B-C971109DB5D8}" destId="{80A6EF9F-2E78-4CC1-9B44-4E77EDC17D93}" srcOrd="1" destOrd="0" presId="urn:microsoft.com/office/officeart/2005/8/layout/list1"/>
    <dgm:cxn modelId="{86E0A64D-88C9-445B-84BB-B5BC9B52B594}" type="presOf" srcId="{21668C3D-AA63-42BF-8CA1-315C692A890B}" destId="{75BBDBEA-FDC6-4C86-9CAA-21777452DF2E}" srcOrd="0" destOrd="0" presId="urn:microsoft.com/office/officeart/2005/8/layout/list1"/>
    <dgm:cxn modelId="{846E84C1-F0E6-47C6-9B44-27D7A9E818C0}" type="presParOf" srcId="{99792653-7DA4-40D1-9388-CE998F226E03}" destId="{54969D8B-CEC4-4ECC-9CC4-B13FDD581A22}" srcOrd="0" destOrd="0" presId="urn:microsoft.com/office/officeart/2005/8/layout/list1"/>
    <dgm:cxn modelId="{57ABB229-62A9-4B17-A9D6-DE28DF501788}" type="presParOf" srcId="{54969D8B-CEC4-4ECC-9CC4-B13FDD581A22}" destId="{75BBDBEA-FDC6-4C86-9CAA-21777452DF2E}" srcOrd="0" destOrd="0" presId="urn:microsoft.com/office/officeart/2005/8/layout/list1"/>
    <dgm:cxn modelId="{3B3696F4-2655-480F-B017-5329764E65C2}" type="presParOf" srcId="{54969D8B-CEC4-4ECC-9CC4-B13FDD581A22}" destId="{B48862E3-001A-4F13-839C-79261529DD16}" srcOrd="1" destOrd="0" presId="urn:microsoft.com/office/officeart/2005/8/layout/list1"/>
    <dgm:cxn modelId="{2F21085E-3C9F-41AF-95B3-2E2C9DCBFFA3}" type="presParOf" srcId="{99792653-7DA4-40D1-9388-CE998F226E03}" destId="{D3AC12EF-A403-47FC-97BB-E1046A2054E3}" srcOrd="1" destOrd="0" presId="urn:microsoft.com/office/officeart/2005/8/layout/list1"/>
    <dgm:cxn modelId="{F0CBF0E4-5CB1-4B23-9C70-58D06C6FBA78}" type="presParOf" srcId="{99792653-7DA4-40D1-9388-CE998F226E03}" destId="{4E18CB2D-6978-49F3-ABFF-F4E909C1954B}" srcOrd="2" destOrd="0" presId="urn:microsoft.com/office/officeart/2005/8/layout/list1"/>
    <dgm:cxn modelId="{ADD8E7CD-CEEA-46CE-9C9B-C4309C62A090}" type="presParOf" srcId="{99792653-7DA4-40D1-9388-CE998F226E03}" destId="{339B56F8-1F80-4621-B9D6-C18A7D2141E6}" srcOrd="3" destOrd="0" presId="urn:microsoft.com/office/officeart/2005/8/layout/list1"/>
    <dgm:cxn modelId="{A80B9E42-4F6A-4BE2-82D2-C91A4B8876B3}" type="presParOf" srcId="{99792653-7DA4-40D1-9388-CE998F226E03}" destId="{6569E151-2C49-4B8F-ACB2-4FBEB86E6151}" srcOrd="4" destOrd="0" presId="urn:microsoft.com/office/officeart/2005/8/layout/list1"/>
    <dgm:cxn modelId="{3595A87B-AF63-4AA6-BB85-9A742DD43CEE}" type="presParOf" srcId="{6569E151-2C49-4B8F-ACB2-4FBEB86E6151}" destId="{E087E954-926D-4460-A966-3CF5C3449066}" srcOrd="0" destOrd="0" presId="urn:microsoft.com/office/officeart/2005/8/layout/list1"/>
    <dgm:cxn modelId="{E4C0D5BA-D03A-4FB1-914D-12C71FF08B6F}" type="presParOf" srcId="{6569E151-2C49-4B8F-ACB2-4FBEB86E6151}" destId="{4E1D99A7-7FD1-4192-A581-E3B07F3E4F5E}" srcOrd="1" destOrd="0" presId="urn:microsoft.com/office/officeart/2005/8/layout/list1"/>
    <dgm:cxn modelId="{5707A978-4FF5-4162-B194-101D22D6A538}" type="presParOf" srcId="{99792653-7DA4-40D1-9388-CE998F226E03}" destId="{9C03247F-267D-42D4-9BBC-4A459D1DFB82}" srcOrd="5" destOrd="0" presId="urn:microsoft.com/office/officeart/2005/8/layout/list1"/>
    <dgm:cxn modelId="{B18536F4-E63F-47C1-A5CA-C60937334106}" type="presParOf" srcId="{99792653-7DA4-40D1-9388-CE998F226E03}" destId="{726AFB5A-68CD-4715-8638-9D4DB1BB0DDA}" srcOrd="6" destOrd="0" presId="urn:microsoft.com/office/officeart/2005/8/layout/list1"/>
    <dgm:cxn modelId="{2BFBAFF0-C939-4462-93B0-57A57CA4563B}" type="presParOf" srcId="{99792653-7DA4-40D1-9388-CE998F226E03}" destId="{EF243E19-DCDA-4AAB-ADC1-59F1F1D0A4FD}" srcOrd="7" destOrd="0" presId="urn:microsoft.com/office/officeart/2005/8/layout/list1"/>
    <dgm:cxn modelId="{658887EC-C047-48AC-850F-9DEA1EE26238}" type="presParOf" srcId="{99792653-7DA4-40D1-9388-CE998F226E03}" destId="{3CCAAA12-8873-428A-B10A-EC548664BC5E}" srcOrd="8" destOrd="0" presId="urn:microsoft.com/office/officeart/2005/8/layout/list1"/>
    <dgm:cxn modelId="{1AD0C9BA-19AF-4FFD-848E-FA3D5397A82C}" type="presParOf" srcId="{3CCAAA12-8873-428A-B10A-EC548664BC5E}" destId="{1234D3EE-5505-4A68-A16E-026B5BCB8EBB}" srcOrd="0" destOrd="0" presId="urn:microsoft.com/office/officeart/2005/8/layout/list1"/>
    <dgm:cxn modelId="{53D5B760-1A06-4B68-818B-838FBB35D7E6}" type="presParOf" srcId="{3CCAAA12-8873-428A-B10A-EC548664BC5E}" destId="{80A6EF9F-2E78-4CC1-9B44-4E77EDC17D93}" srcOrd="1" destOrd="0" presId="urn:microsoft.com/office/officeart/2005/8/layout/list1"/>
    <dgm:cxn modelId="{6BB2C8F9-418E-4895-A696-31BA8BE2E9BA}" type="presParOf" srcId="{99792653-7DA4-40D1-9388-CE998F226E03}" destId="{988C0F78-B1CA-4510-A71E-DE6FBE9DA9B6}" srcOrd="9" destOrd="0" presId="urn:microsoft.com/office/officeart/2005/8/layout/list1"/>
    <dgm:cxn modelId="{675599F5-A986-4ADB-AD56-29FE911F00EE}" type="presParOf" srcId="{99792653-7DA4-40D1-9388-CE998F226E03}" destId="{A9D76875-A49A-4815-BEB0-A6595AF37654}" srcOrd="10" destOrd="0" presId="urn:microsoft.com/office/officeart/2005/8/layout/list1"/>
    <dgm:cxn modelId="{4A0173E5-D2B6-4745-A9E4-8B1777D3C4EC}" type="presParOf" srcId="{99792653-7DA4-40D1-9388-CE998F226E03}" destId="{C77C9CC5-347C-4FC2-9445-A3D65CE4AD94}" srcOrd="11" destOrd="0" presId="urn:microsoft.com/office/officeart/2005/8/layout/list1"/>
    <dgm:cxn modelId="{A9B880FE-8956-4F94-BEFB-64C53B243D30}" type="presParOf" srcId="{99792653-7DA4-40D1-9388-CE998F226E03}" destId="{AD4A225B-C85E-4DF7-9953-7B236731FE9A}" srcOrd="12" destOrd="0" presId="urn:microsoft.com/office/officeart/2005/8/layout/list1"/>
    <dgm:cxn modelId="{A27414B0-4405-45D4-85CE-87BA3B242926}" type="presParOf" srcId="{AD4A225B-C85E-4DF7-9953-7B236731FE9A}" destId="{5612B15D-DAE2-48B3-AAEF-CDF9F69B7586}" srcOrd="0" destOrd="0" presId="urn:microsoft.com/office/officeart/2005/8/layout/list1"/>
    <dgm:cxn modelId="{721C8FCF-A834-4A2F-BBC1-190E0E2FCFCE}" type="presParOf" srcId="{AD4A225B-C85E-4DF7-9953-7B236731FE9A}" destId="{B452E821-99BA-464A-915C-B146EDDA995B}" srcOrd="1" destOrd="0" presId="urn:microsoft.com/office/officeart/2005/8/layout/list1"/>
    <dgm:cxn modelId="{5BCBC894-571C-4231-A548-49C9253CFE91}" type="presParOf" srcId="{99792653-7DA4-40D1-9388-CE998F226E03}" destId="{088D1F0D-AFBB-4C40-A92D-97C546DD0DDC}" srcOrd="13" destOrd="0" presId="urn:microsoft.com/office/officeart/2005/8/layout/list1"/>
    <dgm:cxn modelId="{4402A4F4-0D9F-449A-AD78-8DF6F2D77E74}" type="presParOf" srcId="{99792653-7DA4-40D1-9388-CE998F226E03}" destId="{622961D8-07F2-40D4-8098-FEC89BAD1F4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FA3C0D-6E9E-4E0E-AC36-0CD379AA1AD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id-ID"/>
        </a:p>
      </dgm:t>
    </dgm:pt>
    <dgm:pt modelId="{21668C3D-AA63-42BF-8CA1-315C692A890B}">
      <dgm:prSet phldrT="[Text]"/>
      <dgm:spPr/>
      <dgm:t>
        <a:bodyPr/>
        <a:lstStyle/>
        <a:p>
          <a:r>
            <a:rPr lang="id-ID" dirty="0" smtClean="0"/>
            <a:t>DALAM NEGERI</a:t>
          </a:r>
          <a:endParaRPr lang="id-ID" dirty="0"/>
        </a:p>
      </dgm:t>
    </dgm:pt>
    <dgm:pt modelId="{DD26815F-5BC0-41AA-BB8D-01D3628CC2B0}" type="parTrans" cxnId="{8AB677CF-A44F-4ACE-BFF5-FBF496FB8BF8}">
      <dgm:prSet/>
      <dgm:spPr/>
      <dgm:t>
        <a:bodyPr/>
        <a:lstStyle/>
        <a:p>
          <a:endParaRPr lang="id-ID"/>
        </a:p>
      </dgm:t>
    </dgm:pt>
    <dgm:pt modelId="{B4519993-1131-42CB-A1BF-3F03D725D96D}" type="sibTrans" cxnId="{8AB677CF-A44F-4ACE-BFF5-FBF496FB8BF8}">
      <dgm:prSet/>
      <dgm:spPr/>
      <dgm:t>
        <a:bodyPr/>
        <a:lstStyle/>
        <a:p>
          <a:endParaRPr lang="id-ID"/>
        </a:p>
      </dgm:t>
    </dgm:pt>
    <dgm:pt modelId="{555F97AD-C109-4CF6-97B7-0E42F8B4E63B}">
      <dgm:prSet phldrT="[Text]"/>
      <dgm:spPr/>
      <dgm:t>
        <a:bodyPr/>
        <a:lstStyle/>
        <a:p>
          <a:r>
            <a:rPr lang="id-ID" dirty="0" smtClean="0"/>
            <a:t>LUAR NEGERI</a:t>
          </a:r>
          <a:endParaRPr lang="id-ID" dirty="0"/>
        </a:p>
      </dgm:t>
    </dgm:pt>
    <dgm:pt modelId="{FA5FEB6D-03F0-4911-A840-7471062026DF}" type="parTrans" cxnId="{21A7FD87-3051-4E57-AECE-E8DDE295DF0F}">
      <dgm:prSet/>
      <dgm:spPr/>
      <dgm:t>
        <a:bodyPr/>
        <a:lstStyle/>
        <a:p>
          <a:endParaRPr lang="id-ID"/>
        </a:p>
      </dgm:t>
    </dgm:pt>
    <dgm:pt modelId="{D1BDFD0C-1B14-4B04-BA8F-F43294A7013D}" type="sibTrans" cxnId="{21A7FD87-3051-4E57-AECE-E8DDE295DF0F}">
      <dgm:prSet/>
      <dgm:spPr/>
      <dgm:t>
        <a:bodyPr/>
        <a:lstStyle/>
        <a:p>
          <a:endParaRPr lang="id-ID"/>
        </a:p>
      </dgm:t>
    </dgm:pt>
    <dgm:pt modelId="{99792653-7DA4-40D1-9388-CE998F226E03}" type="pres">
      <dgm:prSet presAssocID="{5FFA3C0D-6E9E-4E0E-AC36-0CD379AA1AD7}" presName="linear" presStyleCnt="0">
        <dgm:presLayoutVars>
          <dgm:dir/>
          <dgm:animLvl val="lvl"/>
          <dgm:resizeHandles val="exact"/>
        </dgm:presLayoutVars>
      </dgm:prSet>
      <dgm:spPr/>
      <dgm:t>
        <a:bodyPr/>
        <a:lstStyle/>
        <a:p>
          <a:endParaRPr lang="id-ID"/>
        </a:p>
      </dgm:t>
    </dgm:pt>
    <dgm:pt modelId="{54969D8B-CEC4-4ECC-9CC4-B13FDD581A22}" type="pres">
      <dgm:prSet presAssocID="{21668C3D-AA63-42BF-8CA1-315C692A890B}" presName="parentLin" presStyleCnt="0"/>
      <dgm:spPr/>
    </dgm:pt>
    <dgm:pt modelId="{75BBDBEA-FDC6-4C86-9CAA-21777452DF2E}" type="pres">
      <dgm:prSet presAssocID="{21668C3D-AA63-42BF-8CA1-315C692A890B}" presName="parentLeftMargin" presStyleLbl="node1" presStyleIdx="0" presStyleCnt="2"/>
      <dgm:spPr/>
      <dgm:t>
        <a:bodyPr/>
        <a:lstStyle/>
        <a:p>
          <a:endParaRPr lang="id-ID"/>
        </a:p>
      </dgm:t>
    </dgm:pt>
    <dgm:pt modelId="{B48862E3-001A-4F13-839C-79261529DD16}" type="pres">
      <dgm:prSet presAssocID="{21668C3D-AA63-42BF-8CA1-315C692A890B}" presName="parentText" presStyleLbl="node1" presStyleIdx="0" presStyleCnt="2">
        <dgm:presLayoutVars>
          <dgm:chMax val="0"/>
          <dgm:bulletEnabled val="1"/>
        </dgm:presLayoutVars>
      </dgm:prSet>
      <dgm:spPr/>
      <dgm:t>
        <a:bodyPr/>
        <a:lstStyle/>
        <a:p>
          <a:endParaRPr lang="id-ID"/>
        </a:p>
      </dgm:t>
    </dgm:pt>
    <dgm:pt modelId="{D3AC12EF-A403-47FC-97BB-E1046A2054E3}" type="pres">
      <dgm:prSet presAssocID="{21668C3D-AA63-42BF-8CA1-315C692A890B}" presName="negativeSpace" presStyleCnt="0"/>
      <dgm:spPr/>
    </dgm:pt>
    <dgm:pt modelId="{4E18CB2D-6978-49F3-ABFF-F4E909C1954B}" type="pres">
      <dgm:prSet presAssocID="{21668C3D-AA63-42BF-8CA1-315C692A890B}" presName="childText" presStyleLbl="conFgAcc1" presStyleIdx="0" presStyleCnt="2">
        <dgm:presLayoutVars>
          <dgm:bulletEnabled val="1"/>
        </dgm:presLayoutVars>
      </dgm:prSet>
      <dgm:spPr/>
    </dgm:pt>
    <dgm:pt modelId="{339B56F8-1F80-4621-B9D6-C18A7D2141E6}" type="pres">
      <dgm:prSet presAssocID="{B4519993-1131-42CB-A1BF-3F03D725D96D}" presName="spaceBetweenRectangles" presStyleCnt="0"/>
      <dgm:spPr/>
    </dgm:pt>
    <dgm:pt modelId="{6569E151-2C49-4B8F-ACB2-4FBEB86E6151}" type="pres">
      <dgm:prSet presAssocID="{555F97AD-C109-4CF6-97B7-0E42F8B4E63B}" presName="parentLin" presStyleCnt="0"/>
      <dgm:spPr/>
    </dgm:pt>
    <dgm:pt modelId="{E087E954-926D-4460-A966-3CF5C3449066}" type="pres">
      <dgm:prSet presAssocID="{555F97AD-C109-4CF6-97B7-0E42F8B4E63B}" presName="parentLeftMargin" presStyleLbl="node1" presStyleIdx="0" presStyleCnt="2"/>
      <dgm:spPr/>
      <dgm:t>
        <a:bodyPr/>
        <a:lstStyle/>
        <a:p>
          <a:endParaRPr lang="id-ID"/>
        </a:p>
      </dgm:t>
    </dgm:pt>
    <dgm:pt modelId="{4E1D99A7-7FD1-4192-A581-E3B07F3E4F5E}" type="pres">
      <dgm:prSet presAssocID="{555F97AD-C109-4CF6-97B7-0E42F8B4E63B}" presName="parentText" presStyleLbl="node1" presStyleIdx="1" presStyleCnt="2">
        <dgm:presLayoutVars>
          <dgm:chMax val="0"/>
          <dgm:bulletEnabled val="1"/>
        </dgm:presLayoutVars>
      </dgm:prSet>
      <dgm:spPr/>
      <dgm:t>
        <a:bodyPr/>
        <a:lstStyle/>
        <a:p>
          <a:endParaRPr lang="id-ID"/>
        </a:p>
      </dgm:t>
    </dgm:pt>
    <dgm:pt modelId="{9C03247F-267D-42D4-9BBC-4A459D1DFB82}" type="pres">
      <dgm:prSet presAssocID="{555F97AD-C109-4CF6-97B7-0E42F8B4E63B}" presName="negativeSpace" presStyleCnt="0"/>
      <dgm:spPr/>
    </dgm:pt>
    <dgm:pt modelId="{726AFB5A-68CD-4715-8638-9D4DB1BB0DDA}" type="pres">
      <dgm:prSet presAssocID="{555F97AD-C109-4CF6-97B7-0E42F8B4E63B}" presName="childText" presStyleLbl="conFgAcc1" presStyleIdx="1" presStyleCnt="2">
        <dgm:presLayoutVars>
          <dgm:bulletEnabled val="1"/>
        </dgm:presLayoutVars>
      </dgm:prSet>
      <dgm:spPr/>
    </dgm:pt>
  </dgm:ptLst>
  <dgm:cxnLst>
    <dgm:cxn modelId="{3EFA3A05-674B-4EB3-9C58-7DD8885F51B8}" type="presOf" srcId="{5FFA3C0D-6E9E-4E0E-AC36-0CD379AA1AD7}" destId="{99792653-7DA4-40D1-9388-CE998F226E03}" srcOrd="0" destOrd="0" presId="urn:microsoft.com/office/officeart/2005/8/layout/list1"/>
    <dgm:cxn modelId="{16A1D990-8CCB-4D67-AAA8-AE7785D3301E}" type="presOf" srcId="{21668C3D-AA63-42BF-8CA1-315C692A890B}" destId="{75BBDBEA-FDC6-4C86-9CAA-21777452DF2E}" srcOrd="0" destOrd="0" presId="urn:microsoft.com/office/officeart/2005/8/layout/list1"/>
    <dgm:cxn modelId="{A7B454EB-3B72-4334-98F1-1C25CD4DD48D}" type="presOf" srcId="{21668C3D-AA63-42BF-8CA1-315C692A890B}" destId="{B48862E3-001A-4F13-839C-79261529DD16}" srcOrd="1" destOrd="0" presId="urn:microsoft.com/office/officeart/2005/8/layout/list1"/>
    <dgm:cxn modelId="{A40FFCDD-FF3B-4355-84C7-908606588760}" type="presOf" srcId="{555F97AD-C109-4CF6-97B7-0E42F8B4E63B}" destId="{4E1D99A7-7FD1-4192-A581-E3B07F3E4F5E}" srcOrd="1" destOrd="0" presId="urn:microsoft.com/office/officeart/2005/8/layout/list1"/>
    <dgm:cxn modelId="{EA8C3AF3-79CE-42BB-B3AA-24FDA58457E0}" type="presOf" srcId="{555F97AD-C109-4CF6-97B7-0E42F8B4E63B}" destId="{E087E954-926D-4460-A966-3CF5C3449066}" srcOrd="0" destOrd="0" presId="urn:microsoft.com/office/officeart/2005/8/layout/list1"/>
    <dgm:cxn modelId="{8AB677CF-A44F-4ACE-BFF5-FBF496FB8BF8}" srcId="{5FFA3C0D-6E9E-4E0E-AC36-0CD379AA1AD7}" destId="{21668C3D-AA63-42BF-8CA1-315C692A890B}" srcOrd="0" destOrd="0" parTransId="{DD26815F-5BC0-41AA-BB8D-01D3628CC2B0}" sibTransId="{B4519993-1131-42CB-A1BF-3F03D725D96D}"/>
    <dgm:cxn modelId="{21A7FD87-3051-4E57-AECE-E8DDE295DF0F}" srcId="{5FFA3C0D-6E9E-4E0E-AC36-0CD379AA1AD7}" destId="{555F97AD-C109-4CF6-97B7-0E42F8B4E63B}" srcOrd="1" destOrd="0" parTransId="{FA5FEB6D-03F0-4911-A840-7471062026DF}" sibTransId="{D1BDFD0C-1B14-4B04-BA8F-F43294A7013D}"/>
    <dgm:cxn modelId="{F6C9358C-B011-4D37-8334-2926111CD074}" type="presParOf" srcId="{99792653-7DA4-40D1-9388-CE998F226E03}" destId="{54969D8B-CEC4-4ECC-9CC4-B13FDD581A22}" srcOrd="0" destOrd="0" presId="urn:microsoft.com/office/officeart/2005/8/layout/list1"/>
    <dgm:cxn modelId="{2D9DC127-AC5A-47E1-AC8F-318BDE734D2A}" type="presParOf" srcId="{54969D8B-CEC4-4ECC-9CC4-B13FDD581A22}" destId="{75BBDBEA-FDC6-4C86-9CAA-21777452DF2E}" srcOrd="0" destOrd="0" presId="urn:microsoft.com/office/officeart/2005/8/layout/list1"/>
    <dgm:cxn modelId="{06D8C8B6-334E-4F19-87C5-193B7C73993A}" type="presParOf" srcId="{54969D8B-CEC4-4ECC-9CC4-B13FDD581A22}" destId="{B48862E3-001A-4F13-839C-79261529DD16}" srcOrd="1" destOrd="0" presId="urn:microsoft.com/office/officeart/2005/8/layout/list1"/>
    <dgm:cxn modelId="{912F8DC4-A21B-4199-96B5-4BF0A8B16E4C}" type="presParOf" srcId="{99792653-7DA4-40D1-9388-CE998F226E03}" destId="{D3AC12EF-A403-47FC-97BB-E1046A2054E3}" srcOrd="1" destOrd="0" presId="urn:microsoft.com/office/officeart/2005/8/layout/list1"/>
    <dgm:cxn modelId="{4B440F8D-8438-4183-83B5-9EDA73D85FBE}" type="presParOf" srcId="{99792653-7DA4-40D1-9388-CE998F226E03}" destId="{4E18CB2D-6978-49F3-ABFF-F4E909C1954B}" srcOrd="2" destOrd="0" presId="urn:microsoft.com/office/officeart/2005/8/layout/list1"/>
    <dgm:cxn modelId="{F32B68B3-7867-4D5E-B0B4-577C508B497D}" type="presParOf" srcId="{99792653-7DA4-40D1-9388-CE998F226E03}" destId="{339B56F8-1F80-4621-B9D6-C18A7D2141E6}" srcOrd="3" destOrd="0" presId="urn:microsoft.com/office/officeart/2005/8/layout/list1"/>
    <dgm:cxn modelId="{6D0FF8E4-159D-40A4-8550-7BC1BC5209C6}" type="presParOf" srcId="{99792653-7DA4-40D1-9388-CE998F226E03}" destId="{6569E151-2C49-4B8F-ACB2-4FBEB86E6151}" srcOrd="4" destOrd="0" presId="urn:microsoft.com/office/officeart/2005/8/layout/list1"/>
    <dgm:cxn modelId="{24111822-DE67-43F1-9DAD-A5D17DA115B3}" type="presParOf" srcId="{6569E151-2C49-4B8F-ACB2-4FBEB86E6151}" destId="{E087E954-926D-4460-A966-3CF5C3449066}" srcOrd="0" destOrd="0" presId="urn:microsoft.com/office/officeart/2005/8/layout/list1"/>
    <dgm:cxn modelId="{B3393887-4679-4A03-B766-EE92D1E30BE9}" type="presParOf" srcId="{6569E151-2C49-4B8F-ACB2-4FBEB86E6151}" destId="{4E1D99A7-7FD1-4192-A581-E3B07F3E4F5E}" srcOrd="1" destOrd="0" presId="urn:microsoft.com/office/officeart/2005/8/layout/list1"/>
    <dgm:cxn modelId="{D2184271-9634-4DE5-AC86-7C5BAF1F92CA}" type="presParOf" srcId="{99792653-7DA4-40D1-9388-CE998F226E03}" destId="{9C03247F-267D-42D4-9BBC-4A459D1DFB82}" srcOrd="5" destOrd="0" presId="urn:microsoft.com/office/officeart/2005/8/layout/list1"/>
    <dgm:cxn modelId="{9CD509AD-D7F9-45BF-AA57-70F527D28FDA}" type="presParOf" srcId="{99792653-7DA4-40D1-9388-CE998F226E03}" destId="{726AFB5A-68CD-4715-8638-9D4DB1BB0DDA}" srcOrd="6" destOrd="0" presId="urn:microsoft.com/office/officeart/2005/8/layout/list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D1B95F-AEEC-457A-B68C-18CA73A0FE49}" type="doc">
      <dgm:prSet loTypeId="urn:microsoft.com/office/officeart/2005/8/layout/orgChart1" loCatId="hierarchy" qsTypeId="urn:microsoft.com/office/officeart/2005/8/quickstyle/simple1" qsCatId="simple" csTypeId="urn:microsoft.com/office/officeart/2005/8/colors/accent1_2" csCatId="accent1"/>
      <dgm:spPr/>
    </dgm:pt>
    <dgm:pt modelId="{40D4EC27-9AB6-4524-9B63-32EDA424EF0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PENGHASILAN</a:t>
          </a:r>
          <a:endParaRPr kumimoji="0" lang="en-US" b="0" i="0" u="none" strike="noStrike" cap="none" normalizeH="0" baseline="0" smtClean="0">
            <a:ln>
              <a:noFill/>
            </a:ln>
            <a:solidFill>
              <a:schemeClr val="tx1"/>
            </a:solidFill>
            <a:effectLst/>
            <a:cs typeface="Arial" charset="0"/>
          </a:endParaRPr>
        </a:p>
      </dgm:t>
    </dgm:pt>
    <dgm:pt modelId="{567977DE-1B7F-447B-BAE7-9856E5884740}" type="parTrans" cxnId="{EC90087B-A2C6-4A97-831D-578F86978CA1}">
      <dgm:prSet/>
      <dgm:spPr/>
    </dgm:pt>
    <dgm:pt modelId="{F444A812-7F4C-423B-89A4-1CEEEBD781EC}" type="sibTrans" cxnId="{EC90087B-A2C6-4A97-831D-578F86978CA1}">
      <dgm:prSet/>
      <dgm:spPr/>
    </dgm:pt>
    <dgm:pt modelId="{FA53FEC6-38F9-41E7-8B4D-1AFE84277AF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TAXABLE INCOME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PASAL 4 AYAT 1</a:t>
          </a:r>
          <a:endParaRPr kumimoji="0" lang="en-US" b="0" i="0" u="none" strike="noStrike" cap="none" normalizeH="0" baseline="0" smtClean="0">
            <a:ln>
              <a:noFill/>
            </a:ln>
            <a:solidFill>
              <a:schemeClr val="tx1"/>
            </a:solidFill>
            <a:effectLst/>
            <a:cs typeface="Arial" charset="0"/>
          </a:endParaRPr>
        </a:p>
      </dgm:t>
    </dgm:pt>
    <dgm:pt modelId="{423CB59D-AF57-46BD-B372-C6E0AA965688}" type="parTrans" cxnId="{3B845AEC-C9F5-4D18-A23B-258A42B30BE3}">
      <dgm:prSet/>
      <dgm:spPr/>
    </dgm:pt>
    <dgm:pt modelId="{6459092B-9EF5-4E24-B25C-653032ED1922}" type="sibTrans" cxnId="{3B845AEC-C9F5-4D18-A23B-258A42B30BE3}">
      <dgm:prSet/>
      <dgm:spPr/>
    </dgm:pt>
    <dgm:pt modelId="{7AF80104-A15B-440F-A0DC-CE207273CF2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OBJEK PPH FINAL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PASAL 4 AYAT 2</a:t>
          </a:r>
          <a:endParaRPr kumimoji="0" lang="en-US" b="0" i="0" u="none" strike="noStrike" cap="none" normalizeH="0" baseline="0" smtClean="0">
            <a:ln>
              <a:noFill/>
            </a:ln>
            <a:solidFill>
              <a:schemeClr val="tx1"/>
            </a:solidFill>
            <a:effectLst/>
            <a:cs typeface="Arial" charset="0"/>
          </a:endParaRPr>
        </a:p>
      </dgm:t>
    </dgm:pt>
    <dgm:pt modelId="{045C1249-EA2B-4E1B-BAE6-CBEE705ACAF4}" type="parTrans" cxnId="{FE742068-4079-47B9-8B39-CFDB27CFAFEC}">
      <dgm:prSet/>
      <dgm:spPr/>
    </dgm:pt>
    <dgm:pt modelId="{3BE52885-EE61-4756-A0F1-2E8D01CBE0EE}" type="sibTrans" cxnId="{FE742068-4079-47B9-8B39-CFDB27CFAFEC}">
      <dgm:prSet/>
      <dgm:spPr/>
    </dgm:pt>
    <dgm:pt modelId="{676EC80A-C05C-429A-AA3A-5504E28DF9F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OBJEK PPH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NON FINAL</a:t>
          </a:r>
          <a:endParaRPr kumimoji="0" lang="en-US" b="0" i="0" u="none" strike="noStrike" cap="none" normalizeH="0" baseline="0" smtClean="0">
            <a:ln>
              <a:noFill/>
            </a:ln>
            <a:solidFill>
              <a:schemeClr val="tx1"/>
            </a:solidFill>
            <a:effectLst/>
            <a:cs typeface="Arial" charset="0"/>
          </a:endParaRPr>
        </a:p>
      </dgm:t>
    </dgm:pt>
    <dgm:pt modelId="{3538C7F4-756A-483F-8F4E-8DB8DDBF5E82}" type="parTrans" cxnId="{F5285CEF-35D9-486C-BDA1-5D26D0AC349A}">
      <dgm:prSet/>
      <dgm:spPr/>
    </dgm:pt>
    <dgm:pt modelId="{A3527E97-B1DD-49E1-BB27-04EDE0B266A7}" type="sibTrans" cxnId="{F5285CEF-35D9-486C-BDA1-5D26D0AC349A}">
      <dgm:prSet/>
      <dgm:spPr/>
    </dgm:pt>
    <dgm:pt modelId="{9F1EE89A-AF09-465C-8AD6-E2F454A1254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NON TAXABLE INCOME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PASAL 4 AYAT 2</a:t>
          </a:r>
          <a:endParaRPr kumimoji="0" lang="en-US" b="0" i="0" u="none" strike="noStrike" cap="none" normalizeH="0" baseline="0" smtClean="0">
            <a:ln>
              <a:noFill/>
            </a:ln>
            <a:solidFill>
              <a:schemeClr val="tx1"/>
            </a:solidFill>
            <a:effectLst/>
            <a:cs typeface="Arial" charset="0"/>
          </a:endParaRPr>
        </a:p>
      </dgm:t>
    </dgm:pt>
    <dgm:pt modelId="{0A28A951-005F-4A70-ADF9-56C62AE039FA}" type="parTrans" cxnId="{837D048E-729D-4FB0-9C29-BD61564F3BA4}">
      <dgm:prSet/>
      <dgm:spPr/>
    </dgm:pt>
    <dgm:pt modelId="{EFD9AEBA-0D36-4283-879C-184531F87774}" type="sibTrans" cxnId="{837D048E-729D-4FB0-9C29-BD61564F3BA4}">
      <dgm:prSet/>
      <dgm:spPr/>
    </dgm:pt>
    <dgm:pt modelId="{110C4A05-C493-48D4-9636-65AD118ADF7B}" type="pres">
      <dgm:prSet presAssocID="{F1D1B95F-AEEC-457A-B68C-18CA73A0FE49}" presName="hierChild1" presStyleCnt="0">
        <dgm:presLayoutVars>
          <dgm:orgChart val="1"/>
          <dgm:chPref val="1"/>
          <dgm:dir/>
          <dgm:animOne val="branch"/>
          <dgm:animLvl val="lvl"/>
          <dgm:resizeHandles/>
        </dgm:presLayoutVars>
      </dgm:prSet>
      <dgm:spPr/>
    </dgm:pt>
    <dgm:pt modelId="{324BFFC7-A0F4-4D0D-8625-D3B6CCCD6000}" type="pres">
      <dgm:prSet presAssocID="{40D4EC27-9AB6-4524-9B63-32EDA424EF08}" presName="hierRoot1" presStyleCnt="0">
        <dgm:presLayoutVars>
          <dgm:hierBranch/>
        </dgm:presLayoutVars>
      </dgm:prSet>
      <dgm:spPr/>
    </dgm:pt>
    <dgm:pt modelId="{C517E62E-472C-4664-88E9-4222CD243E4F}" type="pres">
      <dgm:prSet presAssocID="{40D4EC27-9AB6-4524-9B63-32EDA424EF08}" presName="rootComposite1" presStyleCnt="0"/>
      <dgm:spPr/>
    </dgm:pt>
    <dgm:pt modelId="{9985EFA8-E970-4A76-82D4-55B9C901BDBC}" type="pres">
      <dgm:prSet presAssocID="{40D4EC27-9AB6-4524-9B63-32EDA424EF08}" presName="rootText1" presStyleLbl="node0" presStyleIdx="0" presStyleCnt="1">
        <dgm:presLayoutVars>
          <dgm:chPref val="3"/>
        </dgm:presLayoutVars>
      </dgm:prSet>
      <dgm:spPr/>
    </dgm:pt>
    <dgm:pt modelId="{AB737A1C-2F40-4BA4-9218-A065C294E6D4}" type="pres">
      <dgm:prSet presAssocID="{40D4EC27-9AB6-4524-9B63-32EDA424EF08}" presName="rootConnector1" presStyleLbl="node1" presStyleIdx="0" presStyleCnt="0"/>
      <dgm:spPr/>
    </dgm:pt>
    <dgm:pt modelId="{C45B570E-387A-4E4C-9841-96B14774229F}" type="pres">
      <dgm:prSet presAssocID="{40D4EC27-9AB6-4524-9B63-32EDA424EF08}" presName="hierChild2" presStyleCnt="0"/>
      <dgm:spPr/>
    </dgm:pt>
    <dgm:pt modelId="{255FBC1A-DABB-43A0-93D8-3D09AE1B6FF7}" type="pres">
      <dgm:prSet presAssocID="{423CB59D-AF57-46BD-B372-C6E0AA965688}" presName="Name35" presStyleLbl="parChTrans1D2" presStyleIdx="0" presStyleCnt="2"/>
      <dgm:spPr/>
    </dgm:pt>
    <dgm:pt modelId="{FFCFBB34-1B14-4D3B-AED5-365875240AAA}" type="pres">
      <dgm:prSet presAssocID="{FA53FEC6-38F9-41E7-8B4D-1AFE84277AFB}" presName="hierRoot2" presStyleCnt="0">
        <dgm:presLayoutVars>
          <dgm:hierBranch/>
        </dgm:presLayoutVars>
      </dgm:prSet>
      <dgm:spPr/>
    </dgm:pt>
    <dgm:pt modelId="{503D8BF6-F87A-4DCE-B625-0EC7441DA133}" type="pres">
      <dgm:prSet presAssocID="{FA53FEC6-38F9-41E7-8B4D-1AFE84277AFB}" presName="rootComposite" presStyleCnt="0"/>
      <dgm:spPr/>
    </dgm:pt>
    <dgm:pt modelId="{551DE86F-9B50-4E51-89EE-CEE56089016C}" type="pres">
      <dgm:prSet presAssocID="{FA53FEC6-38F9-41E7-8B4D-1AFE84277AFB}" presName="rootText" presStyleLbl="node2" presStyleIdx="0" presStyleCnt="2">
        <dgm:presLayoutVars>
          <dgm:chPref val="3"/>
        </dgm:presLayoutVars>
      </dgm:prSet>
      <dgm:spPr/>
    </dgm:pt>
    <dgm:pt modelId="{338CD024-3833-4AEF-8BE8-07D88325FC76}" type="pres">
      <dgm:prSet presAssocID="{FA53FEC6-38F9-41E7-8B4D-1AFE84277AFB}" presName="rootConnector" presStyleLbl="node2" presStyleIdx="0" presStyleCnt="2"/>
      <dgm:spPr/>
    </dgm:pt>
    <dgm:pt modelId="{D72D187C-1A81-40E5-9C6A-958D123D2947}" type="pres">
      <dgm:prSet presAssocID="{FA53FEC6-38F9-41E7-8B4D-1AFE84277AFB}" presName="hierChild4" presStyleCnt="0"/>
      <dgm:spPr/>
    </dgm:pt>
    <dgm:pt modelId="{4F346CC9-4339-45A4-A13C-2549466AFE8A}" type="pres">
      <dgm:prSet presAssocID="{045C1249-EA2B-4E1B-BAE6-CBEE705ACAF4}" presName="Name35" presStyleLbl="parChTrans1D3" presStyleIdx="0" presStyleCnt="2"/>
      <dgm:spPr/>
    </dgm:pt>
    <dgm:pt modelId="{A60A7ACD-1585-42C6-9C33-D5BFDEE33223}" type="pres">
      <dgm:prSet presAssocID="{7AF80104-A15B-440F-A0DC-CE207273CF2D}" presName="hierRoot2" presStyleCnt="0">
        <dgm:presLayoutVars>
          <dgm:hierBranch val="r"/>
        </dgm:presLayoutVars>
      </dgm:prSet>
      <dgm:spPr/>
    </dgm:pt>
    <dgm:pt modelId="{550919EA-B151-4890-8AFE-10D34503A8FB}" type="pres">
      <dgm:prSet presAssocID="{7AF80104-A15B-440F-A0DC-CE207273CF2D}" presName="rootComposite" presStyleCnt="0"/>
      <dgm:spPr/>
    </dgm:pt>
    <dgm:pt modelId="{9479E697-6E52-4785-9861-DFCB36C6C46E}" type="pres">
      <dgm:prSet presAssocID="{7AF80104-A15B-440F-A0DC-CE207273CF2D}" presName="rootText" presStyleLbl="node3" presStyleIdx="0" presStyleCnt="2">
        <dgm:presLayoutVars>
          <dgm:chPref val="3"/>
        </dgm:presLayoutVars>
      </dgm:prSet>
      <dgm:spPr/>
    </dgm:pt>
    <dgm:pt modelId="{555B8F9C-FC1A-45CF-8908-78919D97710A}" type="pres">
      <dgm:prSet presAssocID="{7AF80104-A15B-440F-A0DC-CE207273CF2D}" presName="rootConnector" presStyleLbl="node3" presStyleIdx="0" presStyleCnt="2"/>
      <dgm:spPr/>
    </dgm:pt>
    <dgm:pt modelId="{78342B12-5417-4A0C-B7C7-98D9A03A0436}" type="pres">
      <dgm:prSet presAssocID="{7AF80104-A15B-440F-A0DC-CE207273CF2D}" presName="hierChild4" presStyleCnt="0"/>
      <dgm:spPr/>
    </dgm:pt>
    <dgm:pt modelId="{CB4C706B-C6AF-4CFF-B914-954186D9C32B}" type="pres">
      <dgm:prSet presAssocID="{7AF80104-A15B-440F-A0DC-CE207273CF2D}" presName="hierChild5" presStyleCnt="0"/>
      <dgm:spPr/>
    </dgm:pt>
    <dgm:pt modelId="{34061FD4-6ACE-47A9-84E4-215ECE36540C}" type="pres">
      <dgm:prSet presAssocID="{3538C7F4-756A-483F-8F4E-8DB8DDBF5E82}" presName="Name35" presStyleLbl="parChTrans1D3" presStyleIdx="1" presStyleCnt="2"/>
      <dgm:spPr/>
    </dgm:pt>
    <dgm:pt modelId="{E8975552-3722-4903-995F-70CB50BF8666}" type="pres">
      <dgm:prSet presAssocID="{676EC80A-C05C-429A-AA3A-5504E28DF9F5}" presName="hierRoot2" presStyleCnt="0">
        <dgm:presLayoutVars>
          <dgm:hierBranch/>
        </dgm:presLayoutVars>
      </dgm:prSet>
      <dgm:spPr/>
    </dgm:pt>
    <dgm:pt modelId="{C5F39D57-6DE3-472E-B270-45D1B6E50E72}" type="pres">
      <dgm:prSet presAssocID="{676EC80A-C05C-429A-AA3A-5504E28DF9F5}" presName="rootComposite" presStyleCnt="0"/>
      <dgm:spPr/>
    </dgm:pt>
    <dgm:pt modelId="{995D9AA7-2159-4CB6-A9F3-B5B51919C34C}" type="pres">
      <dgm:prSet presAssocID="{676EC80A-C05C-429A-AA3A-5504E28DF9F5}" presName="rootText" presStyleLbl="node3" presStyleIdx="1" presStyleCnt="2">
        <dgm:presLayoutVars>
          <dgm:chPref val="3"/>
        </dgm:presLayoutVars>
      </dgm:prSet>
      <dgm:spPr/>
    </dgm:pt>
    <dgm:pt modelId="{EA21CDFA-AC6B-41C4-9EDD-BCD538D98151}" type="pres">
      <dgm:prSet presAssocID="{676EC80A-C05C-429A-AA3A-5504E28DF9F5}" presName="rootConnector" presStyleLbl="node3" presStyleIdx="1" presStyleCnt="2"/>
      <dgm:spPr/>
    </dgm:pt>
    <dgm:pt modelId="{BBAF8B35-085E-40BB-A694-EC77220CC6AE}" type="pres">
      <dgm:prSet presAssocID="{676EC80A-C05C-429A-AA3A-5504E28DF9F5}" presName="hierChild4" presStyleCnt="0"/>
      <dgm:spPr/>
    </dgm:pt>
    <dgm:pt modelId="{A68D6590-D286-46A8-BC36-A84FB148C50F}" type="pres">
      <dgm:prSet presAssocID="{676EC80A-C05C-429A-AA3A-5504E28DF9F5}" presName="hierChild5" presStyleCnt="0"/>
      <dgm:spPr/>
    </dgm:pt>
    <dgm:pt modelId="{76F9A4C6-CF8E-42E3-96BB-9AC440E1A3B9}" type="pres">
      <dgm:prSet presAssocID="{FA53FEC6-38F9-41E7-8B4D-1AFE84277AFB}" presName="hierChild5" presStyleCnt="0"/>
      <dgm:spPr/>
    </dgm:pt>
    <dgm:pt modelId="{E77D23C4-F85A-43A2-B562-FE026C6B5820}" type="pres">
      <dgm:prSet presAssocID="{0A28A951-005F-4A70-ADF9-56C62AE039FA}" presName="Name35" presStyleLbl="parChTrans1D2" presStyleIdx="1" presStyleCnt="2"/>
      <dgm:spPr/>
    </dgm:pt>
    <dgm:pt modelId="{C27CCF0B-06A4-4B75-9006-11A8370C5EA4}" type="pres">
      <dgm:prSet presAssocID="{9F1EE89A-AF09-465C-8AD6-E2F454A1254E}" presName="hierRoot2" presStyleCnt="0">
        <dgm:presLayoutVars>
          <dgm:hierBranch/>
        </dgm:presLayoutVars>
      </dgm:prSet>
      <dgm:spPr/>
    </dgm:pt>
    <dgm:pt modelId="{DFABD4BF-CF71-4E6B-B822-89668EBDDE3C}" type="pres">
      <dgm:prSet presAssocID="{9F1EE89A-AF09-465C-8AD6-E2F454A1254E}" presName="rootComposite" presStyleCnt="0"/>
      <dgm:spPr/>
    </dgm:pt>
    <dgm:pt modelId="{82DC7593-0572-4580-8ACD-A1618C17568D}" type="pres">
      <dgm:prSet presAssocID="{9F1EE89A-AF09-465C-8AD6-E2F454A1254E}" presName="rootText" presStyleLbl="node2" presStyleIdx="1" presStyleCnt="2">
        <dgm:presLayoutVars>
          <dgm:chPref val="3"/>
        </dgm:presLayoutVars>
      </dgm:prSet>
      <dgm:spPr/>
    </dgm:pt>
    <dgm:pt modelId="{D1C82814-3CAB-4CBE-A458-4D636EB06B6B}" type="pres">
      <dgm:prSet presAssocID="{9F1EE89A-AF09-465C-8AD6-E2F454A1254E}" presName="rootConnector" presStyleLbl="node2" presStyleIdx="1" presStyleCnt="2"/>
      <dgm:spPr/>
    </dgm:pt>
    <dgm:pt modelId="{22EB9B99-9962-4B31-96AC-F7C30E8DA0F0}" type="pres">
      <dgm:prSet presAssocID="{9F1EE89A-AF09-465C-8AD6-E2F454A1254E}" presName="hierChild4" presStyleCnt="0"/>
      <dgm:spPr/>
    </dgm:pt>
    <dgm:pt modelId="{F2F890CC-25A8-4EA1-8EFD-974F9B887AF2}" type="pres">
      <dgm:prSet presAssocID="{9F1EE89A-AF09-465C-8AD6-E2F454A1254E}" presName="hierChild5" presStyleCnt="0"/>
      <dgm:spPr/>
    </dgm:pt>
    <dgm:pt modelId="{93D51561-4718-4E90-918A-8666C3D32EC6}" type="pres">
      <dgm:prSet presAssocID="{40D4EC27-9AB6-4524-9B63-32EDA424EF08}" presName="hierChild3" presStyleCnt="0"/>
      <dgm:spPr/>
    </dgm:pt>
  </dgm:ptLst>
  <dgm:cxnLst>
    <dgm:cxn modelId="{6350333D-7239-4DD8-AE2A-E51AAE3E6F62}" type="presOf" srcId="{3538C7F4-756A-483F-8F4E-8DB8DDBF5E82}" destId="{34061FD4-6ACE-47A9-84E4-215ECE36540C}" srcOrd="0" destOrd="0" presId="urn:microsoft.com/office/officeart/2005/8/layout/orgChart1"/>
    <dgm:cxn modelId="{8EC44B1B-726E-48B3-BABA-F3CE94FD354D}" type="presOf" srcId="{045C1249-EA2B-4E1B-BAE6-CBEE705ACAF4}" destId="{4F346CC9-4339-45A4-A13C-2549466AFE8A}" srcOrd="0" destOrd="0" presId="urn:microsoft.com/office/officeart/2005/8/layout/orgChart1"/>
    <dgm:cxn modelId="{D33BE3CD-E3FF-4685-9E3C-80FC530B3735}" type="presOf" srcId="{423CB59D-AF57-46BD-B372-C6E0AA965688}" destId="{255FBC1A-DABB-43A0-93D8-3D09AE1B6FF7}" srcOrd="0" destOrd="0" presId="urn:microsoft.com/office/officeart/2005/8/layout/orgChart1"/>
    <dgm:cxn modelId="{35734BBD-6619-46ED-B2F6-D69270680EEC}" type="presOf" srcId="{FA53FEC6-38F9-41E7-8B4D-1AFE84277AFB}" destId="{338CD024-3833-4AEF-8BE8-07D88325FC76}" srcOrd="1" destOrd="0" presId="urn:microsoft.com/office/officeart/2005/8/layout/orgChart1"/>
    <dgm:cxn modelId="{FE742068-4079-47B9-8B39-CFDB27CFAFEC}" srcId="{FA53FEC6-38F9-41E7-8B4D-1AFE84277AFB}" destId="{7AF80104-A15B-440F-A0DC-CE207273CF2D}" srcOrd="0" destOrd="0" parTransId="{045C1249-EA2B-4E1B-BAE6-CBEE705ACAF4}" sibTransId="{3BE52885-EE61-4756-A0F1-2E8D01CBE0EE}"/>
    <dgm:cxn modelId="{62F1E633-9772-41DD-9DE5-CB03B9CC4FE5}" type="presOf" srcId="{7AF80104-A15B-440F-A0DC-CE207273CF2D}" destId="{555B8F9C-FC1A-45CF-8908-78919D97710A}" srcOrd="1" destOrd="0" presId="urn:microsoft.com/office/officeart/2005/8/layout/orgChart1"/>
    <dgm:cxn modelId="{419F2A90-E006-4F34-93DD-2DD29076096F}" type="presOf" srcId="{F1D1B95F-AEEC-457A-B68C-18CA73A0FE49}" destId="{110C4A05-C493-48D4-9636-65AD118ADF7B}" srcOrd="0" destOrd="0" presId="urn:microsoft.com/office/officeart/2005/8/layout/orgChart1"/>
    <dgm:cxn modelId="{F9479D39-0267-4C57-9ECA-D0F46C434AF1}" type="presOf" srcId="{676EC80A-C05C-429A-AA3A-5504E28DF9F5}" destId="{EA21CDFA-AC6B-41C4-9EDD-BCD538D98151}" srcOrd="1" destOrd="0" presId="urn:microsoft.com/office/officeart/2005/8/layout/orgChart1"/>
    <dgm:cxn modelId="{439B5A6C-2F8E-46D7-A2FC-E49586BD8239}" type="presOf" srcId="{40D4EC27-9AB6-4524-9B63-32EDA424EF08}" destId="{9985EFA8-E970-4A76-82D4-55B9C901BDBC}" srcOrd="0" destOrd="0" presId="urn:microsoft.com/office/officeart/2005/8/layout/orgChart1"/>
    <dgm:cxn modelId="{EC90087B-A2C6-4A97-831D-578F86978CA1}" srcId="{F1D1B95F-AEEC-457A-B68C-18CA73A0FE49}" destId="{40D4EC27-9AB6-4524-9B63-32EDA424EF08}" srcOrd="0" destOrd="0" parTransId="{567977DE-1B7F-447B-BAE7-9856E5884740}" sibTransId="{F444A812-7F4C-423B-89A4-1CEEEBD781EC}"/>
    <dgm:cxn modelId="{BD96B7D2-B9D5-49BC-B665-5C749D2A76F9}" type="presOf" srcId="{9F1EE89A-AF09-465C-8AD6-E2F454A1254E}" destId="{D1C82814-3CAB-4CBE-A458-4D636EB06B6B}" srcOrd="1" destOrd="0" presId="urn:microsoft.com/office/officeart/2005/8/layout/orgChart1"/>
    <dgm:cxn modelId="{3B845AEC-C9F5-4D18-A23B-258A42B30BE3}" srcId="{40D4EC27-9AB6-4524-9B63-32EDA424EF08}" destId="{FA53FEC6-38F9-41E7-8B4D-1AFE84277AFB}" srcOrd="0" destOrd="0" parTransId="{423CB59D-AF57-46BD-B372-C6E0AA965688}" sibTransId="{6459092B-9EF5-4E24-B25C-653032ED1922}"/>
    <dgm:cxn modelId="{07C86B2F-BEE3-44B9-955A-4AE1014A0C56}" type="presOf" srcId="{9F1EE89A-AF09-465C-8AD6-E2F454A1254E}" destId="{82DC7593-0572-4580-8ACD-A1618C17568D}" srcOrd="0" destOrd="0" presId="urn:microsoft.com/office/officeart/2005/8/layout/orgChart1"/>
    <dgm:cxn modelId="{0C197EFA-DDEE-4AE8-AE7D-7BD4A298F103}" type="presOf" srcId="{7AF80104-A15B-440F-A0DC-CE207273CF2D}" destId="{9479E697-6E52-4785-9861-DFCB36C6C46E}" srcOrd="0" destOrd="0" presId="urn:microsoft.com/office/officeart/2005/8/layout/orgChart1"/>
    <dgm:cxn modelId="{837D048E-729D-4FB0-9C29-BD61564F3BA4}" srcId="{40D4EC27-9AB6-4524-9B63-32EDA424EF08}" destId="{9F1EE89A-AF09-465C-8AD6-E2F454A1254E}" srcOrd="1" destOrd="0" parTransId="{0A28A951-005F-4A70-ADF9-56C62AE039FA}" sibTransId="{EFD9AEBA-0D36-4283-879C-184531F87774}"/>
    <dgm:cxn modelId="{171BF5F4-8791-4C1B-B629-6713F361D912}" type="presOf" srcId="{FA53FEC6-38F9-41E7-8B4D-1AFE84277AFB}" destId="{551DE86F-9B50-4E51-89EE-CEE56089016C}" srcOrd="0" destOrd="0" presId="urn:microsoft.com/office/officeart/2005/8/layout/orgChart1"/>
    <dgm:cxn modelId="{E47EE3C8-ECCD-4004-8AEE-AFC4DF238940}" type="presOf" srcId="{676EC80A-C05C-429A-AA3A-5504E28DF9F5}" destId="{995D9AA7-2159-4CB6-A9F3-B5B51919C34C}" srcOrd="0" destOrd="0" presId="urn:microsoft.com/office/officeart/2005/8/layout/orgChart1"/>
    <dgm:cxn modelId="{EFB7E5E6-FB08-4D34-B7C6-D2754533F14A}" type="presOf" srcId="{40D4EC27-9AB6-4524-9B63-32EDA424EF08}" destId="{AB737A1C-2F40-4BA4-9218-A065C294E6D4}" srcOrd="1" destOrd="0" presId="urn:microsoft.com/office/officeart/2005/8/layout/orgChart1"/>
    <dgm:cxn modelId="{F5285CEF-35D9-486C-BDA1-5D26D0AC349A}" srcId="{FA53FEC6-38F9-41E7-8B4D-1AFE84277AFB}" destId="{676EC80A-C05C-429A-AA3A-5504E28DF9F5}" srcOrd="1" destOrd="0" parTransId="{3538C7F4-756A-483F-8F4E-8DB8DDBF5E82}" sibTransId="{A3527E97-B1DD-49E1-BB27-04EDE0B266A7}"/>
    <dgm:cxn modelId="{D00A2BB4-FA6C-4292-BE95-D60C8D206A21}" type="presOf" srcId="{0A28A951-005F-4A70-ADF9-56C62AE039FA}" destId="{E77D23C4-F85A-43A2-B562-FE026C6B5820}" srcOrd="0" destOrd="0" presId="urn:microsoft.com/office/officeart/2005/8/layout/orgChart1"/>
    <dgm:cxn modelId="{77436F36-FE99-453B-8B24-ECAE1918A060}" type="presParOf" srcId="{110C4A05-C493-48D4-9636-65AD118ADF7B}" destId="{324BFFC7-A0F4-4D0D-8625-D3B6CCCD6000}" srcOrd="0" destOrd="0" presId="urn:microsoft.com/office/officeart/2005/8/layout/orgChart1"/>
    <dgm:cxn modelId="{D44A16DA-DF03-4703-906F-480AE446096D}" type="presParOf" srcId="{324BFFC7-A0F4-4D0D-8625-D3B6CCCD6000}" destId="{C517E62E-472C-4664-88E9-4222CD243E4F}" srcOrd="0" destOrd="0" presId="urn:microsoft.com/office/officeart/2005/8/layout/orgChart1"/>
    <dgm:cxn modelId="{0E183D41-C2C4-4D02-8123-6BD2F2480A37}" type="presParOf" srcId="{C517E62E-472C-4664-88E9-4222CD243E4F}" destId="{9985EFA8-E970-4A76-82D4-55B9C901BDBC}" srcOrd="0" destOrd="0" presId="urn:microsoft.com/office/officeart/2005/8/layout/orgChart1"/>
    <dgm:cxn modelId="{80ABD8F7-DAB9-4729-934B-843D6089DC5D}" type="presParOf" srcId="{C517E62E-472C-4664-88E9-4222CD243E4F}" destId="{AB737A1C-2F40-4BA4-9218-A065C294E6D4}" srcOrd="1" destOrd="0" presId="urn:microsoft.com/office/officeart/2005/8/layout/orgChart1"/>
    <dgm:cxn modelId="{C75900BB-C775-4C31-AAB7-1FE30911AB4D}" type="presParOf" srcId="{324BFFC7-A0F4-4D0D-8625-D3B6CCCD6000}" destId="{C45B570E-387A-4E4C-9841-96B14774229F}" srcOrd="1" destOrd="0" presId="urn:microsoft.com/office/officeart/2005/8/layout/orgChart1"/>
    <dgm:cxn modelId="{B67FFDDD-7ADE-4467-BA80-551CF435C7FA}" type="presParOf" srcId="{C45B570E-387A-4E4C-9841-96B14774229F}" destId="{255FBC1A-DABB-43A0-93D8-3D09AE1B6FF7}" srcOrd="0" destOrd="0" presId="urn:microsoft.com/office/officeart/2005/8/layout/orgChart1"/>
    <dgm:cxn modelId="{8C1BD842-E001-4384-BF8F-F9581068F7B7}" type="presParOf" srcId="{C45B570E-387A-4E4C-9841-96B14774229F}" destId="{FFCFBB34-1B14-4D3B-AED5-365875240AAA}" srcOrd="1" destOrd="0" presId="urn:microsoft.com/office/officeart/2005/8/layout/orgChart1"/>
    <dgm:cxn modelId="{A19A80E9-3683-4EEC-A7E6-5463B859DB44}" type="presParOf" srcId="{FFCFBB34-1B14-4D3B-AED5-365875240AAA}" destId="{503D8BF6-F87A-4DCE-B625-0EC7441DA133}" srcOrd="0" destOrd="0" presId="urn:microsoft.com/office/officeart/2005/8/layout/orgChart1"/>
    <dgm:cxn modelId="{0D73B3B1-2BA9-45AD-9014-A3CCAF09B6D3}" type="presParOf" srcId="{503D8BF6-F87A-4DCE-B625-0EC7441DA133}" destId="{551DE86F-9B50-4E51-89EE-CEE56089016C}" srcOrd="0" destOrd="0" presId="urn:microsoft.com/office/officeart/2005/8/layout/orgChart1"/>
    <dgm:cxn modelId="{A9604BD3-3195-45A0-850B-1B75C1FB6157}" type="presParOf" srcId="{503D8BF6-F87A-4DCE-B625-0EC7441DA133}" destId="{338CD024-3833-4AEF-8BE8-07D88325FC76}" srcOrd="1" destOrd="0" presId="urn:microsoft.com/office/officeart/2005/8/layout/orgChart1"/>
    <dgm:cxn modelId="{A3EFC269-C6C1-45DC-8FD9-53CF725DCF8B}" type="presParOf" srcId="{FFCFBB34-1B14-4D3B-AED5-365875240AAA}" destId="{D72D187C-1A81-40E5-9C6A-958D123D2947}" srcOrd="1" destOrd="0" presId="urn:microsoft.com/office/officeart/2005/8/layout/orgChart1"/>
    <dgm:cxn modelId="{5C556BAB-9B5D-4C8B-8A24-C0DFF626D152}" type="presParOf" srcId="{D72D187C-1A81-40E5-9C6A-958D123D2947}" destId="{4F346CC9-4339-45A4-A13C-2549466AFE8A}" srcOrd="0" destOrd="0" presId="urn:microsoft.com/office/officeart/2005/8/layout/orgChart1"/>
    <dgm:cxn modelId="{8FFBD118-02A8-4A3A-92FA-3C1108C55695}" type="presParOf" srcId="{D72D187C-1A81-40E5-9C6A-958D123D2947}" destId="{A60A7ACD-1585-42C6-9C33-D5BFDEE33223}" srcOrd="1" destOrd="0" presId="urn:microsoft.com/office/officeart/2005/8/layout/orgChart1"/>
    <dgm:cxn modelId="{1EA94629-CFE6-44AD-9A15-B39C64403208}" type="presParOf" srcId="{A60A7ACD-1585-42C6-9C33-D5BFDEE33223}" destId="{550919EA-B151-4890-8AFE-10D34503A8FB}" srcOrd="0" destOrd="0" presId="urn:microsoft.com/office/officeart/2005/8/layout/orgChart1"/>
    <dgm:cxn modelId="{1B26EE08-60E4-45DD-9F41-314E42A664EC}" type="presParOf" srcId="{550919EA-B151-4890-8AFE-10D34503A8FB}" destId="{9479E697-6E52-4785-9861-DFCB36C6C46E}" srcOrd="0" destOrd="0" presId="urn:microsoft.com/office/officeart/2005/8/layout/orgChart1"/>
    <dgm:cxn modelId="{A9D377EA-289A-458E-8526-14EAEFC7D8EA}" type="presParOf" srcId="{550919EA-B151-4890-8AFE-10D34503A8FB}" destId="{555B8F9C-FC1A-45CF-8908-78919D97710A}" srcOrd="1" destOrd="0" presId="urn:microsoft.com/office/officeart/2005/8/layout/orgChart1"/>
    <dgm:cxn modelId="{E637C414-1CB0-40A0-9834-40DC432BF119}" type="presParOf" srcId="{A60A7ACD-1585-42C6-9C33-D5BFDEE33223}" destId="{78342B12-5417-4A0C-B7C7-98D9A03A0436}" srcOrd="1" destOrd="0" presId="urn:microsoft.com/office/officeart/2005/8/layout/orgChart1"/>
    <dgm:cxn modelId="{30621090-A8AD-428D-9451-0D5AC9478CF8}" type="presParOf" srcId="{A60A7ACD-1585-42C6-9C33-D5BFDEE33223}" destId="{CB4C706B-C6AF-4CFF-B914-954186D9C32B}" srcOrd="2" destOrd="0" presId="urn:microsoft.com/office/officeart/2005/8/layout/orgChart1"/>
    <dgm:cxn modelId="{0329084E-62AE-4BD5-A021-C65350099B9C}" type="presParOf" srcId="{D72D187C-1A81-40E5-9C6A-958D123D2947}" destId="{34061FD4-6ACE-47A9-84E4-215ECE36540C}" srcOrd="2" destOrd="0" presId="urn:microsoft.com/office/officeart/2005/8/layout/orgChart1"/>
    <dgm:cxn modelId="{7A7596B9-AE79-4C18-A1D3-644F8AFEF73A}" type="presParOf" srcId="{D72D187C-1A81-40E5-9C6A-958D123D2947}" destId="{E8975552-3722-4903-995F-70CB50BF8666}" srcOrd="3" destOrd="0" presId="urn:microsoft.com/office/officeart/2005/8/layout/orgChart1"/>
    <dgm:cxn modelId="{C790ABAB-9B77-4D61-B79E-FF8133F3D03A}" type="presParOf" srcId="{E8975552-3722-4903-995F-70CB50BF8666}" destId="{C5F39D57-6DE3-472E-B270-45D1B6E50E72}" srcOrd="0" destOrd="0" presId="urn:microsoft.com/office/officeart/2005/8/layout/orgChart1"/>
    <dgm:cxn modelId="{0F5C0C8F-8339-43A3-B1DF-A3FC04AA2AE9}" type="presParOf" srcId="{C5F39D57-6DE3-472E-B270-45D1B6E50E72}" destId="{995D9AA7-2159-4CB6-A9F3-B5B51919C34C}" srcOrd="0" destOrd="0" presId="urn:microsoft.com/office/officeart/2005/8/layout/orgChart1"/>
    <dgm:cxn modelId="{75A3307F-E2FC-4A22-8654-31BDDDD3452E}" type="presParOf" srcId="{C5F39D57-6DE3-472E-B270-45D1B6E50E72}" destId="{EA21CDFA-AC6B-41C4-9EDD-BCD538D98151}" srcOrd="1" destOrd="0" presId="urn:microsoft.com/office/officeart/2005/8/layout/orgChart1"/>
    <dgm:cxn modelId="{F14F00BD-26DE-46A1-8D96-6B8C39ED0CAE}" type="presParOf" srcId="{E8975552-3722-4903-995F-70CB50BF8666}" destId="{BBAF8B35-085E-40BB-A694-EC77220CC6AE}" srcOrd="1" destOrd="0" presId="urn:microsoft.com/office/officeart/2005/8/layout/orgChart1"/>
    <dgm:cxn modelId="{FC07C844-C741-4D07-A7FB-93ED0EC4D346}" type="presParOf" srcId="{E8975552-3722-4903-995F-70CB50BF8666}" destId="{A68D6590-D286-46A8-BC36-A84FB148C50F}" srcOrd="2" destOrd="0" presId="urn:microsoft.com/office/officeart/2005/8/layout/orgChart1"/>
    <dgm:cxn modelId="{C171A8E0-FD38-460E-8CAB-A4E919918FE7}" type="presParOf" srcId="{FFCFBB34-1B14-4D3B-AED5-365875240AAA}" destId="{76F9A4C6-CF8E-42E3-96BB-9AC440E1A3B9}" srcOrd="2" destOrd="0" presId="urn:microsoft.com/office/officeart/2005/8/layout/orgChart1"/>
    <dgm:cxn modelId="{899268E3-06E5-4348-B582-2C6B692FD8B5}" type="presParOf" srcId="{C45B570E-387A-4E4C-9841-96B14774229F}" destId="{E77D23C4-F85A-43A2-B562-FE026C6B5820}" srcOrd="2" destOrd="0" presId="urn:microsoft.com/office/officeart/2005/8/layout/orgChart1"/>
    <dgm:cxn modelId="{E1443E0A-F676-4A6C-B01B-47D5070CA6B1}" type="presParOf" srcId="{C45B570E-387A-4E4C-9841-96B14774229F}" destId="{C27CCF0B-06A4-4B75-9006-11A8370C5EA4}" srcOrd="3" destOrd="0" presId="urn:microsoft.com/office/officeart/2005/8/layout/orgChart1"/>
    <dgm:cxn modelId="{6AF5D4DB-E6B1-408A-AA32-D72EDF3F3E70}" type="presParOf" srcId="{C27CCF0B-06A4-4B75-9006-11A8370C5EA4}" destId="{DFABD4BF-CF71-4E6B-B822-89668EBDDE3C}" srcOrd="0" destOrd="0" presId="urn:microsoft.com/office/officeart/2005/8/layout/orgChart1"/>
    <dgm:cxn modelId="{A9CCD9E5-9EAE-4A76-9A60-656A8F45B36A}" type="presParOf" srcId="{DFABD4BF-CF71-4E6B-B822-89668EBDDE3C}" destId="{82DC7593-0572-4580-8ACD-A1618C17568D}" srcOrd="0" destOrd="0" presId="urn:microsoft.com/office/officeart/2005/8/layout/orgChart1"/>
    <dgm:cxn modelId="{73ED1C06-3A6D-492B-A1D9-AF1B12A2D0B5}" type="presParOf" srcId="{DFABD4BF-CF71-4E6B-B822-89668EBDDE3C}" destId="{D1C82814-3CAB-4CBE-A458-4D636EB06B6B}" srcOrd="1" destOrd="0" presId="urn:microsoft.com/office/officeart/2005/8/layout/orgChart1"/>
    <dgm:cxn modelId="{90792A64-D6BE-40B2-B5E6-D4CD279FE257}" type="presParOf" srcId="{C27CCF0B-06A4-4B75-9006-11A8370C5EA4}" destId="{22EB9B99-9962-4B31-96AC-F7C30E8DA0F0}" srcOrd="1" destOrd="0" presId="urn:microsoft.com/office/officeart/2005/8/layout/orgChart1"/>
    <dgm:cxn modelId="{3DC87DB0-52C7-4C7F-8353-6E4C3F2BFE19}" type="presParOf" srcId="{C27CCF0B-06A4-4B75-9006-11A8370C5EA4}" destId="{F2F890CC-25A8-4EA1-8EFD-974F9B887AF2}" srcOrd="2" destOrd="0" presId="urn:microsoft.com/office/officeart/2005/8/layout/orgChart1"/>
    <dgm:cxn modelId="{20658D03-9253-4A82-9E52-A3C4F6922E51}" type="presParOf" srcId="{324BFFC7-A0F4-4D0D-8625-D3B6CCCD6000}" destId="{93D51561-4718-4E90-918A-8666C3D32EC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EF5F3AF-D5F2-4A76-97D0-9B11617E2906}" type="doc">
      <dgm:prSet loTypeId="urn:microsoft.com/office/officeart/2005/8/layout/orgChart1" loCatId="hierarchy" qsTypeId="urn:microsoft.com/office/officeart/2005/8/quickstyle/simple1" qsCatId="simple" csTypeId="urn:microsoft.com/office/officeart/2005/8/colors/accent1_2" csCatId="accent1"/>
      <dgm:spPr/>
    </dgm:pt>
    <dgm:pt modelId="{3BA29875-1E2B-46DD-BF6A-E1A8D67ED35E}">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WAJIB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PAJAK</a:t>
          </a:r>
          <a:endParaRPr kumimoji="0" lang="en-US" b="0" i="0" u="none" strike="noStrike" cap="none" normalizeH="0" baseline="0" smtClean="0">
            <a:ln>
              <a:noFill/>
            </a:ln>
            <a:solidFill>
              <a:schemeClr val="tx1"/>
            </a:solidFill>
            <a:effectLst/>
            <a:cs typeface="Arial" charset="0"/>
          </a:endParaRPr>
        </a:p>
      </dgm:t>
    </dgm:pt>
    <dgm:pt modelId="{4E4F1456-7BA5-413D-ACB0-6B95EA83BE24}" type="parTrans" cxnId="{C36FAA8A-7856-4F31-B725-671AB11424D9}">
      <dgm:prSet/>
      <dgm:spPr/>
    </dgm:pt>
    <dgm:pt modelId="{CA7CCC0E-344D-428C-B09F-9175E521EF7A}" type="sibTrans" cxnId="{C36FAA8A-7856-4F31-B725-671AB11424D9}">
      <dgm:prSet/>
      <dgm:spPr/>
    </dgm:pt>
    <dgm:pt modelId="{E502F79B-530F-466E-AA92-F3B1C0D6D1F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MEMBAYAR PAJAK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ATAS PENGHASILAN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SENDIRI  </a:t>
          </a:r>
          <a:endParaRPr kumimoji="0" lang="en-US" b="0" i="0" u="none" strike="noStrike" cap="none" normalizeH="0" baseline="0" smtClean="0">
            <a:ln>
              <a:noFill/>
            </a:ln>
            <a:solidFill>
              <a:schemeClr val="tx1"/>
            </a:solidFill>
            <a:effectLst/>
            <a:cs typeface="Arial" charset="0"/>
          </a:endParaRPr>
        </a:p>
      </dgm:t>
    </dgm:pt>
    <dgm:pt modelId="{D1D7B0F9-86C9-435E-89F2-B882D7C83F23}" type="parTrans" cxnId="{1CC12261-51F0-431D-8AC4-C38565DF67A8}">
      <dgm:prSet/>
      <dgm:spPr/>
    </dgm:pt>
    <dgm:pt modelId="{523A602C-1BF8-4617-8299-A2EE4FEFA1BB}" type="sibTrans" cxnId="{1CC12261-51F0-431D-8AC4-C38565DF67A8}">
      <dgm:prSet/>
      <dgm:spPr/>
    </dgm:pt>
    <dgm:pt modelId="{B86D6D8B-A8DD-4304-99E0-17067B7613D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MENGHITUNG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PPH TAHUNAN</a:t>
          </a:r>
          <a:endParaRPr kumimoji="0" lang="en-US" b="0" i="0" u="none" strike="noStrike" cap="none" normalizeH="0" baseline="0" smtClean="0">
            <a:ln>
              <a:noFill/>
            </a:ln>
            <a:solidFill>
              <a:schemeClr val="tx1"/>
            </a:solidFill>
            <a:effectLst/>
            <a:cs typeface="Arial" charset="0"/>
          </a:endParaRPr>
        </a:p>
      </dgm:t>
    </dgm:pt>
    <dgm:pt modelId="{DAF168CA-41F1-40E4-ABCB-A6323BD77E12}" type="parTrans" cxnId="{C84069FD-C7F7-4874-80DF-D7EF7ECE0E50}">
      <dgm:prSet/>
      <dgm:spPr/>
    </dgm:pt>
    <dgm:pt modelId="{CE5DA6EA-2CF9-46F8-84BA-86FE373814D9}" type="sibTrans" cxnId="{C84069FD-C7F7-4874-80DF-D7EF7ECE0E50}">
      <dgm:prSet/>
      <dgm:spPr/>
    </dgm:pt>
    <dgm:pt modelId="{4DDE1600-238F-4582-8F72-7F5705B7C57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MEMBAYAR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UANG MUKA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PPH BULANAN</a:t>
          </a:r>
          <a:endParaRPr kumimoji="0" lang="en-US" b="0" i="0" u="none" strike="noStrike" cap="none" normalizeH="0" baseline="0" smtClean="0">
            <a:ln>
              <a:noFill/>
            </a:ln>
            <a:solidFill>
              <a:schemeClr val="tx1"/>
            </a:solidFill>
            <a:effectLst/>
            <a:cs typeface="Arial" charset="0"/>
          </a:endParaRPr>
        </a:p>
      </dgm:t>
    </dgm:pt>
    <dgm:pt modelId="{5FFC79EF-A8D9-4AEC-936D-8A4C57F5C46C}" type="parTrans" cxnId="{6CA67DE3-AAE5-4CE3-8C74-4C348AABD152}">
      <dgm:prSet/>
      <dgm:spPr/>
    </dgm:pt>
    <dgm:pt modelId="{BE0AA757-5336-494D-BFA0-5D4CA2679347}" type="sibTrans" cxnId="{6CA67DE3-AAE5-4CE3-8C74-4C348AABD152}">
      <dgm:prSet/>
      <dgm:spPr/>
    </dgm:pt>
    <dgm:pt modelId="{182754F4-D25F-49EA-B84C-ED8144C56FD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MEMBAYAR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ANGSURAN BULANAN</a:t>
          </a:r>
          <a:endParaRPr kumimoji="0" lang="en-US" b="0" i="0" u="none" strike="noStrike" cap="none" normalizeH="0" baseline="0" smtClean="0">
            <a:ln>
              <a:noFill/>
            </a:ln>
            <a:solidFill>
              <a:schemeClr val="tx1"/>
            </a:solidFill>
            <a:effectLst/>
            <a:cs typeface="Arial" charset="0"/>
          </a:endParaRPr>
        </a:p>
      </dgm:t>
    </dgm:pt>
    <dgm:pt modelId="{CB5A42B5-E0A4-4667-9165-D0566A699CE5}" type="parTrans" cxnId="{92138EB4-1A25-4EF0-B284-84FE457A6379}">
      <dgm:prSet/>
      <dgm:spPr/>
    </dgm:pt>
    <dgm:pt modelId="{154C81A2-9D8E-4D3A-A70B-BE350A2D0E05}" type="sibTrans" cxnId="{92138EB4-1A25-4EF0-B284-84FE457A6379}">
      <dgm:prSet/>
      <dgm:spPr/>
    </dgm:pt>
    <dgm:pt modelId="{F6141B75-92F0-425D-831B-1E6C6FFDB3E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DIPOTONG PAJAK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ATAS PENGHASILAN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YANG DIBAYAR OLEH PIHAK LAIN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(WITHHOLDING TAX)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cs typeface="Arial" charset="0"/>
          </a:endParaRPr>
        </a:p>
      </dgm:t>
    </dgm:pt>
    <dgm:pt modelId="{7182C691-F02F-4C52-BBA4-B1B2E2A87B02}" type="parTrans" cxnId="{270AEE24-1D21-4599-A23C-7699EC51B026}">
      <dgm:prSet/>
      <dgm:spPr/>
    </dgm:pt>
    <dgm:pt modelId="{360CBB34-94E9-4148-B304-05ECA2CC0063}" type="sibTrans" cxnId="{270AEE24-1D21-4599-A23C-7699EC51B026}">
      <dgm:prSet/>
      <dgm:spPr/>
    </dgm:pt>
    <dgm:pt modelId="{649BEDEF-A1E6-48A0-B0D6-6C7416346D8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MEMOTONG PAJAK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ATAS PENGHASILAN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PIHAK LAIN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cs typeface="Arial" charset="0"/>
            </a:rPr>
            <a:t>(WITHHOLDING TAX)</a:t>
          </a:r>
          <a:endParaRPr kumimoji="0" lang="en-US" b="0" i="0" u="none" strike="noStrike" cap="none" normalizeH="0" baseline="0" smtClean="0">
            <a:ln>
              <a:noFill/>
            </a:ln>
            <a:solidFill>
              <a:schemeClr val="tx1"/>
            </a:solidFill>
            <a:effectLst/>
            <a:cs typeface="Arial" charset="0"/>
          </a:endParaRPr>
        </a:p>
      </dgm:t>
    </dgm:pt>
    <dgm:pt modelId="{A168C0EE-EFA3-4A44-AD3F-E165E36C24A9}" type="parTrans" cxnId="{3887BC59-9B94-4275-858C-E76EEEDF171B}">
      <dgm:prSet/>
      <dgm:spPr/>
    </dgm:pt>
    <dgm:pt modelId="{58B67938-5A89-4B8F-B4F7-200854224E5F}" type="sibTrans" cxnId="{3887BC59-9B94-4275-858C-E76EEEDF171B}">
      <dgm:prSet/>
      <dgm:spPr/>
    </dgm:pt>
    <dgm:pt modelId="{8D9565C7-C692-4888-A955-F0476898B3A9}" type="pres">
      <dgm:prSet presAssocID="{1EF5F3AF-D5F2-4A76-97D0-9B11617E2906}" presName="hierChild1" presStyleCnt="0">
        <dgm:presLayoutVars>
          <dgm:orgChart val="1"/>
          <dgm:chPref val="1"/>
          <dgm:dir/>
          <dgm:animOne val="branch"/>
          <dgm:animLvl val="lvl"/>
          <dgm:resizeHandles/>
        </dgm:presLayoutVars>
      </dgm:prSet>
      <dgm:spPr/>
    </dgm:pt>
    <dgm:pt modelId="{65E63E4B-AFD1-41D0-8403-FBFBECF6ADA3}" type="pres">
      <dgm:prSet presAssocID="{3BA29875-1E2B-46DD-BF6A-E1A8D67ED35E}" presName="hierRoot1" presStyleCnt="0">
        <dgm:presLayoutVars>
          <dgm:hierBranch/>
        </dgm:presLayoutVars>
      </dgm:prSet>
      <dgm:spPr/>
    </dgm:pt>
    <dgm:pt modelId="{77584F62-3729-45E5-B89B-1C642E6117EB}" type="pres">
      <dgm:prSet presAssocID="{3BA29875-1E2B-46DD-BF6A-E1A8D67ED35E}" presName="rootComposite1" presStyleCnt="0"/>
      <dgm:spPr/>
    </dgm:pt>
    <dgm:pt modelId="{950E209D-D606-44B6-B128-C6A797F1D751}" type="pres">
      <dgm:prSet presAssocID="{3BA29875-1E2B-46DD-BF6A-E1A8D67ED35E}" presName="rootText1" presStyleLbl="node0" presStyleIdx="0" presStyleCnt="1">
        <dgm:presLayoutVars>
          <dgm:chPref val="3"/>
        </dgm:presLayoutVars>
      </dgm:prSet>
      <dgm:spPr/>
    </dgm:pt>
    <dgm:pt modelId="{E338E791-545F-490F-A7A4-0888B8BCBB99}" type="pres">
      <dgm:prSet presAssocID="{3BA29875-1E2B-46DD-BF6A-E1A8D67ED35E}" presName="rootConnector1" presStyleLbl="node1" presStyleIdx="0" presStyleCnt="0"/>
      <dgm:spPr/>
    </dgm:pt>
    <dgm:pt modelId="{BA05B1A3-20A4-42BC-A6DC-3ADB95468668}" type="pres">
      <dgm:prSet presAssocID="{3BA29875-1E2B-46DD-BF6A-E1A8D67ED35E}" presName="hierChild2" presStyleCnt="0"/>
      <dgm:spPr/>
    </dgm:pt>
    <dgm:pt modelId="{E1AEF9B5-6249-4231-BB08-8B4FA6FD7852}" type="pres">
      <dgm:prSet presAssocID="{D1D7B0F9-86C9-435E-89F2-B882D7C83F23}" presName="Name35" presStyleLbl="parChTrans1D2" presStyleIdx="0" presStyleCnt="2"/>
      <dgm:spPr/>
    </dgm:pt>
    <dgm:pt modelId="{D385C216-27CE-485F-9BB4-08F4ED7ADCA3}" type="pres">
      <dgm:prSet presAssocID="{E502F79B-530F-466E-AA92-F3B1C0D6D1FC}" presName="hierRoot2" presStyleCnt="0">
        <dgm:presLayoutVars>
          <dgm:hierBranch/>
        </dgm:presLayoutVars>
      </dgm:prSet>
      <dgm:spPr/>
    </dgm:pt>
    <dgm:pt modelId="{B8520638-B6C0-4D9E-BFBC-71CB8A5F8AF2}" type="pres">
      <dgm:prSet presAssocID="{E502F79B-530F-466E-AA92-F3B1C0D6D1FC}" presName="rootComposite" presStyleCnt="0"/>
      <dgm:spPr/>
    </dgm:pt>
    <dgm:pt modelId="{084F7456-7B46-4AE5-A837-393A2E492158}" type="pres">
      <dgm:prSet presAssocID="{E502F79B-530F-466E-AA92-F3B1C0D6D1FC}" presName="rootText" presStyleLbl="node2" presStyleIdx="0" presStyleCnt="2">
        <dgm:presLayoutVars>
          <dgm:chPref val="3"/>
        </dgm:presLayoutVars>
      </dgm:prSet>
      <dgm:spPr/>
    </dgm:pt>
    <dgm:pt modelId="{94C1071E-E3EB-4F43-A12C-A65F27CBA0FC}" type="pres">
      <dgm:prSet presAssocID="{E502F79B-530F-466E-AA92-F3B1C0D6D1FC}" presName="rootConnector" presStyleLbl="node2" presStyleIdx="0" presStyleCnt="2"/>
      <dgm:spPr/>
    </dgm:pt>
    <dgm:pt modelId="{A2D87C15-2522-4286-9E57-0FEAC62CBCAD}" type="pres">
      <dgm:prSet presAssocID="{E502F79B-530F-466E-AA92-F3B1C0D6D1FC}" presName="hierChild4" presStyleCnt="0"/>
      <dgm:spPr/>
    </dgm:pt>
    <dgm:pt modelId="{0D49E386-E843-46A2-B374-84463DC0F0F7}" type="pres">
      <dgm:prSet presAssocID="{DAF168CA-41F1-40E4-ABCB-A6323BD77E12}" presName="Name35" presStyleLbl="parChTrans1D3" presStyleIdx="0" presStyleCnt="2"/>
      <dgm:spPr/>
    </dgm:pt>
    <dgm:pt modelId="{72648D64-FFFF-4707-AD43-FAC91C86371A}" type="pres">
      <dgm:prSet presAssocID="{B86D6D8B-A8DD-4304-99E0-17067B7613D3}" presName="hierRoot2" presStyleCnt="0">
        <dgm:presLayoutVars>
          <dgm:hierBranch val="r"/>
        </dgm:presLayoutVars>
      </dgm:prSet>
      <dgm:spPr/>
    </dgm:pt>
    <dgm:pt modelId="{C3B8B015-6270-452B-8EF9-BEFECF9DDF5B}" type="pres">
      <dgm:prSet presAssocID="{B86D6D8B-A8DD-4304-99E0-17067B7613D3}" presName="rootComposite" presStyleCnt="0"/>
      <dgm:spPr/>
    </dgm:pt>
    <dgm:pt modelId="{7E103CDF-B309-46A6-AE0E-A5580240A412}" type="pres">
      <dgm:prSet presAssocID="{B86D6D8B-A8DD-4304-99E0-17067B7613D3}" presName="rootText" presStyleLbl="node3" presStyleIdx="0" presStyleCnt="2">
        <dgm:presLayoutVars>
          <dgm:chPref val="3"/>
        </dgm:presLayoutVars>
      </dgm:prSet>
      <dgm:spPr/>
    </dgm:pt>
    <dgm:pt modelId="{30BB65CA-C06D-4517-B137-C5F8FE61D394}" type="pres">
      <dgm:prSet presAssocID="{B86D6D8B-A8DD-4304-99E0-17067B7613D3}" presName="rootConnector" presStyleLbl="node3" presStyleIdx="0" presStyleCnt="2"/>
      <dgm:spPr/>
    </dgm:pt>
    <dgm:pt modelId="{04A3B32E-945B-475A-88F0-4B43AA8A414C}" type="pres">
      <dgm:prSet presAssocID="{B86D6D8B-A8DD-4304-99E0-17067B7613D3}" presName="hierChild4" presStyleCnt="0"/>
      <dgm:spPr/>
    </dgm:pt>
    <dgm:pt modelId="{87CFB960-9661-42F3-A591-F6630AEA1222}" type="pres">
      <dgm:prSet presAssocID="{B86D6D8B-A8DD-4304-99E0-17067B7613D3}" presName="hierChild5" presStyleCnt="0"/>
      <dgm:spPr/>
    </dgm:pt>
    <dgm:pt modelId="{CC65C8AB-3F03-46E1-8849-9255E71045A0}" type="pres">
      <dgm:prSet presAssocID="{5FFC79EF-A8D9-4AEC-936D-8A4C57F5C46C}" presName="Name35" presStyleLbl="parChTrans1D3" presStyleIdx="1" presStyleCnt="2"/>
      <dgm:spPr/>
    </dgm:pt>
    <dgm:pt modelId="{10603DFF-5108-4710-BD08-5F3B11F86B07}" type="pres">
      <dgm:prSet presAssocID="{4DDE1600-238F-4582-8F72-7F5705B7C571}" presName="hierRoot2" presStyleCnt="0">
        <dgm:presLayoutVars>
          <dgm:hierBranch/>
        </dgm:presLayoutVars>
      </dgm:prSet>
      <dgm:spPr/>
    </dgm:pt>
    <dgm:pt modelId="{E77DF124-442F-49BB-A00F-E40863C66941}" type="pres">
      <dgm:prSet presAssocID="{4DDE1600-238F-4582-8F72-7F5705B7C571}" presName="rootComposite" presStyleCnt="0"/>
      <dgm:spPr/>
    </dgm:pt>
    <dgm:pt modelId="{C9E6CF0E-EB32-4B6C-83FE-419199802F64}" type="pres">
      <dgm:prSet presAssocID="{4DDE1600-238F-4582-8F72-7F5705B7C571}" presName="rootText" presStyleLbl="node3" presStyleIdx="1" presStyleCnt="2">
        <dgm:presLayoutVars>
          <dgm:chPref val="3"/>
        </dgm:presLayoutVars>
      </dgm:prSet>
      <dgm:spPr/>
    </dgm:pt>
    <dgm:pt modelId="{C27B1201-8346-4B38-B14A-464E34E676F3}" type="pres">
      <dgm:prSet presAssocID="{4DDE1600-238F-4582-8F72-7F5705B7C571}" presName="rootConnector" presStyleLbl="node3" presStyleIdx="1" presStyleCnt="2"/>
      <dgm:spPr/>
    </dgm:pt>
    <dgm:pt modelId="{3EBE8B25-8E77-4BD6-9447-A94020355992}" type="pres">
      <dgm:prSet presAssocID="{4DDE1600-238F-4582-8F72-7F5705B7C571}" presName="hierChild4" presStyleCnt="0"/>
      <dgm:spPr/>
    </dgm:pt>
    <dgm:pt modelId="{609513ED-ED13-4E1F-9325-078BFAD68755}" type="pres">
      <dgm:prSet presAssocID="{CB5A42B5-E0A4-4667-9165-D0566A699CE5}" presName="Name35" presStyleLbl="parChTrans1D4" presStyleIdx="0" presStyleCnt="2"/>
      <dgm:spPr/>
    </dgm:pt>
    <dgm:pt modelId="{4BC4ADC7-02C1-4701-9093-42E745BFA3E3}" type="pres">
      <dgm:prSet presAssocID="{182754F4-D25F-49EA-B84C-ED8144C56FDC}" presName="hierRoot2" presStyleCnt="0">
        <dgm:presLayoutVars>
          <dgm:hierBranch val="l"/>
        </dgm:presLayoutVars>
      </dgm:prSet>
      <dgm:spPr/>
    </dgm:pt>
    <dgm:pt modelId="{7D5FFFEB-A7D1-429E-8CC1-178C2EF7C94E}" type="pres">
      <dgm:prSet presAssocID="{182754F4-D25F-49EA-B84C-ED8144C56FDC}" presName="rootComposite" presStyleCnt="0"/>
      <dgm:spPr/>
    </dgm:pt>
    <dgm:pt modelId="{3B62CA48-FF11-41B6-B5A4-7F2B0EB20ACB}" type="pres">
      <dgm:prSet presAssocID="{182754F4-D25F-49EA-B84C-ED8144C56FDC}" presName="rootText" presStyleLbl="node4" presStyleIdx="0" presStyleCnt="2">
        <dgm:presLayoutVars>
          <dgm:chPref val="3"/>
        </dgm:presLayoutVars>
      </dgm:prSet>
      <dgm:spPr/>
    </dgm:pt>
    <dgm:pt modelId="{05F84A84-933E-4B08-AC80-1FC7A53C1EB9}" type="pres">
      <dgm:prSet presAssocID="{182754F4-D25F-49EA-B84C-ED8144C56FDC}" presName="rootConnector" presStyleLbl="node4" presStyleIdx="0" presStyleCnt="2"/>
      <dgm:spPr/>
    </dgm:pt>
    <dgm:pt modelId="{3920DDC1-2151-4C64-8132-473AD7103D3B}" type="pres">
      <dgm:prSet presAssocID="{182754F4-D25F-49EA-B84C-ED8144C56FDC}" presName="hierChild4" presStyleCnt="0"/>
      <dgm:spPr/>
    </dgm:pt>
    <dgm:pt modelId="{632E471C-64C3-49DE-A4A2-8161A109BBC0}" type="pres">
      <dgm:prSet presAssocID="{182754F4-D25F-49EA-B84C-ED8144C56FDC}" presName="hierChild5" presStyleCnt="0"/>
      <dgm:spPr/>
    </dgm:pt>
    <dgm:pt modelId="{952005F2-A790-4913-BBEA-880C5A86B485}" type="pres">
      <dgm:prSet presAssocID="{7182C691-F02F-4C52-BBA4-B1B2E2A87B02}" presName="Name35" presStyleLbl="parChTrans1D4" presStyleIdx="1" presStyleCnt="2"/>
      <dgm:spPr/>
    </dgm:pt>
    <dgm:pt modelId="{CEBDDF79-A232-4982-AF5F-1568AE59492F}" type="pres">
      <dgm:prSet presAssocID="{F6141B75-92F0-425D-831B-1E6C6FFDB3EF}" presName="hierRoot2" presStyleCnt="0">
        <dgm:presLayoutVars>
          <dgm:hierBranch val="l"/>
        </dgm:presLayoutVars>
      </dgm:prSet>
      <dgm:spPr/>
    </dgm:pt>
    <dgm:pt modelId="{C65B7211-8BCD-429D-A2AA-935EE7095845}" type="pres">
      <dgm:prSet presAssocID="{F6141B75-92F0-425D-831B-1E6C6FFDB3EF}" presName="rootComposite" presStyleCnt="0"/>
      <dgm:spPr/>
    </dgm:pt>
    <dgm:pt modelId="{0B76D06A-7882-48E9-85A3-3EE2AF36C3A8}" type="pres">
      <dgm:prSet presAssocID="{F6141B75-92F0-425D-831B-1E6C6FFDB3EF}" presName="rootText" presStyleLbl="node4" presStyleIdx="1" presStyleCnt="2">
        <dgm:presLayoutVars>
          <dgm:chPref val="3"/>
        </dgm:presLayoutVars>
      </dgm:prSet>
      <dgm:spPr/>
    </dgm:pt>
    <dgm:pt modelId="{B5F438C6-A520-401D-9B9E-513CBCB557C4}" type="pres">
      <dgm:prSet presAssocID="{F6141B75-92F0-425D-831B-1E6C6FFDB3EF}" presName="rootConnector" presStyleLbl="node4" presStyleIdx="1" presStyleCnt="2"/>
      <dgm:spPr/>
    </dgm:pt>
    <dgm:pt modelId="{2B90B1FC-FF06-40B4-B71B-54BA2019B93A}" type="pres">
      <dgm:prSet presAssocID="{F6141B75-92F0-425D-831B-1E6C6FFDB3EF}" presName="hierChild4" presStyleCnt="0"/>
      <dgm:spPr/>
    </dgm:pt>
    <dgm:pt modelId="{F5260A4E-5F88-4A79-8A98-D400B89CF19D}" type="pres">
      <dgm:prSet presAssocID="{F6141B75-92F0-425D-831B-1E6C6FFDB3EF}" presName="hierChild5" presStyleCnt="0"/>
      <dgm:spPr/>
    </dgm:pt>
    <dgm:pt modelId="{FFB05757-1445-4980-8353-519BB75A4BCE}" type="pres">
      <dgm:prSet presAssocID="{4DDE1600-238F-4582-8F72-7F5705B7C571}" presName="hierChild5" presStyleCnt="0"/>
      <dgm:spPr/>
    </dgm:pt>
    <dgm:pt modelId="{A853D483-B31E-4FCF-8E65-BF3255ACB123}" type="pres">
      <dgm:prSet presAssocID="{E502F79B-530F-466E-AA92-F3B1C0D6D1FC}" presName="hierChild5" presStyleCnt="0"/>
      <dgm:spPr/>
    </dgm:pt>
    <dgm:pt modelId="{AE32314C-6B88-46C7-9081-927FD59E16B4}" type="pres">
      <dgm:prSet presAssocID="{A168C0EE-EFA3-4A44-AD3F-E165E36C24A9}" presName="Name35" presStyleLbl="parChTrans1D2" presStyleIdx="1" presStyleCnt="2"/>
      <dgm:spPr/>
    </dgm:pt>
    <dgm:pt modelId="{2E10B6A7-3272-4FC4-882A-CF463C96AD19}" type="pres">
      <dgm:prSet presAssocID="{649BEDEF-A1E6-48A0-B0D6-6C7416346D8D}" presName="hierRoot2" presStyleCnt="0">
        <dgm:presLayoutVars>
          <dgm:hierBranch/>
        </dgm:presLayoutVars>
      </dgm:prSet>
      <dgm:spPr/>
    </dgm:pt>
    <dgm:pt modelId="{C983C883-2B50-44BD-9F16-F660A5173EDA}" type="pres">
      <dgm:prSet presAssocID="{649BEDEF-A1E6-48A0-B0D6-6C7416346D8D}" presName="rootComposite" presStyleCnt="0"/>
      <dgm:spPr/>
    </dgm:pt>
    <dgm:pt modelId="{2366D2A8-5106-4794-88C8-0B4D995B802F}" type="pres">
      <dgm:prSet presAssocID="{649BEDEF-A1E6-48A0-B0D6-6C7416346D8D}" presName="rootText" presStyleLbl="node2" presStyleIdx="1" presStyleCnt="2">
        <dgm:presLayoutVars>
          <dgm:chPref val="3"/>
        </dgm:presLayoutVars>
      </dgm:prSet>
      <dgm:spPr/>
    </dgm:pt>
    <dgm:pt modelId="{A6CCFA17-51A0-4950-B9F2-4E2B08B8ACD4}" type="pres">
      <dgm:prSet presAssocID="{649BEDEF-A1E6-48A0-B0D6-6C7416346D8D}" presName="rootConnector" presStyleLbl="node2" presStyleIdx="1" presStyleCnt="2"/>
      <dgm:spPr/>
    </dgm:pt>
    <dgm:pt modelId="{9624C9B5-A13E-480F-8E77-7D20CA4197B6}" type="pres">
      <dgm:prSet presAssocID="{649BEDEF-A1E6-48A0-B0D6-6C7416346D8D}" presName="hierChild4" presStyleCnt="0"/>
      <dgm:spPr/>
    </dgm:pt>
    <dgm:pt modelId="{A0CD4F0A-E8D2-4C1D-961E-20A000D0D6E4}" type="pres">
      <dgm:prSet presAssocID="{649BEDEF-A1E6-48A0-B0D6-6C7416346D8D}" presName="hierChild5" presStyleCnt="0"/>
      <dgm:spPr/>
    </dgm:pt>
    <dgm:pt modelId="{1D4F1933-5365-4D20-80C6-043E2D4A981A}" type="pres">
      <dgm:prSet presAssocID="{3BA29875-1E2B-46DD-BF6A-E1A8D67ED35E}" presName="hierChild3" presStyleCnt="0"/>
      <dgm:spPr/>
    </dgm:pt>
  </dgm:ptLst>
  <dgm:cxnLst>
    <dgm:cxn modelId="{CB1FBB05-61FE-45AA-95CB-176A6FB310FB}" type="presOf" srcId="{D1D7B0F9-86C9-435E-89F2-B882D7C83F23}" destId="{E1AEF9B5-6249-4231-BB08-8B4FA6FD7852}" srcOrd="0" destOrd="0" presId="urn:microsoft.com/office/officeart/2005/8/layout/orgChart1"/>
    <dgm:cxn modelId="{6DCE765B-EE7B-4339-89FC-D1C58EA0703E}" type="presOf" srcId="{649BEDEF-A1E6-48A0-B0D6-6C7416346D8D}" destId="{A6CCFA17-51A0-4950-B9F2-4E2B08B8ACD4}" srcOrd="1" destOrd="0" presId="urn:microsoft.com/office/officeart/2005/8/layout/orgChart1"/>
    <dgm:cxn modelId="{9D45D07F-FDCB-4551-88A8-A0195278D4DC}" type="presOf" srcId="{E502F79B-530F-466E-AA92-F3B1C0D6D1FC}" destId="{084F7456-7B46-4AE5-A837-393A2E492158}" srcOrd="0" destOrd="0" presId="urn:microsoft.com/office/officeart/2005/8/layout/orgChart1"/>
    <dgm:cxn modelId="{4D76C803-15D1-4B2D-87B2-40F78BD6548F}" type="presOf" srcId="{5FFC79EF-A8D9-4AEC-936D-8A4C57F5C46C}" destId="{CC65C8AB-3F03-46E1-8849-9255E71045A0}" srcOrd="0" destOrd="0" presId="urn:microsoft.com/office/officeart/2005/8/layout/orgChart1"/>
    <dgm:cxn modelId="{47EA9442-8DB3-43C0-9E8F-C65332A0FC3A}" type="presOf" srcId="{4DDE1600-238F-4582-8F72-7F5705B7C571}" destId="{C9E6CF0E-EB32-4B6C-83FE-419199802F64}" srcOrd="0" destOrd="0" presId="urn:microsoft.com/office/officeart/2005/8/layout/orgChart1"/>
    <dgm:cxn modelId="{8E529362-558A-4105-889A-9145607AAE62}" type="presOf" srcId="{182754F4-D25F-49EA-B84C-ED8144C56FDC}" destId="{05F84A84-933E-4B08-AC80-1FC7A53C1EB9}" srcOrd="1" destOrd="0" presId="urn:microsoft.com/office/officeart/2005/8/layout/orgChart1"/>
    <dgm:cxn modelId="{41AA6B61-F452-4DE5-ACF7-FCF6D38CDD8F}" type="presOf" srcId="{3BA29875-1E2B-46DD-BF6A-E1A8D67ED35E}" destId="{E338E791-545F-490F-A7A4-0888B8BCBB99}" srcOrd="1" destOrd="0" presId="urn:microsoft.com/office/officeart/2005/8/layout/orgChart1"/>
    <dgm:cxn modelId="{26EE84DF-4374-4235-B248-979B716200FE}" type="presOf" srcId="{B86D6D8B-A8DD-4304-99E0-17067B7613D3}" destId="{7E103CDF-B309-46A6-AE0E-A5580240A412}" srcOrd="0" destOrd="0" presId="urn:microsoft.com/office/officeart/2005/8/layout/orgChart1"/>
    <dgm:cxn modelId="{1CC12261-51F0-431D-8AC4-C38565DF67A8}" srcId="{3BA29875-1E2B-46DD-BF6A-E1A8D67ED35E}" destId="{E502F79B-530F-466E-AA92-F3B1C0D6D1FC}" srcOrd="0" destOrd="0" parTransId="{D1D7B0F9-86C9-435E-89F2-B882D7C83F23}" sibTransId="{523A602C-1BF8-4617-8299-A2EE4FEFA1BB}"/>
    <dgm:cxn modelId="{817B88B2-122E-4AC2-A2B8-3305354ACE71}" type="presOf" srcId="{F6141B75-92F0-425D-831B-1E6C6FFDB3EF}" destId="{0B76D06A-7882-48E9-85A3-3EE2AF36C3A8}" srcOrd="0" destOrd="0" presId="urn:microsoft.com/office/officeart/2005/8/layout/orgChart1"/>
    <dgm:cxn modelId="{C82F6FD9-9AD3-4A50-BA9A-EDE19B41CA51}" type="presOf" srcId="{F6141B75-92F0-425D-831B-1E6C6FFDB3EF}" destId="{B5F438C6-A520-401D-9B9E-513CBCB557C4}" srcOrd="1" destOrd="0" presId="urn:microsoft.com/office/officeart/2005/8/layout/orgChart1"/>
    <dgm:cxn modelId="{C36FAA8A-7856-4F31-B725-671AB11424D9}" srcId="{1EF5F3AF-D5F2-4A76-97D0-9B11617E2906}" destId="{3BA29875-1E2B-46DD-BF6A-E1A8D67ED35E}" srcOrd="0" destOrd="0" parTransId="{4E4F1456-7BA5-413D-ACB0-6B95EA83BE24}" sibTransId="{CA7CCC0E-344D-428C-B09F-9175E521EF7A}"/>
    <dgm:cxn modelId="{5964908F-A317-4E68-93D0-64452600DB8B}" type="presOf" srcId="{3BA29875-1E2B-46DD-BF6A-E1A8D67ED35E}" destId="{950E209D-D606-44B6-B128-C6A797F1D751}" srcOrd="0" destOrd="0" presId="urn:microsoft.com/office/officeart/2005/8/layout/orgChart1"/>
    <dgm:cxn modelId="{3887BC59-9B94-4275-858C-E76EEEDF171B}" srcId="{3BA29875-1E2B-46DD-BF6A-E1A8D67ED35E}" destId="{649BEDEF-A1E6-48A0-B0D6-6C7416346D8D}" srcOrd="1" destOrd="0" parTransId="{A168C0EE-EFA3-4A44-AD3F-E165E36C24A9}" sibTransId="{58B67938-5A89-4B8F-B4F7-200854224E5F}"/>
    <dgm:cxn modelId="{3D0B68E3-D41B-4D10-835C-FC3E000DC693}" type="presOf" srcId="{B86D6D8B-A8DD-4304-99E0-17067B7613D3}" destId="{30BB65CA-C06D-4517-B137-C5F8FE61D394}" srcOrd="1" destOrd="0" presId="urn:microsoft.com/office/officeart/2005/8/layout/orgChart1"/>
    <dgm:cxn modelId="{C84069FD-C7F7-4874-80DF-D7EF7ECE0E50}" srcId="{E502F79B-530F-466E-AA92-F3B1C0D6D1FC}" destId="{B86D6D8B-A8DD-4304-99E0-17067B7613D3}" srcOrd="0" destOrd="0" parTransId="{DAF168CA-41F1-40E4-ABCB-A6323BD77E12}" sibTransId="{CE5DA6EA-2CF9-46F8-84BA-86FE373814D9}"/>
    <dgm:cxn modelId="{9AB9141C-5E78-484D-A6FC-36A92D48DE1B}" type="presOf" srcId="{182754F4-D25F-49EA-B84C-ED8144C56FDC}" destId="{3B62CA48-FF11-41B6-B5A4-7F2B0EB20ACB}" srcOrd="0" destOrd="0" presId="urn:microsoft.com/office/officeart/2005/8/layout/orgChart1"/>
    <dgm:cxn modelId="{89575A10-825E-4C02-BF65-94A322BBBC6D}" type="presOf" srcId="{649BEDEF-A1E6-48A0-B0D6-6C7416346D8D}" destId="{2366D2A8-5106-4794-88C8-0B4D995B802F}" srcOrd="0" destOrd="0" presId="urn:microsoft.com/office/officeart/2005/8/layout/orgChart1"/>
    <dgm:cxn modelId="{1782E785-2E3C-4DC9-AC69-5D51212BEF7A}" type="presOf" srcId="{4DDE1600-238F-4582-8F72-7F5705B7C571}" destId="{C27B1201-8346-4B38-B14A-464E34E676F3}" srcOrd="1" destOrd="0" presId="urn:microsoft.com/office/officeart/2005/8/layout/orgChart1"/>
    <dgm:cxn modelId="{5D3CCC1E-E39B-4CE6-9188-158FCDFEFA11}" type="presOf" srcId="{A168C0EE-EFA3-4A44-AD3F-E165E36C24A9}" destId="{AE32314C-6B88-46C7-9081-927FD59E16B4}" srcOrd="0" destOrd="0" presId="urn:microsoft.com/office/officeart/2005/8/layout/orgChart1"/>
    <dgm:cxn modelId="{92138EB4-1A25-4EF0-B284-84FE457A6379}" srcId="{4DDE1600-238F-4582-8F72-7F5705B7C571}" destId="{182754F4-D25F-49EA-B84C-ED8144C56FDC}" srcOrd="0" destOrd="0" parTransId="{CB5A42B5-E0A4-4667-9165-D0566A699CE5}" sibTransId="{154C81A2-9D8E-4D3A-A70B-BE350A2D0E05}"/>
    <dgm:cxn modelId="{B29CB02F-3A1D-4422-BC23-E9E7FB2F4A6F}" type="presOf" srcId="{CB5A42B5-E0A4-4667-9165-D0566A699CE5}" destId="{609513ED-ED13-4E1F-9325-078BFAD68755}" srcOrd="0" destOrd="0" presId="urn:microsoft.com/office/officeart/2005/8/layout/orgChart1"/>
    <dgm:cxn modelId="{6CA67DE3-AAE5-4CE3-8C74-4C348AABD152}" srcId="{E502F79B-530F-466E-AA92-F3B1C0D6D1FC}" destId="{4DDE1600-238F-4582-8F72-7F5705B7C571}" srcOrd="1" destOrd="0" parTransId="{5FFC79EF-A8D9-4AEC-936D-8A4C57F5C46C}" sibTransId="{BE0AA757-5336-494D-BFA0-5D4CA2679347}"/>
    <dgm:cxn modelId="{801B13AB-D77A-4A18-8A22-07FA56A09078}" type="presOf" srcId="{7182C691-F02F-4C52-BBA4-B1B2E2A87B02}" destId="{952005F2-A790-4913-BBEA-880C5A86B485}" srcOrd="0" destOrd="0" presId="urn:microsoft.com/office/officeart/2005/8/layout/orgChart1"/>
    <dgm:cxn modelId="{7D628F6C-6174-4B20-B3EE-6362948B3A30}" type="presOf" srcId="{E502F79B-530F-466E-AA92-F3B1C0D6D1FC}" destId="{94C1071E-E3EB-4F43-A12C-A65F27CBA0FC}" srcOrd="1" destOrd="0" presId="urn:microsoft.com/office/officeart/2005/8/layout/orgChart1"/>
    <dgm:cxn modelId="{270AEE24-1D21-4599-A23C-7699EC51B026}" srcId="{4DDE1600-238F-4582-8F72-7F5705B7C571}" destId="{F6141B75-92F0-425D-831B-1E6C6FFDB3EF}" srcOrd="1" destOrd="0" parTransId="{7182C691-F02F-4C52-BBA4-B1B2E2A87B02}" sibTransId="{360CBB34-94E9-4148-B304-05ECA2CC0063}"/>
    <dgm:cxn modelId="{132EDFA1-B060-49E4-929B-9738F6596E7A}" type="presOf" srcId="{1EF5F3AF-D5F2-4A76-97D0-9B11617E2906}" destId="{8D9565C7-C692-4888-A955-F0476898B3A9}" srcOrd="0" destOrd="0" presId="urn:microsoft.com/office/officeart/2005/8/layout/orgChart1"/>
    <dgm:cxn modelId="{65F31044-6FF7-4057-B609-5DE0B009ED05}" type="presOf" srcId="{DAF168CA-41F1-40E4-ABCB-A6323BD77E12}" destId="{0D49E386-E843-46A2-B374-84463DC0F0F7}" srcOrd="0" destOrd="0" presId="urn:microsoft.com/office/officeart/2005/8/layout/orgChart1"/>
    <dgm:cxn modelId="{0423B22F-3E4D-4C5B-AEF5-C8A8C07752B6}" type="presParOf" srcId="{8D9565C7-C692-4888-A955-F0476898B3A9}" destId="{65E63E4B-AFD1-41D0-8403-FBFBECF6ADA3}" srcOrd="0" destOrd="0" presId="urn:microsoft.com/office/officeart/2005/8/layout/orgChart1"/>
    <dgm:cxn modelId="{79FA5E29-0047-416A-9D64-7B5ECBC27B81}" type="presParOf" srcId="{65E63E4B-AFD1-41D0-8403-FBFBECF6ADA3}" destId="{77584F62-3729-45E5-B89B-1C642E6117EB}" srcOrd="0" destOrd="0" presId="urn:microsoft.com/office/officeart/2005/8/layout/orgChart1"/>
    <dgm:cxn modelId="{BC459390-7AD4-4CCF-9EA5-890CA8CB0B0C}" type="presParOf" srcId="{77584F62-3729-45E5-B89B-1C642E6117EB}" destId="{950E209D-D606-44B6-B128-C6A797F1D751}" srcOrd="0" destOrd="0" presId="urn:microsoft.com/office/officeart/2005/8/layout/orgChart1"/>
    <dgm:cxn modelId="{F17FE9E4-A4CF-4341-82D3-D6FAE9593659}" type="presParOf" srcId="{77584F62-3729-45E5-B89B-1C642E6117EB}" destId="{E338E791-545F-490F-A7A4-0888B8BCBB99}" srcOrd="1" destOrd="0" presId="urn:microsoft.com/office/officeart/2005/8/layout/orgChart1"/>
    <dgm:cxn modelId="{0A6C6665-C8BE-45E8-B36A-A255B20C9F09}" type="presParOf" srcId="{65E63E4B-AFD1-41D0-8403-FBFBECF6ADA3}" destId="{BA05B1A3-20A4-42BC-A6DC-3ADB95468668}" srcOrd="1" destOrd="0" presId="urn:microsoft.com/office/officeart/2005/8/layout/orgChart1"/>
    <dgm:cxn modelId="{DB50E409-C4D5-4830-A12B-808E77507EEA}" type="presParOf" srcId="{BA05B1A3-20A4-42BC-A6DC-3ADB95468668}" destId="{E1AEF9B5-6249-4231-BB08-8B4FA6FD7852}" srcOrd="0" destOrd="0" presId="urn:microsoft.com/office/officeart/2005/8/layout/orgChart1"/>
    <dgm:cxn modelId="{B781A458-95BB-46AE-AF52-D65DCA3B68A2}" type="presParOf" srcId="{BA05B1A3-20A4-42BC-A6DC-3ADB95468668}" destId="{D385C216-27CE-485F-9BB4-08F4ED7ADCA3}" srcOrd="1" destOrd="0" presId="urn:microsoft.com/office/officeart/2005/8/layout/orgChart1"/>
    <dgm:cxn modelId="{D19CB70F-8B8A-4F9A-83AC-395E1A051E27}" type="presParOf" srcId="{D385C216-27CE-485F-9BB4-08F4ED7ADCA3}" destId="{B8520638-B6C0-4D9E-BFBC-71CB8A5F8AF2}" srcOrd="0" destOrd="0" presId="urn:microsoft.com/office/officeart/2005/8/layout/orgChart1"/>
    <dgm:cxn modelId="{BB4C53F7-3B9A-4AF4-AA86-ACF025006E32}" type="presParOf" srcId="{B8520638-B6C0-4D9E-BFBC-71CB8A5F8AF2}" destId="{084F7456-7B46-4AE5-A837-393A2E492158}" srcOrd="0" destOrd="0" presId="urn:microsoft.com/office/officeart/2005/8/layout/orgChart1"/>
    <dgm:cxn modelId="{99274ED7-5085-4082-A165-36942536D4C4}" type="presParOf" srcId="{B8520638-B6C0-4D9E-BFBC-71CB8A5F8AF2}" destId="{94C1071E-E3EB-4F43-A12C-A65F27CBA0FC}" srcOrd="1" destOrd="0" presId="urn:microsoft.com/office/officeart/2005/8/layout/orgChart1"/>
    <dgm:cxn modelId="{558F7816-1E88-416B-AA57-515296C799AC}" type="presParOf" srcId="{D385C216-27CE-485F-9BB4-08F4ED7ADCA3}" destId="{A2D87C15-2522-4286-9E57-0FEAC62CBCAD}" srcOrd="1" destOrd="0" presId="urn:microsoft.com/office/officeart/2005/8/layout/orgChart1"/>
    <dgm:cxn modelId="{FF414D70-B988-42F4-943F-6EE8B012E862}" type="presParOf" srcId="{A2D87C15-2522-4286-9E57-0FEAC62CBCAD}" destId="{0D49E386-E843-46A2-B374-84463DC0F0F7}" srcOrd="0" destOrd="0" presId="urn:microsoft.com/office/officeart/2005/8/layout/orgChart1"/>
    <dgm:cxn modelId="{7DCE6CC5-7B4C-49C6-930A-2EF518CED4CE}" type="presParOf" srcId="{A2D87C15-2522-4286-9E57-0FEAC62CBCAD}" destId="{72648D64-FFFF-4707-AD43-FAC91C86371A}" srcOrd="1" destOrd="0" presId="urn:microsoft.com/office/officeart/2005/8/layout/orgChart1"/>
    <dgm:cxn modelId="{B521B0FB-9906-4B36-8AB0-4876164D3C57}" type="presParOf" srcId="{72648D64-FFFF-4707-AD43-FAC91C86371A}" destId="{C3B8B015-6270-452B-8EF9-BEFECF9DDF5B}" srcOrd="0" destOrd="0" presId="urn:microsoft.com/office/officeart/2005/8/layout/orgChart1"/>
    <dgm:cxn modelId="{112ED9BF-3F9A-492C-9EDA-5C626292A1E9}" type="presParOf" srcId="{C3B8B015-6270-452B-8EF9-BEFECF9DDF5B}" destId="{7E103CDF-B309-46A6-AE0E-A5580240A412}" srcOrd="0" destOrd="0" presId="urn:microsoft.com/office/officeart/2005/8/layout/orgChart1"/>
    <dgm:cxn modelId="{3516AD83-0B7E-4A20-A407-7E8966F665B0}" type="presParOf" srcId="{C3B8B015-6270-452B-8EF9-BEFECF9DDF5B}" destId="{30BB65CA-C06D-4517-B137-C5F8FE61D394}" srcOrd="1" destOrd="0" presId="urn:microsoft.com/office/officeart/2005/8/layout/orgChart1"/>
    <dgm:cxn modelId="{6B30B6F3-09FC-401A-8121-047BD29A67BF}" type="presParOf" srcId="{72648D64-FFFF-4707-AD43-FAC91C86371A}" destId="{04A3B32E-945B-475A-88F0-4B43AA8A414C}" srcOrd="1" destOrd="0" presId="urn:microsoft.com/office/officeart/2005/8/layout/orgChart1"/>
    <dgm:cxn modelId="{DED50768-5B8A-49DA-A173-3837006E1E53}" type="presParOf" srcId="{72648D64-FFFF-4707-AD43-FAC91C86371A}" destId="{87CFB960-9661-42F3-A591-F6630AEA1222}" srcOrd="2" destOrd="0" presId="urn:microsoft.com/office/officeart/2005/8/layout/orgChart1"/>
    <dgm:cxn modelId="{69E6C35D-FCAE-403D-A3CE-A7890427015F}" type="presParOf" srcId="{A2D87C15-2522-4286-9E57-0FEAC62CBCAD}" destId="{CC65C8AB-3F03-46E1-8849-9255E71045A0}" srcOrd="2" destOrd="0" presId="urn:microsoft.com/office/officeart/2005/8/layout/orgChart1"/>
    <dgm:cxn modelId="{B25048A5-06EA-443B-BBED-1E82E13F5B5A}" type="presParOf" srcId="{A2D87C15-2522-4286-9E57-0FEAC62CBCAD}" destId="{10603DFF-5108-4710-BD08-5F3B11F86B07}" srcOrd="3" destOrd="0" presId="urn:microsoft.com/office/officeart/2005/8/layout/orgChart1"/>
    <dgm:cxn modelId="{3E5C4F95-F3BD-4EFD-BB76-F2707EFE6B87}" type="presParOf" srcId="{10603DFF-5108-4710-BD08-5F3B11F86B07}" destId="{E77DF124-442F-49BB-A00F-E40863C66941}" srcOrd="0" destOrd="0" presId="urn:microsoft.com/office/officeart/2005/8/layout/orgChart1"/>
    <dgm:cxn modelId="{DC2B2C7E-163D-4DE5-BDE9-D2FFADEF91E2}" type="presParOf" srcId="{E77DF124-442F-49BB-A00F-E40863C66941}" destId="{C9E6CF0E-EB32-4B6C-83FE-419199802F64}" srcOrd="0" destOrd="0" presId="urn:microsoft.com/office/officeart/2005/8/layout/orgChart1"/>
    <dgm:cxn modelId="{2D257B35-E3D5-4796-96D7-27B438D218B4}" type="presParOf" srcId="{E77DF124-442F-49BB-A00F-E40863C66941}" destId="{C27B1201-8346-4B38-B14A-464E34E676F3}" srcOrd="1" destOrd="0" presId="urn:microsoft.com/office/officeart/2005/8/layout/orgChart1"/>
    <dgm:cxn modelId="{F9016F4A-3221-4219-B807-8AAEADAB8513}" type="presParOf" srcId="{10603DFF-5108-4710-BD08-5F3B11F86B07}" destId="{3EBE8B25-8E77-4BD6-9447-A94020355992}" srcOrd="1" destOrd="0" presId="urn:microsoft.com/office/officeart/2005/8/layout/orgChart1"/>
    <dgm:cxn modelId="{D527961C-3538-47A1-8E96-A87CE06DBF0B}" type="presParOf" srcId="{3EBE8B25-8E77-4BD6-9447-A94020355992}" destId="{609513ED-ED13-4E1F-9325-078BFAD68755}" srcOrd="0" destOrd="0" presId="urn:microsoft.com/office/officeart/2005/8/layout/orgChart1"/>
    <dgm:cxn modelId="{8E99ED15-44B8-4DE4-94E6-A5DB144D8295}" type="presParOf" srcId="{3EBE8B25-8E77-4BD6-9447-A94020355992}" destId="{4BC4ADC7-02C1-4701-9093-42E745BFA3E3}" srcOrd="1" destOrd="0" presId="urn:microsoft.com/office/officeart/2005/8/layout/orgChart1"/>
    <dgm:cxn modelId="{4230239C-68BD-414F-B333-6F7BE1638668}" type="presParOf" srcId="{4BC4ADC7-02C1-4701-9093-42E745BFA3E3}" destId="{7D5FFFEB-A7D1-429E-8CC1-178C2EF7C94E}" srcOrd="0" destOrd="0" presId="urn:microsoft.com/office/officeart/2005/8/layout/orgChart1"/>
    <dgm:cxn modelId="{783675C5-4FE9-4969-9535-86785EF1B31B}" type="presParOf" srcId="{7D5FFFEB-A7D1-429E-8CC1-178C2EF7C94E}" destId="{3B62CA48-FF11-41B6-B5A4-7F2B0EB20ACB}" srcOrd="0" destOrd="0" presId="urn:microsoft.com/office/officeart/2005/8/layout/orgChart1"/>
    <dgm:cxn modelId="{80AA262D-3247-4DFC-B6D0-0BA697228CDF}" type="presParOf" srcId="{7D5FFFEB-A7D1-429E-8CC1-178C2EF7C94E}" destId="{05F84A84-933E-4B08-AC80-1FC7A53C1EB9}" srcOrd="1" destOrd="0" presId="urn:microsoft.com/office/officeart/2005/8/layout/orgChart1"/>
    <dgm:cxn modelId="{4B5433C7-364F-45FC-8B3D-D3D6DEDCAF4B}" type="presParOf" srcId="{4BC4ADC7-02C1-4701-9093-42E745BFA3E3}" destId="{3920DDC1-2151-4C64-8132-473AD7103D3B}" srcOrd="1" destOrd="0" presId="urn:microsoft.com/office/officeart/2005/8/layout/orgChart1"/>
    <dgm:cxn modelId="{01C6D8F0-1135-48F6-86F6-9D2803B19A06}" type="presParOf" srcId="{4BC4ADC7-02C1-4701-9093-42E745BFA3E3}" destId="{632E471C-64C3-49DE-A4A2-8161A109BBC0}" srcOrd="2" destOrd="0" presId="urn:microsoft.com/office/officeart/2005/8/layout/orgChart1"/>
    <dgm:cxn modelId="{8F7B52B9-5C45-481B-B9E3-CCEF91972CF4}" type="presParOf" srcId="{3EBE8B25-8E77-4BD6-9447-A94020355992}" destId="{952005F2-A790-4913-BBEA-880C5A86B485}" srcOrd="2" destOrd="0" presId="urn:microsoft.com/office/officeart/2005/8/layout/orgChart1"/>
    <dgm:cxn modelId="{92460FB3-5BD8-4B03-A0B9-5BBE18C2F10E}" type="presParOf" srcId="{3EBE8B25-8E77-4BD6-9447-A94020355992}" destId="{CEBDDF79-A232-4982-AF5F-1568AE59492F}" srcOrd="3" destOrd="0" presId="urn:microsoft.com/office/officeart/2005/8/layout/orgChart1"/>
    <dgm:cxn modelId="{DCDCDE5B-3C41-4141-9C3D-0E676F079B80}" type="presParOf" srcId="{CEBDDF79-A232-4982-AF5F-1568AE59492F}" destId="{C65B7211-8BCD-429D-A2AA-935EE7095845}" srcOrd="0" destOrd="0" presId="urn:microsoft.com/office/officeart/2005/8/layout/orgChart1"/>
    <dgm:cxn modelId="{677CB712-48A3-48F7-9AF5-9E48C91B0A1D}" type="presParOf" srcId="{C65B7211-8BCD-429D-A2AA-935EE7095845}" destId="{0B76D06A-7882-48E9-85A3-3EE2AF36C3A8}" srcOrd="0" destOrd="0" presId="urn:microsoft.com/office/officeart/2005/8/layout/orgChart1"/>
    <dgm:cxn modelId="{BBF1FB91-FC1E-4410-9E84-EB5B4A9C69E7}" type="presParOf" srcId="{C65B7211-8BCD-429D-A2AA-935EE7095845}" destId="{B5F438C6-A520-401D-9B9E-513CBCB557C4}" srcOrd="1" destOrd="0" presId="urn:microsoft.com/office/officeart/2005/8/layout/orgChart1"/>
    <dgm:cxn modelId="{492A5AE1-9214-4AF7-9B66-F5F6A63341CB}" type="presParOf" srcId="{CEBDDF79-A232-4982-AF5F-1568AE59492F}" destId="{2B90B1FC-FF06-40B4-B71B-54BA2019B93A}" srcOrd="1" destOrd="0" presId="urn:microsoft.com/office/officeart/2005/8/layout/orgChart1"/>
    <dgm:cxn modelId="{FDB3A0FB-D805-4877-8D7B-351E821BF6D8}" type="presParOf" srcId="{CEBDDF79-A232-4982-AF5F-1568AE59492F}" destId="{F5260A4E-5F88-4A79-8A98-D400B89CF19D}" srcOrd="2" destOrd="0" presId="urn:microsoft.com/office/officeart/2005/8/layout/orgChart1"/>
    <dgm:cxn modelId="{4C964969-C6AF-45B8-A5B4-D16C79B2FA31}" type="presParOf" srcId="{10603DFF-5108-4710-BD08-5F3B11F86B07}" destId="{FFB05757-1445-4980-8353-519BB75A4BCE}" srcOrd="2" destOrd="0" presId="urn:microsoft.com/office/officeart/2005/8/layout/orgChart1"/>
    <dgm:cxn modelId="{020E5388-85EF-4A6D-9977-1936DB0D2509}" type="presParOf" srcId="{D385C216-27CE-485F-9BB4-08F4ED7ADCA3}" destId="{A853D483-B31E-4FCF-8E65-BF3255ACB123}" srcOrd="2" destOrd="0" presId="urn:microsoft.com/office/officeart/2005/8/layout/orgChart1"/>
    <dgm:cxn modelId="{3A01BE78-BA79-4963-968C-5BC4F83701A9}" type="presParOf" srcId="{BA05B1A3-20A4-42BC-A6DC-3ADB95468668}" destId="{AE32314C-6B88-46C7-9081-927FD59E16B4}" srcOrd="2" destOrd="0" presId="urn:microsoft.com/office/officeart/2005/8/layout/orgChart1"/>
    <dgm:cxn modelId="{EFF17611-B2C7-4AFD-A4F9-C95F25F506F9}" type="presParOf" srcId="{BA05B1A3-20A4-42BC-A6DC-3ADB95468668}" destId="{2E10B6A7-3272-4FC4-882A-CF463C96AD19}" srcOrd="3" destOrd="0" presId="urn:microsoft.com/office/officeart/2005/8/layout/orgChart1"/>
    <dgm:cxn modelId="{DB1E4D5C-1156-4E7B-858F-09C72DBB59AD}" type="presParOf" srcId="{2E10B6A7-3272-4FC4-882A-CF463C96AD19}" destId="{C983C883-2B50-44BD-9F16-F660A5173EDA}" srcOrd="0" destOrd="0" presId="urn:microsoft.com/office/officeart/2005/8/layout/orgChart1"/>
    <dgm:cxn modelId="{8C34860F-3568-4EAB-8B1E-60894029A3F8}" type="presParOf" srcId="{C983C883-2B50-44BD-9F16-F660A5173EDA}" destId="{2366D2A8-5106-4794-88C8-0B4D995B802F}" srcOrd="0" destOrd="0" presId="urn:microsoft.com/office/officeart/2005/8/layout/orgChart1"/>
    <dgm:cxn modelId="{3EE0A20A-2AFB-4735-8ADB-33AD93662A74}" type="presParOf" srcId="{C983C883-2B50-44BD-9F16-F660A5173EDA}" destId="{A6CCFA17-51A0-4950-B9F2-4E2B08B8ACD4}" srcOrd="1" destOrd="0" presId="urn:microsoft.com/office/officeart/2005/8/layout/orgChart1"/>
    <dgm:cxn modelId="{F6CCB4F7-D81C-42E5-A224-A2F16F2BE69D}" type="presParOf" srcId="{2E10B6A7-3272-4FC4-882A-CF463C96AD19}" destId="{9624C9B5-A13E-480F-8E77-7D20CA4197B6}" srcOrd="1" destOrd="0" presId="urn:microsoft.com/office/officeart/2005/8/layout/orgChart1"/>
    <dgm:cxn modelId="{7A8406D7-3839-4B54-861E-DA47E163C7B1}" type="presParOf" srcId="{2E10B6A7-3272-4FC4-882A-CF463C96AD19}" destId="{A0CD4F0A-E8D2-4C1D-961E-20A000D0D6E4}" srcOrd="2" destOrd="0" presId="urn:microsoft.com/office/officeart/2005/8/layout/orgChart1"/>
    <dgm:cxn modelId="{6E85536B-7265-4489-85D7-547902631F72}" type="presParOf" srcId="{65E63E4B-AFD1-41D0-8403-FBFBECF6ADA3}" destId="{1D4F1933-5365-4D20-80C6-043E2D4A981A}"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8CB2D-6978-49F3-ABFF-F4E909C1954B}">
      <dsp:nvSpPr>
        <dsp:cNvPr id="0" name=""/>
        <dsp:cNvSpPr/>
      </dsp:nvSpPr>
      <dsp:spPr>
        <a:xfrm>
          <a:off x="0" y="568051"/>
          <a:ext cx="4104456"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8862E3-001A-4F13-839C-79261529DD16}">
      <dsp:nvSpPr>
        <dsp:cNvPr id="0" name=""/>
        <dsp:cNvSpPr/>
      </dsp:nvSpPr>
      <dsp:spPr>
        <a:xfrm>
          <a:off x="205222" y="287611"/>
          <a:ext cx="2873119"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597" tIns="0" rIns="108597" bIns="0" numCol="1" spcCol="1270" anchor="ctr" anchorCtr="0">
          <a:noAutofit/>
        </a:bodyPr>
        <a:lstStyle/>
        <a:p>
          <a:pPr lvl="0" algn="l" defTabSz="844550">
            <a:lnSpc>
              <a:spcPct val="90000"/>
            </a:lnSpc>
            <a:spcBef>
              <a:spcPct val="0"/>
            </a:spcBef>
            <a:spcAft>
              <a:spcPct val="35000"/>
            </a:spcAft>
          </a:pPr>
          <a:r>
            <a:rPr lang="id-ID" sz="1900" kern="1200" dirty="0" smtClean="0"/>
            <a:t>ORANG PRIBADI</a:t>
          </a:r>
          <a:endParaRPr lang="id-ID" sz="1900" kern="1200" dirty="0"/>
        </a:p>
      </dsp:txBody>
      <dsp:txXfrm>
        <a:off x="232602" y="314991"/>
        <a:ext cx="2818359" cy="506120"/>
      </dsp:txXfrm>
    </dsp:sp>
    <dsp:sp modelId="{726AFB5A-68CD-4715-8638-9D4DB1BB0DDA}">
      <dsp:nvSpPr>
        <dsp:cNvPr id="0" name=""/>
        <dsp:cNvSpPr/>
      </dsp:nvSpPr>
      <dsp:spPr>
        <a:xfrm>
          <a:off x="0" y="1429892"/>
          <a:ext cx="4104456"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1D99A7-7FD1-4192-A581-E3B07F3E4F5E}">
      <dsp:nvSpPr>
        <dsp:cNvPr id="0" name=""/>
        <dsp:cNvSpPr/>
      </dsp:nvSpPr>
      <dsp:spPr>
        <a:xfrm>
          <a:off x="205222" y="1149452"/>
          <a:ext cx="2873119"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597" tIns="0" rIns="108597" bIns="0" numCol="1" spcCol="1270" anchor="ctr" anchorCtr="0">
          <a:noAutofit/>
        </a:bodyPr>
        <a:lstStyle/>
        <a:p>
          <a:pPr lvl="0" algn="l" defTabSz="844550">
            <a:lnSpc>
              <a:spcPct val="90000"/>
            </a:lnSpc>
            <a:spcBef>
              <a:spcPct val="0"/>
            </a:spcBef>
            <a:spcAft>
              <a:spcPct val="35000"/>
            </a:spcAft>
          </a:pPr>
          <a:r>
            <a:rPr lang="id-ID" sz="1900" kern="1200" dirty="0" smtClean="0"/>
            <a:t>WARSAN BELUM TERBAGI</a:t>
          </a:r>
          <a:endParaRPr lang="id-ID" sz="1900" kern="1200" dirty="0"/>
        </a:p>
      </dsp:txBody>
      <dsp:txXfrm>
        <a:off x="232602" y="1176832"/>
        <a:ext cx="2818359" cy="506120"/>
      </dsp:txXfrm>
    </dsp:sp>
    <dsp:sp modelId="{A9D76875-A49A-4815-BEB0-A6595AF37654}">
      <dsp:nvSpPr>
        <dsp:cNvPr id="0" name=""/>
        <dsp:cNvSpPr/>
      </dsp:nvSpPr>
      <dsp:spPr>
        <a:xfrm>
          <a:off x="0" y="2291732"/>
          <a:ext cx="4104456"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0A6EF9F-2E78-4CC1-9B44-4E77EDC17D93}">
      <dsp:nvSpPr>
        <dsp:cNvPr id="0" name=""/>
        <dsp:cNvSpPr/>
      </dsp:nvSpPr>
      <dsp:spPr>
        <a:xfrm>
          <a:off x="205222" y="2011292"/>
          <a:ext cx="2873119"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597" tIns="0" rIns="108597" bIns="0" numCol="1" spcCol="1270" anchor="ctr" anchorCtr="0">
          <a:noAutofit/>
        </a:bodyPr>
        <a:lstStyle/>
        <a:p>
          <a:pPr lvl="0" algn="l" defTabSz="844550">
            <a:lnSpc>
              <a:spcPct val="90000"/>
            </a:lnSpc>
            <a:spcBef>
              <a:spcPct val="0"/>
            </a:spcBef>
            <a:spcAft>
              <a:spcPct val="35000"/>
            </a:spcAft>
          </a:pPr>
          <a:r>
            <a:rPr lang="id-ID" sz="1900" kern="1200" dirty="0" smtClean="0"/>
            <a:t>BADAN</a:t>
          </a:r>
          <a:endParaRPr lang="id-ID" sz="1900" kern="1200" dirty="0"/>
        </a:p>
      </dsp:txBody>
      <dsp:txXfrm>
        <a:off x="232602" y="2038672"/>
        <a:ext cx="2818359" cy="506120"/>
      </dsp:txXfrm>
    </dsp:sp>
    <dsp:sp modelId="{622961D8-07F2-40D4-8098-FEC89BAD1F4F}">
      <dsp:nvSpPr>
        <dsp:cNvPr id="0" name=""/>
        <dsp:cNvSpPr/>
      </dsp:nvSpPr>
      <dsp:spPr>
        <a:xfrm>
          <a:off x="0" y="3153572"/>
          <a:ext cx="4104456" cy="478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52E821-99BA-464A-915C-B146EDDA995B}">
      <dsp:nvSpPr>
        <dsp:cNvPr id="0" name=""/>
        <dsp:cNvSpPr/>
      </dsp:nvSpPr>
      <dsp:spPr>
        <a:xfrm>
          <a:off x="205222" y="2873132"/>
          <a:ext cx="2873119" cy="5608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8597" tIns="0" rIns="108597" bIns="0" numCol="1" spcCol="1270" anchor="ctr" anchorCtr="0">
          <a:noAutofit/>
        </a:bodyPr>
        <a:lstStyle/>
        <a:p>
          <a:pPr lvl="0" algn="l" defTabSz="844550">
            <a:lnSpc>
              <a:spcPct val="90000"/>
            </a:lnSpc>
            <a:spcBef>
              <a:spcPct val="0"/>
            </a:spcBef>
            <a:spcAft>
              <a:spcPct val="35000"/>
            </a:spcAft>
          </a:pPr>
          <a:r>
            <a:rPr lang="id-ID" sz="1900" kern="1200" dirty="0" smtClean="0"/>
            <a:t>BADAN USAHA TETAP</a:t>
          </a:r>
          <a:endParaRPr lang="id-ID" sz="1900" kern="1200" dirty="0"/>
        </a:p>
      </dsp:txBody>
      <dsp:txXfrm>
        <a:off x="232602" y="2900512"/>
        <a:ext cx="2818359" cy="5061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18CB2D-6978-49F3-ABFF-F4E909C1954B}">
      <dsp:nvSpPr>
        <dsp:cNvPr id="0" name=""/>
        <dsp:cNvSpPr/>
      </dsp:nvSpPr>
      <dsp:spPr>
        <a:xfrm>
          <a:off x="0" y="350375"/>
          <a:ext cx="323197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48862E3-001A-4F13-839C-79261529DD16}">
      <dsp:nvSpPr>
        <dsp:cNvPr id="0" name=""/>
        <dsp:cNvSpPr/>
      </dsp:nvSpPr>
      <dsp:spPr>
        <a:xfrm>
          <a:off x="161598" y="10895"/>
          <a:ext cx="2262383"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13" tIns="0" rIns="85513" bIns="0" numCol="1" spcCol="1270" anchor="ctr" anchorCtr="0">
          <a:noAutofit/>
        </a:bodyPr>
        <a:lstStyle/>
        <a:p>
          <a:pPr lvl="0" algn="l" defTabSz="1022350">
            <a:lnSpc>
              <a:spcPct val="90000"/>
            </a:lnSpc>
            <a:spcBef>
              <a:spcPct val="0"/>
            </a:spcBef>
            <a:spcAft>
              <a:spcPct val="35000"/>
            </a:spcAft>
          </a:pPr>
          <a:r>
            <a:rPr lang="id-ID" sz="2300" kern="1200" dirty="0" smtClean="0"/>
            <a:t>DALAM NEGERI</a:t>
          </a:r>
          <a:endParaRPr lang="id-ID" sz="2300" kern="1200" dirty="0"/>
        </a:p>
      </dsp:txBody>
      <dsp:txXfrm>
        <a:off x="194742" y="44039"/>
        <a:ext cx="2196095" cy="612672"/>
      </dsp:txXfrm>
    </dsp:sp>
    <dsp:sp modelId="{726AFB5A-68CD-4715-8638-9D4DB1BB0DDA}">
      <dsp:nvSpPr>
        <dsp:cNvPr id="0" name=""/>
        <dsp:cNvSpPr/>
      </dsp:nvSpPr>
      <dsp:spPr>
        <a:xfrm>
          <a:off x="0" y="1393655"/>
          <a:ext cx="3231976" cy="579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1D99A7-7FD1-4192-A581-E3B07F3E4F5E}">
      <dsp:nvSpPr>
        <dsp:cNvPr id="0" name=""/>
        <dsp:cNvSpPr/>
      </dsp:nvSpPr>
      <dsp:spPr>
        <a:xfrm>
          <a:off x="161598" y="1054175"/>
          <a:ext cx="2262383" cy="6789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513" tIns="0" rIns="85513" bIns="0" numCol="1" spcCol="1270" anchor="ctr" anchorCtr="0">
          <a:noAutofit/>
        </a:bodyPr>
        <a:lstStyle/>
        <a:p>
          <a:pPr lvl="0" algn="l" defTabSz="1022350">
            <a:lnSpc>
              <a:spcPct val="90000"/>
            </a:lnSpc>
            <a:spcBef>
              <a:spcPct val="0"/>
            </a:spcBef>
            <a:spcAft>
              <a:spcPct val="35000"/>
            </a:spcAft>
          </a:pPr>
          <a:r>
            <a:rPr lang="id-ID" sz="2300" kern="1200" dirty="0" smtClean="0"/>
            <a:t>LUAR NEGERI</a:t>
          </a:r>
          <a:endParaRPr lang="id-ID" sz="2300" kern="1200" dirty="0"/>
        </a:p>
      </dsp:txBody>
      <dsp:txXfrm>
        <a:off x="194742" y="1087319"/>
        <a:ext cx="2196095" cy="61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32314C-6B88-46C7-9081-927FD59E16B4}">
      <dsp:nvSpPr>
        <dsp:cNvPr id="0" name=""/>
        <dsp:cNvSpPr/>
      </dsp:nvSpPr>
      <dsp:spPr>
        <a:xfrm>
          <a:off x="4567010" y="886341"/>
          <a:ext cx="1069125" cy="371101"/>
        </a:xfrm>
        <a:custGeom>
          <a:avLst/>
          <a:gdLst/>
          <a:ahLst/>
          <a:cxnLst/>
          <a:rect l="0" t="0" r="0" b="0"/>
          <a:pathLst>
            <a:path>
              <a:moveTo>
                <a:pt x="0" y="0"/>
              </a:moveTo>
              <a:lnTo>
                <a:pt x="0" y="185550"/>
              </a:lnTo>
              <a:lnTo>
                <a:pt x="1069125" y="185550"/>
              </a:lnTo>
              <a:lnTo>
                <a:pt x="1069125" y="371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2005F2-A790-4913-BBEA-880C5A86B485}">
      <dsp:nvSpPr>
        <dsp:cNvPr id="0" name=""/>
        <dsp:cNvSpPr/>
      </dsp:nvSpPr>
      <dsp:spPr>
        <a:xfrm>
          <a:off x="4567010" y="3395693"/>
          <a:ext cx="1069125" cy="371101"/>
        </a:xfrm>
        <a:custGeom>
          <a:avLst/>
          <a:gdLst/>
          <a:ahLst/>
          <a:cxnLst/>
          <a:rect l="0" t="0" r="0" b="0"/>
          <a:pathLst>
            <a:path>
              <a:moveTo>
                <a:pt x="0" y="0"/>
              </a:moveTo>
              <a:lnTo>
                <a:pt x="0" y="185550"/>
              </a:lnTo>
              <a:lnTo>
                <a:pt x="1069125" y="185550"/>
              </a:lnTo>
              <a:lnTo>
                <a:pt x="1069125" y="371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09513ED-ED13-4E1F-9325-078BFAD68755}">
      <dsp:nvSpPr>
        <dsp:cNvPr id="0" name=""/>
        <dsp:cNvSpPr/>
      </dsp:nvSpPr>
      <dsp:spPr>
        <a:xfrm>
          <a:off x="3497885" y="3395693"/>
          <a:ext cx="1069125" cy="371101"/>
        </a:xfrm>
        <a:custGeom>
          <a:avLst/>
          <a:gdLst/>
          <a:ahLst/>
          <a:cxnLst/>
          <a:rect l="0" t="0" r="0" b="0"/>
          <a:pathLst>
            <a:path>
              <a:moveTo>
                <a:pt x="1069125" y="0"/>
              </a:moveTo>
              <a:lnTo>
                <a:pt x="1069125" y="185550"/>
              </a:lnTo>
              <a:lnTo>
                <a:pt x="0" y="185550"/>
              </a:lnTo>
              <a:lnTo>
                <a:pt x="0" y="371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C65C8AB-3F03-46E1-8849-9255E71045A0}">
      <dsp:nvSpPr>
        <dsp:cNvPr id="0" name=""/>
        <dsp:cNvSpPr/>
      </dsp:nvSpPr>
      <dsp:spPr>
        <a:xfrm>
          <a:off x="3497885" y="2141017"/>
          <a:ext cx="1069125" cy="371101"/>
        </a:xfrm>
        <a:custGeom>
          <a:avLst/>
          <a:gdLst/>
          <a:ahLst/>
          <a:cxnLst/>
          <a:rect l="0" t="0" r="0" b="0"/>
          <a:pathLst>
            <a:path>
              <a:moveTo>
                <a:pt x="0" y="0"/>
              </a:moveTo>
              <a:lnTo>
                <a:pt x="0" y="185550"/>
              </a:lnTo>
              <a:lnTo>
                <a:pt x="1069125" y="185550"/>
              </a:lnTo>
              <a:lnTo>
                <a:pt x="1069125" y="371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D49E386-E843-46A2-B374-84463DC0F0F7}">
      <dsp:nvSpPr>
        <dsp:cNvPr id="0" name=""/>
        <dsp:cNvSpPr/>
      </dsp:nvSpPr>
      <dsp:spPr>
        <a:xfrm>
          <a:off x="2428759" y="2141017"/>
          <a:ext cx="1069125" cy="371101"/>
        </a:xfrm>
        <a:custGeom>
          <a:avLst/>
          <a:gdLst/>
          <a:ahLst/>
          <a:cxnLst/>
          <a:rect l="0" t="0" r="0" b="0"/>
          <a:pathLst>
            <a:path>
              <a:moveTo>
                <a:pt x="1069125" y="0"/>
              </a:moveTo>
              <a:lnTo>
                <a:pt x="1069125" y="185550"/>
              </a:lnTo>
              <a:lnTo>
                <a:pt x="0" y="185550"/>
              </a:lnTo>
              <a:lnTo>
                <a:pt x="0" y="3711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AEF9B5-6249-4231-BB08-8B4FA6FD7852}">
      <dsp:nvSpPr>
        <dsp:cNvPr id="0" name=""/>
        <dsp:cNvSpPr/>
      </dsp:nvSpPr>
      <dsp:spPr>
        <a:xfrm>
          <a:off x="3497885" y="886341"/>
          <a:ext cx="1069125" cy="371101"/>
        </a:xfrm>
        <a:custGeom>
          <a:avLst/>
          <a:gdLst/>
          <a:ahLst/>
          <a:cxnLst/>
          <a:rect l="0" t="0" r="0" b="0"/>
          <a:pathLst>
            <a:path>
              <a:moveTo>
                <a:pt x="1069125" y="0"/>
              </a:moveTo>
              <a:lnTo>
                <a:pt x="1069125" y="185550"/>
              </a:lnTo>
              <a:lnTo>
                <a:pt x="0" y="185550"/>
              </a:lnTo>
              <a:lnTo>
                <a:pt x="0" y="37110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0E209D-D606-44B6-B128-C6A797F1D751}">
      <dsp:nvSpPr>
        <dsp:cNvPr id="0" name=""/>
        <dsp:cNvSpPr/>
      </dsp:nvSpPr>
      <dsp:spPr>
        <a:xfrm>
          <a:off x="3683435" y="2766"/>
          <a:ext cx="1767149" cy="883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WAJIB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PAJAK</a:t>
          </a:r>
          <a:endParaRPr kumimoji="0" lang="en-US" sz="900" b="0" i="0" u="none" strike="noStrike" kern="1200" cap="none" normalizeH="0" baseline="0" smtClean="0">
            <a:ln>
              <a:noFill/>
            </a:ln>
            <a:solidFill>
              <a:schemeClr val="tx1"/>
            </a:solidFill>
            <a:effectLst/>
            <a:cs typeface="Arial" charset="0"/>
          </a:endParaRPr>
        </a:p>
      </dsp:txBody>
      <dsp:txXfrm>
        <a:off x="3683435" y="2766"/>
        <a:ext cx="1767149" cy="883574"/>
      </dsp:txXfrm>
    </dsp:sp>
    <dsp:sp modelId="{084F7456-7B46-4AE5-A837-393A2E492158}">
      <dsp:nvSpPr>
        <dsp:cNvPr id="0" name=""/>
        <dsp:cNvSpPr/>
      </dsp:nvSpPr>
      <dsp:spPr>
        <a:xfrm>
          <a:off x="2614310" y="1257442"/>
          <a:ext cx="1767149" cy="883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MEMBAYAR PAJAK</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ATAS PENGHASILAN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SENDIRI  </a:t>
          </a:r>
          <a:endParaRPr kumimoji="0" lang="en-US" sz="900" b="0" i="0" u="none" strike="noStrike" kern="1200" cap="none" normalizeH="0" baseline="0" smtClean="0">
            <a:ln>
              <a:noFill/>
            </a:ln>
            <a:solidFill>
              <a:schemeClr val="tx1"/>
            </a:solidFill>
            <a:effectLst/>
            <a:cs typeface="Arial" charset="0"/>
          </a:endParaRPr>
        </a:p>
      </dsp:txBody>
      <dsp:txXfrm>
        <a:off x="2614310" y="1257442"/>
        <a:ext cx="1767149" cy="883574"/>
      </dsp:txXfrm>
    </dsp:sp>
    <dsp:sp modelId="{7E103CDF-B309-46A6-AE0E-A5580240A412}">
      <dsp:nvSpPr>
        <dsp:cNvPr id="0" name=""/>
        <dsp:cNvSpPr/>
      </dsp:nvSpPr>
      <dsp:spPr>
        <a:xfrm>
          <a:off x="1545185" y="2512118"/>
          <a:ext cx="1767149" cy="883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MENGHITUNG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PPH TAHUNAN</a:t>
          </a:r>
          <a:endParaRPr kumimoji="0" lang="en-US" sz="900" b="0" i="0" u="none" strike="noStrike" kern="1200" cap="none" normalizeH="0" baseline="0" smtClean="0">
            <a:ln>
              <a:noFill/>
            </a:ln>
            <a:solidFill>
              <a:schemeClr val="tx1"/>
            </a:solidFill>
            <a:effectLst/>
            <a:cs typeface="Arial" charset="0"/>
          </a:endParaRPr>
        </a:p>
      </dsp:txBody>
      <dsp:txXfrm>
        <a:off x="1545185" y="2512118"/>
        <a:ext cx="1767149" cy="883574"/>
      </dsp:txXfrm>
    </dsp:sp>
    <dsp:sp modelId="{C9E6CF0E-EB32-4B6C-83FE-419199802F64}">
      <dsp:nvSpPr>
        <dsp:cNvPr id="0" name=""/>
        <dsp:cNvSpPr/>
      </dsp:nvSpPr>
      <dsp:spPr>
        <a:xfrm>
          <a:off x="3683435" y="2512118"/>
          <a:ext cx="1767149" cy="883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MEMBAYAR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UANG MUKA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PPH BULANAN</a:t>
          </a:r>
          <a:endParaRPr kumimoji="0" lang="en-US" sz="900" b="0" i="0" u="none" strike="noStrike" kern="1200" cap="none" normalizeH="0" baseline="0" smtClean="0">
            <a:ln>
              <a:noFill/>
            </a:ln>
            <a:solidFill>
              <a:schemeClr val="tx1"/>
            </a:solidFill>
            <a:effectLst/>
            <a:cs typeface="Arial" charset="0"/>
          </a:endParaRPr>
        </a:p>
      </dsp:txBody>
      <dsp:txXfrm>
        <a:off x="3683435" y="2512118"/>
        <a:ext cx="1767149" cy="883574"/>
      </dsp:txXfrm>
    </dsp:sp>
    <dsp:sp modelId="{3B62CA48-FF11-41B6-B5A4-7F2B0EB20ACB}">
      <dsp:nvSpPr>
        <dsp:cNvPr id="0" name=""/>
        <dsp:cNvSpPr/>
      </dsp:nvSpPr>
      <dsp:spPr>
        <a:xfrm>
          <a:off x="2614310" y="3766794"/>
          <a:ext cx="1767149" cy="883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MEMBAYAR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ANGSURAN BULANAN</a:t>
          </a:r>
          <a:endParaRPr kumimoji="0" lang="en-US" sz="900" b="0" i="0" u="none" strike="noStrike" kern="1200" cap="none" normalizeH="0" baseline="0" smtClean="0">
            <a:ln>
              <a:noFill/>
            </a:ln>
            <a:solidFill>
              <a:schemeClr val="tx1"/>
            </a:solidFill>
            <a:effectLst/>
            <a:cs typeface="Arial" charset="0"/>
          </a:endParaRPr>
        </a:p>
      </dsp:txBody>
      <dsp:txXfrm>
        <a:off x="2614310" y="3766794"/>
        <a:ext cx="1767149" cy="883574"/>
      </dsp:txXfrm>
    </dsp:sp>
    <dsp:sp modelId="{0B76D06A-7882-48E9-85A3-3EE2AF36C3A8}">
      <dsp:nvSpPr>
        <dsp:cNvPr id="0" name=""/>
        <dsp:cNvSpPr/>
      </dsp:nvSpPr>
      <dsp:spPr>
        <a:xfrm>
          <a:off x="4752561" y="3766794"/>
          <a:ext cx="1767149" cy="883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kern="1200" cap="none" normalizeH="0" baseline="0" smtClean="0">
            <a:ln>
              <a:noFill/>
            </a:ln>
            <a:solidFill>
              <a:schemeClr val="tx1"/>
            </a:solidFill>
            <a:effectLst/>
            <a:cs typeface="Arial"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DIPOTONG PAJAK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ATAS PENGHASILAN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YANG DIBAYAR OLEH PIHAK LAIN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(WITHHOLDING TAX)</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900" b="0" i="0" u="none" strike="noStrike" kern="1200" cap="none" normalizeH="0" baseline="0" smtClean="0">
            <a:ln>
              <a:noFill/>
            </a:ln>
            <a:solidFill>
              <a:schemeClr val="tx1"/>
            </a:solidFill>
            <a:effectLst/>
            <a:cs typeface="Arial" charset="0"/>
          </a:endParaRPr>
        </a:p>
      </dsp:txBody>
      <dsp:txXfrm>
        <a:off x="4752561" y="3766794"/>
        <a:ext cx="1767149" cy="883574"/>
      </dsp:txXfrm>
    </dsp:sp>
    <dsp:sp modelId="{2366D2A8-5106-4794-88C8-0B4D995B802F}">
      <dsp:nvSpPr>
        <dsp:cNvPr id="0" name=""/>
        <dsp:cNvSpPr/>
      </dsp:nvSpPr>
      <dsp:spPr>
        <a:xfrm>
          <a:off x="4752561" y="1257442"/>
          <a:ext cx="1767149" cy="8835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MEMOTONG PAJAK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ATAS PENGHASILAN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PIHAK LAIN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kern="1200" cap="none" normalizeH="0" baseline="0" smtClean="0">
              <a:ln>
                <a:noFill/>
              </a:ln>
              <a:solidFill>
                <a:schemeClr val="tx1"/>
              </a:solidFill>
              <a:effectLst/>
              <a:cs typeface="Arial" charset="0"/>
            </a:rPr>
            <a:t>(WITHHOLDING TAX)</a:t>
          </a:r>
          <a:endParaRPr kumimoji="0" lang="en-US" sz="900" b="0" i="0" u="none" strike="noStrike" kern="1200" cap="none" normalizeH="0" baseline="0" smtClean="0">
            <a:ln>
              <a:noFill/>
            </a:ln>
            <a:solidFill>
              <a:schemeClr val="tx1"/>
            </a:solidFill>
            <a:effectLst/>
            <a:cs typeface="Arial" charset="0"/>
          </a:endParaRPr>
        </a:p>
      </dsp:txBody>
      <dsp:txXfrm>
        <a:off x="4752561" y="1257442"/>
        <a:ext cx="1767149" cy="88357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C07F0-2901-4CAB-B2F9-D0F7F91F36E2}" type="datetimeFigureOut">
              <a:rPr lang="id-ID" smtClean="0"/>
              <a:pPr/>
              <a:t>29/08/2018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926FF5-CAA4-4F1A-8945-804A2BA590EE}" type="slidenum">
              <a:rPr lang="id-ID" smtClean="0"/>
              <a:pPr/>
              <a:t>‹#›</a:t>
            </a:fld>
            <a:endParaRPr lang="id-ID"/>
          </a:p>
        </p:txBody>
      </p:sp>
    </p:spTree>
    <p:extLst>
      <p:ext uri="{BB962C8B-B14F-4D97-AF65-F5344CB8AC3E}">
        <p14:creationId xmlns:p14="http://schemas.microsoft.com/office/powerpoint/2010/main" val="9009869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xfrm>
            <a:off x="993775" y="573088"/>
            <a:ext cx="4872038" cy="3654425"/>
          </a:xfrm>
          <a:ln/>
        </p:spPr>
      </p:sp>
      <p:sp>
        <p:nvSpPr>
          <p:cNvPr id="119811" name="Rectangle 3"/>
          <p:cNvSpPr>
            <a:spLocks noGrp="1" noChangeArrowheads="1"/>
          </p:cNvSpPr>
          <p:nvPr>
            <p:ph type="body" idx="1"/>
          </p:nvPr>
        </p:nvSpPr>
        <p:spPr>
          <a:xfrm>
            <a:off x="913805" y="4343704"/>
            <a:ext cx="5030391" cy="4113892"/>
          </a:xfrm>
          <a:noFill/>
          <a:ln/>
        </p:spPr>
        <p:txBody>
          <a:bodyPr/>
          <a:lstStyle/>
          <a:p>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spect="1" noChangeArrowheads="1" noTextEdit="1"/>
          </p:cNvSpPr>
          <p:nvPr>
            <p:ph type="sldImg"/>
          </p:nvPr>
        </p:nvSpPr>
        <p:spPr>
          <a:xfrm>
            <a:off x="993775" y="573088"/>
            <a:ext cx="4872038" cy="3654425"/>
          </a:xfrm>
          <a:ln/>
        </p:spPr>
      </p:sp>
      <p:sp>
        <p:nvSpPr>
          <p:cNvPr id="119811" name="Rectangle 3"/>
          <p:cNvSpPr>
            <a:spLocks noGrp="1" noChangeArrowheads="1"/>
          </p:cNvSpPr>
          <p:nvPr>
            <p:ph type="body" idx="1"/>
          </p:nvPr>
        </p:nvSpPr>
        <p:spPr>
          <a:xfrm>
            <a:off x="913805" y="4343704"/>
            <a:ext cx="5030391" cy="4113892"/>
          </a:xfrm>
          <a:noFill/>
          <a:ln/>
        </p:spPr>
        <p:txBody>
          <a:bodyPr/>
          <a:lstStyle/>
          <a:p>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166EC7-7493-4373-A5F4-2B312C2FD500}" type="datetimeFigureOut">
              <a:rPr lang="id-ID" smtClean="0"/>
              <a:pPr/>
              <a:t>29/08/2018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E1E52BB5-E5F1-4C04-96B2-86F4E9ADE72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166EC7-7493-4373-A5F4-2B312C2FD500}" type="datetimeFigureOut">
              <a:rPr lang="id-ID" smtClean="0"/>
              <a:pPr/>
              <a:t>29/08/2018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E52BB5-E5F1-4C04-96B2-86F4E9ADE72D}"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8"/>
            <a:ext cx="8352928" cy="590931"/>
          </a:xfrm>
          <a:prstGeom prst="rect">
            <a:avLst/>
          </a:prstGeom>
          <a:solidFill>
            <a:schemeClr val="accent3">
              <a:lumMod val="60000"/>
              <a:lumOff val="40000"/>
            </a:schemeClr>
          </a:solidFill>
          <a:ln w="76200">
            <a:solidFill>
              <a:schemeClr val="tx1"/>
            </a:solidFill>
          </a:ln>
        </p:spPr>
        <p:txBody>
          <a:bodyPr wrap="square" rtlCol="0">
            <a:spAutoFit/>
          </a:bodyPr>
          <a:lstStyle/>
          <a:p>
            <a:pPr algn="ctr">
              <a:lnSpc>
                <a:spcPct val="90000"/>
              </a:lnSpc>
            </a:pPr>
            <a:r>
              <a:rPr lang="fi-FI" dirty="0" smtClean="0"/>
              <a:t>Undang-Undang Nomor 36 Tahun 2008 Tentang Perubahan Keempat Atas Undang-Undang Nomor 7 Tahun 1983 Tentang Pajak Penghasilan </a:t>
            </a:r>
            <a:endParaRPr lang="en-US"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DASAR HUKUM PENGHASILAN</a:t>
            </a:r>
            <a:endParaRPr lang="id-ID" b="1" dirty="0">
              <a:solidFill>
                <a:schemeClr val="tx1"/>
              </a:solidFill>
            </a:endParaRPr>
          </a:p>
        </p:txBody>
      </p:sp>
      <p:sp>
        <p:nvSpPr>
          <p:cNvPr id="5" name="Rounded Rectangle 4"/>
          <p:cNvSpPr/>
          <p:nvPr/>
        </p:nvSpPr>
        <p:spPr>
          <a:xfrm>
            <a:off x="395536" y="3212976"/>
            <a:ext cx="2448272"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PAJAK PENGHASILAN</a:t>
            </a:r>
            <a:endParaRPr lang="id-ID" b="1" dirty="0">
              <a:solidFill>
                <a:schemeClr val="tx1"/>
              </a:solidFill>
            </a:endParaRPr>
          </a:p>
        </p:txBody>
      </p:sp>
      <p:sp>
        <p:nvSpPr>
          <p:cNvPr id="8" name="Right Arrow 7"/>
          <p:cNvSpPr/>
          <p:nvPr/>
        </p:nvSpPr>
        <p:spPr>
          <a:xfrm>
            <a:off x="2987824" y="3140968"/>
            <a:ext cx="1512168" cy="7200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DIKENAKAN</a:t>
            </a:r>
            <a:endParaRPr lang="id-ID" dirty="0"/>
          </a:p>
        </p:txBody>
      </p:sp>
      <p:sp>
        <p:nvSpPr>
          <p:cNvPr id="9" name="Rounded Rectangle 8"/>
          <p:cNvSpPr/>
          <p:nvPr/>
        </p:nvSpPr>
        <p:spPr>
          <a:xfrm>
            <a:off x="4788024" y="3212976"/>
            <a:ext cx="2448272"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a:t>
            </a:r>
            <a:endParaRPr lang="id-ID" b="1" dirty="0">
              <a:solidFill>
                <a:schemeClr val="tx1"/>
              </a:solidFill>
            </a:endParaRPr>
          </a:p>
        </p:txBody>
      </p:sp>
      <p:sp>
        <p:nvSpPr>
          <p:cNvPr id="10" name="Rounded Rectangle 9"/>
          <p:cNvSpPr/>
          <p:nvPr/>
        </p:nvSpPr>
        <p:spPr>
          <a:xfrm>
            <a:off x="2915816" y="4437112"/>
            <a:ext cx="5688632"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PENGHASILAN YANG DITERIMA/DIPEROLEH</a:t>
            </a:r>
          </a:p>
          <a:p>
            <a:pPr algn="ctr"/>
            <a:r>
              <a:rPr lang="id-ID" b="1" dirty="0" smtClean="0">
                <a:solidFill>
                  <a:schemeClr val="tx1"/>
                </a:solidFill>
              </a:rPr>
              <a:t>DALAM TAHUN PAJAK</a:t>
            </a:r>
            <a:endParaRPr lang="id-ID" b="1" dirty="0">
              <a:solidFill>
                <a:schemeClr val="tx1"/>
              </a:solidFill>
            </a:endParaRPr>
          </a:p>
        </p:txBody>
      </p:sp>
      <p:sp>
        <p:nvSpPr>
          <p:cNvPr id="11" name="Up-Down Arrow 10"/>
          <p:cNvSpPr/>
          <p:nvPr/>
        </p:nvSpPr>
        <p:spPr>
          <a:xfrm>
            <a:off x="5580112" y="3789040"/>
            <a:ext cx="360040"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graphicFrame>
        <p:nvGraphicFramePr>
          <p:cNvPr id="2" name="Diagram 1"/>
          <p:cNvGraphicFramePr/>
          <p:nvPr/>
        </p:nvGraphicFramePr>
        <p:xfrm>
          <a:off x="611560" y="1268760"/>
          <a:ext cx="7704138"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graphicFrame>
        <p:nvGraphicFramePr>
          <p:cNvPr id="2" name="Diagram 1"/>
          <p:cNvGraphicFramePr/>
          <p:nvPr/>
        </p:nvGraphicFramePr>
        <p:xfrm>
          <a:off x="539552" y="1988840"/>
          <a:ext cx="8064896" cy="46531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ounded Rectangle 7"/>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MEKANISME PERHITUNGAN PAJAK</a:t>
            </a:r>
            <a:endParaRPr lang="id-ID" b="1"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9"/>
            <a:ext cx="8352928" cy="4493538"/>
          </a:xfrm>
          <a:prstGeom prst="rect">
            <a:avLst/>
          </a:prstGeom>
          <a:solidFill>
            <a:schemeClr val="accent4">
              <a:lumMod val="40000"/>
              <a:lumOff val="60000"/>
            </a:schemeClr>
          </a:solidFill>
          <a:ln w="76200">
            <a:solidFill>
              <a:schemeClr val="tx1"/>
            </a:solidFill>
          </a:ln>
        </p:spPr>
        <p:txBody>
          <a:bodyPr wrap="square" rtlCol="0">
            <a:spAutoFit/>
          </a:bodyPr>
          <a:lstStyle/>
          <a:p>
            <a:pPr marL="609600" indent="-609600">
              <a:lnSpc>
                <a:spcPct val="90000"/>
              </a:lnSpc>
              <a:buFont typeface="Wingdings" pitchFamily="2" charset="2"/>
              <a:buAutoNum type="arabicPeriod"/>
            </a:pPr>
            <a:r>
              <a:rPr lang="it-IT" sz="2000" dirty="0" smtClean="0"/>
              <a:t>penggantian atau imbalan berkenaan dengan pekerjaan atau jasa yang diterima atau diperoleh termasuk gaji, upah, tunjangan, honorarium, komisi, bonus, gratifikasi, uang pensiun, atau imbalan dalam bentuk lainnya, kecuali ditentukan lain dalam Undang-undang ini</a:t>
            </a:r>
          </a:p>
          <a:p>
            <a:pPr marL="609600" indent="-609600">
              <a:lnSpc>
                <a:spcPct val="90000"/>
              </a:lnSpc>
              <a:buFont typeface="Wingdings" pitchFamily="2" charset="2"/>
              <a:buAutoNum type="arabicPeriod"/>
            </a:pPr>
            <a:r>
              <a:rPr lang="it-IT" sz="2000" dirty="0" smtClean="0"/>
              <a:t>hadiah dari undian atau pekerjaan atau kegiatan, dan penghargaan</a:t>
            </a:r>
          </a:p>
          <a:p>
            <a:pPr marL="609600" indent="-609600">
              <a:lnSpc>
                <a:spcPct val="90000"/>
              </a:lnSpc>
              <a:buFont typeface="Wingdings" pitchFamily="2" charset="2"/>
              <a:buAutoNum type="arabicPeriod"/>
            </a:pPr>
            <a:r>
              <a:rPr lang="es-ES" sz="2000" dirty="0" err="1" smtClean="0"/>
              <a:t>laba</a:t>
            </a:r>
            <a:r>
              <a:rPr lang="es-ES" sz="2000" dirty="0" smtClean="0"/>
              <a:t> </a:t>
            </a:r>
            <a:r>
              <a:rPr lang="es-ES" sz="2000" dirty="0" err="1" smtClean="0"/>
              <a:t>usaha</a:t>
            </a:r>
            <a:endParaRPr lang="sv-SE" sz="2000" dirty="0" smtClean="0"/>
          </a:p>
          <a:p>
            <a:pPr marL="609600" indent="-609600">
              <a:lnSpc>
                <a:spcPct val="90000"/>
              </a:lnSpc>
              <a:buFont typeface="Wingdings" pitchFamily="2" charset="2"/>
              <a:buAutoNum type="arabicPeriod"/>
            </a:pPr>
            <a:r>
              <a:rPr lang="sv-SE" sz="2000" dirty="0" smtClean="0"/>
              <a:t>keuntungan karena penjualan atau karena pengalihan harta </a:t>
            </a:r>
            <a:endParaRPr lang="id-ID" sz="2000" dirty="0" smtClean="0"/>
          </a:p>
          <a:p>
            <a:pPr marL="609600" indent="-609600">
              <a:lnSpc>
                <a:spcPct val="80000"/>
              </a:lnSpc>
              <a:buFont typeface="Wingdings" pitchFamily="2" charset="2"/>
              <a:buAutoNum type="arabicPeriod" startAt="5"/>
            </a:pPr>
            <a:r>
              <a:rPr lang="sv-SE" sz="2000" dirty="0" smtClean="0"/>
              <a:t>penerimaan kembali pembayaran pajak yang telah dibebankan sebagai biaya dan pembayaran tambahan pengembalian pajak;</a:t>
            </a:r>
          </a:p>
          <a:p>
            <a:pPr marL="609600" indent="-609600">
              <a:lnSpc>
                <a:spcPct val="80000"/>
              </a:lnSpc>
              <a:buFont typeface="Wingdings" pitchFamily="2" charset="2"/>
              <a:buAutoNum type="arabicPeriod" startAt="5"/>
            </a:pPr>
            <a:r>
              <a:rPr lang="sv-SE" sz="2000" dirty="0" smtClean="0"/>
              <a:t>bunga termasuk premium, diskonto, dan imbalan karena jaminan pengembalian utang;</a:t>
            </a:r>
          </a:p>
          <a:p>
            <a:pPr marL="609600" indent="-609600">
              <a:lnSpc>
                <a:spcPct val="80000"/>
              </a:lnSpc>
              <a:buFont typeface="Wingdings" pitchFamily="2" charset="2"/>
              <a:buAutoNum type="arabicPeriod" startAt="5"/>
            </a:pPr>
            <a:r>
              <a:rPr lang="sv-SE" sz="2000" dirty="0" smtClean="0"/>
              <a:t>dividen, dengan nama dan dalam bentuk apapun, termasuk dividen dari perusahaan asuransi kepada pemegang polis, dan pembagian sisa hasil usaha koperasi;</a:t>
            </a:r>
            <a:endParaRPr lang="fi-FI" sz="2000" dirty="0" smtClean="0"/>
          </a:p>
          <a:p>
            <a:pPr marL="609600" indent="-609600">
              <a:lnSpc>
                <a:spcPct val="80000"/>
              </a:lnSpc>
              <a:buFont typeface="Wingdings" pitchFamily="2" charset="2"/>
              <a:buAutoNum type="arabicPeriod" startAt="5"/>
            </a:pPr>
            <a:r>
              <a:rPr lang="fi-FI" sz="2000" dirty="0" smtClean="0"/>
              <a:t>royalti atau imbalan atas penggunaan hak;</a:t>
            </a:r>
            <a:endParaRPr lang="id-ID" sz="2000" dirty="0" smtClean="0"/>
          </a:p>
          <a:p>
            <a:pPr marL="609600" indent="-609600">
              <a:lnSpc>
                <a:spcPct val="80000"/>
              </a:lnSpc>
              <a:buFont typeface="Wingdings" pitchFamily="2" charset="2"/>
              <a:buAutoNum type="arabicPeriod" startAt="9"/>
            </a:pPr>
            <a:r>
              <a:rPr lang="sv-SE" sz="2000" dirty="0" smtClean="0"/>
              <a:t>sewa dan penghasilan lain sehubungan dengan penggunaan harta;</a:t>
            </a:r>
            <a:endParaRPr lang="fi-FI" sz="2000" dirty="0" smtClean="0"/>
          </a:p>
          <a:p>
            <a:pPr marL="609600" indent="-609600">
              <a:lnSpc>
                <a:spcPct val="80000"/>
              </a:lnSpc>
              <a:buFont typeface="Wingdings" pitchFamily="2" charset="2"/>
              <a:buAutoNum type="arabicPeriod" startAt="9"/>
            </a:pPr>
            <a:r>
              <a:rPr lang="fi-FI" sz="2000" dirty="0" smtClean="0"/>
              <a:t>penerimaan atau perolehan pembayaran berkala</a:t>
            </a:r>
            <a:endParaRPr lang="sv-SE" sz="2000"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OBJEK PAJAK PENGHASILAN (1)</a:t>
            </a:r>
            <a:br>
              <a:rPr lang="en-US" sz="2000" b="1" dirty="0" smtClean="0">
                <a:solidFill>
                  <a:schemeClr val="tx1"/>
                </a:solidFill>
              </a:rPr>
            </a:br>
            <a:r>
              <a:rPr lang="en-US" sz="2000" b="1" dirty="0" err="1" smtClean="0">
                <a:solidFill>
                  <a:schemeClr val="tx1"/>
                </a:solidFill>
              </a:rPr>
              <a:t>Pasal</a:t>
            </a:r>
            <a:r>
              <a:rPr lang="en-US" sz="2000" b="1" dirty="0" smtClean="0">
                <a:solidFill>
                  <a:schemeClr val="tx1"/>
                </a:solidFill>
              </a:rPr>
              <a:t> 4 </a:t>
            </a:r>
            <a:r>
              <a:rPr lang="en-US" sz="2000" b="1" dirty="0" err="1" smtClean="0">
                <a:solidFill>
                  <a:schemeClr val="tx1"/>
                </a:solidFill>
              </a:rPr>
              <a:t>Ayat</a:t>
            </a:r>
            <a:r>
              <a:rPr lang="en-US" sz="2000" b="1" dirty="0" smtClean="0">
                <a:solidFill>
                  <a:schemeClr val="tx1"/>
                </a:solidFill>
              </a:rPr>
              <a:t> 1</a:t>
            </a:r>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9"/>
            <a:ext cx="8352928" cy="3570208"/>
          </a:xfrm>
          <a:prstGeom prst="rect">
            <a:avLst/>
          </a:prstGeom>
          <a:solidFill>
            <a:schemeClr val="accent4">
              <a:lumMod val="40000"/>
              <a:lumOff val="60000"/>
            </a:schemeClr>
          </a:solidFill>
          <a:ln w="76200">
            <a:solidFill>
              <a:schemeClr val="tx1"/>
            </a:solidFill>
          </a:ln>
        </p:spPr>
        <p:txBody>
          <a:bodyPr wrap="square" rtlCol="0">
            <a:spAutoFit/>
          </a:bodyPr>
          <a:lstStyle/>
          <a:p>
            <a:pPr marL="609600" indent="-609600">
              <a:lnSpc>
                <a:spcPct val="80000"/>
              </a:lnSpc>
              <a:buFont typeface="+mj-lt"/>
              <a:buAutoNum type="arabicPeriod" startAt="11"/>
            </a:pPr>
            <a:r>
              <a:rPr lang="sv-SE" sz="2000" dirty="0" smtClean="0"/>
              <a:t>keuntungan karena pembebasan utang, kecuali sampai dengan jumlah tertentu yang ditetapkan dengan Peraturan Pemerintah;</a:t>
            </a:r>
            <a:endParaRPr lang="en-US" sz="2000" dirty="0" smtClean="0"/>
          </a:p>
          <a:p>
            <a:pPr marL="609600" indent="-609600">
              <a:lnSpc>
                <a:spcPct val="80000"/>
              </a:lnSpc>
              <a:buFont typeface="Wingdings" pitchFamily="2" charset="2"/>
              <a:buAutoNum type="arabicPeriod" startAt="12"/>
            </a:pPr>
            <a:r>
              <a:rPr lang="sv-SE" sz="2000" dirty="0" smtClean="0"/>
              <a:t>keuntungan selisih kurs mata uang asing;</a:t>
            </a:r>
            <a:endParaRPr lang="fi-FI" sz="2000" dirty="0" smtClean="0"/>
          </a:p>
          <a:p>
            <a:pPr marL="609600" indent="-609600">
              <a:lnSpc>
                <a:spcPct val="80000"/>
              </a:lnSpc>
              <a:buFont typeface="Wingdings" pitchFamily="2" charset="2"/>
              <a:buAutoNum type="arabicPeriod" startAt="12"/>
            </a:pPr>
            <a:r>
              <a:rPr lang="fi-FI" sz="2000" dirty="0" smtClean="0"/>
              <a:t>selisih lebih karena penilaian kembali aktiva;</a:t>
            </a:r>
            <a:endParaRPr lang="it-IT" sz="2000" dirty="0" smtClean="0"/>
          </a:p>
          <a:p>
            <a:pPr marL="609600" indent="-609600">
              <a:lnSpc>
                <a:spcPct val="80000"/>
              </a:lnSpc>
              <a:buFont typeface="Wingdings" pitchFamily="2" charset="2"/>
              <a:buAutoNum type="arabicPeriod" startAt="12"/>
            </a:pPr>
            <a:r>
              <a:rPr lang="it-IT" sz="2000" dirty="0" smtClean="0"/>
              <a:t>premi asuransi;</a:t>
            </a:r>
            <a:endParaRPr lang="fi-FI" sz="2000" dirty="0" smtClean="0"/>
          </a:p>
          <a:p>
            <a:pPr marL="609600" indent="-609600">
              <a:lnSpc>
                <a:spcPct val="80000"/>
              </a:lnSpc>
              <a:buFont typeface="Wingdings" pitchFamily="2" charset="2"/>
              <a:buAutoNum type="arabicPeriod" startAt="12"/>
            </a:pPr>
            <a:r>
              <a:rPr lang="fi-FI" sz="2000" dirty="0" smtClean="0"/>
              <a:t>iuran yang diterima atau diperoleh perkumpulan dari anggotanya yang terdiri dari Wajib Pajak yang menjalankan usaha atau pekerjaan bebas;</a:t>
            </a:r>
          </a:p>
          <a:p>
            <a:pPr marL="609600" indent="-609600">
              <a:lnSpc>
                <a:spcPct val="80000"/>
              </a:lnSpc>
              <a:buFont typeface="Wingdings" pitchFamily="2" charset="2"/>
              <a:buAutoNum type="arabicPeriod" startAt="16"/>
            </a:pPr>
            <a:r>
              <a:rPr lang="fi-FI" sz="2000" dirty="0" smtClean="0"/>
              <a:t>tambahan kekayaan neto yang berasal dari penghasilan yang belum dikenakan pajak;</a:t>
            </a:r>
          </a:p>
          <a:p>
            <a:pPr marL="609600" indent="-609600">
              <a:lnSpc>
                <a:spcPct val="80000"/>
              </a:lnSpc>
              <a:buFont typeface="Wingdings" pitchFamily="2" charset="2"/>
              <a:buAutoNum type="arabicPeriod" startAt="16"/>
            </a:pPr>
            <a:r>
              <a:rPr lang="fi-FI" sz="2000" dirty="0" smtClean="0"/>
              <a:t>penghasilan dari usaha berbasis syariah;</a:t>
            </a:r>
          </a:p>
          <a:p>
            <a:pPr marL="609600" indent="-609600">
              <a:lnSpc>
                <a:spcPct val="80000"/>
              </a:lnSpc>
              <a:buFont typeface="Wingdings" pitchFamily="2" charset="2"/>
              <a:buAutoNum type="arabicPeriod" startAt="16"/>
            </a:pPr>
            <a:r>
              <a:rPr lang="fi-FI" sz="2000" dirty="0" smtClean="0"/>
              <a:t>imbalan bunga sebagaimana dimaksud dalam Undang-Undang yang mengatur mengenai ketentuan umum dan tata cara perpajakan; dan</a:t>
            </a:r>
            <a:endParaRPr lang="en-US" sz="2000" dirty="0" smtClean="0"/>
          </a:p>
          <a:p>
            <a:pPr marL="609600" indent="-609600">
              <a:lnSpc>
                <a:spcPct val="80000"/>
              </a:lnSpc>
              <a:buFont typeface="Wingdings" pitchFamily="2" charset="2"/>
              <a:buAutoNum type="arabicPeriod" startAt="16"/>
            </a:pPr>
            <a:r>
              <a:rPr lang="en-US" sz="2000" dirty="0" smtClean="0"/>
              <a:t>surplus Bank Indonesia.</a:t>
            </a:r>
          </a:p>
          <a:p>
            <a:pPr marL="609600" indent="-609600">
              <a:lnSpc>
                <a:spcPct val="90000"/>
              </a:lnSpc>
              <a:buFont typeface="Wingdings" pitchFamily="2" charset="2"/>
              <a:buAutoNum type="arabicPeriod"/>
            </a:pPr>
            <a:endParaRPr lang="en-US" sz="2000"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tx1"/>
                </a:solidFill>
              </a:rPr>
              <a:t>OBJEK PAJAK PENGHASILAN (</a:t>
            </a:r>
            <a:r>
              <a:rPr lang="id-ID" sz="2000" b="1" dirty="0" smtClean="0">
                <a:solidFill>
                  <a:schemeClr val="tx1"/>
                </a:solidFill>
              </a:rPr>
              <a:t>2</a:t>
            </a:r>
            <a:r>
              <a:rPr lang="en-US" sz="2000" b="1" dirty="0" smtClean="0">
                <a:solidFill>
                  <a:schemeClr val="tx1"/>
                </a:solidFill>
              </a:rPr>
              <a:t>)</a:t>
            </a:r>
            <a:br>
              <a:rPr lang="en-US" sz="2000" b="1" dirty="0" smtClean="0">
                <a:solidFill>
                  <a:schemeClr val="tx1"/>
                </a:solidFill>
              </a:rPr>
            </a:br>
            <a:r>
              <a:rPr lang="en-US" sz="2000" b="1" dirty="0" err="1" smtClean="0">
                <a:solidFill>
                  <a:schemeClr val="tx1"/>
                </a:solidFill>
              </a:rPr>
              <a:t>Pasal</a:t>
            </a:r>
            <a:r>
              <a:rPr lang="en-US" sz="2000" b="1" dirty="0" smtClean="0">
                <a:solidFill>
                  <a:schemeClr val="tx1"/>
                </a:solidFill>
              </a:rPr>
              <a:t> 4 </a:t>
            </a:r>
            <a:r>
              <a:rPr lang="en-US" sz="2000" b="1" dirty="0" err="1" smtClean="0">
                <a:solidFill>
                  <a:schemeClr val="tx1"/>
                </a:solidFill>
              </a:rPr>
              <a:t>Ayat</a:t>
            </a:r>
            <a:r>
              <a:rPr lang="en-US" sz="2000" b="1" dirty="0" smtClean="0">
                <a:solidFill>
                  <a:schemeClr val="tx1"/>
                </a:solidFill>
              </a:rPr>
              <a:t> 1</a:t>
            </a:r>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9"/>
            <a:ext cx="8352928" cy="3010055"/>
          </a:xfrm>
          <a:prstGeom prst="rect">
            <a:avLst/>
          </a:prstGeom>
          <a:solidFill>
            <a:schemeClr val="accent4">
              <a:lumMod val="40000"/>
              <a:lumOff val="60000"/>
            </a:schemeClr>
          </a:solidFill>
          <a:ln w="76200">
            <a:solidFill>
              <a:schemeClr val="tx1"/>
            </a:solidFill>
          </a:ln>
        </p:spPr>
        <p:txBody>
          <a:bodyPr wrap="square" rtlCol="0">
            <a:spAutoFit/>
          </a:bodyPr>
          <a:lstStyle/>
          <a:p>
            <a:pPr marL="571500" indent="-571500" algn="just">
              <a:buClr>
                <a:schemeClr val="tx1"/>
              </a:buClr>
              <a:buSzPct val="80000"/>
              <a:buFont typeface="Wingdings" pitchFamily="2" charset="2"/>
              <a:buAutoNum type="arabicPeriod"/>
            </a:pPr>
            <a:r>
              <a:rPr lang="en-US" sz="2400" dirty="0" err="1" smtClean="0"/>
              <a:t>Penghasilan</a:t>
            </a:r>
            <a:r>
              <a:rPr lang="en-US" sz="2400" dirty="0" smtClean="0"/>
              <a:t> </a:t>
            </a:r>
            <a:r>
              <a:rPr lang="en-US" sz="2400" dirty="0" err="1" smtClean="0"/>
              <a:t>dikenakan</a:t>
            </a:r>
            <a:r>
              <a:rPr lang="en-US" sz="2400" dirty="0" smtClean="0"/>
              <a:t> </a:t>
            </a:r>
            <a:r>
              <a:rPr lang="en-US" sz="2400" dirty="0" err="1" smtClean="0"/>
              <a:t>PPh</a:t>
            </a:r>
            <a:r>
              <a:rPr lang="en-US" sz="2400" dirty="0" smtClean="0"/>
              <a:t> </a:t>
            </a:r>
            <a:r>
              <a:rPr lang="en-US" sz="2400" dirty="0" err="1" smtClean="0"/>
              <a:t>saat</a:t>
            </a:r>
            <a:r>
              <a:rPr lang="en-US" sz="2400" dirty="0" smtClean="0"/>
              <a:t> </a:t>
            </a:r>
            <a:r>
              <a:rPr lang="en-US" sz="2400" dirty="0" err="1" smtClean="0"/>
              <a:t>diperoleh</a:t>
            </a:r>
            <a:endParaRPr lang="en-US" sz="2400" dirty="0" smtClean="0"/>
          </a:p>
          <a:p>
            <a:pPr marL="571500" indent="-571500" algn="just">
              <a:buClr>
                <a:schemeClr val="tx1"/>
              </a:buClr>
              <a:buSzPct val="80000"/>
              <a:buFont typeface="Wingdings" pitchFamily="2" charset="2"/>
              <a:buAutoNum type="arabicPeriod"/>
            </a:pPr>
            <a:r>
              <a:rPr lang="en-US" sz="2400" dirty="0" err="1" smtClean="0"/>
              <a:t>Penghasilan</a:t>
            </a:r>
            <a:r>
              <a:rPr lang="en-US" sz="2400" dirty="0" smtClean="0"/>
              <a:t> </a:t>
            </a:r>
            <a:r>
              <a:rPr lang="en-US" sz="2400" dirty="0" err="1" smtClean="0"/>
              <a:t>tersebut</a:t>
            </a:r>
            <a:r>
              <a:rPr lang="en-US" sz="2400" dirty="0" smtClean="0"/>
              <a:t> </a:t>
            </a:r>
            <a:r>
              <a:rPr lang="en-US" sz="2400" dirty="0" err="1" smtClean="0"/>
              <a:t>tidak</a:t>
            </a:r>
            <a:r>
              <a:rPr lang="en-US" sz="2400" dirty="0" smtClean="0"/>
              <a:t> </a:t>
            </a:r>
            <a:r>
              <a:rPr lang="en-US" sz="2400" dirty="0" err="1" smtClean="0"/>
              <a:t>perlu</a:t>
            </a:r>
            <a:r>
              <a:rPr lang="en-US" sz="2400" dirty="0" smtClean="0"/>
              <a:t> </a:t>
            </a:r>
            <a:r>
              <a:rPr lang="en-US" sz="2400" dirty="0" err="1" smtClean="0"/>
              <a:t>dilaporkan</a:t>
            </a:r>
            <a:r>
              <a:rPr lang="en-US" sz="2400" dirty="0" smtClean="0"/>
              <a:t> </a:t>
            </a:r>
            <a:r>
              <a:rPr lang="en-US" sz="2400" dirty="0" err="1" smtClean="0"/>
              <a:t>atau</a:t>
            </a:r>
            <a:r>
              <a:rPr lang="en-US" sz="2400" dirty="0" smtClean="0"/>
              <a:t> </a:t>
            </a:r>
            <a:r>
              <a:rPr lang="en-US" sz="2400" dirty="0" err="1" smtClean="0"/>
              <a:t>dihitung</a:t>
            </a:r>
            <a:r>
              <a:rPr lang="en-US" sz="2400" dirty="0" smtClean="0"/>
              <a:t> </a:t>
            </a:r>
            <a:r>
              <a:rPr lang="en-US" sz="2400" dirty="0" err="1" smtClean="0"/>
              <a:t>kembali</a:t>
            </a:r>
            <a:r>
              <a:rPr lang="en-US" sz="2400" dirty="0" smtClean="0"/>
              <a:t> </a:t>
            </a:r>
            <a:r>
              <a:rPr lang="en-US" sz="2400" dirty="0" err="1" smtClean="0"/>
              <a:t>pada</a:t>
            </a:r>
            <a:r>
              <a:rPr lang="en-US" sz="2400" dirty="0" smtClean="0"/>
              <a:t> </a:t>
            </a:r>
            <a:r>
              <a:rPr lang="en-US" sz="2400" dirty="0" err="1" smtClean="0"/>
              <a:t>akhir</a:t>
            </a:r>
            <a:r>
              <a:rPr lang="en-US" sz="2400" dirty="0" smtClean="0"/>
              <a:t> </a:t>
            </a:r>
            <a:r>
              <a:rPr lang="en-US" sz="2400" dirty="0" err="1" smtClean="0"/>
              <a:t>tahun</a:t>
            </a:r>
            <a:endParaRPr lang="en-US" sz="2400" dirty="0" smtClean="0"/>
          </a:p>
          <a:p>
            <a:pPr marL="571500" indent="-571500" algn="just">
              <a:buClr>
                <a:schemeClr val="tx1"/>
              </a:buClr>
              <a:buSzPct val="80000"/>
              <a:buFont typeface="Wingdings" pitchFamily="2" charset="2"/>
              <a:buAutoNum type="arabicPeriod"/>
            </a:pPr>
            <a:r>
              <a:rPr lang="en-US" sz="2400" dirty="0" err="1" smtClean="0"/>
              <a:t>PPh</a:t>
            </a:r>
            <a:r>
              <a:rPr lang="en-US" sz="2400" dirty="0" smtClean="0"/>
              <a:t> </a:t>
            </a:r>
            <a:r>
              <a:rPr lang="en-US" sz="2400" dirty="0" err="1" smtClean="0"/>
              <a:t>tersebut</a:t>
            </a:r>
            <a:r>
              <a:rPr lang="en-US" sz="2400" dirty="0" smtClean="0"/>
              <a:t> </a:t>
            </a:r>
            <a:r>
              <a:rPr lang="en-US" sz="2400" dirty="0" err="1" smtClean="0"/>
              <a:t>sifatnya</a:t>
            </a:r>
            <a:r>
              <a:rPr lang="en-US" sz="2400" dirty="0" smtClean="0"/>
              <a:t> Final </a:t>
            </a:r>
            <a:r>
              <a:rPr lang="en-US" sz="2400" dirty="0" smtClean="0">
                <a:sym typeface="Wingdings" pitchFamily="2" charset="2"/>
              </a:rPr>
              <a:t> </a:t>
            </a:r>
            <a:r>
              <a:rPr lang="en-US" sz="2400" dirty="0" err="1" smtClean="0"/>
              <a:t>tidak</a:t>
            </a:r>
            <a:r>
              <a:rPr lang="en-US" sz="2400" dirty="0" smtClean="0"/>
              <a:t> </a:t>
            </a:r>
            <a:r>
              <a:rPr lang="en-US" sz="2400" dirty="0" err="1" smtClean="0"/>
              <a:t>dapat</a:t>
            </a:r>
            <a:r>
              <a:rPr lang="en-US" sz="2400" dirty="0" smtClean="0"/>
              <a:t> </a:t>
            </a:r>
            <a:r>
              <a:rPr lang="en-US" sz="2400" dirty="0" err="1" smtClean="0"/>
              <a:t>dikreditkan</a:t>
            </a:r>
            <a:r>
              <a:rPr lang="en-US" sz="2400" dirty="0" smtClean="0"/>
              <a:t> </a:t>
            </a:r>
            <a:r>
              <a:rPr lang="en-US" sz="2400" dirty="0" err="1" smtClean="0"/>
              <a:t>terhadap</a:t>
            </a:r>
            <a:r>
              <a:rPr lang="en-US" sz="2400" dirty="0" smtClean="0"/>
              <a:t> </a:t>
            </a:r>
            <a:r>
              <a:rPr lang="en-US" sz="2400" dirty="0" err="1" smtClean="0"/>
              <a:t>PPh</a:t>
            </a:r>
            <a:r>
              <a:rPr lang="en-US" sz="2400" dirty="0" smtClean="0"/>
              <a:t> </a:t>
            </a:r>
            <a:r>
              <a:rPr lang="en-US" sz="2400" dirty="0" err="1" smtClean="0"/>
              <a:t>Terutang</a:t>
            </a:r>
            <a:r>
              <a:rPr lang="en-US" sz="2400" dirty="0" smtClean="0"/>
              <a:t> </a:t>
            </a:r>
            <a:r>
              <a:rPr lang="en-US" sz="2400" dirty="0" err="1" smtClean="0"/>
              <a:t>di</a:t>
            </a:r>
            <a:r>
              <a:rPr lang="en-US" sz="2400" dirty="0" smtClean="0"/>
              <a:t> </a:t>
            </a:r>
            <a:r>
              <a:rPr lang="en-US" sz="2400" dirty="0" err="1" smtClean="0"/>
              <a:t>akhir</a:t>
            </a:r>
            <a:r>
              <a:rPr lang="en-US" sz="2400" dirty="0" smtClean="0"/>
              <a:t> </a:t>
            </a:r>
            <a:r>
              <a:rPr lang="en-US" sz="2400" dirty="0" err="1" smtClean="0"/>
              <a:t>tahun</a:t>
            </a:r>
            <a:endParaRPr lang="en-US" sz="2400" dirty="0" smtClean="0"/>
          </a:p>
          <a:p>
            <a:pPr marL="571500" indent="-571500" algn="just">
              <a:buClr>
                <a:schemeClr val="tx1"/>
              </a:buClr>
              <a:buSzPct val="80000"/>
              <a:buFont typeface="Wingdings" pitchFamily="2" charset="2"/>
              <a:buAutoNum type="arabicPeriod"/>
            </a:pPr>
            <a:r>
              <a:rPr lang="en-US" sz="2400" dirty="0" err="1" smtClean="0"/>
              <a:t>Contoh</a:t>
            </a:r>
            <a:r>
              <a:rPr lang="en-US" sz="2400" dirty="0" smtClean="0"/>
              <a:t>: </a:t>
            </a:r>
            <a:r>
              <a:rPr lang="en-US" sz="2400" dirty="0" err="1" smtClean="0"/>
              <a:t>bunga</a:t>
            </a:r>
            <a:r>
              <a:rPr lang="en-US" sz="2400" dirty="0" smtClean="0"/>
              <a:t> </a:t>
            </a:r>
            <a:r>
              <a:rPr lang="en-US" sz="2400" dirty="0" err="1" smtClean="0"/>
              <a:t>deposito</a:t>
            </a:r>
            <a:r>
              <a:rPr lang="en-US" sz="2400" dirty="0" smtClean="0"/>
              <a:t>, </a:t>
            </a:r>
            <a:r>
              <a:rPr lang="en-US" sz="2400" dirty="0" err="1" smtClean="0"/>
              <a:t>hadiah</a:t>
            </a:r>
            <a:r>
              <a:rPr lang="en-US" sz="2400" dirty="0" smtClean="0"/>
              <a:t> </a:t>
            </a:r>
            <a:r>
              <a:rPr lang="en-US" sz="2400" dirty="0" err="1" smtClean="0"/>
              <a:t>undian</a:t>
            </a:r>
            <a:r>
              <a:rPr lang="en-US" sz="2400" dirty="0" smtClean="0"/>
              <a:t>, </a:t>
            </a:r>
            <a:r>
              <a:rPr lang="en-US" sz="2400" dirty="0" err="1" smtClean="0"/>
              <a:t>sewa</a:t>
            </a:r>
            <a:r>
              <a:rPr lang="en-US" sz="2400" dirty="0" smtClean="0"/>
              <a:t> </a:t>
            </a:r>
            <a:r>
              <a:rPr lang="en-US" sz="2400" dirty="0" err="1" smtClean="0"/>
              <a:t>tanah</a:t>
            </a:r>
            <a:r>
              <a:rPr lang="en-US" sz="2400" dirty="0" smtClean="0"/>
              <a:t> </a:t>
            </a:r>
            <a:r>
              <a:rPr lang="en-US" sz="2400" dirty="0" err="1" smtClean="0"/>
              <a:t>dan</a:t>
            </a:r>
            <a:r>
              <a:rPr lang="en-US" sz="2400" dirty="0" smtClean="0"/>
              <a:t> </a:t>
            </a:r>
            <a:r>
              <a:rPr lang="en-US" sz="2400" dirty="0" err="1" smtClean="0"/>
              <a:t>bangunan</a:t>
            </a:r>
            <a:r>
              <a:rPr lang="en-US" sz="2400" dirty="0" smtClean="0"/>
              <a:t>, </a:t>
            </a:r>
            <a:r>
              <a:rPr lang="en-US" sz="2400" dirty="0" err="1" smtClean="0"/>
              <a:t>dan</a:t>
            </a:r>
            <a:r>
              <a:rPr lang="en-US" sz="2400" dirty="0" smtClean="0"/>
              <a:t> lain-lain </a:t>
            </a:r>
          </a:p>
          <a:p>
            <a:pPr marL="609600" indent="-609600">
              <a:lnSpc>
                <a:spcPct val="90000"/>
              </a:lnSpc>
              <a:buFont typeface="Wingdings" pitchFamily="2" charset="2"/>
              <a:buAutoNum type="arabicPeriod"/>
            </a:pPr>
            <a:endParaRPr lang="en-US" sz="2400"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PENGERTIAN </a:t>
            </a:r>
            <a:r>
              <a:rPr lang="en-US" sz="2000" b="1" dirty="0" smtClean="0">
                <a:solidFill>
                  <a:schemeClr val="tx1"/>
                </a:solidFill>
              </a:rPr>
              <a:t>PENGHASILAN</a:t>
            </a:r>
            <a:r>
              <a:rPr lang="id-ID" sz="2000" b="1" dirty="0" smtClean="0">
                <a:solidFill>
                  <a:schemeClr val="tx1"/>
                </a:solidFill>
              </a:rPr>
              <a:t> FINAL </a:t>
            </a:r>
            <a:r>
              <a:rPr lang="en-US" sz="2000" b="1" dirty="0" smtClean="0">
                <a:solidFill>
                  <a:schemeClr val="tx1"/>
                </a:solidFill>
              </a:rPr>
              <a:t/>
            </a:r>
            <a:br>
              <a:rPr lang="en-US" sz="2000" b="1" dirty="0" smtClean="0">
                <a:solidFill>
                  <a:schemeClr val="tx1"/>
                </a:solidFill>
              </a:rPr>
            </a:br>
            <a:r>
              <a:rPr lang="en-US" sz="2000" b="1" dirty="0" err="1" smtClean="0">
                <a:solidFill>
                  <a:schemeClr val="tx1"/>
                </a:solidFill>
              </a:rPr>
              <a:t>Pasal</a:t>
            </a:r>
            <a:r>
              <a:rPr lang="en-US" sz="2000" b="1" dirty="0" smtClean="0">
                <a:solidFill>
                  <a:schemeClr val="tx1"/>
                </a:solidFill>
              </a:rPr>
              <a:t> 4 </a:t>
            </a:r>
            <a:r>
              <a:rPr lang="en-US" sz="2000" b="1" dirty="0" err="1" smtClean="0">
                <a:solidFill>
                  <a:schemeClr val="tx1"/>
                </a:solidFill>
              </a:rPr>
              <a:t>Ayat</a:t>
            </a:r>
            <a:r>
              <a:rPr lang="en-US" sz="2000" b="1" dirty="0" smtClean="0">
                <a:solidFill>
                  <a:schemeClr val="tx1"/>
                </a:solidFill>
              </a:rPr>
              <a:t> </a:t>
            </a:r>
            <a:r>
              <a:rPr lang="id-ID" sz="2000" b="1" dirty="0" smtClean="0">
                <a:solidFill>
                  <a:schemeClr val="tx1"/>
                </a:solidFill>
              </a:rPr>
              <a:t>2</a:t>
            </a:r>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9"/>
            <a:ext cx="8352928" cy="4062651"/>
          </a:xfrm>
          <a:prstGeom prst="rect">
            <a:avLst/>
          </a:prstGeom>
          <a:solidFill>
            <a:schemeClr val="accent4">
              <a:lumMod val="40000"/>
              <a:lumOff val="60000"/>
            </a:schemeClr>
          </a:solidFill>
          <a:ln w="76200">
            <a:solidFill>
              <a:schemeClr val="tx1"/>
            </a:solidFill>
          </a:ln>
        </p:spPr>
        <p:txBody>
          <a:bodyPr wrap="square" rtlCol="0">
            <a:spAutoFit/>
          </a:bodyPr>
          <a:lstStyle/>
          <a:p>
            <a:pPr marL="609600" indent="-609600">
              <a:buFont typeface="Wingdings" pitchFamily="2" charset="2"/>
              <a:buAutoNum type="arabicPeriod"/>
            </a:pPr>
            <a:r>
              <a:rPr lang="sv-SE" sz="2000" dirty="0" smtClean="0"/>
              <a:t>penghasilan berupa bunga deposito dan tabungan lainnya, bunga obligasi dan surat utang negara, dan bunga simpanan yang dibayarkan oleh koperasi kepada anggota koperasi orang pribadi;</a:t>
            </a:r>
            <a:endParaRPr lang="en-US" sz="2000" dirty="0" smtClean="0"/>
          </a:p>
          <a:p>
            <a:pPr marL="609600" indent="-609600">
              <a:buFont typeface="Wingdings" pitchFamily="2" charset="2"/>
              <a:buAutoNum type="arabicPeriod"/>
            </a:pPr>
            <a:r>
              <a:rPr lang="en-US" sz="2000" dirty="0" err="1" smtClean="0"/>
              <a:t>penghasilan</a:t>
            </a:r>
            <a:r>
              <a:rPr lang="en-US" sz="2000" dirty="0" smtClean="0"/>
              <a:t> </a:t>
            </a:r>
            <a:r>
              <a:rPr lang="en-US" sz="2000" dirty="0" err="1" smtClean="0"/>
              <a:t>berupa</a:t>
            </a:r>
            <a:r>
              <a:rPr lang="en-US" sz="2000" dirty="0" smtClean="0"/>
              <a:t> </a:t>
            </a:r>
            <a:r>
              <a:rPr lang="en-US" sz="2000" dirty="0" err="1" smtClean="0"/>
              <a:t>hadiah</a:t>
            </a:r>
            <a:r>
              <a:rPr lang="en-US" sz="2000" dirty="0" smtClean="0"/>
              <a:t> </a:t>
            </a:r>
            <a:r>
              <a:rPr lang="en-US" sz="2000" dirty="0" err="1" smtClean="0"/>
              <a:t>undian</a:t>
            </a:r>
            <a:r>
              <a:rPr lang="en-US" sz="2000" dirty="0" smtClean="0"/>
              <a:t>;</a:t>
            </a:r>
          </a:p>
          <a:p>
            <a:pPr marL="609600" indent="-609600">
              <a:buFont typeface="Wingdings" pitchFamily="2" charset="2"/>
              <a:buAutoNum type="arabicPeriod"/>
            </a:pPr>
            <a:r>
              <a:rPr lang="en-US" sz="2000" dirty="0" err="1" smtClean="0"/>
              <a:t>penghasilan</a:t>
            </a:r>
            <a:r>
              <a:rPr lang="en-US" sz="2000" dirty="0" smtClean="0"/>
              <a:t> </a:t>
            </a:r>
            <a:r>
              <a:rPr lang="en-US" sz="2000" dirty="0" err="1" smtClean="0"/>
              <a:t>dari</a:t>
            </a:r>
            <a:r>
              <a:rPr lang="en-US" sz="2000" dirty="0" smtClean="0"/>
              <a:t> </a:t>
            </a:r>
            <a:r>
              <a:rPr lang="en-US" sz="2000" dirty="0" err="1" smtClean="0"/>
              <a:t>transaksi</a:t>
            </a:r>
            <a:r>
              <a:rPr lang="en-US" sz="2000" dirty="0" smtClean="0"/>
              <a:t> </a:t>
            </a:r>
            <a:r>
              <a:rPr lang="en-US" sz="2000" dirty="0" err="1" smtClean="0"/>
              <a:t>saham</a:t>
            </a:r>
            <a:r>
              <a:rPr lang="en-US" sz="2000" dirty="0" smtClean="0"/>
              <a:t> </a:t>
            </a:r>
            <a:r>
              <a:rPr lang="en-US" sz="2000" dirty="0" err="1" smtClean="0"/>
              <a:t>dan</a:t>
            </a:r>
            <a:r>
              <a:rPr lang="en-US" sz="2000" dirty="0" smtClean="0"/>
              <a:t> </a:t>
            </a:r>
            <a:r>
              <a:rPr lang="en-US" sz="2000" dirty="0" err="1" smtClean="0"/>
              <a:t>sekuritas</a:t>
            </a:r>
            <a:r>
              <a:rPr lang="en-US" sz="2000" dirty="0" smtClean="0"/>
              <a:t> </a:t>
            </a:r>
            <a:r>
              <a:rPr lang="en-US" sz="2000" dirty="0" err="1" smtClean="0"/>
              <a:t>lainnya</a:t>
            </a:r>
            <a:r>
              <a:rPr lang="en-US" sz="2000" dirty="0" smtClean="0"/>
              <a:t> </a:t>
            </a:r>
            <a:r>
              <a:rPr lang="en-US" sz="2000" dirty="0" err="1" smtClean="0"/>
              <a:t>transaksi</a:t>
            </a:r>
            <a:r>
              <a:rPr lang="en-US" sz="2000" dirty="0" smtClean="0"/>
              <a:t> </a:t>
            </a:r>
            <a:r>
              <a:rPr lang="en-US" sz="2000" dirty="0" err="1" smtClean="0"/>
              <a:t>derivatif</a:t>
            </a:r>
            <a:r>
              <a:rPr lang="en-US" sz="2000" dirty="0" smtClean="0"/>
              <a:t> yang </a:t>
            </a:r>
            <a:r>
              <a:rPr lang="en-US" sz="2000" dirty="0" err="1" smtClean="0"/>
              <a:t>diperdagangkan</a:t>
            </a:r>
            <a:r>
              <a:rPr lang="en-US" sz="2000" dirty="0" smtClean="0"/>
              <a:t> </a:t>
            </a:r>
            <a:r>
              <a:rPr lang="en-US" sz="2000" dirty="0" err="1" smtClean="0"/>
              <a:t>di</a:t>
            </a:r>
            <a:r>
              <a:rPr lang="en-US" sz="2000" dirty="0" smtClean="0"/>
              <a:t> bursa, </a:t>
            </a:r>
            <a:r>
              <a:rPr lang="en-US" sz="2000" dirty="0" err="1" smtClean="0"/>
              <a:t>dan</a:t>
            </a:r>
            <a:r>
              <a:rPr lang="en-US" sz="2000" dirty="0" smtClean="0"/>
              <a:t> </a:t>
            </a:r>
            <a:r>
              <a:rPr lang="en-US" sz="2000" dirty="0" err="1" smtClean="0"/>
              <a:t>transaksi</a:t>
            </a:r>
            <a:r>
              <a:rPr lang="en-US" sz="2000" dirty="0" smtClean="0"/>
              <a:t> </a:t>
            </a:r>
            <a:r>
              <a:rPr lang="en-US" sz="2000" dirty="0" err="1" smtClean="0"/>
              <a:t>penjualan</a:t>
            </a:r>
            <a:r>
              <a:rPr lang="en-US" sz="2000" dirty="0" smtClean="0"/>
              <a:t> </a:t>
            </a:r>
            <a:r>
              <a:rPr lang="en-US" sz="2000" dirty="0" err="1" smtClean="0"/>
              <a:t>saham</a:t>
            </a:r>
            <a:r>
              <a:rPr lang="en-US" sz="2000" dirty="0" smtClean="0"/>
              <a:t> </a:t>
            </a:r>
            <a:r>
              <a:rPr lang="en-US" sz="2000" dirty="0" err="1" smtClean="0"/>
              <a:t>atau</a:t>
            </a:r>
            <a:r>
              <a:rPr lang="en-US" sz="2000" dirty="0" smtClean="0"/>
              <a:t> </a:t>
            </a:r>
            <a:r>
              <a:rPr lang="en-US" sz="2000" dirty="0" err="1" smtClean="0"/>
              <a:t>pengalihan</a:t>
            </a:r>
            <a:r>
              <a:rPr lang="en-US" sz="2000" dirty="0" smtClean="0"/>
              <a:t> </a:t>
            </a:r>
            <a:r>
              <a:rPr lang="en-US" sz="2000" dirty="0" err="1" smtClean="0"/>
              <a:t>penyertaan</a:t>
            </a:r>
            <a:r>
              <a:rPr lang="en-US" sz="2000" dirty="0" smtClean="0"/>
              <a:t> modal </a:t>
            </a:r>
            <a:r>
              <a:rPr lang="en-US" sz="2000" dirty="0" err="1" smtClean="0"/>
              <a:t>pada</a:t>
            </a:r>
            <a:r>
              <a:rPr lang="en-US" sz="2000" dirty="0" smtClean="0"/>
              <a:t> </a:t>
            </a:r>
            <a:r>
              <a:rPr lang="en-US" sz="2000" dirty="0" err="1" smtClean="0"/>
              <a:t>perusahaan</a:t>
            </a:r>
            <a:r>
              <a:rPr lang="en-US" sz="2000" dirty="0" smtClean="0"/>
              <a:t> </a:t>
            </a:r>
            <a:r>
              <a:rPr lang="en-US" sz="2000" dirty="0" err="1" smtClean="0"/>
              <a:t>pasangannya</a:t>
            </a:r>
            <a:r>
              <a:rPr lang="en-US" sz="2000" dirty="0" smtClean="0"/>
              <a:t> yang </a:t>
            </a:r>
            <a:r>
              <a:rPr lang="en-US" sz="2000" dirty="0" err="1" smtClean="0"/>
              <a:t>diterima</a:t>
            </a:r>
            <a:r>
              <a:rPr lang="en-US" sz="2000" dirty="0" smtClean="0"/>
              <a:t> </a:t>
            </a:r>
            <a:r>
              <a:rPr lang="en-US" sz="2000" dirty="0" err="1" smtClean="0"/>
              <a:t>oleh</a:t>
            </a:r>
            <a:r>
              <a:rPr lang="en-US" sz="2000" dirty="0" smtClean="0"/>
              <a:t> </a:t>
            </a:r>
            <a:r>
              <a:rPr lang="en-US" sz="2000" dirty="0" err="1" smtClean="0"/>
              <a:t>perusahaan</a:t>
            </a:r>
            <a:r>
              <a:rPr lang="en-US" sz="2000" dirty="0" smtClean="0"/>
              <a:t> modal </a:t>
            </a:r>
            <a:r>
              <a:rPr lang="en-US" sz="2000" dirty="0" err="1" smtClean="0"/>
              <a:t>ventura</a:t>
            </a:r>
            <a:r>
              <a:rPr lang="en-US" sz="2000" dirty="0" smtClean="0"/>
              <a:t>;</a:t>
            </a:r>
          </a:p>
          <a:p>
            <a:pPr marL="609600" indent="-609600">
              <a:buFont typeface="Wingdings" pitchFamily="2" charset="2"/>
              <a:buAutoNum type="arabicPeriod"/>
            </a:pPr>
            <a:r>
              <a:rPr lang="en-US" sz="2000" dirty="0" err="1" smtClean="0"/>
              <a:t>penghasilan</a:t>
            </a:r>
            <a:r>
              <a:rPr lang="en-US" sz="2000" dirty="0" smtClean="0"/>
              <a:t> </a:t>
            </a:r>
            <a:r>
              <a:rPr lang="en-US" sz="2000" dirty="0" err="1" smtClean="0"/>
              <a:t>dari</a:t>
            </a:r>
            <a:r>
              <a:rPr lang="en-US" sz="2000" dirty="0" smtClean="0"/>
              <a:t> </a:t>
            </a:r>
            <a:r>
              <a:rPr lang="en-US" sz="2000" dirty="0" err="1" smtClean="0"/>
              <a:t>transaksi</a:t>
            </a:r>
            <a:r>
              <a:rPr lang="en-US" sz="2000" dirty="0" smtClean="0"/>
              <a:t> </a:t>
            </a:r>
            <a:r>
              <a:rPr lang="en-US" sz="2000" dirty="0" err="1" smtClean="0"/>
              <a:t>pengalihan</a:t>
            </a:r>
            <a:r>
              <a:rPr lang="en-US" sz="2000" dirty="0" smtClean="0"/>
              <a:t> </a:t>
            </a:r>
            <a:r>
              <a:rPr lang="en-US" sz="2000" dirty="0" err="1" smtClean="0"/>
              <a:t>harta</a:t>
            </a:r>
            <a:r>
              <a:rPr lang="en-US" sz="2000" dirty="0" smtClean="0"/>
              <a:t> </a:t>
            </a:r>
            <a:r>
              <a:rPr lang="en-US" sz="2000" dirty="0" err="1" smtClean="0"/>
              <a:t>berupa</a:t>
            </a:r>
            <a:r>
              <a:rPr lang="en-US" sz="2000" dirty="0" smtClean="0"/>
              <a:t> </a:t>
            </a:r>
            <a:r>
              <a:rPr lang="en-US" sz="2000" dirty="0" err="1" smtClean="0"/>
              <a:t>tanah</a:t>
            </a:r>
            <a:r>
              <a:rPr lang="en-US" sz="2000" dirty="0" smtClean="0"/>
              <a:t> </a:t>
            </a:r>
            <a:r>
              <a:rPr lang="en-US" sz="2000" dirty="0" err="1" smtClean="0"/>
              <a:t>dan</a:t>
            </a:r>
            <a:r>
              <a:rPr lang="en-US" sz="2000" dirty="0" smtClean="0"/>
              <a:t>/</a:t>
            </a:r>
            <a:r>
              <a:rPr lang="en-US" sz="2000" dirty="0" err="1" smtClean="0"/>
              <a:t>atau</a:t>
            </a:r>
            <a:r>
              <a:rPr lang="en-US" sz="2000" dirty="0" smtClean="0"/>
              <a:t> </a:t>
            </a:r>
            <a:r>
              <a:rPr lang="en-US" sz="2000" dirty="0" err="1" smtClean="0"/>
              <a:t>bangunan</a:t>
            </a:r>
            <a:r>
              <a:rPr lang="en-US" sz="2000" dirty="0" smtClean="0"/>
              <a:t>, </a:t>
            </a:r>
            <a:r>
              <a:rPr lang="en-US" sz="2000" dirty="0" err="1" smtClean="0"/>
              <a:t>usaha</a:t>
            </a:r>
            <a:r>
              <a:rPr lang="en-US" sz="2000" dirty="0" smtClean="0"/>
              <a:t> </a:t>
            </a:r>
            <a:r>
              <a:rPr lang="en-US" sz="2000" dirty="0" err="1" smtClean="0"/>
              <a:t>jasa</a:t>
            </a:r>
            <a:r>
              <a:rPr lang="en-US" sz="2000" dirty="0" smtClean="0"/>
              <a:t> </a:t>
            </a:r>
            <a:r>
              <a:rPr lang="en-US" sz="2000" dirty="0" err="1" smtClean="0"/>
              <a:t>konstruksi</a:t>
            </a:r>
            <a:r>
              <a:rPr lang="en-US" sz="2000" dirty="0" smtClean="0"/>
              <a:t>, </a:t>
            </a:r>
            <a:r>
              <a:rPr lang="en-US" sz="2000" dirty="0" err="1" smtClean="0"/>
              <a:t>usaha</a:t>
            </a:r>
            <a:r>
              <a:rPr lang="en-US" sz="2000" dirty="0" smtClean="0"/>
              <a:t> real estate, </a:t>
            </a:r>
            <a:r>
              <a:rPr lang="en-US" sz="2000" dirty="0" err="1" smtClean="0"/>
              <a:t>dan</a:t>
            </a:r>
            <a:r>
              <a:rPr lang="en-US" sz="2000" dirty="0" smtClean="0"/>
              <a:t> </a:t>
            </a:r>
            <a:r>
              <a:rPr lang="en-US" sz="2000" dirty="0" err="1" smtClean="0"/>
              <a:t>persewaan</a:t>
            </a:r>
            <a:r>
              <a:rPr lang="en-US" sz="2000" dirty="0" smtClean="0"/>
              <a:t> </a:t>
            </a:r>
            <a:r>
              <a:rPr lang="en-US" sz="2000" dirty="0" err="1" smtClean="0"/>
              <a:t>tanah</a:t>
            </a:r>
            <a:r>
              <a:rPr lang="en-US" sz="2000" dirty="0" smtClean="0"/>
              <a:t> </a:t>
            </a:r>
            <a:r>
              <a:rPr lang="en-US" sz="2000" dirty="0" err="1" smtClean="0"/>
              <a:t>dan</a:t>
            </a:r>
            <a:r>
              <a:rPr lang="en-US" sz="2000" dirty="0" smtClean="0"/>
              <a:t>/</a:t>
            </a:r>
            <a:r>
              <a:rPr lang="en-US" sz="2000" dirty="0" err="1" smtClean="0"/>
              <a:t>atau</a:t>
            </a:r>
            <a:r>
              <a:rPr lang="en-US" sz="2000" dirty="0" smtClean="0"/>
              <a:t> </a:t>
            </a:r>
            <a:r>
              <a:rPr lang="en-US" sz="2000" dirty="0" err="1" smtClean="0"/>
              <a:t>bangunan</a:t>
            </a:r>
            <a:r>
              <a:rPr lang="en-US" sz="2000" dirty="0" smtClean="0"/>
              <a:t>; </a:t>
            </a:r>
            <a:r>
              <a:rPr lang="en-US" sz="2000" dirty="0" err="1" smtClean="0"/>
              <a:t>dan</a:t>
            </a:r>
            <a:endParaRPr lang="en-US" sz="2000" dirty="0" smtClean="0"/>
          </a:p>
          <a:p>
            <a:pPr marL="609600" indent="-609600">
              <a:buFont typeface="Wingdings" pitchFamily="2" charset="2"/>
              <a:buAutoNum type="arabicPeriod"/>
            </a:pPr>
            <a:r>
              <a:rPr lang="en-US" sz="2000" dirty="0" err="1" smtClean="0"/>
              <a:t>penghasilan</a:t>
            </a:r>
            <a:r>
              <a:rPr lang="en-US" sz="2000" dirty="0" smtClean="0"/>
              <a:t> </a:t>
            </a:r>
            <a:r>
              <a:rPr lang="en-US" sz="2000" dirty="0" err="1" smtClean="0"/>
              <a:t>tertentu</a:t>
            </a:r>
            <a:r>
              <a:rPr lang="en-US" sz="2000" dirty="0" smtClean="0"/>
              <a:t> </a:t>
            </a:r>
            <a:r>
              <a:rPr lang="en-US" sz="2000" dirty="0" err="1" smtClean="0"/>
              <a:t>lainnya</a:t>
            </a:r>
            <a:endParaRPr lang="en-US" sz="2000" dirty="0" smtClean="0"/>
          </a:p>
          <a:p>
            <a:pPr marL="609600" indent="-609600">
              <a:lnSpc>
                <a:spcPct val="90000"/>
              </a:lnSpc>
              <a:buFont typeface="Wingdings" pitchFamily="2" charset="2"/>
              <a:buAutoNum type="arabicPeriod"/>
            </a:pPr>
            <a:endParaRPr lang="en-US" sz="2000"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OBJEK  </a:t>
            </a:r>
            <a:r>
              <a:rPr lang="en-US" sz="2000" b="1" dirty="0" smtClean="0">
                <a:solidFill>
                  <a:schemeClr val="tx1"/>
                </a:solidFill>
              </a:rPr>
              <a:t>PENGHASILAN</a:t>
            </a:r>
            <a:r>
              <a:rPr lang="id-ID" sz="2000" b="1" dirty="0" smtClean="0">
                <a:solidFill>
                  <a:schemeClr val="tx1"/>
                </a:solidFill>
              </a:rPr>
              <a:t> FINAL </a:t>
            </a:r>
            <a:r>
              <a:rPr lang="en-US" sz="2000" b="1" dirty="0" smtClean="0">
                <a:solidFill>
                  <a:schemeClr val="tx1"/>
                </a:solidFill>
              </a:rPr>
              <a:t/>
            </a:r>
            <a:br>
              <a:rPr lang="en-US" sz="2000" b="1" dirty="0" smtClean="0">
                <a:solidFill>
                  <a:schemeClr val="tx1"/>
                </a:solidFill>
              </a:rPr>
            </a:br>
            <a:r>
              <a:rPr lang="en-US" sz="2000" b="1" dirty="0" err="1" smtClean="0">
                <a:solidFill>
                  <a:schemeClr val="tx1"/>
                </a:solidFill>
              </a:rPr>
              <a:t>Pasal</a:t>
            </a:r>
            <a:r>
              <a:rPr lang="en-US" sz="2000" b="1" dirty="0" smtClean="0">
                <a:solidFill>
                  <a:schemeClr val="tx1"/>
                </a:solidFill>
              </a:rPr>
              <a:t> 4 </a:t>
            </a:r>
            <a:r>
              <a:rPr lang="en-US" sz="2000" b="1" dirty="0" err="1" smtClean="0">
                <a:solidFill>
                  <a:schemeClr val="tx1"/>
                </a:solidFill>
              </a:rPr>
              <a:t>Ayat</a:t>
            </a:r>
            <a:r>
              <a:rPr lang="en-US" sz="2000" b="1" dirty="0" smtClean="0">
                <a:solidFill>
                  <a:schemeClr val="tx1"/>
                </a:solidFill>
              </a:rPr>
              <a:t> </a:t>
            </a:r>
            <a:r>
              <a:rPr lang="id-ID" sz="2000" b="1" dirty="0" smtClean="0">
                <a:solidFill>
                  <a:schemeClr val="tx1"/>
                </a:solidFill>
              </a:rPr>
              <a:t>2</a:t>
            </a:r>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9"/>
            <a:ext cx="8352928" cy="4302716"/>
          </a:xfrm>
          <a:prstGeom prst="rect">
            <a:avLst/>
          </a:prstGeom>
          <a:solidFill>
            <a:schemeClr val="accent4">
              <a:lumMod val="40000"/>
              <a:lumOff val="60000"/>
            </a:schemeClr>
          </a:solidFill>
          <a:ln w="76200">
            <a:solidFill>
              <a:schemeClr val="tx1"/>
            </a:solidFill>
          </a:ln>
        </p:spPr>
        <p:txBody>
          <a:bodyPr wrap="square" rtlCol="0">
            <a:spAutoFit/>
          </a:bodyPr>
          <a:lstStyle/>
          <a:p>
            <a:pPr marL="609600" indent="-609600">
              <a:buFont typeface="Wingdings" pitchFamily="2" charset="2"/>
              <a:buAutoNum type="arabicPeriod"/>
            </a:pPr>
            <a:r>
              <a:rPr lang="id-ID" dirty="0" smtClean="0"/>
              <a:t>bantuan atau sumbangan, termasuk zakat yang diterima oleh badan amil zakat atau lembaga amil zakat yang dibentuk atau disahkan oleh pemerintah dan yang diterima oleh penerima zakat yang berhak atau sumbangan keagamaan yang sifatnya wajib bagi pemeluk agama yang diakui di Indonesia, yang diterima oleh lembaga keagamaan yang dibentuk atau disahkan oleh pemerintah dan yang diterima oleh penerima sumbangan yang berhak, yang ketentuannya diatur dengan atau berdasarkan Peraturan Pemerintah. </a:t>
            </a:r>
          </a:p>
          <a:p>
            <a:pPr marL="609600" indent="-609600">
              <a:buFont typeface="Wingdings" pitchFamily="2" charset="2"/>
              <a:buAutoNum type="arabicPeriod"/>
            </a:pPr>
            <a:r>
              <a:rPr lang="id-ID" dirty="0" smtClean="0"/>
              <a:t>harta hibahan yang diterima oleh</a:t>
            </a:r>
            <a:r>
              <a:rPr lang="en-US" dirty="0" smtClean="0"/>
              <a:t>:</a:t>
            </a:r>
          </a:p>
          <a:p>
            <a:pPr marL="1347788" lvl="2" indent="-438150">
              <a:buFontTx/>
              <a:buChar char="•"/>
            </a:pPr>
            <a:r>
              <a:rPr lang="id-ID" dirty="0" smtClean="0"/>
              <a:t>keluarga sedarah dalam garis keturunan lurus satu derajat, </a:t>
            </a:r>
            <a:endParaRPr lang="en-US" dirty="0" smtClean="0"/>
          </a:p>
          <a:p>
            <a:pPr marL="1347788" lvl="2" indent="-438150">
              <a:buFontTx/>
              <a:buChar char="•"/>
            </a:pPr>
            <a:r>
              <a:rPr lang="id-ID" dirty="0" smtClean="0"/>
              <a:t>badan keagamaan, badan pendidikan, badan sosial termasuk yayasan, koperasi, atau orang pribadi yang menjalankan usaha mikro dan kecil, yang ketentuannya diatur dengan atau berdasarkan Peraturan Menteri Keuangan, sepanjang tidak ada hubungan dengan usaha, pekerjaan, kepemilikan, atau penguasaan di antara pihak-pihak yang bersangkutan;</a:t>
            </a:r>
            <a:endParaRPr lang="fi-FI" dirty="0" smtClean="0"/>
          </a:p>
          <a:p>
            <a:pPr marL="609600" indent="-609600">
              <a:lnSpc>
                <a:spcPct val="90000"/>
              </a:lnSpc>
              <a:buFont typeface="Wingdings" pitchFamily="2" charset="2"/>
              <a:buAutoNum type="arabicPeriod"/>
            </a:pPr>
            <a:endParaRPr lang="en-US" sz="2400" dirty="0" smtClean="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BUKAN OBJEK  </a:t>
            </a:r>
            <a:r>
              <a:rPr lang="en-US" sz="2000" b="1" dirty="0" smtClean="0">
                <a:solidFill>
                  <a:schemeClr val="tx1"/>
                </a:solidFill>
              </a:rPr>
              <a:t>PENGHASILAN</a:t>
            </a:r>
            <a:r>
              <a:rPr lang="id-ID" sz="2000" b="1" dirty="0" smtClean="0">
                <a:solidFill>
                  <a:schemeClr val="tx1"/>
                </a:solidFill>
              </a:rPr>
              <a:t> </a:t>
            </a:r>
            <a:r>
              <a:rPr lang="en-US" sz="2000" b="1" dirty="0" smtClean="0">
                <a:solidFill>
                  <a:schemeClr val="tx1"/>
                </a:solidFill>
              </a:rPr>
              <a:t/>
            </a:r>
            <a:br>
              <a:rPr lang="en-US" sz="2000" b="1" dirty="0" smtClean="0">
                <a:solidFill>
                  <a:schemeClr val="tx1"/>
                </a:solidFill>
              </a:rPr>
            </a:br>
            <a:r>
              <a:rPr lang="en-US" sz="2000" b="1" dirty="0" err="1" smtClean="0">
                <a:solidFill>
                  <a:schemeClr val="tx1"/>
                </a:solidFill>
              </a:rPr>
              <a:t>Pasal</a:t>
            </a:r>
            <a:r>
              <a:rPr lang="en-US" sz="2000" b="1" dirty="0" smtClean="0">
                <a:solidFill>
                  <a:schemeClr val="tx1"/>
                </a:solidFill>
              </a:rPr>
              <a:t> 4 </a:t>
            </a:r>
            <a:r>
              <a:rPr lang="en-US" sz="2000" b="1" dirty="0" err="1" smtClean="0">
                <a:solidFill>
                  <a:schemeClr val="tx1"/>
                </a:solidFill>
              </a:rPr>
              <a:t>Ayat</a:t>
            </a:r>
            <a:r>
              <a:rPr lang="en-US" sz="2000" b="1" dirty="0" smtClean="0">
                <a:solidFill>
                  <a:schemeClr val="tx1"/>
                </a:solidFill>
              </a:rPr>
              <a:t> </a:t>
            </a:r>
            <a:r>
              <a:rPr lang="id-ID" sz="2000" b="1" dirty="0" smtClean="0">
                <a:solidFill>
                  <a:schemeClr val="tx1"/>
                </a:solidFill>
              </a:rPr>
              <a:t>3</a:t>
            </a:r>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484784"/>
            <a:ext cx="8352928" cy="5287601"/>
          </a:xfrm>
          <a:prstGeom prst="rect">
            <a:avLst/>
          </a:prstGeom>
          <a:solidFill>
            <a:schemeClr val="accent4">
              <a:lumMod val="40000"/>
              <a:lumOff val="60000"/>
            </a:schemeClr>
          </a:solidFill>
          <a:ln w="76200">
            <a:solidFill>
              <a:schemeClr val="tx1"/>
            </a:solidFill>
          </a:ln>
        </p:spPr>
        <p:txBody>
          <a:bodyPr wrap="square" rtlCol="0">
            <a:spAutoFit/>
          </a:bodyPr>
          <a:lstStyle/>
          <a:p>
            <a:pPr marL="495300" indent="-495300">
              <a:lnSpc>
                <a:spcPct val="90000"/>
              </a:lnSpc>
              <a:buFont typeface="Wingdings" pitchFamily="2" charset="2"/>
              <a:buAutoNum type="arabicPeriod" startAt="3"/>
            </a:pPr>
            <a:r>
              <a:rPr lang="fi-FI" dirty="0" smtClean="0"/>
              <a:t>Warisan</a:t>
            </a:r>
          </a:p>
          <a:p>
            <a:pPr marL="495300" indent="-495300">
              <a:lnSpc>
                <a:spcPct val="90000"/>
              </a:lnSpc>
              <a:buFont typeface="Wingdings" pitchFamily="2" charset="2"/>
              <a:buAutoNum type="arabicPeriod" startAt="3"/>
            </a:pPr>
            <a:r>
              <a:rPr lang="en-US" dirty="0" err="1" smtClean="0"/>
              <a:t>harta</a:t>
            </a:r>
            <a:r>
              <a:rPr lang="en-US" dirty="0" smtClean="0"/>
              <a:t> </a:t>
            </a:r>
            <a:r>
              <a:rPr lang="en-US" dirty="0" err="1" smtClean="0"/>
              <a:t>termasuk</a:t>
            </a:r>
            <a:r>
              <a:rPr lang="en-US" dirty="0" smtClean="0"/>
              <a:t> </a:t>
            </a:r>
            <a:r>
              <a:rPr lang="en-US" dirty="0" err="1" smtClean="0"/>
              <a:t>setoran</a:t>
            </a:r>
            <a:r>
              <a:rPr lang="en-US" dirty="0" smtClean="0"/>
              <a:t> </a:t>
            </a:r>
            <a:r>
              <a:rPr lang="en-US" dirty="0" err="1" smtClean="0"/>
              <a:t>tunai</a:t>
            </a:r>
            <a:r>
              <a:rPr lang="en-US" dirty="0" smtClean="0"/>
              <a:t> yang </a:t>
            </a:r>
            <a:r>
              <a:rPr lang="en-US" dirty="0" err="1" smtClean="0"/>
              <a:t>diterima</a:t>
            </a:r>
            <a:r>
              <a:rPr lang="en-US" dirty="0" smtClean="0"/>
              <a:t> </a:t>
            </a:r>
            <a:r>
              <a:rPr lang="en-US" dirty="0" err="1" smtClean="0"/>
              <a:t>oleh</a:t>
            </a:r>
            <a:r>
              <a:rPr lang="en-US" dirty="0" smtClean="0"/>
              <a:t> </a:t>
            </a:r>
            <a:r>
              <a:rPr lang="en-US" dirty="0" err="1" smtClean="0"/>
              <a:t>badan</a:t>
            </a:r>
            <a:r>
              <a:rPr lang="en-US" dirty="0" smtClean="0"/>
              <a:t> </a:t>
            </a:r>
            <a:r>
              <a:rPr lang="en-US" dirty="0" err="1" smtClean="0"/>
              <a:t>sebagai</a:t>
            </a:r>
            <a:r>
              <a:rPr lang="en-US" dirty="0" smtClean="0"/>
              <a:t> </a:t>
            </a:r>
            <a:r>
              <a:rPr lang="en-US" dirty="0" err="1" smtClean="0"/>
              <a:t>pengganti</a:t>
            </a:r>
            <a:r>
              <a:rPr lang="en-US" dirty="0" smtClean="0"/>
              <a:t> </a:t>
            </a:r>
            <a:r>
              <a:rPr lang="en-US" dirty="0" err="1" smtClean="0"/>
              <a:t>saham</a:t>
            </a:r>
            <a:r>
              <a:rPr lang="en-US" dirty="0" smtClean="0"/>
              <a:t> </a:t>
            </a:r>
            <a:r>
              <a:rPr lang="en-US" dirty="0" err="1" smtClean="0"/>
              <a:t>atau</a:t>
            </a:r>
            <a:r>
              <a:rPr lang="en-US" dirty="0" smtClean="0"/>
              <a:t> </a:t>
            </a:r>
            <a:r>
              <a:rPr lang="en-US" dirty="0" err="1" smtClean="0"/>
              <a:t>sebagai</a:t>
            </a:r>
            <a:r>
              <a:rPr lang="en-US" dirty="0" smtClean="0"/>
              <a:t> </a:t>
            </a:r>
            <a:r>
              <a:rPr lang="en-US" dirty="0" err="1" smtClean="0"/>
              <a:t>pengganti</a:t>
            </a:r>
            <a:r>
              <a:rPr lang="en-US" dirty="0" smtClean="0"/>
              <a:t> </a:t>
            </a:r>
            <a:r>
              <a:rPr lang="en-US" dirty="0" err="1" smtClean="0"/>
              <a:t>penyertaan</a:t>
            </a:r>
            <a:r>
              <a:rPr lang="en-US" dirty="0" smtClean="0"/>
              <a:t> modal;</a:t>
            </a:r>
          </a:p>
          <a:p>
            <a:pPr marL="495300" indent="-495300">
              <a:lnSpc>
                <a:spcPct val="90000"/>
              </a:lnSpc>
              <a:buFont typeface="Wingdings" pitchFamily="2" charset="2"/>
              <a:buAutoNum type="arabicPeriod" startAt="3"/>
            </a:pPr>
            <a:r>
              <a:rPr lang="en-US" dirty="0" err="1" smtClean="0"/>
              <a:t>penggantian</a:t>
            </a:r>
            <a:r>
              <a:rPr lang="en-US" dirty="0" smtClean="0"/>
              <a:t> </a:t>
            </a:r>
            <a:r>
              <a:rPr lang="en-US" dirty="0" err="1" smtClean="0"/>
              <a:t>atau</a:t>
            </a:r>
            <a:r>
              <a:rPr lang="en-US" dirty="0" smtClean="0"/>
              <a:t> </a:t>
            </a:r>
            <a:r>
              <a:rPr lang="en-US" dirty="0" err="1" smtClean="0"/>
              <a:t>imbalan</a:t>
            </a:r>
            <a:r>
              <a:rPr lang="en-US" dirty="0" smtClean="0"/>
              <a:t> </a:t>
            </a:r>
            <a:r>
              <a:rPr lang="en-US" dirty="0" err="1" smtClean="0"/>
              <a:t>sehubungan</a:t>
            </a:r>
            <a:r>
              <a:rPr lang="en-US" dirty="0" smtClean="0"/>
              <a:t> </a:t>
            </a:r>
            <a:r>
              <a:rPr lang="en-US" dirty="0" err="1" smtClean="0"/>
              <a:t>dengan</a:t>
            </a:r>
            <a:r>
              <a:rPr lang="en-US" dirty="0" smtClean="0"/>
              <a:t> </a:t>
            </a:r>
            <a:r>
              <a:rPr lang="en-US" dirty="0" err="1" smtClean="0"/>
              <a:t>pekerjaan</a:t>
            </a:r>
            <a:r>
              <a:rPr lang="en-US" dirty="0" smtClean="0"/>
              <a:t> </a:t>
            </a:r>
            <a:r>
              <a:rPr lang="en-US" dirty="0" err="1" smtClean="0"/>
              <a:t>atau</a:t>
            </a:r>
            <a:r>
              <a:rPr lang="en-US" dirty="0" smtClean="0"/>
              <a:t> </a:t>
            </a:r>
            <a:r>
              <a:rPr lang="en-US" dirty="0" err="1" smtClean="0"/>
              <a:t>jasa</a:t>
            </a:r>
            <a:r>
              <a:rPr lang="en-US" dirty="0" smtClean="0"/>
              <a:t> yang </a:t>
            </a:r>
            <a:r>
              <a:rPr lang="en-US" dirty="0" err="1" smtClean="0"/>
              <a:t>diterima</a:t>
            </a:r>
            <a:r>
              <a:rPr lang="en-US" dirty="0" smtClean="0"/>
              <a:t> </a:t>
            </a:r>
            <a:r>
              <a:rPr lang="en-US" dirty="0" err="1" smtClean="0"/>
              <a:t>atau</a:t>
            </a:r>
            <a:r>
              <a:rPr lang="en-US" dirty="0" smtClean="0"/>
              <a:t> </a:t>
            </a:r>
            <a:r>
              <a:rPr lang="en-US" dirty="0" err="1" smtClean="0"/>
              <a:t>diperoleh</a:t>
            </a:r>
            <a:r>
              <a:rPr lang="en-US" dirty="0" smtClean="0"/>
              <a:t> </a:t>
            </a:r>
            <a:r>
              <a:rPr lang="en-US" dirty="0" err="1" smtClean="0"/>
              <a:t>dalam</a:t>
            </a:r>
            <a:r>
              <a:rPr lang="en-US" dirty="0" smtClean="0"/>
              <a:t> </a:t>
            </a:r>
            <a:r>
              <a:rPr lang="en-US" dirty="0" err="1" smtClean="0"/>
              <a:t>bentuk</a:t>
            </a:r>
            <a:r>
              <a:rPr lang="en-US" dirty="0" smtClean="0"/>
              <a:t> </a:t>
            </a:r>
            <a:r>
              <a:rPr lang="en-US" dirty="0" err="1" smtClean="0"/>
              <a:t>natura</a:t>
            </a:r>
            <a:r>
              <a:rPr lang="en-US" dirty="0" smtClean="0"/>
              <a:t> </a:t>
            </a:r>
            <a:r>
              <a:rPr lang="en-US" dirty="0" err="1" smtClean="0"/>
              <a:t>dan</a:t>
            </a:r>
            <a:r>
              <a:rPr lang="en-US" dirty="0" smtClean="0"/>
              <a:t>/</a:t>
            </a:r>
            <a:r>
              <a:rPr lang="en-US" dirty="0" err="1" smtClean="0"/>
              <a:t>atau</a:t>
            </a:r>
            <a:r>
              <a:rPr lang="en-US" dirty="0" smtClean="0"/>
              <a:t> </a:t>
            </a:r>
            <a:r>
              <a:rPr lang="en-US" dirty="0" err="1" smtClean="0"/>
              <a:t>kenikmatan</a:t>
            </a:r>
            <a:r>
              <a:rPr lang="en-US" dirty="0" smtClean="0"/>
              <a:t> </a:t>
            </a:r>
            <a:r>
              <a:rPr lang="en-US" dirty="0" err="1" smtClean="0"/>
              <a:t>dari</a:t>
            </a:r>
            <a:r>
              <a:rPr lang="en-US" dirty="0" smtClean="0"/>
              <a:t> </a:t>
            </a:r>
            <a:r>
              <a:rPr lang="en-US" dirty="0" err="1" smtClean="0"/>
              <a:t>Wajib</a:t>
            </a:r>
            <a:r>
              <a:rPr lang="en-US" dirty="0" smtClean="0"/>
              <a:t> </a:t>
            </a:r>
            <a:r>
              <a:rPr lang="en-US" dirty="0" err="1" smtClean="0"/>
              <a:t>Pajak</a:t>
            </a:r>
            <a:r>
              <a:rPr lang="en-US" dirty="0" smtClean="0"/>
              <a:t> </a:t>
            </a:r>
            <a:r>
              <a:rPr lang="en-US" dirty="0" err="1" smtClean="0"/>
              <a:t>atau</a:t>
            </a:r>
            <a:r>
              <a:rPr lang="en-US" dirty="0" smtClean="0"/>
              <a:t> </a:t>
            </a:r>
            <a:r>
              <a:rPr lang="en-US" dirty="0" err="1" smtClean="0"/>
              <a:t>Pemerintah</a:t>
            </a:r>
            <a:r>
              <a:rPr lang="en-US" dirty="0" smtClean="0"/>
              <a:t>, </a:t>
            </a:r>
            <a:r>
              <a:rPr lang="en-US" dirty="0" err="1" smtClean="0"/>
              <a:t>kecuali</a:t>
            </a:r>
            <a:r>
              <a:rPr lang="en-US" dirty="0" smtClean="0"/>
              <a:t> yang </a:t>
            </a:r>
            <a:r>
              <a:rPr lang="en-US" dirty="0" err="1" smtClean="0"/>
              <a:t>diberikan</a:t>
            </a:r>
            <a:r>
              <a:rPr lang="en-US" dirty="0" smtClean="0"/>
              <a:t> </a:t>
            </a:r>
            <a:r>
              <a:rPr lang="en-US" dirty="0" err="1" smtClean="0"/>
              <a:t>oleh</a:t>
            </a:r>
            <a:r>
              <a:rPr lang="en-US" dirty="0" smtClean="0"/>
              <a:t> </a:t>
            </a:r>
            <a:r>
              <a:rPr lang="en-US" dirty="0" err="1" smtClean="0"/>
              <a:t>bukan</a:t>
            </a:r>
            <a:r>
              <a:rPr lang="en-US" dirty="0" smtClean="0"/>
              <a:t> </a:t>
            </a:r>
            <a:r>
              <a:rPr lang="en-US" dirty="0" err="1" smtClean="0"/>
              <a:t>Wajib</a:t>
            </a:r>
            <a:r>
              <a:rPr lang="en-US" dirty="0" smtClean="0"/>
              <a:t> </a:t>
            </a:r>
            <a:r>
              <a:rPr lang="en-US" dirty="0" err="1" smtClean="0"/>
              <a:t>Pajak</a:t>
            </a:r>
            <a:r>
              <a:rPr lang="en-US" dirty="0" smtClean="0"/>
              <a:t>, </a:t>
            </a:r>
            <a:r>
              <a:rPr lang="en-US" dirty="0" err="1" smtClean="0"/>
              <a:t>Wajib</a:t>
            </a:r>
            <a:r>
              <a:rPr lang="en-US" dirty="0" smtClean="0"/>
              <a:t> </a:t>
            </a:r>
            <a:r>
              <a:rPr lang="en-US" dirty="0" err="1" smtClean="0"/>
              <a:t>Pajak</a:t>
            </a:r>
            <a:r>
              <a:rPr lang="en-US" dirty="0" smtClean="0"/>
              <a:t> yang </a:t>
            </a:r>
            <a:r>
              <a:rPr lang="en-US" dirty="0" err="1" smtClean="0"/>
              <a:t>dikenakan</a:t>
            </a:r>
            <a:r>
              <a:rPr lang="en-US" dirty="0" smtClean="0"/>
              <a:t> </a:t>
            </a:r>
            <a:r>
              <a:rPr lang="en-US" dirty="0" err="1" smtClean="0"/>
              <a:t>pajak</a:t>
            </a:r>
            <a:r>
              <a:rPr lang="en-US" dirty="0" smtClean="0"/>
              <a:t> </a:t>
            </a:r>
            <a:r>
              <a:rPr lang="en-US" dirty="0" err="1" smtClean="0"/>
              <a:t>secara</a:t>
            </a:r>
            <a:r>
              <a:rPr lang="en-US" dirty="0" smtClean="0"/>
              <a:t> final </a:t>
            </a:r>
            <a:r>
              <a:rPr lang="en-US" dirty="0" err="1" smtClean="0"/>
              <a:t>atau</a:t>
            </a:r>
            <a:r>
              <a:rPr lang="en-US" dirty="0" smtClean="0"/>
              <a:t> </a:t>
            </a:r>
            <a:r>
              <a:rPr lang="en-US" dirty="0" err="1" smtClean="0"/>
              <a:t>Wajib</a:t>
            </a:r>
            <a:r>
              <a:rPr lang="en-US" dirty="0" smtClean="0"/>
              <a:t> </a:t>
            </a:r>
            <a:r>
              <a:rPr lang="en-US" dirty="0" err="1" smtClean="0"/>
              <a:t>Pajak</a:t>
            </a:r>
            <a:r>
              <a:rPr lang="en-US" dirty="0" smtClean="0"/>
              <a:t> yang </a:t>
            </a:r>
            <a:r>
              <a:rPr lang="en-US" dirty="0" err="1" smtClean="0"/>
              <a:t>menggunakan</a:t>
            </a:r>
            <a:r>
              <a:rPr lang="en-US" dirty="0" smtClean="0"/>
              <a:t> </a:t>
            </a:r>
            <a:r>
              <a:rPr lang="en-US" dirty="0" err="1" smtClean="0"/>
              <a:t>norma</a:t>
            </a:r>
            <a:r>
              <a:rPr lang="en-US" dirty="0" smtClean="0"/>
              <a:t> </a:t>
            </a:r>
            <a:r>
              <a:rPr lang="en-US" dirty="0" err="1" smtClean="0"/>
              <a:t>penghitungan</a:t>
            </a:r>
            <a:r>
              <a:rPr lang="en-US" dirty="0" smtClean="0"/>
              <a:t> </a:t>
            </a:r>
            <a:r>
              <a:rPr lang="en-US" dirty="0" err="1" smtClean="0"/>
              <a:t>khusus</a:t>
            </a:r>
            <a:r>
              <a:rPr lang="en-US" dirty="0" smtClean="0"/>
              <a:t> (deemed profit)</a:t>
            </a:r>
          </a:p>
          <a:p>
            <a:pPr marL="609600" indent="-609600">
              <a:lnSpc>
                <a:spcPct val="80000"/>
              </a:lnSpc>
              <a:buFont typeface="Wingdings" pitchFamily="2" charset="2"/>
              <a:buAutoNum type="arabicPeriod" startAt="6"/>
            </a:pPr>
            <a:r>
              <a:rPr lang="en-US" sz="2000" dirty="0" err="1" smtClean="0"/>
              <a:t>pembayaran</a:t>
            </a:r>
            <a:r>
              <a:rPr lang="en-US" sz="2000" dirty="0" smtClean="0"/>
              <a:t> </a:t>
            </a:r>
            <a:r>
              <a:rPr lang="en-US" sz="2000" dirty="0" err="1" smtClean="0"/>
              <a:t>dari</a:t>
            </a:r>
            <a:r>
              <a:rPr lang="en-US" sz="2000" dirty="0" smtClean="0"/>
              <a:t> </a:t>
            </a:r>
            <a:r>
              <a:rPr lang="en-US" sz="2000" dirty="0" err="1" smtClean="0"/>
              <a:t>perusahaan</a:t>
            </a:r>
            <a:r>
              <a:rPr lang="en-US" sz="2000" dirty="0" smtClean="0"/>
              <a:t> </a:t>
            </a:r>
            <a:r>
              <a:rPr lang="en-US" sz="2000" dirty="0" err="1" smtClean="0"/>
              <a:t>asuransi</a:t>
            </a:r>
            <a:r>
              <a:rPr lang="en-US" sz="2000" dirty="0" smtClean="0"/>
              <a:t> </a:t>
            </a:r>
            <a:r>
              <a:rPr lang="en-US" sz="2000" dirty="0" err="1" smtClean="0"/>
              <a:t>kepada</a:t>
            </a:r>
            <a:r>
              <a:rPr lang="en-US" sz="2000" dirty="0" smtClean="0"/>
              <a:t> </a:t>
            </a:r>
            <a:r>
              <a:rPr lang="en-US" sz="2000" dirty="0" err="1" smtClean="0"/>
              <a:t>orang</a:t>
            </a:r>
            <a:r>
              <a:rPr lang="en-US" sz="2000" dirty="0" smtClean="0"/>
              <a:t> </a:t>
            </a:r>
            <a:r>
              <a:rPr lang="en-US" sz="2000" dirty="0" err="1" smtClean="0"/>
              <a:t>pribadi</a:t>
            </a:r>
            <a:r>
              <a:rPr lang="en-US" sz="2000" dirty="0" smtClean="0"/>
              <a:t> </a:t>
            </a:r>
            <a:r>
              <a:rPr lang="en-US" sz="2000" dirty="0" err="1" smtClean="0"/>
              <a:t>sehubungan</a:t>
            </a:r>
            <a:r>
              <a:rPr lang="en-US" sz="2000" dirty="0" smtClean="0"/>
              <a:t> </a:t>
            </a:r>
            <a:r>
              <a:rPr lang="en-US" sz="2000" dirty="0" err="1" smtClean="0"/>
              <a:t>dengan</a:t>
            </a:r>
            <a:r>
              <a:rPr lang="en-US" sz="2000" dirty="0" smtClean="0"/>
              <a:t> </a:t>
            </a:r>
            <a:r>
              <a:rPr lang="en-US" sz="2000" dirty="0" err="1" smtClean="0"/>
              <a:t>asuransi</a:t>
            </a:r>
            <a:r>
              <a:rPr lang="en-US" sz="2000" dirty="0" smtClean="0"/>
              <a:t> </a:t>
            </a:r>
            <a:r>
              <a:rPr lang="en-US" sz="2000" dirty="0" err="1" smtClean="0"/>
              <a:t>kesehatan</a:t>
            </a:r>
            <a:r>
              <a:rPr lang="en-US" sz="2000" dirty="0" smtClean="0"/>
              <a:t>, </a:t>
            </a:r>
            <a:r>
              <a:rPr lang="en-US" sz="2000" dirty="0" err="1" smtClean="0"/>
              <a:t>asuransi</a:t>
            </a:r>
            <a:r>
              <a:rPr lang="en-US" sz="2000" dirty="0" smtClean="0"/>
              <a:t> </a:t>
            </a:r>
            <a:r>
              <a:rPr lang="en-US" sz="2000" dirty="0" err="1" smtClean="0"/>
              <a:t>kecelakaan</a:t>
            </a:r>
            <a:r>
              <a:rPr lang="en-US" sz="2000" dirty="0" smtClean="0"/>
              <a:t>, </a:t>
            </a:r>
            <a:r>
              <a:rPr lang="en-US" sz="2000" dirty="0" err="1" smtClean="0"/>
              <a:t>asuransi</a:t>
            </a:r>
            <a:r>
              <a:rPr lang="en-US" sz="2000" dirty="0" smtClean="0"/>
              <a:t> </a:t>
            </a:r>
            <a:r>
              <a:rPr lang="en-US" sz="2000" dirty="0" err="1" smtClean="0"/>
              <a:t>jiwa</a:t>
            </a:r>
            <a:r>
              <a:rPr lang="en-US" sz="2000" dirty="0" smtClean="0"/>
              <a:t>, </a:t>
            </a:r>
            <a:r>
              <a:rPr lang="en-US" sz="2000" dirty="0" err="1" smtClean="0"/>
              <a:t>asuransi</a:t>
            </a:r>
            <a:r>
              <a:rPr lang="en-US" sz="2000" dirty="0" smtClean="0"/>
              <a:t> </a:t>
            </a:r>
            <a:r>
              <a:rPr lang="en-US" sz="2000" dirty="0" err="1" smtClean="0"/>
              <a:t>dwiguna</a:t>
            </a:r>
            <a:r>
              <a:rPr lang="en-US" sz="2000" dirty="0" smtClean="0"/>
              <a:t>, </a:t>
            </a:r>
            <a:r>
              <a:rPr lang="en-US" sz="2000" dirty="0" err="1" smtClean="0"/>
              <a:t>dan</a:t>
            </a:r>
            <a:r>
              <a:rPr lang="en-US" sz="2000" dirty="0" smtClean="0"/>
              <a:t> </a:t>
            </a:r>
            <a:r>
              <a:rPr lang="en-US" sz="2000" dirty="0" err="1" smtClean="0"/>
              <a:t>asuransi</a:t>
            </a:r>
            <a:r>
              <a:rPr lang="en-US" sz="2000" dirty="0" smtClean="0"/>
              <a:t> </a:t>
            </a:r>
            <a:r>
              <a:rPr lang="en-US" sz="2000" dirty="0" err="1" smtClean="0"/>
              <a:t>bea</a:t>
            </a:r>
            <a:r>
              <a:rPr lang="en-US" sz="2000" dirty="0" smtClean="0"/>
              <a:t> </a:t>
            </a:r>
            <a:r>
              <a:rPr lang="en-US" sz="2000" dirty="0" err="1" smtClean="0"/>
              <a:t>siswa</a:t>
            </a:r>
            <a:r>
              <a:rPr lang="en-US" sz="2000" dirty="0" smtClean="0"/>
              <a:t>;</a:t>
            </a:r>
          </a:p>
          <a:p>
            <a:pPr marL="609600" indent="-609600">
              <a:lnSpc>
                <a:spcPct val="80000"/>
              </a:lnSpc>
              <a:buFont typeface="Wingdings" pitchFamily="2" charset="2"/>
              <a:buAutoNum type="arabicPeriod" startAt="6"/>
            </a:pPr>
            <a:r>
              <a:rPr lang="en-US" sz="2000" dirty="0" err="1" smtClean="0"/>
              <a:t>dividen</a:t>
            </a:r>
            <a:r>
              <a:rPr lang="en-US" sz="2000" dirty="0" smtClean="0"/>
              <a:t> </a:t>
            </a:r>
            <a:r>
              <a:rPr lang="en-US" sz="2000" dirty="0" err="1" smtClean="0"/>
              <a:t>atau</a:t>
            </a:r>
            <a:r>
              <a:rPr lang="en-US" sz="2000" dirty="0" smtClean="0"/>
              <a:t> </a:t>
            </a:r>
            <a:r>
              <a:rPr lang="en-US" sz="2000" dirty="0" err="1" smtClean="0"/>
              <a:t>bagian</a:t>
            </a:r>
            <a:r>
              <a:rPr lang="en-US" sz="2000" dirty="0" smtClean="0"/>
              <a:t> </a:t>
            </a:r>
            <a:r>
              <a:rPr lang="en-US" sz="2000" dirty="0" err="1" smtClean="0"/>
              <a:t>laba</a:t>
            </a:r>
            <a:r>
              <a:rPr lang="en-US" sz="2000" dirty="0" smtClean="0"/>
              <a:t> yang </a:t>
            </a:r>
            <a:r>
              <a:rPr lang="en-US" sz="2000" dirty="0" err="1" smtClean="0"/>
              <a:t>diterima</a:t>
            </a:r>
            <a:r>
              <a:rPr lang="en-US" sz="2000" dirty="0" smtClean="0"/>
              <a:t> </a:t>
            </a:r>
            <a:r>
              <a:rPr lang="en-US" sz="2000" dirty="0" err="1" smtClean="0"/>
              <a:t>atau</a:t>
            </a:r>
            <a:r>
              <a:rPr lang="en-US" sz="2000" dirty="0" smtClean="0"/>
              <a:t> </a:t>
            </a:r>
            <a:r>
              <a:rPr lang="en-US" sz="2000" dirty="0" err="1" smtClean="0"/>
              <a:t>diperoleh</a:t>
            </a:r>
            <a:r>
              <a:rPr lang="en-US" sz="2000" dirty="0" smtClean="0"/>
              <a:t> </a:t>
            </a:r>
            <a:r>
              <a:rPr lang="en-US" sz="2000" dirty="0" err="1" smtClean="0"/>
              <a:t>perseroan</a:t>
            </a:r>
            <a:r>
              <a:rPr lang="en-US" sz="2000" dirty="0" smtClean="0"/>
              <a:t> </a:t>
            </a:r>
            <a:r>
              <a:rPr lang="en-US" sz="2000" dirty="0" err="1" smtClean="0"/>
              <a:t>terbatas</a:t>
            </a:r>
            <a:r>
              <a:rPr lang="en-US" sz="2000" dirty="0" smtClean="0"/>
              <a:t> </a:t>
            </a:r>
            <a:r>
              <a:rPr lang="en-US" sz="2000" dirty="0" err="1" smtClean="0"/>
              <a:t>sebagai</a:t>
            </a:r>
            <a:r>
              <a:rPr lang="en-US" sz="2000" dirty="0" smtClean="0"/>
              <a:t> </a:t>
            </a:r>
            <a:r>
              <a:rPr lang="en-US" sz="2000" dirty="0" err="1" smtClean="0"/>
              <a:t>Wajib</a:t>
            </a:r>
            <a:r>
              <a:rPr lang="en-US" sz="2000" dirty="0" smtClean="0"/>
              <a:t> </a:t>
            </a:r>
            <a:r>
              <a:rPr lang="en-US" sz="2000" dirty="0" err="1" smtClean="0"/>
              <a:t>Pajak</a:t>
            </a:r>
            <a:r>
              <a:rPr lang="en-US" sz="2000" dirty="0" smtClean="0"/>
              <a:t> </a:t>
            </a:r>
            <a:r>
              <a:rPr lang="en-US" sz="2000" dirty="0" err="1" smtClean="0"/>
              <a:t>dalam</a:t>
            </a:r>
            <a:r>
              <a:rPr lang="en-US" sz="2000" dirty="0" smtClean="0"/>
              <a:t> </a:t>
            </a:r>
            <a:r>
              <a:rPr lang="en-US" sz="2000" dirty="0" err="1" smtClean="0"/>
              <a:t>negeri</a:t>
            </a:r>
            <a:r>
              <a:rPr lang="en-US" sz="2000" dirty="0" smtClean="0"/>
              <a:t>, </a:t>
            </a:r>
            <a:r>
              <a:rPr lang="en-US" sz="2000" dirty="0" err="1" smtClean="0"/>
              <a:t>koperasi</a:t>
            </a:r>
            <a:r>
              <a:rPr lang="en-US" sz="2000" dirty="0" smtClean="0"/>
              <a:t>, </a:t>
            </a:r>
            <a:r>
              <a:rPr lang="en-US" sz="2000" dirty="0" err="1" smtClean="0"/>
              <a:t>badan</a:t>
            </a:r>
            <a:r>
              <a:rPr lang="en-US" sz="2000" dirty="0" smtClean="0"/>
              <a:t> </a:t>
            </a:r>
            <a:r>
              <a:rPr lang="en-US" sz="2000" dirty="0" err="1" smtClean="0"/>
              <a:t>usaha</a:t>
            </a:r>
            <a:r>
              <a:rPr lang="en-US" sz="2000" dirty="0" smtClean="0"/>
              <a:t> </a:t>
            </a:r>
            <a:r>
              <a:rPr lang="en-US" sz="2000" dirty="0" err="1" smtClean="0"/>
              <a:t>milik</a:t>
            </a:r>
            <a:r>
              <a:rPr lang="en-US" sz="2000" dirty="0" smtClean="0"/>
              <a:t> </a:t>
            </a:r>
            <a:r>
              <a:rPr lang="en-US" sz="2000" dirty="0" err="1" smtClean="0"/>
              <a:t>negara</a:t>
            </a:r>
            <a:r>
              <a:rPr lang="en-US" sz="2000" dirty="0" smtClean="0"/>
              <a:t>, </a:t>
            </a:r>
            <a:r>
              <a:rPr lang="en-US" sz="2000" dirty="0" err="1" smtClean="0"/>
              <a:t>atau</a:t>
            </a:r>
            <a:r>
              <a:rPr lang="en-US" sz="2000" dirty="0" smtClean="0"/>
              <a:t> </a:t>
            </a:r>
            <a:r>
              <a:rPr lang="en-US" sz="2000" dirty="0" err="1" smtClean="0"/>
              <a:t>badan</a:t>
            </a:r>
            <a:r>
              <a:rPr lang="en-US" sz="2000" dirty="0" smtClean="0"/>
              <a:t> </a:t>
            </a:r>
            <a:r>
              <a:rPr lang="en-US" sz="2000" dirty="0" err="1" smtClean="0"/>
              <a:t>usaha</a:t>
            </a:r>
            <a:r>
              <a:rPr lang="en-US" sz="2000" dirty="0" smtClean="0"/>
              <a:t> </a:t>
            </a:r>
            <a:r>
              <a:rPr lang="en-US" sz="2000" dirty="0" err="1" smtClean="0"/>
              <a:t>milik</a:t>
            </a:r>
            <a:r>
              <a:rPr lang="en-US" sz="2000" dirty="0" smtClean="0"/>
              <a:t> </a:t>
            </a:r>
            <a:r>
              <a:rPr lang="en-US" sz="2000" dirty="0" err="1" smtClean="0"/>
              <a:t>daerah</a:t>
            </a:r>
            <a:r>
              <a:rPr lang="en-US" sz="2000" dirty="0" smtClean="0"/>
              <a:t>, </a:t>
            </a:r>
            <a:r>
              <a:rPr lang="en-US" sz="2000" dirty="0" err="1" smtClean="0"/>
              <a:t>dari</a:t>
            </a:r>
            <a:r>
              <a:rPr lang="en-US" sz="2000" dirty="0" smtClean="0"/>
              <a:t> </a:t>
            </a:r>
            <a:r>
              <a:rPr lang="en-US" sz="2000" dirty="0" err="1" smtClean="0"/>
              <a:t>penyertaan</a:t>
            </a:r>
            <a:r>
              <a:rPr lang="en-US" sz="2000" dirty="0" smtClean="0"/>
              <a:t> modal </a:t>
            </a:r>
            <a:r>
              <a:rPr lang="en-US" sz="2000" dirty="0" err="1" smtClean="0"/>
              <a:t>pada</a:t>
            </a:r>
            <a:r>
              <a:rPr lang="en-US" sz="2000" dirty="0" smtClean="0"/>
              <a:t> </a:t>
            </a:r>
            <a:r>
              <a:rPr lang="en-US" sz="2000" dirty="0" err="1" smtClean="0"/>
              <a:t>badan</a:t>
            </a:r>
            <a:r>
              <a:rPr lang="en-US" sz="2000" dirty="0" smtClean="0"/>
              <a:t> </a:t>
            </a:r>
            <a:r>
              <a:rPr lang="en-US" sz="2000" dirty="0" err="1" smtClean="0"/>
              <a:t>usaha</a:t>
            </a:r>
            <a:r>
              <a:rPr lang="en-US" sz="2000" dirty="0" smtClean="0"/>
              <a:t> yang </a:t>
            </a:r>
            <a:r>
              <a:rPr lang="en-US" sz="2000" dirty="0" err="1" smtClean="0"/>
              <a:t>didirikan</a:t>
            </a:r>
            <a:r>
              <a:rPr lang="en-US" sz="2000" dirty="0" smtClean="0"/>
              <a:t> </a:t>
            </a:r>
            <a:r>
              <a:rPr lang="en-US" sz="2000" dirty="0" err="1" smtClean="0"/>
              <a:t>dan</a:t>
            </a:r>
            <a:r>
              <a:rPr lang="en-US" sz="2000" dirty="0" smtClean="0"/>
              <a:t> </a:t>
            </a:r>
            <a:r>
              <a:rPr lang="en-US" sz="2000" dirty="0" err="1" smtClean="0"/>
              <a:t>bertempat</a:t>
            </a:r>
            <a:r>
              <a:rPr lang="en-US" sz="2000" dirty="0" smtClean="0"/>
              <a:t> </a:t>
            </a:r>
            <a:r>
              <a:rPr lang="en-US" sz="2000" dirty="0" err="1" smtClean="0"/>
              <a:t>kedudukan</a:t>
            </a:r>
            <a:r>
              <a:rPr lang="en-US" sz="2000" dirty="0" smtClean="0"/>
              <a:t> </a:t>
            </a:r>
            <a:r>
              <a:rPr lang="en-US" sz="2000" dirty="0" err="1" smtClean="0"/>
              <a:t>di</a:t>
            </a:r>
            <a:r>
              <a:rPr lang="en-US" sz="2000" dirty="0" smtClean="0"/>
              <a:t> Indonesia </a:t>
            </a:r>
            <a:r>
              <a:rPr lang="en-US" sz="2000" dirty="0" err="1" smtClean="0"/>
              <a:t>dengan</a:t>
            </a:r>
            <a:r>
              <a:rPr lang="en-US" sz="2000" dirty="0" smtClean="0"/>
              <a:t> </a:t>
            </a:r>
            <a:r>
              <a:rPr lang="en-US" sz="2000" dirty="0" err="1" smtClean="0"/>
              <a:t>syarat</a:t>
            </a:r>
            <a:r>
              <a:rPr lang="en-US" sz="2000" dirty="0" smtClean="0"/>
              <a:t>:</a:t>
            </a:r>
            <a:endParaRPr lang="es-ES" sz="2000" dirty="0" smtClean="0"/>
          </a:p>
          <a:p>
            <a:pPr marL="1439863" lvl="2" indent="-511175">
              <a:lnSpc>
                <a:spcPct val="80000"/>
              </a:lnSpc>
              <a:buFont typeface="Wingdings" pitchFamily="2" charset="2"/>
              <a:buAutoNum type="alphaLcPeriod"/>
            </a:pPr>
            <a:r>
              <a:rPr lang="es-ES" sz="2000" dirty="0" smtClean="0">
                <a:solidFill>
                  <a:schemeClr val="hlink"/>
                </a:solidFill>
              </a:rPr>
              <a:t>dividen </a:t>
            </a:r>
            <a:r>
              <a:rPr lang="es-ES" sz="2000" dirty="0" err="1" smtClean="0">
                <a:solidFill>
                  <a:schemeClr val="hlink"/>
                </a:solidFill>
              </a:rPr>
              <a:t>berasal</a:t>
            </a:r>
            <a:r>
              <a:rPr lang="es-ES" sz="2000" dirty="0" smtClean="0">
                <a:solidFill>
                  <a:schemeClr val="hlink"/>
                </a:solidFill>
              </a:rPr>
              <a:t> </a:t>
            </a:r>
            <a:r>
              <a:rPr lang="es-ES" sz="2000" dirty="0" err="1" smtClean="0">
                <a:solidFill>
                  <a:schemeClr val="hlink"/>
                </a:solidFill>
              </a:rPr>
              <a:t>dari</a:t>
            </a:r>
            <a:r>
              <a:rPr lang="es-ES" sz="2000" dirty="0" smtClean="0">
                <a:solidFill>
                  <a:schemeClr val="hlink"/>
                </a:solidFill>
              </a:rPr>
              <a:t> </a:t>
            </a:r>
            <a:r>
              <a:rPr lang="es-ES" sz="2000" dirty="0" err="1" smtClean="0">
                <a:solidFill>
                  <a:schemeClr val="hlink"/>
                </a:solidFill>
              </a:rPr>
              <a:t>cadangan</a:t>
            </a:r>
            <a:r>
              <a:rPr lang="es-ES" sz="2000" dirty="0" smtClean="0">
                <a:solidFill>
                  <a:schemeClr val="hlink"/>
                </a:solidFill>
              </a:rPr>
              <a:t> </a:t>
            </a:r>
            <a:r>
              <a:rPr lang="es-ES" sz="2000" dirty="0" err="1" smtClean="0">
                <a:solidFill>
                  <a:schemeClr val="hlink"/>
                </a:solidFill>
              </a:rPr>
              <a:t>laba</a:t>
            </a:r>
            <a:r>
              <a:rPr lang="es-ES" sz="2000" dirty="0" smtClean="0">
                <a:solidFill>
                  <a:schemeClr val="hlink"/>
                </a:solidFill>
              </a:rPr>
              <a:t> yang </a:t>
            </a:r>
            <a:r>
              <a:rPr lang="es-ES" sz="2000" dirty="0" err="1" smtClean="0">
                <a:solidFill>
                  <a:schemeClr val="hlink"/>
                </a:solidFill>
              </a:rPr>
              <a:t>ditahan</a:t>
            </a:r>
            <a:r>
              <a:rPr lang="es-ES" sz="2000" dirty="0" smtClean="0">
                <a:solidFill>
                  <a:schemeClr val="hlink"/>
                </a:solidFill>
              </a:rPr>
              <a:t>; dan </a:t>
            </a:r>
          </a:p>
          <a:p>
            <a:pPr marL="1439863" lvl="2" indent="-511175">
              <a:lnSpc>
                <a:spcPct val="80000"/>
              </a:lnSpc>
              <a:buFont typeface="Wingdings" pitchFamily="2" charset="2"/>
              <a:buAutoNum type="alphaLcPeriod"/>
            </a:pPr>
            <a:r>
              <a:rPr lang="es-ES" sz="2000" dirty="0" err="1" smtClean="0">
                <a:solidFill>
                  <a:schemeClr val="hlink"/>
                </a:solidFill>
              </a:rPr>
              <a:t>bagi</a:t>
            </a:r>
            <a:r>
              <a:rPr lang="es-ES" sz="2000" dirty="0" smtClean="0">
                <a:solidFill>
                  <a:schemeClr val="hlink"/>
                </a:solidFill>
              </a:rPr>
              <a:t> </a:t>
            </a:r>
            <a:r>
              <a:rPr lang="es-ES" sz="2000" dirty="0" err="1" smtClean="0">
                <a:solidFill>
                  <a:schemeClr val="hlink"/>
                </a:solidFill>
              </a:rPr>
              <a:t>perseroan</a:t>
            </a:r>
            <a:r>
              <a:rPr lang="es-ES" sz="2000" dirty="0" smtClean="0">
                <a:solidFill>
                  <a:schemeClr val="hlink"/>
                </a:solidFill>
              </a:rPr>
              <a:t> </a:t>
            </a:r>
            <a:r>
              <a:rPr lang="es-ES" sz="2000" dirty="0" err="1" smtClean="0">
                <a:solidFill>
                  <a:schemeClr val="hlink"/>
                </a:solidFill>
              </a:rPr>
              <a:t>terbatas</a:t>
            </a:r>
            <a:r>
              <a:rPr lang="es-ES" sz="2000" dirty="0" smtClean="0">
                <a:solidFill>
                  <a:schemeClr val="hlink"/>
                </a:solidFill>
              </a:rPr>
              <a:t>, </a:t>
            </a:r>
            <a:r>
              <a:rPr lang="es-ES" sz="2000" dirty="0" err="1" smtClean="0">
                <a:solidFill>
                  <a:schemeClr val="hlink"/>
                </a:solidFill>
              </a:rPr>
              <a:t>badan</a:t>
            </a:r>
            <a:r>
              <a:rPr lang="es-ES" sz="2000" dirty="0" smtClean="0">
                <a:solidFill>
                  <a:schemeClr val="hlink"/>
                </a:solidFill>
              </a:rPr>
              <a:t> </a:t>
            </a:r>
            <a:r>
              <a:rPr lang="es-ES" sz="2000" dirty="0" err="1" smtClean="0">
                <a:solidFill>
                  <a:schemeClr val="hlink"/>
                </a:solidFill>
              </a:rPr>
              <a:t>usaha</a:t>
            </a:r>
            <a:r>
              <a:rPr lang="es-ES" sz="2000" dirty="0" smtClean="0">
                <a:solidFill>
                  <a:schemeClr val="hlink"/>
                </a:solidFill>
              </a:rPr>
              <a:t> </a:t>
            </a:r>
            <a:r>
              <a:rPr lang="es-ES" sz="2000" dirty="0" err="1" smtClean="0">
                <a:solidFill>
                  <a:schemeClr val="hlink"/>
                </a:solidFill>
              </a:rPr>
              <a:t>milik</a:t>
            </a:r>
            <a:r>
              <a:rPr lang="es-ES" sz="2000" dirty="0" smtClean="0">
                <a:solidFill>
                  <a:schemeClr val="hlink"/>
                </a:solidFill>
              </a:rPr>
              <a:t> negara dan </a:t>
            </a:r>
            <a:r>
              <a:rPr lang="es-ES" sz="2000" dirty="0" err="1" smtClean="0">
                <a:solidFill>
                  <a:schemeClr val="hlink"/>
                </a:solidFill>
              </a:rPr>
              <a:t>badan</a:t>
            </a:r>
            <a:r>
              <a:rPr lang="es-ES" sz="2000" dirty="0" smtClean="0">
                <a:solidFill>
                  <a:schemeClr val="hlink"/>
                </a:solidFill>
              </a:rPr>
              <a:t> </a:t>
            </a:r>
            <a:r>
              <a:rPr lang="es-ES" sz="2000" dirty="0" err="1" smtClean="0">
                <a:solidFill>
                  <a:schemeClr val="hlink"/>
                </a:solidFill>
              </a:rPr>
              <a:t>usaha</a:t>
            </a:r>
            <a:r>
              <a:rPr lang="es-ES" sz="2000" dirty="0" smtClean="0">
                <a:solidFill>
                  <a:schemeClr val="hlink"/>
                </a:solidFill>
              </a:rPr>
              <a:t> </a:t>
            </a:r>
            <a:r>
              <a:rPr lang="es-ES" sz="2000" dirty="0" err="1" smtClean="0">
                <a:solidFill>
                  <a:schemeClr val="hlink"/>
                </a:solidFill>
              </a:rPr>
              <a:t>milik</a:t>
            </a:r>
            <a:r>
              <a:rPr lang="es-ES" sz="2000" dirty="0" smtClean="0">
                <a:solidFill>
                  <a:schemeClr val="hlink"/>
                </a:solidFill>
              </a:rPr>
              <a:t> </a:t>
            </a:r>
            <a:r>
              <a:rPr lang="es-ES" sz="2000" dirty="0" err="1" smtClean="0">
                <a:solidFill>
                  <a:schemeClr val="hlink"/>
                </a:solidFill>
              </a:rPr>
              <a:t>daerah</a:t>
            </a:r>
            <a:r>
              <a:rPr lang="es-ES" sz="2000" dirty="0" smtClean="0">
                <a:solidFill>
                  <a:schemeClr val="hlink"/>
                </a:solidFill>
              </a:rPr>
              <a:t> yang </a:t>
            </a:r>
            <a:r>
              <a:rPr lang="es-ES" sz="2000" dirty="0" err="1" smtClean="0">
                <a:solidFill>
                  <a:schemeClr val="hlink"/>
                </a:solidFill>
              </a:rPr>
              <a:t>menerima</a:t>
            </a:r>
            <a:r>
              <a:rPr lang="es-ES" sz="2000" dirty="0" smtClean="0">
                <a:solidFill>
                  <a:schemeClr val="hlink"/>
                </a:solidFill>
              </a:rPr>
              <a:t> dividen, </a:t>
            </a:r>
            <a:r>
              <a:rPr lang="es-ES" sz="2000" dirty="0" err="1" smtClean="0">
                <a:solidFill>
                  <a:schemeClr val="hlink"/>
                </a:solidFill>
              </a:rPr>
              <a:t>kepemilikan</a:t>
            </a:r>
            <a:r>
              <a:rPr lang="es-ES" sz="2000" dirty="0" smtClean="0">
                <a:solidFill>
                  <a:schemeClr val="hlink"/>
                </a:solidFill>
              </a:rPr>
              <a:t> </a:t>
            </a:r>
            <a:r>
              <a:rPr lang="es-ES" sz="2000" dirty="0" err="1" smtClean="0">
                <a:solidFill>
                  <a:schemeClr val="hlink"/>
                </a:solidFill>
              </a:rPr>
              <a:t>saham</a:t>
            </a:r>
            <a:r>
              <a:rPr lang="es-ES" sz="2000" dirty="0" smtClean="0">
                <a:solidFill>
                  <a:schemeClr val="hlink"/>
                </a:solidFill>
              </a:rPr>
              <a:t> pada </a:t>
            </a:r>
            <a:r>
              <a:rPr lang="es-ES" sz="2000" dirty="0" err="1" smtClean="0">
                <a:solidFill>
                  <a:schemeClr val="hlink"/>
                </a:solidFill>
              </a:rPr>
              <a:t>badan</a:t>
            </a:r>
            <a:r>
              <a:rPr lang="es-ES" sz="2000" dirty="0" smtClean="0">
                <a:solidFill>
                  <a:schemeClr val="hlink"/>
                </a:solidFill>
              </a:rPr>
              <a:t> yang </a:t>
            </a:r>
            <a:r>
              <a:rPr lang="es-ES" sz="2000" dirty="0" err="1" smtClean="0">
                <a:solidFill>
                  <a:schemeClr val="hlink"/>
                </a:solidFill>
              </a:rPr>
              <a:t>memberikan</a:t>
            </a:r>
            <a:r>
              <a:rPr lang="es-ES" sz="2000" dirty="0" smtClean="0">
                <a:solidFill>
                  <a:schemeClr val="hlink"/>
                </a:solidFill>
              </a:rPr>
              <a:t> dividen </a:t>
            </a:r>
            <a:r>
              <a:rPr lang="es-ES" sz="2000" dirty="0" err="1" smtClean="0">
                <a:solidFill>
                  <a:schemeClr val="hlink"/>
                </a:solidFill>
              </a:rPr>
              <a:t>paling</a:t>
            </a:r>
            <a:r>
              <a:rPr lang="es-ES" sz="2000" dirty="0" smtClean="0">
                <a:solidFill>
                  <a:schemeClr val="hlink"/>
                </a:solidFill>
              </a:rPr>
              <a:t> </a:t>
            </a:r>
            <a:r>
              <a:rPr lang="es-ES" sz="2000" dirty="0" err="1" smtClean="0">
                <a:solidFill>
                  <a:schemeClr val="hlink"/>
                </a:solidFill>
              </a:rPr>
              <a:t>rendah</a:t>
            </a:r>
            <a:r>
              <a:rPr lang="es-ES" sz="2000" dirty="0" smtClean="0">
                <a:solidFill>
                  <a:schemeClr val="hlink"/>
                </a:solidFill>
              </a:rPr>
              <a:t> 25% (</a:t>
            </a:r>
            <a:r>
              <a:rPr lang="es-ES" sz="2000" dirty="0" err="1" smtClean="0">
                <a:solidFill>
                  <a:schemeClr val="hlink"/>
                </a:solidFill>
              </a:rPr>
              <a:t>dua</a:t>
            </a:r>
            <a:r>
              <a:rPr lang="es-ES" sz="2000" dirty="0" smtClean="0">
                <a:solidFill>
                  <a:schemeClr val="hlink"/>
                </a:solidFill>
              </a:rPr>
              <a:t> </a:t>
            </a:r>
            <a:r>
              <a:rPr lang="es-ES" sz="2000" dirty="0" err="1" smtClean="0">
                <a:solidFill>
                  <a:schemeClr val="hlink"/>
                </a:solidFill>
              </a:rPr>
              <a:t>puluh</a:t>
            </a:r>
            <a:r>
              <a:rPr lang="es-ES" sz="2000" dirty="0" smtClean="0">
                <a:solidFill>
                  <a:schemeClr val="hlink"/>
                </a:solidFill>
              </a:rPr>
              <a:t> lima </a:t>
            </a:r>
            <a:r>
              <a:rPr lang="es-ES" sz="2000" dirty="0" err="1" smtClean="0">
                <a:solidFill>
                  <a:schemeClr val="hlink"/>
                </a:solidFill>
              </a:rPr>
              <a:t>persen</a:t>
            </a:r>
            <a:r>
              <a:rPr lang="es-ES" sz="2000" dirty="0" smtClean="0">
                <a:solidFill>
                  <a:schemeClr val="hlink"/>
                </a:solidFill>
              </a:rPr>
              <a:t>) </a:t>
            </a:r>
            <a:r>
              <a:rPr lang="es-ES" sz="2000" dirty="0" err="1" smtClean="0">
                <a:solidFill>
                  <a:schemeClr val="hlink"/>
                </a:solidFill>
              </a:rPr>
              <a:t>dari</a:t>
            </a:r>
            <a:r>
              <a:rPr lang="es-ES" sz="2000" dirty="0" smtClean="0">
                <a:solidFill>
                  <a:schemeClr val="hlink"/>
                </a:solidFill>
              </a:rPr>
              <a:t> </a:t>
            </a:r>
            <a:r>
              <a:rPr lang="es-ES" sz="2000" dirty="0" err="1" smtClean="0">
                <a:solidFill>
                  <a:schemeClr val="hlink"/>
                </a:solidFill>
              </a:rPr>
              <a:t>jumlah</a:t>
            </a:r>
            <a:r>
              <a:rPr lang="es-ES" sz="2000" dirty="0" smtClean="0">
                <a:solidFill>
                  <a:schemeClr val="hlink"/>
                </a:solidFill>
              </a:rPr>
              <a:t> modal yang </a:t>
            </a:r>
            <a:r>
              <a:rPr lang="es-ES" sz="2000" dirty="0" err="1" smtClean="0">
                <a:solidFill>
                  <a:schemeClr val="hlink"/>
                </a:solidFill>
              </a:rPr>
              <a:t>disetor</a:t>
            </a:r>
            <a:r>
              <a:rPr lang="es-ES" sz="2000" dirty="0" smtClean="0">
                <a:solidFill>
                  <a:schemeClr val="hlink"/>
                </a:solidFill>
              </a:rPr>
              <a:t>;</a:t>
            </a:r>
            <a:endParaRPr lang="en-US" sz="2400" dirty="0" smtClean="0"/>
          </a:p>
        </p:txBody>
      </p:sp>
      <p:sp>
        <p:nvSpPr>
          <p:cNvPr id="7" name="Rounded Rectangle 6"/>
          <p:cNvSpPr/>
          <p:nvPr/>
        </p:nvSpPr>
        <p:spPr>
          <a:xfrm>
            <a:off x="395536" y="836712"/>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BUKAN OBJEK  </a:t>
            </a:r>
            <a:r>
              <a:rPr lang="en-US" sz="2000" b="1" dirty="0" smtClean="0">
                <a:solidFill>
                  <a:schemeClr val="tx1"/>
                </a:solidFill>
              </a:rPr>
              <a:t>PENGHASILAN</a:t>
            </a:r>
            <a:r>
              <a:rPr lang="id-ID" sz="2000" b="1" dirty="0" smtClean="0">
                <a:solidFill>
                  <a:schemeClr val="tx1"/>
                </a:solidFill>
              </a:rPr>
              <a:t> (2) </a:t>
            </a:r>
            <a:r>
              <a:rPr lang="en-US" sz="2000" b="1" dirty="0" smtClean="0">
                <a:solidFill>
                  <a:schemeClr val="tx1"/>
                </a:solidFill>
              </a:rPr>
              <a:t/>
            </a:r>
            <a:br>
              <a:rPr lang="en-US" sz="2000" b="1" dirty="0" smtClean="0">
                <a:solidFill>
                  <a:schemeClr val="tx1"/>
                </a:solidFill>
              </a:rPr>
            </a:br>
            <a:r>
              <a:rPr lang="en-US" sz="2000" b="1" dirty="0" err="1" smtClean="0">
                <a:solidFill>
                  <a:schemeClr val="tx1"/>
                </a:solidFill>
              </a:rPr>
              <a:t>Pasal</a:t>
            </a:r>
            <a:r>
              <a:rPr lang="en-US" sz="2000" b="1" dirty="0" smtClean="0">
                <a:solidFill>
                  <a:schemeClr val="tx1"/>
                </a:solidFill>
              </a:rPr>
              <a:t> 4 </a:t>
            </a:r>
            <a:r>
              <a:rPr lang="en-US" sz="2000" b="1" dirty="0" err="1" smtClean="0">
                <a:solidFill>
                  <a:schemeClr val="tx1"/>
                </a:solidFill>
              </a:rPr>
              <a:t>Ayat</a:t>
            </a:r>
            <a:r>
              <a:rPr lang="en-US" sz="2000" b="1" dirty="0" smtClean="0">
                <a:solidFill>
                  <a:schemeClr val="tx1"/>
                </a:solidFill>
              </a:rPr>
              <a:t> </a:t>
            </a:r>
            <a:r>
              <a:rPr lang="id-ID" sz="2000" b="1" dirty="0" smtClean="0">
                <a:solidFill>
                  <a:schemeClr val="tx1"/>
                </a:solidFill>
              </a:rPr>
              <a:t>3</a:t>
            </a:r>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916832"/>
            <a:ext cx="8352928" cy="3545586"/>
          </a:xfrm>
          <a:prstGeom prst="rect">
            <a:avLst/>
          </a:prstGeom>
          <a:solidFill>
            <a:schemeClr val="accent4">
              <a:lumMod val="40000"/>
              <a:lumOff val="60000"/>
            </a:schemeClr>
          </a:solidFill>
          <a:ln w="76200">
            <a:solidFill>
              <a:schemeClr val="tx1"/>
            </a:solidFill>
          </a:ln>
        </p:spPr>
        <p:txBody>
          <a:bodyPr wrap="square" rtlCol="0">
            <a:spAutoFit/>
          </a:bodyPr>
          <a:lstStyle/>
          <a:p>
            <a:pPr marL="609600" indent="-609600">
              <a:lnSpc>
                <a:spcPct val="80000"/>
              </a:lnSpc>
              <a:buFont typeface="Wingdings" pitchFamily="2" charset="2"/>
              <a:buAutoNum type="arabicPeriod" startAt="12"/>
            </a:pPr>
            <a:r>
              <a:rPr lang="it-IT" sz="2000" dirty="0" smtClean="0"/>
              <a:t>beasiswa yang memenuhi persyaratan tertentu yang ketentuannya diatur lebih lanjut dengan atau berdasarkan Peraturan Menteri Keuangan;</a:t>
            </a:r>
          </a:p>
          <a:p>
            <a:pPr marL="609600" indent="-609600">
              <a:lnSpc>
                <a:spcPct val="80000"/>
              </a:lnSpc>
              <a:buFont typeface="Wingdings" pitchFamily="2" charset="2"/>
              <a:buAutoNum type="arabicPeriod" startAt="12"/>
            </a:pPr>
            <a:r>
              <a:rPr lang="it-IT" sz="2000" dirty="0" smtClean="0"/>
              <a:t>sisa lebih yang diterima atau diperoleh badan atau lembaga nirlaba yang bergerak dalam bidang pendidikan dan/atau bidang penelitian dan pengembangan, yang telah terdaftar pada instansi yang membidanginya, yang ditanamkan kembali dalam bentuk sarana dan prasarana kegiatan pendidikan dan/atau penelitian dan pengembangan, dalam jangka waktu paling lama 4 (empat) tahun sejak diperolehnya sisa lebih tersebut, yang ketentuannya diatur lebih lanjut dengan atau berdasarkan Peraturan Menteri Keuangan; dan</a:t>
            </a:r>
            <a:endParaRPr lang="id-ID" sz="2000" dirty="0" smtClean="0"/>
          </a:p>
          <a:p>
            <a:pPr marL="609600" indent="-609600">
              <a:lnSpc>
                <a:spcPct val="80000"/>
              </a:lnSpc>
              <a:buFont typeface="Wingdings" pitchFamily="2" charset="2"/>
              <a:buAutoNum type="arabicPeriod" startAt="12"/>
            </a:pPr>
            <a:r>
              <a:rPr lang="it-IT" sz="2000" dirty="0" smtClean="0"/>
              <a:t>bantuan atau santunan yang dibayarkan oleh Badan Penyelenggara Jaminan Sosial kepada Wajib Pajak tertentu, yang ketentuannya diatur lebih lanjut dengan atau berdasarkan Peraturan Menteri Keuangan.</a:t>
            </a:r>
            <a:endParaRPr lang="en-US" sz="2000" dirty="0" smtClean="0"/>
          </a:p>
          <a:p>
            <a:pPr marL="609600" indent="-609600">
              <a:lnSpc>
                <a:spcPct val="80000"/>
              </a:lnSpc>
            </a:pPr>
            <a:endParaRPr lang="it-IT" sz="2000" dirty="0" smtClean="0"/>
          </a:p>
        </p:txBody>
      </p:sp>
      <p:sp>
        <p:nvSpPr>
          <p:cNvPr id="7" name="Rounded Rectangle 6"/>
          <p:cNvSpPr/>
          <p:nvPr/>
        </p:nvSpPr>
        <p:spPr>
          <a:xfrm>
            <a:off x="395536" y="1052736"/>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solidFill>
                  <a:schemeClr val="tx1"/>
                </a:solidFill>
              </a:rPr>
              <a:t>BUKAN OBJEK  </a:t>
            </a:r>
            <a:r>
              <a:rPr lang="en-US" sz="2000" b="1" dirty="0" smtClean="0">
                <a:solidFill>
                  <a:schemeClr val="tx1"/>
                </a:solidFill>
              </a:rPr>
              <a:t>PENGHASILAN</a:t>
            </a:r>
            <a:r>
              <a:rPr lang="id-ID" sz="2000" b="1" dirty="0" smtClean="0">
                <a:solidFill>
                  <a:schemeClr val="tx1"/>
                </a:solidFill>
              </a:rPr>
              <a:t> (3) </a:t>
            </a:r>
            <a:r>
              <a:rPr lang="en-US" sz="2000" b="1" dirty="0" smtClean="0">
                <a:solidFill>
                  <a:schemeClr val="tx1"/>
                </a:solidFill>
              </a:rPr>
              <a:t/>
            </a:r>
            <a:br>
              <a:rPr lang="en-US" sz="2000" b="1" dirty="0" smtClean="0">
                <a:solidFill>
                  <a:schemeClr val="tx1"/>
                </a:solidFill>
              </a:rPr>
            </a:br>
            <a:r>
              <a:rPr lang="en-US" sz="2000" b="1" dirty="0" err="1" smtClean="0">
                <a:solidFill>
                  <a:schemeClr val="tx1"/>
                </a:solidFill>
              </a:rPr>
              <a:t>Pasal</a:t>
            </a:r>
            <a:r>
              <a:rPr lang="en-US" sz="2000" b="1" dirty="0" smtClean="0">
                <a:solidFill>
                  <a:schemeClr val="tx1"/>
                </a:solidFill>
              </a:rPr>
              <a:t> 4 </a:t>
            </a:r>
            <a:r>
              <a:rPr lang="en-US" sz="2000" b="1" dirty="0" err="1" smtClean="0">
                <a:solidFill>
                  <a:schemeClr val="tx1"/>
                </a:solidFill>
              </a:rPr>
              <a:t>Ayat</a:t>
            </a:r>
            <a:r>
              <a:rPr lang="en-US" sz="2000" b="1" dirty="0" smtClean="0">
                <a:solidFill>
                  <a:schemeClr val="tx1"/>
                </a:solidFill>
              </a:rPr>
              <a:t> </a:t>
            </a:r>
            <a:r>
              <a:rPr lang="id-ID" sz="2000" b="1" dirty="0" smtClean="0">
                <a:solidFill>
                  <a:schemeClr val="tx1"/>
                </a:solidFill>
              </a:rPr>
              <a:t>3</a:t>
            </a:r>
            <a:endParaRPr lang="id-ID" sz="2000" b="1" dirty="0">
              <a:solidFill>
                <a:schemeClr val="tx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683568" y="2348880"/>
            <a:ext cx="7815263" cy="3733800"/>
          </a:xfrm>
        </p:spPr>
        <p:style>
          <a:lnRef idx="2">
            <a:schemeClr val="accent2"/>
          </a:lnRef>
          <a:fillRef idx="1">
            <a:schemeClr val="lt1"/>
          </a:fillRef>
          <a:effectRef idx="0">
            <a:schemeClr val="accent2"/>
          </a:effectRef>
          <a:fontRef idx="minor">
            <a:schemeClr val="dk1"/>
          </a:fontRef>
        </p:style>
        <p:txBody>
          <a:bodyPr/>
          <a:lstStyle/>
          <a:p>
            <a:pPr algn="just">
              <a:lnSpc>
                <a:spcPct val="80000"/>
              </a:lnSpc>
              <a:buClr>
                <a:schemeClr val="tx1"/>
              </a:buClr>
              <a:buFont typeface="Wingdings" pitchFamily="2" charset="2"/>
              <a:buChar char="þ"/>
            </a:pPr>
            <a:r>
              <a:rPr lang="en-US" sz="2200" dirty="0" err="1" smtClean="0">
                <a:latin typeface="Franklin Gothic Medium" pitchFamily="34" charset="0"/>
              </a:rPr>
              <a:t>Besaran</a:t>
            </a:r>
            <a:r>
              <a:rPr lang="en-US" sz="2200" dirty="0" smtClean="0">
                <a:latin typeface="Franklin Gothic Medium" pitchFamily="34" charset="0"/>
              </a:rPr>
              <a:t> </a:t>
            </a:r>
            <a:r>
              <a:rPr lang="en-US" sz="2200" dirty="0" err="1" smtClean="0">
                <a:latin typeface="Franklin Gothic Medium" pitchFamily="34" charset="0"/>
              </a:rPr>
              <a:t>atau</a:t>
            </a:r>
            <a:r>
              <a:rPr lang="en-US" sz="2200" dirty="0" smtClean="0">
                <a:latin typeface="Franklin Gothic Medium" pitchFamily="34" charset="0"/>
              </a:rPr>
              <a:t> nominal</a:t>
            </a: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solidFill>
                  <a:srgbClr val="CC0000"/>
                </a:solidFill>
                <a:latin typeface="Franklin Gothic Medium" pitchFamily="34" charset="0"/>
              </a:rPr>
              <a:t>Rp</a:t>
            </a:r>
            <a:r>
              <a:rPr lang="en-US" sz="2200" dirty="0" smtClean="0">
                <a:solidFill>
                  <a:srgbClr val="CC0000"/>
                </a:solidFill>
                <a:latin typeface="Franklin Gothic Medium" pitchFamily="34" charset="0"/>
              </a:rPr>
              <a:t>   </a:t>
            </a:r>
            <a:r>
              <a:rPr lang="id-ID" sz="2200" dirty="0" smtClean="0">
                <a:solidFill>
                  <a:srgbClr val="CC0000"/>
                </a:solidFill>
                <a:latin typeface="Franklin Gothic Medium" pitchFamily="34" charset="0"/>
              </a:rPr>
              <a:t>54.000</a:t>
            </a:r>
            <a:r>
              <a:rPr lang="en-US" sz="2200" dirty="0" smtClean="0">
                <a:solidFill>
                  <a:srgbClr val="CC0000"/>
                </a:solidFill>
                <a:latin typeface="Franklin Gothic Medium" pitchFamily="34" charset="0"/>
              </a:rPr>
              <a:t>.000</a:t>
            </a:r>
            <a:r>
              <a:rPr lang="en-US" sz="2200" dirty="0" smtClean="0">
                <a:latin typeface="Franklin Gothic Medium" pitchFamily="34" charset="0"/>
              </a:rPr>
              <a:t>     </a:t>
            </a:r>
            <a:r>
              <a:rPr lang="id-ID" sz="2200" dirty="0" smtClean="0">
                <a:latin typeface="Franklin Gothic Medium" pitchFamily="34" charset="0"/>
              </a:rPr>
              <a:t>  </a:t>
            </a:r>
            <a:r>
              <a:rPr lang="en-US" sz="2200" dirty="0" smtClean="0">
                <a:latin typeface="Franklin Gothic Medium" pitchFamily="34" charset="0"/>
              </a:rPr>
              <a:t> </a:t>
            </a:r>
            <a:r>
              <a:rPr lang="en-US" sz="2200" dirty="0" err="1" smtClean="0">
                <a:latin typeface="Franklin Gothic Medium" pitchFamily="34" charset="0"/>
              </a:rPr>
              <a:t>bagi</a:t>
            </a:r>
            <a:r>
              <a:rPr lang="en-US" sz="2200" dirty="0" smtClean="0">
                <a:latin typeface="Franklin Gothic Medium" pitchFamily="34" charset="0"/>
              </a:rPr>
              <a:t> </a:t>
            </a:r>
            <a:r>
              <a:rPr lang="en-US" sz="2200" dirty="0" err="1" smtClean="0">
                <a:latin typeface="Franklin Gothic Medium" pitchFamily="34" charset="0"/>
              </a:rPr>
              <a:t>diri</a:t>
            </a:r>
            <a:r>
              <a:rPr lang="en-US" sz="2200" dirty="0" smtClean="0">
                <a:latin typeface="Franklin Gothic Medium" pitchFamily="34" charset="0"/>
              </a:rPr>
              <a:t> WP</a:t>
            </a: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solidFill>
                  <a:srgbClr val="CC0000"/>
                </a:solidFill>
                <a:latin typeface="Franklin Gothic Medium" pitchFamily="34" charset="0"/>
              </a:rPr>
              <a:t>Rp</a:t>
            </a:r>
            <a:r>
              <a:rPr lang="en-US" sz="2200" dirty="0" smtClean="0">
                <a:solidFill>
                  <a:srgbClr val="CC0000"/>
                </a:solidFill>
                <a:latin typeface="Franklin Gothic Medium" pitchFamily="34" charset="0"/>
              </a:rPr>
              <a:t>     </a:t>
            </a:r>
            <a:r>
              <a:rPr lang="id-ID" sz="2200" dirty="0" smtClean="0">
                <a:solidFill>
                  <a:srgbClr val="CC0000"/>
                </a:solidFill>
                <a:latin typeface="Franklin Gothic Medium" pitchFamily="34" charset="0"/>
              </a:rPr>
              <a:t>4</a:t>
            </a:r>
            <a:r>
              <a:rPr lang="en-US" sz="2200" dirty="0" smtClean="0">
                <a:solidFill>
                  <a:srgbClr val="CC0000"/>
                </a:solidFill>
                <a:latin typeface="Franklin Gothic Medium" pitchFamily="34" charset="0"/>
              </a:rPr>
              <a:t>.</a:t>
            </a:r>
            <a:r>
              <a:rPr lang="id-ID" sz="2200" dirty="0" smtClean="0">
                <a:solidFill>
                  <a:srgbClr val="CC0000"/>
                </a:solidFill>
                <a:latin typeface="Franklin Gothic Medium" pitchFamily="34" charset="0"/>
              </a:rPr>
              <a:t>50</a:t>
            </a:r>
            <a:r>
              <a:rPr lang="en-US" sz="2200" dirty="0" smtClean="0">
                <a:solidFill>
                  <a:srgbClr val="CC0000"/>
                </a:solidFill>
                <a:latin typeface="Franklin Gothic Medium" pitchFamily="34" charset="0"/>
              </a:rPr>
              <a:t>0.000</a:t>
            </a:r>
            <a:r>
              <a:rPr lang="en-US" sz="2200" dirty="0" smtClean="0">
                <a:latin typeface="Franklin Gothic Medium" pitchFamily="34" charset="0"/>
              </a:rPr>
              <a:t>      </a:t>
            </a:r>
            <a:r>
              <a:rPr lang="id-ID" sz="2200" dirty="0" smtClean="0">
                <a:latin typeface="Franklin Gothic Medium" pitchFamily="34" charset="0"/>
              </a:rPr>
              <a:t>  </a:t>
            </a:r>
            <a:r>
              <a:rPr lang="en-US" sz="2200" dirty="0" err="1" smtClean="0">
                <a:latin typeface="Franklin Gothic Medium" pitchFamily="34" charset="0"/>
              </a:rPr>
              <a:t>tambahan</a:t>
            </a:r>
            <a:r>
              <a:rPr lang="en-US" sz="2200" dirty="0" smtClean="0">
                <a:latin typeface="Franklin Gothic Medium" pitchFamily="34" charset="0"/>
              </a:rPr>
              <a:t> </a:t>
            </a:r>
            <a:r>
              <a:rPr lang="en-US" sz="2200" dirty="0" err="1" smtClean="0">
                <a:latin typeface="Franklin Gothic Medium" pitchFamily="34" charset="0"/>
              </a:rPr>
              <a:t>bagi</a:t>
            </a:r>
            <a:r>
              <a:rPr lang="en-US" sz="2200" dirty="0" smtClean="0">
                <a:latin typeface="Franklin Gothic Medium" pitchFamily="34" charset="0"/>
              </a:rPr>
              <a:t> WP yang </a:t>
            </a:r>
            <a:r>
              <a:rPr lang="en-US" sz="2200" dirty="0" err="1" smtClean="0">
                <a:latin typeface="Franklin Gothic Medium" pitchFamily="34" charset="0"/>
              </a:rPr>
              <a:t>kawin</a:t>
            </a:r>
            <a:endParaRPr lang="en-US" sz="2200" dirty="0" smtClean="0">
              <a:latin typeface="Franklin Gothic Medium" pitchFamily="34" charset="0"/>
            </a:endParaRP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solidFill>
                  <a:srgbClr val="CC0000"/>
                </a:solidFill>
                <a:latin typeface="Franklin Gothic Medium" pitchFamily="34" charset="0"/>
              </a:rPr>
              <a:t>Rp</a:t>
            </a:r>
            <a:r>
              <a:rPr lang="en-US" sz="2200" dirty="0" smtClean="0">
                <a:solidFill>
                  <a:srgbClr val="CC0000"/>
                </a:solidFill>
                <a:latin typeface="Franklin Gothic Medium" pitchFamily="34" charset="0"/>
              </a:rPr>
              <a:t>   </a:t>
            </a:r>
            <a:r>
              <a:rPr lang="id-ID" sz="2200" dirty="0" smtClean="0">
                <a:solidFill>
                  <a:srgbClr val="CC0000"/>
                </a:solidFill>
                <a:latin typeface="Franklin Gothic Medium" pitchFamily="34" charset="0"/>
              </a:rPr>
              <a:t>54.000.000</a:t>
            </a:r>
            <a:r>
              <a:rPr lang="en-US" sz="2200" dirty="0" smtClean="0">
                <a:latin typeface="Franklin Gothic Medium" pitchFamily="34" charset="0"/>
              </a:rPr>
              <a:t>     </a:t>
            </a:r>
            <a:r>
              <a:rPr lang="id-ID" sz="2200" dirty="0" smtClean="0">
                <a:latin typeface="Franklin Gothic Medium" pitchFamily="34" charset="0"/>
              </a:rPr>
              <a:t>  </a:t>
            </a:r>
            <a:r>
              <a:rPr lang="en-US" sz="2200" dirty="0" smtClean="0">
                <a:latin typeface="Franklin Gothic Medium" pitchFamily="34" charset="0"/>
              </a:rPr>
              <a:t> </a:t>
            </a:r>
            <a:r>
              <a:rPr lang="en-US" sz="2200" dirty="0" err="1" smtClean="0">
                <a:latin typeface="Franklin Gothic Medium" pitchFamily="34" charset="0"/>
              </a:rPr>
              <a:t>tambahan</a:t>
            </a:r>
            <a:r>
              <a:rPr lang="en-US" sz="2200" dirty="0" smtClean="0">
                <a:latin typeface="Franklin Gothic Medium" pitchFamily="34" charset="0"/>
              </a:rPr>
              <a:t> </a:t>
            </a:r>
            <a:r>
              <a:rPr lang="en-US" sz="2200" dirty="0" err="1" smtClean="0">
                <a:latin typeface="Franklin Gothic Medium" pitchFamily="34" charset="0"/>
              </a:rPr>
              <a:t>untuk</a:t>
            </a:r>
            <a:r>
              <a:rPr lang="en-US" sz="2200" dirty="0" smtClean="0">
                <a:latin typeface="Franklin Gothic Medium" pitchFamily="34" charset="0"/>
              </a:rPr>
              <a:t> </a:t>
            </a:r>
            <a:r>
              <a:rPr lang="en-US" sz="2200" dirty="0" err="1" smtClean="0">
                <a:latin typeface="Franklin Gothic Medium" pitchFamily="34" charset="0"/>
              </a:rPr>
              <a:t>seorang</a:t>
            </a:r>
            <a:r>
              <a:rPr lang="en-US" sz="2200" dirty="0" smtClean="0">
                <a:latin typeface="Franklin Gothic Medium" pitchFamily="34" charset="0"/>
              </a:rPr>
              <a:t> </a:t>
            </a:r>
            <a:r>
              <a:rPr lang="en-US" sz="2200" dirty="0" err="1" smtClean="0">
                <a:latin typeface="Franklin Gothic Medium" pitchFamily="34" charset="0"/>
              </a:rPr>
              <a:t>istri</a:t>
            </a:r>
            <a:r>
              <a:rPr lang="en-US" sz="2200" dirty="0" smtClean="0">
                <a:latin typeface="Franklin Gothic Medium" pitchFamily="34" charset="0"/>
              </a:rPr>
              <a:t> yang       </a:t>
            </a: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latin typeface="Franklin Gothic Medium" pitchFamily="34" charset="0"/>
              </a:rPr>
              <a:t>penghasilannya</a:t>
            </a:r>
            <a:r>
              <a:rPr lang="en-US" sz="2200" dirty="0" smtClean="0">
                <a:latin typeface="Franklin Gothic Medium" pitchFamily="34" charset="0"/>
              </a:rPr>
              <a:t> </a:t>
            </a:r>
            <a:r>
              <a:rPr lang="en-US" sz="2200" dirty="0" err="1" smtClean="0">
                <a:latin typeface="Franklin Gothic Medium" pitchFamily="34" charset="0"/>
              </a:rPr>
              <a:t>digabung</a:t>
            </a:r>
            <a:r>
              <a:rPr lang="en-US" sz="2200" dirty="0" smtClean="0">
                <a:latin typeface="Franklin Gothic Medium" pitchFamily="34" charset="0"/>
              </a:rPr>
              <a:t> </a:t>
            </a:r>
            <a:r>
              <a:rPr lang="en-US" sz="2200" dirty="0" err="1" smtClean="0">
                <a:latin typeface="Franklin Gothic Medium" pitchFamily="34" charset="0"/>
              </a:rPr>
              <a:t>dengan</a:t>
            </a:r>
            <a:r>
              <a:rPr lang="en-US" sz="2200" dirty="0" smtClean="0">
                <a:latin typeface="Franklin Gothic Medium" pitchFamily="34" charset="0"/>
              </a:rPr>
              <a:t> </a:t>
            </a: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latin typeface="Franklin Gothic Medium" pitchFamily="34" charset="0"/>
              </a:rPr>
              <a:t>penghasilan</a:t>
            </a:r>
            <a:r>
              <a:rPr lang="en-US" sz="2200" dirty="0" smtClean="0">
                <a:latin typeface="Franklin Gothic Medium" pitchFamily="34" charset="0"/>
              </a:rPr>
              <a:t> </a:t>
            </a:r>
            <a:r>
              <a:rPr lang="en-US" sz="2200" dirty="0" err="1" smtClean="0">
                <a:latin typeface="Franklin Gothic Medium" pitchFamily="34" charset="0"/>
              </a:rPr>
              <a:t>suami</a:t>
            </a:r>
            <a:endParaRPr lang="en-US" sz="2200" dirty="0" smtClean="0">
              <a:latin typeface="Franklin Gothic Medium" pitchFamily="34" charset="0"/>
            </a:endParaRP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solidFill>
                  <a:srgbClr val="CC0000"/>
                </a:solidFill>
                <a:latin typeface="Franklin Gothic Medium" pitchFamily="34" charset="0"/>
              </a:rPr>
              <a:t>Rp</a:t>
            </a:r>
            <a:r>
              <a:rPr lang="en-US" sz="2200" dirty="0" smtClean="0">
                <a:solidFill>
                  <a:srgbClr val="CC0000"/>
                </a:solidFill>
                <a:latin typeface="Franklin Gothic Medium" pitchFamily="34" charset="0"/>
              </a:rPr>
              <a:t>     </a:t>
            </a:r>
            <a:r>
              <a:rPr lang="id-ID" sz="2200" dirty="0" smtClean="0">
                <a:solidFill>
                  <a:srgbClr val="CC0000"/>
                </a:solidFill>
                <a:latin typeface="Franklin Gothic Medium" pitchFamily="34" charset="0"/>
              </a:rPr>
              <a:t>4</a:t>
            </a:r>
            <a:r>
              <a:rPr lang="en-US" sz="2200" dirty="0" smtClean="0">
                <a:solidFill>
                  <a:srgbClr val="CC0000"/>
                </a:solidFill>
                <a:latin typeface="Franklin Gothic Medium" pitchFamily="34" charset="0"/>
              </a:rPr>
              <a:t>.</a:t>
            </a:r>
            <a:r>
              <a:rPr lang="id-ID" sz="2200" dirty="0" smtClean="0">
                <a:solidFill>
                  <a:srgbClr val="CC0000"/>
                </a:solidFill>
                <a:latin typeface="Franklin Gothic Medium" pitchFamily="34" charset="0"/>
              </a:rPr>
              <a:t>500</a:t>
            </a:r>
            <a:r>
              <a:rPr lang="en-US" sz="2200" dirty="0" smtClean="0">
                <a:solidFill>
                  <a:srgbClr val="CC0000"/>
                </a:solidFill>
                <a:latin typeface="Franklin Gothic Medium" pitchFamily="34" charset="0"/>
              </a:rPr>
              <a:t>.000</a:t>
            </a:r>
            <a:r>
              <a:rPr lang="en-US" sz="2200" dirty="0" smtClean="0">
                <a:latin typeface="Franklin Gothic Medium" pitchFamily="34" charset="0"/>
              </a:rPr>
              <a:t>     </a:t>
            </a:r>
            <a:r>
              <a:rPr lang="id-ID" sz="2200" dirty="0" smtClean="0">
                <a:latin typeface="Franklin Gothic Medium" pitchFamily="34" charset="0"/>
              </a:rPr>
              <a:t>  </a:t>
            </a:r>
            <a:r>
              <a:rPr lang="en-US" sz="2200" dirty="0" smtClean="0">
                <a:latin typeface="Franklin Gothic Medium" pitchFamily="34" charset="0"/>
              </a:rPr>
              <a:t> </a:t>
            </a:r>
            <a:r>
              <a:rPr lang="en-US" sz="2200" dirty="0" err="1" smtClean="0">
                <a:latin typeface="Franklin Gothic Medium" pitchFamily="34" charset="0"/>
              </a:rPr>
              <a:t>tambahan</a:t>
            </a:r>
            <a:r>
              <a:rPr lang="en-US" sz="2200" dirty="0" smtClean="0">
                <a:latin typeface="Franklin Gothic Medium" pitchFamily="34" charset="0"/>
              </a:rPr>
              <a:t> </a:t>
            </a:r>
            <a:r>
              <a:rPr lang="en-US" sz="2200" dirty="0" err="1" smtClean="0">
                <a:latin typeface="Franklin Gothic Medium" pitchFamily="34" charset="0"/>
              </a:rPr>
              <a:t>untuk</a:t>
            </a:r>
            <a:r>
              <a:rPr lang="en-US" sz="2200" dirty="0" smtClean="0">
                <a:latin typeface="Franklin Gothic Medium" pitchFamily="34" charset="0"/>
              </a:rPr>
              <a:t> </a:t>
            </a:r>
            <a:r>
              <a:rPr lang="en-US" sz="2200" dirty="0" err="1" smtClean="0">
                <a:latin typeface="Franklin Gothic Medium" pitchFamily="34" charset="0"/>
              </a:rPr>
              <a:t>setiap</a:t>
            </a:r>
            <a:r>
              <a:rPr lang="en-US" sz="2200" dirty="0" smtClean="0">
                <a:latin typeface="Franklin Gothic Medium" pitchFamily="34" charset="0"/>
              </a:rPr>
              <a:t> </a:t>
            </a:r>
            <a:r>
              <a:rPr lang="en-US" sz="2200" dirty="0" err="1" smtClean="0">
                <a:latin typeface="Franklin Gothic Medium" pitchFamily="34" charset="0"/>
              </a:rPr>
              <a:t>anggota</a:t>
            </a:r>
            <a:r>
              <a:rPr lang="en-US" sz="2200" dirty="0" smtClean="0">
                <a:latin typeface="Franklin Gothic Medium" pitchFamily="34" charset="0"/>
              </a:rPr>
              <a:t> </a:t>
            </a: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latin typeface="Franklin Gothic Medium" pitchFamily="34" charset="0"/>
              </a:rPr>
              <a:t>keluarga</a:t>
            </a:r>
            <a:r>
              <a:rPr lang="en-US" sz="2200" dirty="0" smtClean="0">
                <a:latin typeface="Franklin Gothic Medium" pitchFamily="34" charset="0"/>
              </a:rPr>
              <a:t> yang </a:t>
            </a:r>
            <a:r>
              <a:rPr lang="en-US" sz="2200" dirty="0" err="1" smtClean="0">
                <a:latin typeface="Franklin Gothic Medium" pitchFamily="34" charset="0"/>
              </a:rPr>
              <a:t>menjadi</a:t>
            </a:r>
            <a:r>
              <a:rPr lang="en-US" sz="2200" dirty="0" smtClean="0">
                <a:latin typeface="Franklin Gothic Medium" pitchFamily="34" charset="0"/>
              </a:rPr>
              <a:t> </a:t>
            </a:r>
            <a:r>
              <a:rPr lang="en-US" sz="2200" dirty="0" err="1" smtClean="0">
                <a:latin typeface="Franklin Gothic Medium" pitchFamily="34" charset="0"/>
              </a:rPr>
              <a:t>tanggungan</a:t>
            </a:r>
            <a:r>
              <a:rPr lang="en-US" sz="2200" dirty="0" smtClean="0">
                <a:latin typeface="Franklin Gothic Medium" pitchFamily="34" charset="0"/>
              </a:rPr>
              <a:t>, </a:t>
            </a:r>
          </a:p>
          <a:p>
            <a:pPr>
              <a:lnSpc>
                <a:spcPct val="80000"/>
              </a:lnSpc>
              <a:buClr>
                <a:schemeClr val="tx1"/>
              </a:buClr>
              <a:buFont typeface="Wingdings" pitchFamily="2" charset="2"/>
              <a:buNone/>
            </a:pPr>
            <a:r>
              <a:rPr lang="en-US" sz="2200" dirty="0" smtClean="0">
                <a:latin typeface="Franklin Gothic Medium" pitchFamily="34" charset="0"/>
              </a:rPr>
              <a:t>                                         </a:t>
            </a:r>
            <a:r>
              <a:rPr lang="en-US" sz="2200" dirty="0" err="1" smtClean="0">
                <a:latin typeface="Franklin Gothic Medium" pitchFamily="34" charset="0"/>
              </a:rPr>
              <a:t>maksimum</a:t>
            </a:r>
            <a:r>
              <a:rPr lang="en-US" sz="2200" dirty="0" smtClean="0">
                <a:latin typeface="Franklin Gothic Medium" pitchFamily="34" charset="0"/>
              </a:rPr>
              <a:t> 3</a:t>
            </a:r>
          </a:p>
          <a:p>
            <a:pPr algn="just">
              <a:lnSpc>
                <a:spcPct val="80000"/>
              </a:lnSpc>
              <a:buClr>
                <a:schemeClr val="tx1"/>
              </a:buClr>
              <a:buFont typeface="Wingdings" pitchFamily="2" charset="2"/>
              <a:buNone/>
            </a:pPr>
            <a:endParaRPr lang="en-US" sz="2200" dirty="0" smtClean="0">
              <a:latin typeface="Franklin Gothic Medium" pitchFamily="34" charset="0"/>
            </a:endParaRPr>
          </a:p>
          <a:p>
            <a:pPr algn="just">
              <a:lnSpc>
                <a:spcPct val="80000"/>
              </a:lnSpc>
              <a:buClr>
                <a:schemeClr val="tx1"/>
              </a:buClr>
              <a:buFont typeface="Wingdings" pitchFamily="2" charset="2"/>
              <a:buChar char="þ"/>
            </a:pPr>
            <a:r>
              <a:rPr lang="en-US" sz="2200" dirty="0" err="1" smtClean="0">
                <a:latin typeface="Franklin Gothic Medium" pitchFamily="34" charset="0"/>
              </a:rPr>
              <a:t>Mulai</a:t>
            </a:r>
            <a:r>
              <a:rPr lang="en-US" sz="2200" dirty="0" smtClean="0">
                <a:latin typeface="Franklin Gothic Medium" pitchFamily="34" charset="0"/>
              </a:rPr>
              <a:t> </a:t>
            </a:r>
            <a:r>
              <a:rPr lang="en-US" sz="2200" dirty="0" err="1" smtClean="0">
                <a:latin typeface="Franklin Gothic Medium" pitchFamily="34" charset="0"/>
              </a:rPr>
              <a:t>berlaku</a:t>
            </a:r>
            <a:r>
              <a:rPr lang="en-US" sz="2200" dirty="0" smtClean="0">
                <a:latin typeface="Franklin Gothic Medium" pitchFamily="34" charset="0"/>
              </a:rPr>
              <a:t> </a:t>
            </a:r>
            <a:r>
              <a:rPr lang="en-US" sz="2200" dirty="0" err="1" smtClean="0">
                <a:latin typeface="Franklin Gothic Medium" pitchFamily="34" charset="0"/>
              </a:rPr>
              <a:t>sejak</a:t>
            </a:r>
            <a:r>
              <a:rPr lang="en-US" sz="2200" dirty="0" smtClean="0">
                <a:latin typeface="Franklin Gothic Medium" pitchFamily="34" charset="0"/>
              </a:rPr>
              <a:t> </a:t>
            </a:r>
            <a:r>
              <a:rPr lang="en-US" sz="2200" dirty="0" err="1" smtClean="0">
                <a:solidFill>
                  <a:srgbClr val="3333FF"/>
                </a:solidFill>
                <a:latin typeface="Franklin Gothic Medium" pitchFamily="34" charset="0"/>
              </a:rPr>
              <a:t>Tahun</a:t>
            </a:r>
            <a:r>
              <a:rPr lang="en-US" sz="2200" dirty="0" smtClean="0">
                <a:solidFill>
                  <a:srgbClr val="3333FF"/>
                </a:solidFill>
                <a:latin typeface="Franklin Gothic Medium" pitchFamily="34" charset="0"/>
              </a:rPr>
              <a:t> </a:t>
            </a:r>
            <a:r>
              <a:rPr lang="en-US" sz="2200" dirty="0" err="1" smtClean="0">
                <a:solidFill>
                  <a:srgbClr val="3333FF"/>
                </a:solidFill>
                <a:latin typeface="Franklin Gothic Medium" pitchFamily="34" charset="0"/>
              </a:rPr>
              <a:t>Pajak</a:t>
            </a:r>
            <a:r>
              <a:rPr lang="en-US" sz="2200" dirty="0" smtClean="0">
                <a:solidFill>
                  <a:srgbClr val="3333FF"/>
                </a:solidFill>
                <a:latin typeface="Franklin Gothic Medium" pitchFamily="34" charset="0"/>
              </a:rPr>
              <a:t> 20</a:t>
            </a:r>
            <a:r>
              <a:rPr lang="id-ID" sz="2200" dirty="0" smtClean="0">
                <a:solidFill>
                  <a:srgbClr val="3333FF"/>
                </a:solidFill>
                <a:latin typeface="Franklin Gothic Medium" pitchFamily="34" charset="0"/>
              </a:rPr>
              <a:t>16</a:t>
            </a:r>
            <a:endParaRPr lang="en-US" sz="2200" dirty="0" smtClean="0">
              <a:solidFill>
                <a:srgbClr val="3333FF"/>
              </a:solidFill>
              <a:latin typeface="Franklin Gothic Medium" pitchFamily="34" charset="0"/>
            </a:endParaRPr>
          </a:p>
        </p:txBody>
      </p:sp>
      <p:sp>
        <p:nvSpPr>
          <p:cNvPr id="73731" name="Rectangle 3"/>
          <p:cNvSpPr>
            <a:spLocks noChangeArrowheads="1"/>
          </p:cNvSpPr>
          <p:nvPr/>
        </p:nvSpPr>
        <p:spPr bwMode="auto">
          <a:xfrm>
            <a:off x="683568" y="1124744"/>
            <a:ext cx="8229600" cy="990600"/>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lIns="91340" tIns="45670" rIns="91340" bIns="45670" anchor="ctr"/>
          <a:lstStyle/>
          <a:p>
            <a:pPr algn="ctr" eaLnBrk="1" hangingPunct="1"/>
            <a:r>
              <a:rPr lang="en-US" sz="2800" b="1" dirty="0" err="1">
                <a:solidFill>
                  <a:schemeClr val="tx2"/>
                </a:solidFill>
              </a:rPr>
              <a:t>Penghasilan</a:t>
            </a:r>
            <a:r>
              <a:rPr lang="en-US" sz="2800" b="1" dirty="0">
                <a:solidFill>
                  <a:schemeClr val="tx2"/>
                </a:solidFill>
              </a:rPr>
              <a:t> </a:t>
            </a:r>
            <a:r>
              <a:rPr lang="en-US" sz="2800" b="1" dirty="0" err="1">
                <a:solidFill>
                  <a:schemeClr val="tx2"/>
                </a:solidFill>
              </a:rPr>
              <a:t>Tidak</a:t>
            </a:r>
            <a:r>
              <a:rPr lang="en-US" sz="2800" b="1" dirty="0">
                <a:solidFill>
                  <a:schemeClr val="tx2"/>
                </a:solidFill>
              </a:rPr>
              <a:t> </a:t>
            </a:r>
            <a:r>
              <a:rPr lang="en-US" sz="2800" b="1" dirty="0" err="1">
                <a:solidFill>
                  <a:schemeClr val="tx2"/>
                </a:solidFill>
              </a:rPr>
              <a:t>Kena</a:t>
            </a:r>
            <a:r>
              <a:rPr lang="en-US" sz="2800" b="1" dirty="0">
                <a:solidFill>
                  <a:schemeClr val="tx2"/>
                </a:solidFill>
              </a:rPr>
              <a:t> </a:t>
            </a:r>
            <a:r>
              <a:rPr lang="en-US" sz="2800" b="1" dirty="0" err="1">
                <a:solidFill>
                  <a:schemeClr val="tx2"/>
                </a:solidFill>
              </a:rPr>
              <a:t>Pajak</a:t>
            </a:r>
            <a:r>
              <a:rPr lang="en-US" sz="2800" b="1" dirty="0">
                <a:solidFill>
                  <a:schemeClr val="tx2"/>
                </a:solidFill>
              </a:rPr>
              <a:t> (PTKP) </a:t>
            </a:r>
            <a:br>
              <a:rPr lang="en-US" sz="2800" b="1" dirty="0">
                <a:solidFill>
                  <a:schemeClr val="tx2"/>
                </a:solidFill>
              </a:rPr>
            </a:br>
            <a:r>
              <a:rPr lang="en-US" sz="2000" dirty="0" err="1">
                <a:solidFill>
                  <a:schemeClr val="tx2"/>
                </a:solidFill>
              </a:rPr>
              <a:t>Pengurang</a:t>
            </a:r>
            <a:r>
              <a:rPr lang="en-US" sz="2000" dirty="0">
                <a:solidFill>
                  <a:schemeClr val="tx2"/>
                </a:solidFill>
              </a:rPr>
              <a:t> </a:t>
            </a:r>
            <a:r>
              <a:rPr lang="en-US" sz="2000" dirty="0" err="1">
                <a:solidFill>
                  <a:schemeClr val="tx2"/>
                </a:solidFill>
              </a:rPr>
              <a:t>Penghasilan</a:t>
            </a:r>
            <a:r>
              <a:rPr lang="en-US" sz="2000" dirty="0">
                <a:solidFill>
                  <a:schemeClr val="tx2"/>
                </a:solidFill>
              </a:rPr>
              <a:t> </a:t>
            </a:r>
            <a:r>
              <a:rPr lang="en-US" sz="2000" dirty="0" err="1">
                <a:solidFill>
                  <a:schemeClr val="tx2"/>
                </a:solidFill>
              </a:rPr>
              <a:t>Untuk</a:t>
            </a:r>
            <a:r>
              <a:rPr lang="en-US" sz="2000" dirty="0">
                <a:solidFill>
                  <a:schemeClr val="tx2"/>
                </a:solidFill>
              </a:rPr>
              <a:t> WP </a:t>
            </a:r>
            <a:r>
              <a:rPr lang="en-US" sz="2000" dirty="0" err="1">
                <a:solidFill>
                  <a:schemeClr val="tx2"/>
                </a:solidFill>
              </a:rPr>
              <a:t>Orang</a:t>
            </a:r>
            <a:r>
              <a:rPr lang="en-US" sz="2000" dirty="0">
                <a:solidFill>
                  <a:schemeClr val="tx2"/>
                </a:solidFill>
              </a:rPr>
              <a:t> </a:t>
            </a:r>
            <a:r>
              <a:rPr lang="en-US" sz="2000" dirty="0" err="1" smtClean="0">
                <a:solidFill>
                  <a:schemeClr val="tx2"/>
                </a:solidFill>
              </a:rPr>
              <a:t>Pribadi</a:t>
            </a:r>
            <a:endParaRPr lang="id-ID" sz="2000" dirty="0" smtClean="0">
              <a:solidFill>
                <a:schemeClr val="tx2"/>
              </a:solidFill>
            </a:endParaRPr>
          </a:p>
          <a:p>
            <a:pPr algn="ctr"/>
            <a:r>
              <a:rPr lang="id-ID" sz="2000" dirty="0" smtClean="0"/>
              <a:t>PMK No. 101/PMK.010/2016 </a:t>
            </a:r>
            <a:endParaRPr lang="en-US" sz="2000" dirty="0">
              <a:solidFill>
                <a:schemeClr val="tx2"/>
              </a:solidFill>
            </a:endParaRPr>
          </a:p>
        </p:txBody>
      </p:sp>
      <p:sp>
        <p:nvSpPr>
          <p:cNvPr id="4"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smtClean="0">
                <a:ln>
                  <a:noFill/>
                </a:ln>
                <a:solidFill>
                  <a:schemeClr val="dk1"/>
                </a:solidFill>
                <a:effectLst/>
                <a:uLnTx/>
                <a:uFillTx/>
                <a:latin typeface="+mn-lt"/>
                <a:ea typeface="+mn-ea"/>
                <a:cs typeface="+mn-cs"/>
              </a:rPr>
              <a:t>Pertemuan 9 : PAJAK PENGHASILAN</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8"/>
            <a:ext cx="8352928" cy="646331"/>
          </a:xfrm>
          <a:prstGeom prst="rect">
            <a:avLst/>
          </a:prstGeom>
          <a:solidFill>
            <a:schemeClr val="accent3">
              <a:lumMod val="60000"/>
              <a:lumOff val="40000"/>
            </a:schemeClr>
          </a:solidFill>
          <a:ln w="76200">
            <a:solidFill>
              <a:schemeClr val="tx1"/>
            </a:solidFill>
          </a:ln>
        </p:spPr>
        <p:txBody>
          <a:bodyPr wrap="square" rtlCol="0">
            <a:spAutoFit/>
          </a:bodyPr>
          <a:lstStyle/>
          <a:p>
            <a:pPr>
              <a:spcBef>
                <a:spcPct val="50000"/>
              </a:spcBef>
            </a:pPr>
            <a:r>
              <a:rPr lang="en-US" b="1" dirty="0" err="1" smtClean="0"/>
              <a:t>Segala</a:t>
            </a:r>
            <a:r>
              <a:rPr lang="en-US" b="1" dirty="0" smtClean="0"/>
              <a:t> </a:t>
            </a:r>
            <a:r>
              <a:rPr lang="en-US" b="1" dirty="0" err="1" smtClean="0"/>
              <a:t>sesuatu</a:t>
            </a:r>
            <a:r>
              <a:rPr lang="en-US" b="1" dirty="0" smtClean="0"/>
              <a:t> yang </a:t>
            </a:r>
            <a:r>
              <a:rPr lang="en-US" b="1" dirty="0" err="1" smtClean="0"/>
              <a:t>memiliki</a:t>
            </a:r>
            <a:r>
              <a:rPr lang="en-US" b="1" dirty="0" smtClean="0"/>
              <a:t> </a:t>
            </a:r>
            <a:r>
              <a:rPr lang="en-US" b="1" dirty="0" err="1" smtClean="0"/>
              <a:t>potensi</a:t>
            </a:r>
            <a:r>
              <a:rPr lang="en-US" b="1" dirty="0" smtClean="0"/>
              <a:t> </a:t>
            </a:r>
            <a:r>
              <a:rPr lang="en-US" b="1" dirty="0" err="1" smtClean="0"/>
              <a:t>untuk</a:t>
            </a:r>
            <a:r>
              <a:rPr lang="en-US" b="1" dirty="0" smtClean="0"/>
              <a:t> </a:t>
            </a:r>
            <a:r>
              <a:rPr lang="en-US" b="1" dirty="0" err="1" smtClean="0"/>
              <a:t>memperoleh</a:t>
            </a:r>
            <a:r>
              <a:rPr lang="en-US" b="1" dirty="0" smtClean="0"/>
              <a:t> </a:t>
            </a:r>
            <a:r>
              <a:rPr lang="en-US" b="1" dirty="0" err="1" smtClean="0"/>
              <a:t>penghasilan</a:t>
            </a:r>
            <a:r>
              <a:rPr lang="en-US" b="1" dirty="0" smtClean="0"/>
              <a:t> </a:t>
            </a:r>
            <a:r>
              <a:rPr lang="en-US" b="1" dirty="0" err="1" smtClean="0"/>
              <a:t>dan</a:t>
            </a:r>
            <a:r>
              <a:rPr lang="en-US" b="1" dirty="0" smtClean="0"/>
              <a:t> </a:t>
            </a:r>
            <a:r>
              <a:rPr lang="en-US" b="1" dirty="0" err="1" smtClean="0"/>
              <a:t>menjadi</a:t>
            </a:r>
            <a:r>
              <a:rPr lang="en-US" b="1" dirty="0" smtClean="0"/>
              <a:t> </a:t>
            </a:r>
            <a:r>
              <a:rPr lang="en-US" b="1" dirty="0" err="1" smtClean="0"/>
              <a:t>sasaran</a:t>
            </a:r>
            <a:r>
              <a:rPr lang="en-US" b="1" dirty="0" smtClean="0"/>
              <a:t> </a:t>
            </a:r>
            <a:r>
              <a:rPr lang="en-US" b="1" dirty="0" err="1" smtClean="0"/>
              <a:t>untuk</a:t>
            </a:r>
            <a:r>
              <a:rPr lang="en-US" b="1" dirty="0" smtClean="0"/>
              <a:t> </a:t>
            </a:r>
            <a:r>
              <a:rPr lang="en-US" b="1" dirty="0" err="1" smtClean="0"/>
              <a:t>dikenakan</a:t>
            </a:r>
            <a:r>
              <a:rPr lang="en-US" b="1" dirty="0" smtClean="0"/>
              <a:t> </a:t>
            </a:r>
            <a:r>
              <a:rPr lang="en-US" b="1" dirty="0" err="1" smtClean="0"/>
              <a:t>pajak</a:t>
            </a:r>
            <a:r>
              <a:rPr lang="en-US" b="1" dirty="0" smtClean="0"/>
              <a:t> </a:t>
            </a:r>
            <a:r>
              <a:rPr lang="en-US" b="1" dirty="0" err="1" smtClean="0"/>
              <a:t>penghasilan</a:t>
            </a:r>
            <a:endParaRPr lang="en-US" b="1" dirty="0"/>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 PENGHASILAN</a:t>
            </a:r>
            <a:endParaRPr lang="id-ID" b="1" dirty="0">
              <a:solidFill>
                <a:schemeClr val="tx1"/>
              </a:solidFill>
            </a:endParaRPr>
          </a:p>
        </p:txBody>
      </p:sp>
      <p:sp>
        <p:nvSpPr>
          <p:cNvPr id="5" name="Rounded Rectangle 4"/>
          <p:cNvSpPr/>
          <p:nvPr/>
        </p:nvSpPr>
        <p:spPr>
          <a:xfrm>
            <a:off x="251520" y="2852936"/>
            <a:ext cx="2160240"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 PENGHASILAN</a:t>
            </a:r>
            <a:endParaRPr lang="id-ID" b="1" dirty="0">
              <a:solidFill>
                <a:schemeClr val="tx1"/>
              </a:solidFill>
            </a:endParaRPr>
          </a:p>
        </p:txBody>
      </p:sp>
      <p:graphicFrame>
        <p:nvGraphicFramePr>
          <p:cNvPr id="8" name="Diagram 7"/>
          <p:cNvGraphicFramePr/>
          <p:nvPr/>
        </p:nvGraphicFramePr>
        <p:xfrm>
          <a:off x="4427984" y="2564904"/>
          <a:ext cx="4104456" cy="39199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Striped Right Arrow 8"/>
          <p:cNvSpPr/>
          <p:nvPr/>
        </p:nvSpPr>
        <p:spPr>
          <a:xfrm>
            <a:off x="3203848" y="2852936"/>
            <a:ext cx="1008112" cy="936104"/>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graphicFrame>
        <p:nvGraphicFramePr>
          <p:cNvPr id="10" name="Diagram 9"/>
          <p:cNvGraphicFramePr/>
          <p:nvPr/>
        </p:nvGraphicFramePr>
        <p:xfrm>
          <a:off x="251520" y="4077072"/>
          <a:ext cx="3231976" cy="19841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1" name="Down Arrow 10"/>
          <p:cNvSpPr/>
          <p:nvPr/>
        </p:nvSpPr>
        <p:spPr>
          <a:xfrm>
            <a:off x="1043608" y="3501008"/>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body" idx="1"/>
          </p:nvPr>
        </p:nvSpPr>
        <p:spPr>
          <a:xfrm>
            <a:off x="664368" y="1628800"/>
            <a:ext cx="7815263" cy="1728192"/>
          </a:xfrm>
        </p:spPr>
        <p:style>
          <a:lnRef idx="2">
            <a:schemeClr val="accent2"/>
          </a:lnRef>
          <a:fillRef idx="1">
            <a:schemeClr val="lt1"/>
          </a:fillRef>
          <a:effectRef idx="0">
            <a:schemeClr val="accent2"/>
          </a:effectRef>
          <a:fontRef idx="minor">
            <a:schemeClr val="dk1"/>
          </a:fontRef>
        </p:style>
        <p:txBody>
          <a:bodyPr>
            <a:normAutofit/>
          </a:bodyPr>
          <a:lstStyle/>
          <a:p>
            <a:pPr algn="ctr">
              <a:lnSpc>
                <a:spcPct val="80000"/>
              </a:lnSpc>
              <a:buClr>
                <a:schemeClr val="tx1"/>
              </a:buClr>
              <a:buFont typeface="Wingdings" pitchFamily="2" charset="2"/>
              <a:buChar char="þ"/>
            </a:pPr>
            <a:r>
              <a:rPr lang="en-ID" sz="2800" dirty="0" smtClean="0">
                <a:latin typeface="Franklin Gothic Medium" pitchFamily="34" charset="0"/>
              </a:rPr>
              <a:t>LANJUT KE PAJAK PENGHASILAN KE II</a:t>
            </a:r>
          </a:p>
          <a:p>
            <a:pPr marL="0" indent="0" algn="ctr">
              <a:lnSpc>
                <a:spcPct val="80000"/>
              </a:lnSpc>
              <a:buClr>
                <a:schemeClr val="tx1"/>
              </a:buClr>
              <a:buNone/>
            </a:pPr>
            <a:r>
              <a:rPr lang="en-ID" sz="2800" dirty="0" smtClean="0">
                <a:solidFill>
                  <a:srgbClr val="3333FF"/>
                </a:solidFill>
                <a:latin typeface="Franklin Gothic Medium" pitchFamily="34" charset="0"/>
              </a:rPr>
              <a:t>PERTEMUAN 10</a:t>
            </a:r>
            <a:endParaRPr lang="en-US" sz="2800" dirty="0" smtClean="0">
              <a:solidFill>
                <a:srgbClr val="3333FF"/>
              </a:solidFill>
              <a:latin typeface="Franklin Gothic Medium" pitchFamily="34" charset="0"/>
            </a:endParaRPr>
          </a:p>
        </p:txBody>
      </p:sp>
      <p:sp>
        <p:nvSpPr>
          <p:cNvPr id="4" name="Title 1"/>
          <p:cNvSpPr txBox="1">
            <a:spLocks/>
          </p:cNvSpPr>
          <p:nvPr/>
        </p:nvSpPr>
        <p:spPr>
          <a:xfrm>
            <a:off x="0" y="0"/>
            <a:ext cx="9144000" cy="764704"/>
          </a:xfrm>
          <a:prstGeom prst="rect">
            <a:avLst/>
          </a:prstGeom>
          <a:noFill/>
        </p:spPr>
        <p:style>
          <a:lnRef idx="2">
            <a:schemeClr val="accent4"/>
          </a:lnRef>
          <a:fillRef idx="1">
            <a:schemeClr val="lt1"/>
          </a:fillRef>
          <a:effectRef idx="0">
            <a:schemeClr val="accent4"/>
          </a:effectRef>
          <a:fontRef idx="minor">
            <a:schemeClr val="dk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3200" b="0" i="0" u="none" strike="noStrike" kern="1200" cap="none" spc="0" normalizeH="0" baseline="0" noProof="0" smtClean="0">
                <a:ln>
                  <a:noFill/>
                </a:ln>
                <a:solidFill>
                  <a:schemeClr val="dk1"/>
                </a:solidFill>
                <a:effectLst/>
                <a:uLnTx/>
                <a:uFillTx/>
                <a:latin typeface="+mn-lt"/>
                <a:ea typeface="+mn-ea"/>
                <a:cs typeface="+mn-cs"/>
              </a:rPr>
              <a:t>Pertemuan 9 : PAJAK PENGHASILAN</a:t>
            </a:r>
            <a:endParaRPr kumimoji="0" lang="id-ID" sz="3200" b="0" i="0" u="none" strike="noStrike" kern="1200" cap="none" spc="0" normalizeH="0" baseline="0" noProof="0" dirty="0">
              <a:ln>
                <a:noFill/>
              </a:ln>
              <a:solidFill>
                <a:schemeClr val="dk1"/>
              </a:solidFill>
              <a:effectLst/>
              <a:uLnTx/>
              <a:uFillTx/>
              <a:latin typeface="+mn-lt"/>
              <a:ea typeface="+mn-ea"/>
              <a:cs typeface="+mn-cs"/>
            </a:endParaRPr>
          </a:p>
        </p:txBody>
      </p:sp>
    </p:spTree>
    <p:extLst>
      <p:ext uri="{BB962C8B-B14F-4D97-AF65-F5344CB8AC3E}">
        <p14:creationId xmlns:p14="http://schemas.microsoft.com/office/powerpoint/2010/main" val="23533243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5" name="Rectangle 2"/>
          <p:cNvSpPr txBox="1">
            <a:spLocks noChangeArrowheads="1"/>
          </p:cNvSpPr>
          <p:nvPr/>
        </p:nvSpPr>
        <p:spPr>
          <a:xfrm>
            <a:off x="467544" y="908720"/>
            <a:ext cx="8001000" cy="580325"/>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bg1">
                    <a:lumMod val="95000"/>
                  </a:schemeClr>
                </a:solidFill>
                <a:effectLst/>
                <a:uLnTx/>
                <a:uFillTx/>
                <a:latin typeface="+mj-lt"/>
                <a:ea typeface="+mj-ea"/>
                <a:cs typeface="+mj-cs"/>
              </a:rPr>
              <a:t>SUBJEK PAJAK ORANG PRIBADI</a:t>
            </a:r>
          </a:p>
        </p:txBody>
      </p:sp>
      <p:sp>
        <p:nvSpPr>
          <p:cNvPr id="8" name="Rectangle 3"/>
          <p:cNvSpPr txBox="1">
            <a:spLocks noChangeArrowheads="1"/>
          </p:cNvSpPr>
          <p:nvPr/>
        </p:nvSpPr>
        <p:spPr>
          <a:xfrm>
            <a:off x="459607" y="1564432"/>
            <a:ext cx="8001000" cy="2036440"/>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92500"/>
          </a:bodyPr>
          <a:lstStyle/>
          <a:p>
            <a:pPr marL="449263" marR="0" lvl="0" indent="-4492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Tanpa</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batasan</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tempat</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tinggal</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tempat</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kedudukan</a:t>
            </a:r>
            <a:endPar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endParaRPr>
          </a:p>
          <a:p>
            <a:pPr marL="449263" marR="0" lvl="0" indent="-4492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rPr>
              <a:t>Pengusaha</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Perusahaan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Perorangan</a:t>
            </a:r>
            <a:endPar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endParaRPr>
          </a:p>
          <a:p>
            <a:pPr marL="449263" marR="0" lvl="0" indent="-4492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Karyawan</a:t>
            </a:r>
            <a:endPar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endParaRPr>
          </a:p>
          <a:p>
            <a:pPr marL="449263" marR="0" lvl="0" indent="-4492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Profesional</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Tenaga</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Ahli</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Pekerjaan</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Bebas</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dokter</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akuntan</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pengacara</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konsultan</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arsitek</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notaris</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penilai</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 </a:t>
            </a:r>
            <a:r>
              <a:rPr kumimoji="0" lang="en-US" sz="2400" b="0" i="0" u="none" strike="noStrike" kern="1200" cap="none" spc="0" normalizeH="0" baseline="0" noProof="0" dirty="0" err="1" smtClean="0">
                <a:ln>
                  <a:noFill/>
                </a:ln>
                <a:solidFill>
                  <a:schemeClr val="bg1">
                    <a:lumMod val="95000"/>
                  </a:schemeClr>
                </a:solidFill>
                <a:effectLst/>
                <a:uLnTx/>
                <a:uFillTx/>
                <a:latin typeface="+mn-lt"/>
                <a:ea typeface="+mn-ea"/>
                <a:cs typeface="+mn-cs"/>
                <a:sym typeface="Wingdings" pitchFamily="2" charset="2"/>
              </a:rPr>
              <a:t>aktuaris</a:t>
            </a:r>
            <a:r>
              <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sym typeface="Wingdings" pitchFamily="2" charset="2"/>
              </a:rPr>
              <a: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bg1">
                  <a:lumMod val="9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bg1">
                  <a:lumMod val="95000"/>
                </a:schemeClr>
              </a:solidFill>
              <a:effectLst/>
              <a:uLnTx/>
              <a:uFillTx/>
              <a:latin typeface="+mn-lt"/>
              <a:ea typeface="+mn-ea"/>
              <a:cs typeface="+mn-cs"/>
            </a:endParaRPr>
          </a:p>
        </p:txBody>
      </p:sp>
      <p:sp>
        <p:nvSpPr>
          <p:cNvPr id="9" name="Rectangle 2"/>
          <p:cNvSpPr txBox="1">
            <a:spLocks noChangeArrowheads="1"/>
          </p:cNvSpPr>
          <p:nvPr/>
        </p:nvSpPr>
        <p:spPr>
          <a:xfrm>
            <a:off x="547489" y="3781400"/>
            <a:ext cx="8001000" cy="51169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mj-lt"/>
                <a:ea typeface="+mj-ea"/>
                <a:cs typeface="+mj-cs"/>
              </a:rPr>
              <a:t>WARISAN YANG BELUM DIBAGI</a:t>
            </a:r>
          </a:p>
        </p:txBody>
      </p:sp>
      <p:sp>
        <p:nvSpPr>
          <p:cNvPr id="10" name="Rectangle 3"/>
          <p:cNvSpPr txBox="1">
            <a:spLocks noChangeArrowheads="1"/>
          </p:cNvSpPr>
          <p:nvPr/>
        </p:nvSpPr>
        <p:spPr>
          <a:xfrm>
            <a:off x="539552" y="4437112"/>
            <a:ext cx="8001000" cy="1100336"/>
          </a:xfrm>
          <a:prstGeom prst="rect">
            <a:avLst/>
          </a:prstGeom>
        </p:spPr>
        <p:style>
          <a:lnRef idx="2">
            <a:schemeClr val="dk1">
              <a:shade val="50000"/>
            </a:schemeClr>
          </a:lnRef>
          <a:fillRef idx="1">
            <a:schemeClr val="dk1"/>
          </a:fillRef>
          <a:effectRef idx="0">
            <a:schemeClr val="dk1"/>
          </a:effectRef>
          <a:fontRef idx="minor">
            <a:schemeClr val="lt1"/>
          </a:fontRef>
        </p:style>
        <p:txBody>
          <a:bodyPr vert="horz" lIns="91440" tIns="45720" rIns="91440" bIns="45720" rtlCol="0">
            <a:normAutofit fontScale="92500" lnSpcReduction="10000"/>
          </a:bodyPr>
          <a:lstStyle/>
          <a:p>
            <a:pPr marL="360363" marR="0" lvl="0" indent="-3603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Merupakan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satu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kesatuan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menggantikan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berhak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ahli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waris</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a:t>
            </a:r>
          </a:p>
          <a:p>
            <a:pPr marL="360363" marR="0" lvl="0" indent="-3603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Tetap</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harus</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membayar</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pajak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meskipun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warisan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belum</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dibagi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kepada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berhak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5" name="Rectangle 2"/>
          <p:cNvSpPr txBox="1">
            <a:spLocks noChangeArrowheads="1"/>
          </p:cNvSpPr>
          <p:nvPr/>
        </p:nvSpPr>
        <p:spPr>
          <a:xfrm>
            <a:off x="467544" y="908720"/>
            <a:ext cx="8001000" cy="511696"/>
          </a:xfrm>
          <a:prstGeom prst="rect">
            <a:avLst/>
          </a:prstGeom>
          <a:solidFill>
            <a:schemeClr val="tx1"/>
          </a:solidFill>
        </p:spPr>
        <p:txBody>
          <a:bodyPr vert="horz" lIns="91440" tIns="45720" rIns="91440" bIns="45720" rtlCol="0" anchor="ctr">
            <a:normAutofit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smtClean="0">
                <a:ln>
                  <a:noFill/>
                </a:ln>
                <a:solidFill>
                  <a:schemeClr val="bg1"/>
                </a:solidFill>
                <a:effectLst/>
                <a:uLnTx/>
                <a:uFillTx/>
                <a:latin typeface="+mj-lt"/>
                <a:ea typeface="+mj-ea"/>
                <a:cs typeface="+mj-cs"/>
              </a:rPr>
              <a:t>SUBJEK PAJAK BADAN</a:t>
            </a:r>
          </a:p>
        </p:txBody>
      </p:sp>
      <p:sp>
        <p:nvSpPr>
          <p:cNvPr id="8" name="Rectangle 3"/>
          <p:cNvSpPr txBox="1">
            <a:spLocks noChangeArrowheads="1"/>
          </p:cNvSpPr>
          <p:nvPr/>
        </p:nvSpPr>
        <p:spPr>
          <a:xfrm>
            <a:off x="459607" y="1492424"/>
            <a:ext cx="8001000" cy="1795614"/>
          </a:xfrm>
          <a:prstGeom prst="rect">
            <a:avLst/>
          </a:prstGeom>
          <a:solidFill>
            <a:schemeClr val="tx1"/>
          </a:solidFill>
        </p:spPr>
        <p:txBody>
          <a:bodyPr vert="horz" lIns="91440" tIns="45720" rIns="91440" bIns="45720" rtlCol="0">
            <a:normAutofit fontScale="92500"/>
          </a:bodyPr>
          <a:lstStyle/>
          <a:p>
            <a:pPr marL="360363" marR="0" lvl="0" indent="-3603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Sekumpulan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orang</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dan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kumpulan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modal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sebagai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satu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kesatuan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baik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melakukan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usaha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tidak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melakukan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usaha</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a:p>
            <a:pPr marL="360363" marR="0" lvl="0" indent="-360363"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smtClean="0">
                <a:ln>
                  <a:noFill/>
                </a:ln>
                <a:solidFill>
                  <a:schemeClr val="bg1"/>
                </a:solidFill>
                <a:effectLst/>
                <a:uLnTx/>
                <a:uFillTx/>
                <a:latin typeface="+mn-lt"/>
                <a:ea typeface="+mn-ea"/>
                <a:cs typeface="+mn-cs"/>
              </a:rPr>
              <a:t>PT, CV, firma,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koperasi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dana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pensiun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perkumpulan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yayasan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organisasi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massa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organisasi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sosial</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politik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lembaga</a:t>
            </a: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
        <p:nvSpPr>
          <p:cNvPr id="9" name="Rectangle 2"/>
          <p:cNvSpPr txBox="1">
            <a:spLocks noChangeArrowheads="1"/>
          </p:cNvSpPr>
          <p:nvPr/>
        </p:nvSpPr>
        <p:spPr>
          <a:xfrm>
            <a:off x="467544" y="3356992"/>
            <a:ext cx="8001000" cy="613428"/>
          </a:xfrm>
          <a:prstGeom prst="rect">
            <a:avLst/>
          </a:prstGeom>
          <a:solidFill>
            <a:schemeClr val="tx1"/>
          </a:solidFill>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bg1"/>
                </a:solidFill>
                <a:effectLst/>
                <a:uLnTx/>
                <a:uFillTx/>
                <a:latin typeface="+mj-lt"/>
                <a:ea typeface="+mj-ea"/>
                <a:cs typeface="+mj-cs"/>
              </a:rPr>
              <a:t>BENTUK USAHA TETAP</a:t>
            </a:r>
          </a:p>
        </p:txBody>
      </p:sp>
      <p:sp>
        <p:nvSpPr>
          <p:cNvPr id="10" name="Rectangle 3"/>
          <p:cNvSpPr txBox="1">
            <a:spLocks noChangeArrowheads="1"/>
          </p:cNvSpPr>
          <p:nvPr/>
        </p:nvSpPr>
        <p:spPr>
          <a:xfrm>
            <a:off x="395536" y="4077072"/>
            <a:ext cx="8001000" cy="2440633"/>
          </a:xfrm>
          <a:prstGeom prst="rect">
            <a:avLst/>
          </a:prstGeom>
          <a:solidFill>
            <a:schemeClr val="tx1"/>
          </a:solidFill>
        </p:spPr>
        <p:txBody>
          <a:bodyPr vert="horz" lIns="91440" tIns="45720" rIns="91440" bIns="45720" rtlCol="0">
            <a:normAutofit fontScale="92500" lnSpcReduction="10000"/>
          </a:bodyPr>
          <a:lstStyle/>
          <a:p>
            <a:pPr marL="457200" marR="0" lvl="0" indent="-457200" algn="just" defTabSz="914400" rtl="0" eaLnBrk="1" fontAlgn="auto" latinLnBrk="0" hangingPunct="1">
              <a:lnSpc>
                <a:spcPct val="9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Bentuk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usaha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digunakan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oleh</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subyek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pajak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luar</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negeri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menjalankan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usaha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melakukan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kegiatan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di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Indonesia</a:t>
            </a:r>
          </a:p>
          <a:p>
            <a:pPr marL="457200" marR="0" lvl="0" indent="-457200" algn="just" defTabSz="914400" rtl="0" eaLnBrk="1" fontAlgn="auto" latinLnBrk="0" hangingPunct="1">
              <a:lnSpc>
                <a:spcPct val="90000"/>
              </a:lnSpc>
              <a:spcBef>
                <a:spcPct val="20000"/>
              </a:spcBef>
              <a:spcAft>
                <a:spcPts val="0"/>
              </a:spcAft>
              <a:buClrTx/>
              <a:buSzTx/>
              <a:buFont typeface="Wingdings" pitchFamily="2" charset="2"/>
              <a:buChar char="v"/>
              <a:tabLst/>
              <a:defRPr/>
            </a:pP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Berupa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tempat</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kedudukan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manajemen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cabang</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perusahaan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kantor</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perwakilan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gedung</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kantor</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pabrik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bengkel</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gudang</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ruang</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untuk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promosi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penjualan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pertambangan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pengeboran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pertanian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proyek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konstruksi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pemberian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jasa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orang</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badan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bertindak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selaku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agen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yang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kedudukannya</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tidak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bebas</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agen</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atau</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pegawai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asuransi</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komputer</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a:t>
            </a:r>
            <a:r>
              <a:rPr kumimoji="0" lang="en-US" sz="2400" b="0" i="0" u="none" strike="noStrike" kern="1200" cap="none" spc="0" normalizeH="0" baseline="0" noProof="0" dirty="0" err="1" smtClean="0">
                <a:ln>
                  <a:noFill/>
                </a:ln>
                <a:solidFill>
                  <a:schemeClr val="bg1"/>
                </a:solidFill>
                <a:effectLst/>
                <a:uLnTx/>
                <a:uFillTx/>
                <a:latin typeface="+mn-lt"/>
                <a:ea typeface="+mn-ea"/>
                <a:cs typeface="+mn-cs"/>
              </a:rPr>
              <a:t>untuk</a:t>
            </a:r>
            <a:r>
              <a:rPr kumimoji="0" lang="en-US" sz="2400" b="0" i="0" u="none" strike="noStrike" kern="1200" cap="none" spc="0" normalizeH="0" baseline="0" noProof="0" dirty="0" smtClean="0">
                <a:ln>
                  <a:noFill/>
                </a:ln>
                <a:solidFill>
                  <a:schemeClr val="bg1"/>
                </a:solidFill>
                <a:effectLst/>
                <a:uLnTx/>
                <a:uFillTx/>
                <a:latin typeface="+mn-lt"/>
                <a:ea typeface="+mn-ea"/>
                <a:cs typeface="+mn-cs"/>
              </a:rPr>
              <a:t> e-commerce</a:t>
            </a:r>
          </a:p>
          <a:p>
            <a:pPr marL="457200" marR="0" lvl="0" indent="-457200" algn="just" defTabSz="914400" rtl="0" eaLnBrk="1" fontAlgn="auto" latinLnBrk="0" hangingPunct="1">
              <a:lnSpc>
                <a:spcPct val="90000"/>
              </a:lnSpc>
              <a:spcBef>
                <a:spcPct val="20000"/>
              </a:spcBef>
              <a:spcAft>
                <a:spcPts val="0"/>
              </a:spcAft>
              <a:buClr>
                <a:schemeClr val="tx1"/>
              </a:buClr>
              <a:buSzTx/>
              <a:buFont typeface="Wingdings" pitchFamily="2" charset="2"/>
              <a:buChar char="v"/>
              <a:tabLst/>
              <a:defRPr/>
            </a:pPr>
            <a:endParaRPr kumimoji="0" lang="en-US" sz="2400" b="0" i="0" u="none" strike="noStrike" kern="1200" cap="none" spc="0" normalizeH="0" baseline="0" noProof="0" dirty="0" smtClean="0">
              <a:ln>
                <a:noFill/>
              </a:ln>
              <a:solidFill>
                <a:schemeClr val="bg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8"/>
            <a:ext cx="8352928" cy="2092881"/>
          </a:xfrm>
          <a:prstGeom prst="rect">
            <a:avLst/>
          </a:prstGeom>
          <a:solidFill>
            <a:schemeClr val="accent3">
              <a:lumMod val="60000"/>
              <a:lumOff val="40000"/>
            </a:schemeClr>
          </a:solidFill>
          <a:ln w="76200">
            <a:solidFill>
              <a:schemeClr val="tx1"/>
            </a:solidFill>
          </a:ln>
        </p:spPr>
        <p:txBody>
          <a:bodyPr wrap="square" rtlCol="0">
            <a:spAutoFit/>
          </a:bodyPr>
          <a:lstStyle/>
          <a:p>
            <a:pPr marL="449263" indent="-449263">
              <a:spcBef>
                <a:spcPts val="600"/>
              </a:spcBef>
              <a:buFont typeface="Wingdings" pitchFamily="2" charset="2"/>
              <a:buChar char="q"/>
            </a:pPr>
            <a:r>
              <a:rPr lang="en-US" sz="2000" dirty="0" err="1" smtClean="0"/>
              <a:t>Orang</a:t>
            </a:r>
            <a:r>
              <a:rPr lang="en-US" sz="2000" dirty="0" smtClean="0"/>
              <a:t> </a:t>
            </a:r>
            <a:r>
              <a:rPr lang="en-US" sz="2000" dirty="0" err="1" smtClean="0"/>
              <a:t>Pribadi</a:t>
            </a:r>
            <a:r>
              <a:rPr lang="en-US" sz="2000" dirty="0" smtClean="0"/>
              <a:t> (OP) yang </a:t>
            </a:r>
            <a:r>
              <a:rPr lang="en-US" sz="2000" dirty="0" err="1" smtClean="0"/>
              <a:t>bertempat</a:t>
            </a:r>
            <a:r>
              <a:rPr lang="en-US" sz="2000" dirty="0" smtClean="0"/>
              <a:t> </a:t>
            </a:r>
            <a:r>
              <a:rPr lang="en-US" sz="2000" dirty="0" err="1" smtClean="0"/>
              <a:t>tinggal</a:t>
            </a:r>
            <a:r>
              <a:rPr lang="en-US" sz="2000" dirty="0" smtClean="0"/>
              <a:t> </a:t>
            </a:r>
            <a:r>
              <a:rPr lang="en-US" sz="2000" dirty="0" err="1" smtClean="0"/>
              <a:t>atau</a:t>
            </a:r>
            <a:r>
              <a:rPr lang="en-US" sz="2000" dirty="0" smtClean="0"/>
              <a:t> </a:t>
            </a:r>
            <a:r>
              <a:rPr lang="en-US" sz="2000" dirty="0" err="1" smtClean="0"/>
              <a:t>berada</a:t>
            </a:r>
            <a:r>
              <a:rPr lang="en-US" sz="2000" dirty="0" smtClean="0"/>
              <a:t> </a:t>
            </a:r>
            <a:r>
              <a:rPr lang="en-US" sz="2000" dirty="0" err="1" smtClean="0"/>
              <a:t>di</a:t>
            </a:r>
            <a:r>
              <a:rPr lang="en-US" sz="2000" dirty="0" smtClean="0"/>
              <a:t> Indonesia </a:t>
            </a:r>
            <a:r>
              <a:rPr lang="en-US" sz="2000" dirty="0" err="1" smtClean="0"/>
              <a:t>lebih</a:t>
            </a:r>
            <a:r>
              <a:rPr lang="en-US" sz="2000" dirty="0" smtClean="0"/>
              <a:t> </a:t>
            </a:r>
            <a:r>
              <a:rPr lang="en-US" sz="2000" dirty="0" err="1" smtClean="0"/>
              <a:t>dari</a:t>
            </a:r>
            <a:r>
              <a:rPr lang="en-US" sz="2000" dirty="0" smtClean="0"/>
              <a:t> 183 </a:t>
            </a:r>
            <a:r>
              <a:rPr lang="en-US" sz="2000" dirty="0" err="1" smtClean="0"/>
              <a:t>hari</a:t>
            </a:r>
            <a:r>
              <a:rPr lang="en-US" sz="2000" dirty="0" smtClean="0"/>
              <a:t> </a:t>
            </a:r>
            <a:r>
              <a:rPr lang="en-US" sz="2000" dirty="0" err="1" smtClean="0"/>
              <a:t>dalam</a:t>
            </a:r>
            <a:r>
              <a:rPr lang="en-US" sz="2000" dirty="0" smtClean="0"/>
              <a:t> </a:t>
            </a:r>
            <a:r>
              <a:rPr lang="en-US" sz="2000" dirty="0" err="1" smtClean="0"/>
              <a:t>jangka</a:t>
            </a:r>
            <a:r>
              <a:rPr lang="en-US" sz="2000" dirty="0" smtClean="0"/>
              <a:t> </a:t>
            </a:r>
            <a:r>
              <a:rPr lang="en-US" sz="2000" dirty="0" err="1" smtClean="0"/>
              <a:t>waktu</a:t>
            </a:r>
            <a:r>
              <a:rPr lang="en-US" sz="2000" dirty="0" smtClean="0"/>
              <a:t> 12 </a:t>
            </a:r>
            <a:r>
              <a:rPr lang="en-US" sz="2000" dirty="0" err="1" smtClean="0"/>
              <a:t>bulan</a:t>
            </a:r>
            <a:r>
              <a:rPr lang="en-US" sz="2000" dirty="0" smtClean="0"/>
              <a:t>, </a:t>
            </a:r>
            <a:r>
              <a:rPr lang="en-US" sz="2000" dirty="0" err="1" smtClean="0"/>
              <a:t>atau</a:t>
            </a:r>
            <a:r>
              <a:rPr lang="en-US" sz="2000" dirty="0" smtClean="0"/>
              <a:t> OP yang </a:t>
            </a:r>
            <a:r>
              <a:rPr lang="en-US" sz="2000" dirty="0" err="1" smtClean="0"/>
              <a:t>berada</a:t>
            </a:r>
            <a:r>
              <a:rPr lang="en-US" sz="2000" dirty="0" smtClean="0"/>
              <a:t> </a:t>
            </a:r>
            <a:r>
              <a:rPr lang="en-US" sz="2000" dirty="0" err="1" smtClean="0"/>
              <a:t>di</a:t>
            </a:r>
            <a:r>
              <a:rPr lang="en-US" sz="2000" dirty="0" smtClean="0"/>
              <a:t> Indonesia </a:t>
            </a:r>
            <a:r>
              <a:rPr lang="en-US" sz="2000" dirty="0" err="1" smtClean="0"/>
              <a:t>dan</a:t>
            </a:r>
            <a:r>
              <a:rPr lang="en-US" sz="2000" dirty="0" smtClean="0"/>
              <a:t> </a:t>
            </a:r>
            <a:r>
              <a:rPr lang="en-US" sz="2000" dirty="0" err="1" smtClean="0"/>
              <a:t>berniat</a:t>
            </a:r>
            <a:r>
              <a:rPr lang="en-US" sz="2000" dirty="0" smtClean="0"/>
              <a:t> </a:t>
            </a:r>
            <a:r>
              <a:rPr lang="en-US" sz="2000" dirty="0" err="1" smtClean="0"/>
              <a:t>tinggal</a:t>
            </a:r>
            <a:r>
              <a:rPr lang="en-US" sz="2000" dirty="0" smtClean="0"/>
              <a:t> </a:t>
            </a:r>
            <a:r>
              <a:rPr lang="en-US" sz="2000" dirty="0" err="1" smtClean="0"/>
              <a:t>di</a:t>
            </a:r>
            <a:r>
              <a:rPr lang="en-US" sz="2000" dirty="0" smtClean="0"/>
              <a:t> Indonesia;</a:t>
            </a:r>
          </a:p>
          <a:p>
            <a:pPr marL="449263" indent="-449263">
              <a:spcBef>
                <a:spcPts val="600"/>
              </a:spcBef>
              <a:buFont typeface="Wingdings" pitchFamily="2" charset="2"/>
              <a:buChar char="q"/>
            </a:pPr>
            <a:r>
              <a:rPr lang="en-US" sz="2000" dirty="0" err="1" smtClean="0"/>
              <a:t>Badan</a:t>
            </a:r>
            <a:r>
              <a:rPr lang="en-US" sz="2000" dirty="0" smtClean="0"/>
              <a:t> yang </a:t>
            </a:r>
            <a:r>
              <a:rPr lang="en-US" sz="2000" dirty="0" err="1" smtClean="0"/>
              <a:t>didirikan</a:t>
            </a:r>
            <a:r>
              <a:rPr lang="en-US" sz="2000" dirty="0" smtClean="0"/>
              <a:t> </a:t>
            </a:r>
            <a:r>
              <a:rPr lang="en-US" sz="2000" dirty="0" err="1" smtClean="0"/>
              <a:t>atau</a:t>
            </a:r>
            <a:r>
              <a:rPr lang="en-US" sz="2000" dirty="0" smtClean="0"/>
              <a:t> </a:t>
            </a:r>
            <a:r>
              <a:rPr lang="en-US" sz="2000" dirty="0" err="1" smtClean="0"/>
              <a:t>bertempat</a:t>
            </a:r>
            <a:r>
              <a:rPr lang="en-US" sz="2000" dirty="0" smtClean="0"/>
              <a:t> </a:t>
            </a:r>
            <a:r>
              <a:rPr lang="en-US" sz="2000" dirty="0" err="1" smtClean="0"/>
              <a:t>kedudukan</a:t>
            </a:r>
            <a:r>
              <a:rPr lang="en-US" sz="2000" dirty="0" smtClean="0"/>
              <a:t> </a:t>
            </a:r>
            <a:r>
              <a:rPr lang="en-US" sz="2000" dirty="0" err="1" smtClean="0"/>
              <a:t>di</a:t>
            </a:r>
            <a:r>
              <a:rPr lang="en-US" sz="2000" dirty="0" smtClean="0"/>
              <a:t> Indonesia;</a:t>
            </a:r>
          </a:p>
          <a:p>
            <a:pPr marL="449263" indent="-449263">
              <a:spcBef>
                <a:spcPts val="600"/>
              </a:spcBef>
              <a:buFont typeface="Wingdings" pitchFamily="2" charset="2"/>
              <a:buChar char="q"/>
            </a:pPr>
            <a:r>
              <a:rPr lang="en-US" sz="2000" dirty="0" err="1" smtClean="0"/>
              <a:t>Warisan</a:t>
            </a:r>
            <a:r>
              <a:rPr lang="en-US" sz="2000" dirty="0" smtClean="0"/>
              <a:t> yang </a:t>
            </a:r>
            <a:r>
              <a:rPr lang="en-US" sz="2000" dirty="0" err="1" smtClean="0"/>
              <a:t>belum</a:t>
            </a:r>
            <a:r>
              <a:rPr lang="en-US" sz="2000" dirty="0" smtClean="0"/>
              <a:t> </a:t>
            </a:r>
            <a:r>
              <a:rPr lang="en-US" sz="2000" dirty="0" err="1" smtClean="0"/>
              <a:t>terbagi</a:t>
            </a:r>
            <a:r>
              <a:rPr lang="en-US" sz="2000" dirty="0" smtClean="0"/>
              <a:t> </a:t>
            </a:r>
            <a:r>
              <a:rPr lang="en-US" sz="2000" dirty="0" err="1" smtClean="0"/>
              <a:t>sebagai</a:t>
            </a:r>
            <a:r>
              <a:rPr lang="en-US" sz="2000" dirty="0" smtClean="0"/>
              <a:t> </a:t>
            </a:r>
            <a:r>
              <a:rPr lang="en-US" sz="2000" dirty="0" err="1" smtClean="0"/>
              <a:t>satu</a:t>
            </a:r>
            <a:r>
              <a:rPr lang="en-US" sz="2000" dirty="0" smtClean="0"/>
              <a:t> </a:t>
            </a:r>
            <a:r>
              <a:rPr lang="en-US" sz="2000" dirty="0" err="1" smtClean="0"/>
              <a:t>kesatuan</a:t>
            </a:r>
            <a:r>
              <a:rPr lang="en-US" sz="2000" dirty="0" smtClean="0"/>
              <a:t>, </a:t>
            </a:r>
            <a:r>
              <a:rPr lang="en-US" sz="2000" dirty="0" err="1" smtClean="0"/>
              <a:t>menggantikan</a:t>
            </a:r>
            <a:r>
              <a:rPr lang="en-US" sz="2000" dirty="0" smtClean="0"/>
              <a:t> yang </a:t>
            </a:r>
            <a:r>
              <a:rPr lang="en-US" sz="2000" dirty="0" err="1" smtClean="0"/>
              <a:t>berhak</a:t>
            </a:r>
            <a:r>
              <a:rPr lang="en-US" sz="2000" dirty="0" smtClean="0"/>
              <a:t>.</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 DALAM NEGERI</a:t>
            </a:r>
            <a:endParaRPr lang="id-ID" b="1" dirty="0">
              <a:solidFill>
                <a:schemeClr val="tx1"/>
              </a:solidFill>
            </a:endParaRPr>
          </a:p>
        </p:txBody>
      </p:sp>
      <p:sp>
        <p:nvSpPr>
          <p:cNvPr id="5" name="Rectangle 3"/>
          <p:cNvSpPr txBox="1">
            <a:spLocks noChangeArrowheads="1"/>
          </p:cNvSpPr>
          <p:nvPr/>
        </p:nvSpPr>
        <p:spPr>
          <a:xfrm>
            <a:off x="107504" y="4077072"/>
            <a:ext cx="4320480" cy="2116831"/>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70000" lnSpcReduction="20000"/>
          </a:bodyPr>
          <a:lstStyle/>
          <a:p>
            <a:pPr marL="360363" marR="0" lvl="0" indent="-360363" defTabSz="914400" rtl="0" eaLnBrk="1" fontAlgn="auto" latinLnBrk="0" hangingPunct="1">
              <a:lnSpc>
                <a:spcPct val="100000"/>
              </a:lnSpc>
              <a:spcBef>
                <a:spcPct val="20000"/>
              </a:spcBef>
              <a:spcAft>
                <a:spcPts val="0"/>
              </a:spcAft>
              <a:buClr>
                <a:schemeClr val="tx1"/>
              </a:buClr>
              <a:buSzPct val="85000"/>
              <a:tabLst/>
              <a:defRPr/>
            </a:pPr>
            <a:r>
              <a:rPr kumimoji="0" lang="id-ID" sz="2900" b="1" i="0" u="none" strike="noStrike" kern="1200" cap="none" spc="0" normalizeH="0" baseline="0" noProof="0" dirty="0" smtClean="0">
                <a:ln>
                  <a:noFill/>
                </a:ln>
                <a:effectLst/>
                <a:uLnTx/>
                <a:uFillTx/>
                <a:latin typeface="+mn-lt"/>
                <a:ea typeface="+mn-ea"/>
                <a:cs typeface="+mn-cs"/>
              </a:rPr>
              <a:t>MULAI</a:t>
            </a:r>
          </a:p>
          <a:p>
            <a:pPr marL="360363" marR="0" lvl="0" indent="-360363" defTabSz="914400" rtl="0" eaLnBrk="1" fontAlgn="auto" latinLnBrk="0" hangingPunct="1">
              <a:lnSpc>
                <a:spcPct val="100000"/>
              </a:lnSpc>
              <a:spcBef>
                <a:spcPct val="20000"/>
              </a:spcBef>
              <a:spcAft>
                <a:spcPts val="0"/>
              </a:spcAft>
              <a:buClr>
                <a:schemeClr val="tx1"/>
              </a:buClr>
              <a:buSzPct val="85000"/>
              <a:buFont typeface="Wingdings" pitchFamily="2" charset="2"/>
              <a:buChar char="v"/>
              <a:tabLst/>
              <a:defRPr/>
            </a:pPr>
            <a:r>
              <a:rPr kumimoji="0" lang="en-US" sz="2400" b="0" i="0" u="none" strike="noStrike" kern="1200" cap="none" spc="0" normalizeH="0" baseline="0" noProof="0" dirty="0" err="1" smtClean="0">
                <a:ln>
                  <a:noFill/>
                </a:ln>
                <a:effectLst/>
                <a:uLnTx/>
                <a:uFillTx/>
                <a:latin typeface="+mn-lt"/>
                <a:ea typeface="+mn-ea"/>
                <a:cs typeface="+mn-cs"/>
              </a:rPr>
              <a:t>Pada</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waktu</a:t>
            </a:r>
            <a:r>
              <a:rPr kumimoji="0" lang="en-US" sz="2400" b="0" i="0" u="none" strike="noStrike" kern="1200" cap="none" spc="0" normalizeH="0" baseline="0" noProof="0" dirty="0" smtClean="0">
                <a:ln>
                  <a:noFill/>
                </a:ln>
                <a:effectLst/>
                <a:uLnTx/>
                <a:uFillTx/>
                <a:latin typeface="+mn-lt"/>
                <a:ea typeface="+mn-ea"/>
                <a:cs typeface="+mn-cs"/>
              </a:rPr>
              <a:t> OP </a:t>
            </a:r>
            <a:r>
              <a:rPr kumimoji="0" lang="en-US" sz="2400" b="0" i="0" u="none" strike="noStrike" kern="1200" cap="none" spc="0" normalizeH="0" baseline="0" noProof="0" dirty="0" err="1" smtClean="0">
                <a:ln>
                  <a:noFill/>
                </a:ln>
                <a:effectLst/>
                <a:uLnTx/>
                <a:uFillTx/>
                <a:latin typeface="+mn-lt"/>
                <a:ea typeface="+mn-ea"/>
                <a:cs typeface="+mn-cs"/>
              </a:rPr>
              <a:t>dilahirkan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berada</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atau</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berniat</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untuk</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bertempat</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tinggal</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di</a:t>
            </a:r>
            <a:r>
              <a:rPr kumimoji="0" lang="en-US" sz="2400" b="0" i="0" u="none" strike="noStrike" kern="1200" cap="none" spc="0" normalizeH="0" baseline="0" noProof="0" dirty="0" smtClean="0">
                <a:ln>
                  <a:noFill/>
                </a:ln>
                <a:effectLst/>
                <a:uLnTx/>
                <a:uFillTx/>
                <a:latin typeface="+mn-lt"/>
                <a:ea typeface="+mn-ea"/>
                <a:cs typeface="+mn-cs"/>
              </a:rPr>
              <a:t> Indonesia</a:t>
            </a:r>
          </a:p>
          <a:p>
            <a:pPr marL="360363" marR="0" lvl="0" indent="-360363" defTabSz="914400" rtl="0" eaLnBrk="1" fontAlgn="auto" latinLnBrk="0" hangingPunct="1">
              <a:lnSpc>
                <a:spcPct val="100000"/>
              </a:lnSpc>
              <a:spcBef>
                <a:spcPct val="20000"/>
              </a:spcBef>
              <a:spcAft>
                <a:spcPts val="0"/>
              </a:spcAft>
              <a:buClr>
                <a:schemeClr val="tx1"/>
              </a:buClr>
              <a:buSzPct val="85000"/>
              <a:buFont typeface="Wingdings" pitchFamily="2" charset="2"/>
              <a:buChar char="v"/>
              <a:tabLst/>
              <a:defRPr/>
            </a:pPr>
            <a:r>
              <a:rPr kumimoji="0" lang="en-US" sz="2400" b="0" i="0" u="none" strike="noStrike" kern="1200" cap="none" spc="0" normalizeH="0" baseline="0" noProof="0" dirty="0" err="1" smtClean="0">
                <a:ln>
                  <a:noFill/>
                </a:ln>
                <a:effectLst/>
                <a:uLnTx/>
                <a:uFillTx/>
                <a:latin typeface="+mn-lt"/>
                <a:ea typeface="+mn-ea"/>
                <a:cs typeface="+mn-cs"/>
              </a:rPr>
              <a:t>Pada</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waktu</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Badan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didirikan</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atau</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bertempat</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kedudukan</a:t>
            </a:r>
            <a:r>
              <a:rPr kumimoji="0" lang="en-US" sz="2400" b="0" i="0" u="none" strike="noStrike" kern="1200" cap="none" spc="0" normalizeH="0" baseline="0" noProof="0" dirty="0" smtClean="0">
                <a:ln>
                  <a:noFill/>
                </a:ln>
                <a:effectLst/>
                <a:uLnTx/>
                <a:uFillTx/>
                <a:latin typeface="+mn-lt"/>
                <a:ea typeface="+mn-ea"/>
                <a:cs typeface="+mn-cs"/>
              </a:rPr>
              <a:t> Indonesia</a:t>
            </a:r>
          </a:p>
          <a:p>
            <a:pPr marL="360363" marR="0" lvl="0" indent="-360363" defTabSz="914400" rtl="0" eaLnBrk="1" fontAlgn="auto" latinLnBrk="0" hangingPunct="1">
              <a:lnSpc>
                <a:spcPct val="100000"/>
              </a:lnSpc>
              <a:spcBef>
                <a:spcPct val="20000"/>
              </a:spcBef>
              <a:spcAft>
                <a:spcPts val="0"/>
              </a:spcAft>
              <a:buClr>
                <a:schemeClr val="tx1"/>
              </a:buClr>
              <a:buSzPct val="85000"/>
              <a:buFont typeface="Wingdings" pitchFamily="2" charset="2"/>
              <a:buChar char="v"/>
              <a:tabLst/>
              <a:defRPr/>
            </a:pPr>
            <a:r>
              <a:rPr kumimoji="0" lang="en-US" sz="2400" b="0" i="0" u="none" strike="noStrike" kern="1200" cap="none" spc="0" normalizeH="0" baseline="0" noProof="0" dirty="0" err="1" smtClean="0">
                <a:ln>
                  <a:noFill/>
                </a:ln>
                <a:effectLst/>
                <a:uLnTx/>
                <a:uFillTx/>
                <a:latin typeface="+mn-lt"/>
                <a:ea typeface="+mn-ea"/>
                <a:cs typeface="+mn-cs"/>
              </a:rPr>
              <a:t>Pada</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saat</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timbulnya</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warisan</a:t>
            </a:r>
            <a:r>
              <a:rPr kumimoji="0" lang="en-US" sz="2400" b="0" i="0" u="none" strike="noStrike" kern="1200" cap="none" spc="0" normalizeH="0" baseline="0" noProof="0" dirty="0" smtClean="0">
                <a:ln>
                  <a:noFill/>
                </a:ln>
                <a:effectLst/>
                <a:uLnTx/>
                <a:uFillTx/>
                <a:latin typeface="+mn-lt"/>
                <a:ea typeface="+mn-ea"/>
                <a:cs typeface="+mn-cs"/>
              </a:rPr>
              <a:t> yang </a:t>
            </a:r>
            <a:r>
              <a:rPr kumimoji="0" lang="en-US" sz="2400" b="0" i="0" u="none" strike="noStrike" kern="1200" cap="none" spc="0" normalizeH="0" baseline="0" noProof="0" dirty="0" err="1" smtClean="0">
                <a:ln>
                  <a:noFill/>
                </a:ln>
                <a:effectLst/>
                <a:uLnTx/>
                <a:uFillTx/>
                <a:latin typeface="+mn-lt"/>
                <a:ea typeface="+mn-ea"/>
                <a:cs typeface="+mn-cs"/>
              </a:rPr>
              <a:t>belum</a:t>
            </a:r>
            <a:r>
              <a:rPr kumimoji="0" lang="en-US" sz="2400" b="0" i="0" u="none" strike="noStrike" kern="1200" cap="none" spc="0" normalizeH="0" baseline="0" noProof="0" dirty="0" smtClean="0">
                <a:ln>
                  <a:noFill/>
                </a:ln>
                <a:effectLst/>
                <a:uLnTx/>
                <a:uFillTx/>
                <a:latin typeface="+mn-lt"/>
                <a:ea typeface="+mn-ea"/>
                <a:cs typeface="+mn-cs"/>
              </a:rPr>
              <a:t> </a:t>
            </a:r>
            <a:r>
              <a:rPr kumimoji="0" lang="en-US" sz="2400" b="0" i="0" u="none" strike="noStrike" kern="1200" cap="none" spc="0" normalizeH="0" baseline="0" noProof="0" dirty="0" err="1" smtClean="0">
                <a:ln>
                  <a:noFill/>
                </a:ln>
                <a:effectLst/>
                <a:uLnTx/>
                <a:uFillTx/>
                <a:latin typeface="+mn-lt"/>
                <a:ea typeface="+mn-ea"/>
                <a:cs typeface="+mn-cs"/>
              </a:rPr>
              <a:t>terbagi</a:t>
            </a:r>
            <a:endParaRPr kumimoji="0" lang="en-US" sz="2400" b="0" i="0" u="none" strike="noStrike" kern="1200" cap="none" spc="0" normalizeH="0" baseline="0" noProof="0" dirty="0" smtClean="0">
              <a:ln>
                <a:noFill/>
              </a:ln>
              <a:effectLst/>
              <a:uLnTx/>
              <a:uFillTx/>
              <a:latin typeface="+mn-lt"/>
              <a:ea typeface="+mn-ea"/>
              <a:cs typeface="+mn-cs"/>
            </a:endParaRPr>
          </a:p>
        </p:txBody>
      </p:sp>
      <p:sp>
        <p:nvSpPr>
          <p:cNvPr id="8" name="Rectangle 3"/>
          <p:cNvSpPr txBox="1">
            <a:spLocks noChangeArrowheads="1"/>
          </p:cNvSpPr>
          <p:nvPr/>
        </p:nvSpPr>
        <p:spPr>
          <a:xfrm>
            <a:off x="4572000" y="4077072"/>
            <a:ext cx="4320480" cy="2116831"/>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20000"/>
          </a:bodyPr>
          <a:lstStyle/>
          <a:p>
            <a:pPr marL="449263" indent="-449263">
              <a:buClr>
                <a:schemeClr val="tx1"/>
              </a:buClr>
              <a:buSzPct val="85000"/>
            </a:pPr>
            <a:r>
              <a:rPr lang="id-ID" sz="2800" b="1" dirty="0" smtClean="0"/>
              <a:t>BERAKHIR</a:t>
            </a:r>
          </a:p>
          <a:p>
            <a:pPr marL="449263" indent="-449263">
              <a:buClr>
                <a:schemeClr val="tx1"/>
              </a:buClr>
              <a:buSzPct val="85000"/>
              <a:buFont typeface="Wingdings" pitchFamily="2" charset="2"/>
              <a:buChar char="v"/>
            </a:pPr>
            <a:r>
              <a:rPr lang="en-US" sz="2400" dirty="0" err="1" smtClean="0"/>
              <a:t>Pada</a:t>
            </a:r>
            <a:r>
              <a:rPr lang="en-US" sz="2400" dirty="0" smtClean="0"/>
              <a:t> </a:t>
            </a:r>
            <a:r>
              <a:rPr lang="en-US" sz="2400" dirty="0" err="1" smtClean="0"/>
              <a:t>saat</a:t>
            </a:r>
            <a:r>
              <a:rPr lang="en-US" sz="2400" dirty="0" smtClean="0"/>
              <a:t> OP </a:t>
            </a:r>
            <a:r>
              <a:rPr lang="en-US" sz="2400" dirty="0" err="1" smtClean="0"/>
              <a:t>meninggal</a:t>
            </a:r>
            <a:r>
              <a:rPr lang="en-US" sz="2400" dirty="0" smtClean="0"/>
              <a:t> </a:t>
            </a:r>
            <a:r>
              <a:rPr lang="en-US" sz="2400" dirty="0" err="1" smtClean="0"/>
              <a:t>dunia</a:t>
            </a:r>
            <a:r>
              <a:rPr lang="en-US" sz="2400" dirty="0" smtClean="0"/>
              <a:t> </a:t>
            </a:r>
            <a:r>
              <a:rPr lang="en-US" sz="2400" dirty="0" err="1" smtClean="0"/>
              <a:t>atau</a:t>
            </a:r>
            <a:r>
              <a:rPr lang="en-US" sz="2400" dirty="0" smtClean="0"/>
              <a:t> </a:t>
            </a:r>
            <a:r>
              <a:rPr lang="en-US" sz="2400" dirty="0" err="1" smtClean="0"/>
              <a:t>meninggalkan</a:t>
            </a:r>
            <a:r>
              <a:rPr lang="en-US" sz="2400" dirty="0" smtClean="0"/>
              <a:t> Indonesia </a:t>
            </a:r>
            <a:r>
              <a:rPr lang="en-US" sz="2400" dirty="0" err="1" smtClean="0"/>
              <a:t>untuk</a:t>
            </a:r>
            <a:r>
              <a:rPr lang="en-US" sz="2400" dirty="0" smtClean="0"/>
              <a:t> </a:t>
            </a:r>
            <a:r>
              <a:rPr lang="en-US" sz="2400" dirty="0" err="1" smtClean="0"/>
              <a:t>selama-lamanya</a:t>
            </a:r>
            <a:endParaRPr lang="en-US" sz="2400" dirty="0" smtClean="0"/>
          </a:p>
          <a:p>
            <a:pPr marL="449263" indent="-449263">
              <a:buClr>
                <a:schemeClr val="tx1"/>
              </a:buClr>
              <a:buSzPct val="85000"/>
              <a:buFont typeface="Wingdings" pitchFamily="2" charset="2"/>
              <a:buChar char="v"/>
            </a:pPr>
            <a:r>
              <a:rPr lang="en-US" sz="2400" dirty="0" err="1" smtClean="0"/>
              <a:t>Pada</a:t>
            </a:r>
            <a:r>
              <a:rPr lang="en-US" sz="2400" dirty="0" smtClean="0"/>
              <a:t> </a:t>
            </a:r>
            <a:r>
              <a:rPr lang="en-US" sz="2400" dirty="0" err="1" smtClean="0"/>
              <a:t>saat</a:t>
            </a:r>
            <a:r>
              <a:rPr lang="en-US" sz="2400" dirty="0" smtClean="0"/>
              <a:t> </a:t>
            </a:r>
            <a:r>
              <a:rPr lang="en-US" sz="2400" dirty="0" err="1" smtClean="0"/>
              <a:t>Badan</a:t>
            </a:r>
            <a:r>
              <a:rPr lang="en-US" sz="2400" dirty="0" smtClean="0"/>
              <a:t> </a:t>
            </a:r>
            <a:r>
              <a:rPr lang="en-US" sz="2400" dirty="0" err="1" smtClean="0"/>
              <a:t>dibubarkan</a:t>
            </a:r>
            <a:r>
              <a:rPr lang="en-US" sz="2400" dirty="0" smtClean="0"/>
              <a:t> </a:t>
            </a:r>
            <a:r>
              <a:rPr lang="en-US" sz="2400" dirty="0" err="1" smtClean="0"/>
              <a:t>atau</a:t>
            </a:r>
            <a:r>
              <a:rPr lang="en-US" sz="2400" dirty="0" smtClean="0"/>
              <a:t> </a:t>
            </a:r>
            <a:r>
              <a:rPr lang="en-US" sz="2400" dirty="0" err="1" smtClean="0"/>
              <a:t>tidak</a:t>
            </a:r>
            <a:r>
              <a:rPr lang="en-US" sz="2400" dirty="0" smtClean="0"/>
              <a:t> </a:t>
            </a:r>
            <a:r>
              <a:rPr lang="en-US" sz="2400" dirty="0" err="1" smtClean="0"/>
              <a:t>lagi</a:t>
            </a:r>
            <a:r>
              <a:rPr lang="en-US" sz="2400" dirty="0" smtClean="0"/>
              <a:t> </a:t>
            </a:r>
            <a:r>
              <a:rPr lang="en-US" sz="2400" dirty="0" err="1" smtClean="0"/>
              <a:t>bertempat</a:t>
            </a:r>
            <a:r>
              <a:rPr lang="en-US" sz="2400" dirty="0" smtClean="0"/>
              <a:t> </a:t>
            </a:r>
            <a:r>
              <a:rPr lang="en-US" sz="2400" dirty="0" err="1" smtClean="0"/>
              <a:t>kedudukan</a:t>
            </a:r>
            <a:r>
              <a:rPr lang="en-US" sz="2400" dirty="0" smtClean="0"/>
              <a:t> </a:t>
            </a:r>
            <a:r>
              <a:rPr lang="en-US" sz="2400" dirty="0" err="1" smtClean="0"/>
              <a:t>di</a:t>
            </a:r>
            <a:r>
              <a:rPr lang="en-US" sz="2400" dirty="0" smtClean="0"/>
              <a:t> Indonesia</a:t>
            </a:r>
          </a:p>
          <a:p>
            <a:pPr marL="449263" indent="-449263">
              <a:buClr>
                <a:schemeClr val="tx1"/>
              </a:buClr>
              <a:buSzPct val="85000"/>
              <a:buFont typeface="Wingdings" pitchFamily="2" charset="2"/>
              <a:buChar char="v"/>
            </a:pPr>
            <a:r>
              <a:rPr lang="en-US" sz="2400" dirty="0" err="1" smtClean="0"/>
              <a:t>Pada</a:t>
            </a:r>
            <a:r>
              <a:rPr lang="en-US" sz="2400" dirty="0" smtClean="0"/>
              <a:t> </a:t>
            </a:r>
            <a:r>
              <a:rPr lang="en-US" sz="2400" dirty="0" err="1" smtClean="0"/>
              <a:t>saat</a:t>
            </a:r>
            <a:r>
              <a:rPr lang="en-US" sz="2400" dirty="0" smtClean="0"/>
              <a:t> </a:t>
            </a:r>
            <a:r>
              <a:rPr lang="en-US" sz="2400" dirty="0" err="1" smtClean="0"/>
              <a:t>warisan</a:t>
            </a:r>
            <a:r>
              <a:rPr lang="en-US" sz="2400" dirty="0" smtClean="0"/>
              <a:t> </a:t>
            </a:r>
            <a:r>
              <a:rPr lang="en-US" sz="2400" dirty="0" err="1" smtClean="0"/>
              <a:t>selesai</a:t>
            </a:r>
            <a:r>
              <a:rPr lang="en-US" sz="2400" dirty="0" smtClean="0"/>
              <a:t> </a:t>
            </a:r>
            <a:r>
              <a:rPr lang="en-US" sz="2400" dirty="0" err="1" smtClean="0"/>
              <a:t>dibagi</a:t>
            </a:r>
            <a:endParaRPr lang="en-US"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8"/>
            <a:ext cx="8352928" cy="3054362"/>
          </a:xfrm>
          <a:prstGeom prst="rect">
            <a:avLst/>
          </a:prstGeom>
          <a:solidFill>
            <a:schemeClr val="accent3">
              <a:lumMod val="60000"/>
              <a:lumOff val="40000"/>
            </a:schemeClr>
          </a:solidFill>
          <a:ln w="76200">
            <a:solidFill>
              <a:schemeClr val="tx1"/>
            </a:solidFill>
          </a:ln>
        </p:spPr>
        <p:txBody>
          <a:bodyPr wrap="square" rtlCol="0">
            <a:spAutoFit/>
          </a:bodyPr>
          <a:lstStyle/>
          <a:p>
            <a:pPr marL="449263" indent="-449263" algn="just">
              <a:lnSpc>
                <a:spcPct val="80000"/>
              </a:lnSpc>
              <a:spcBef>
                <a:spcPct val="40000"/>
              </a:spcBef>
              <a:buFont typeface="Wingdings" pitchFamily="2" charset="2"/>
              <a:buChar char="q"/>
            </a:pPr>
            <a:r>
              <a:rPr lang="en-US" sz="2400" dirty="0" err="1" smtClean="0"/>
              <a:t>Orang</a:t>
            </a:r>
            <a:r>
              <a:rPr lang="en-US" sz="2400" dirty="0" smtClean="0"/>
              <a:t> </a:t>
            </a:r>
            <a:r>
              <a:rPr lang="en-US" sz="2400" dirty="0" err="1" smtClean="0"/>
              <a:t>Pribadi</a:t>
            </a:r>
            <a:r>
              <a:rPr lang="en-US" sz="2400" dirty="0" smtClean="0"/>
              <a:t> yang </a:t>
            </a:r>
            <a:r>
              <a:rPr lang="en-US" sz="2400" dirty="0" err="1" smtClean="0"/>
              <a:t>tidak</a:t>
            </a:r>
            <a:r>
              <a:rPr lang="en-US" sz="2400" dirty="0" smtClean="0"/>
              <a:t> </a:t>
            </a:r>
            <a:r>
              <a:rPr lang="en-US" sz="2400" dirty="0" err="1" smtClean="0"/>
              <a:t>bertempat</a:t>
            </a:r>
            <a:r>
              <a:rPr lang="en-US" sz="2400" dirty="0" smtClean="0"/>
              <a:t> </a:t>
            </a:r>
            <a:r>
              <a:rPr lang="en-US" sz="2400" dirty="0" err="1" smtClean="0"/>
              <a:t>tinggal</a:t>
            </a:r>
            <a:r>
              <a:rPr lang="en-US" sz="2400" dirty="0" smtClean="0"/>
              <a:t>/ </a:t>
            </a:r>
            <a:r>
              <a:rPr lang="en-US" sz="2400" dirty="0" err="1" smtClean="0"/>
              <a:t>berada</a:t>
            </a:r>
            <a:r>
              <a:rPr lang="en-US" sz="2400" dirty="0" smtClean="0"/>
              <a:t> </a:t>
            </a:r>
            <a:r>
              <a:rPr lang="en-US" sz="2400" dirty="0" err="1" smtClean="0"/>
              <a:t>di</a:t>
            </a:r>
            <a:r>
              <a:rPr lang="en-US" sz="2400" dirty="0" smtClean="0"/>
              <a:t> Indonesia </a:t>
            </a:r>
            <a:r>
              <a:rPr lang="en-US" sz="2400" dirty="0" err="1" smtClean="0"/>
              <a:t>tidak</a:t>
            </a:r>
            <a:r>
              <a:rPr lang="en-US" sz="2400" dirty="0" smtClean="0"/>
              <a:t> </a:t>
            </a:r>
            <a:r>
              <a:rPr lang="en-US" sz="2400" dirty="0" err="1" smtClean="0"/>
              <a:t>lebih</a:t>
            </a:r>
            <a:r>
              <a:rPr lang="en-US" sz="2400" dirty="0" smtClean="0"/>
              <a:t> </a:t>
            </a:r>
            <a:r>
              <a:rPr lang="en-US" sz="2400" dirty="0" err="1" smtClean="0"/>
              <a:t>dari</a:t>
            </a:r>
            <a:r>
              <a:rPr lang="en-US" sz="2400" dirty="0" smtClean="0"/>
              <a:t> 183 </a:t>
            </a:r>
            <a:r>
              <a:rPr lang="en-US" sz="2400" dirty="0" err="1" smtClean="0"/>
              <a:t>hari</a:t>
            </a:r>
            <a:r>
              <a:rPr lang="en-US" sz="2400" dirty="0" smtClean="0"/>
              <a:t> </a:t>
            </a:r>
            <a:r>
              <a:rPr lang="en-US" sz="2400" dirty="0" err="1" smtClean="0"/>
              <a:t>dalam</a:t>
            </a:r>
            <a:r>
              <a:rPr lang="en-US" sz="2400" dirty="0" smtClean="0"/>
              <a:t> </a:t>
            </a:r>
            <a:r>
              <a:rPr lang="en-US" sz="2400" dirty="0" err="1" smtClean="0"/>
              <a:t>jangka</a:t>
            </a:r>
            <a:r>
              <a:rPr lang="en-US" sz="2400" dirty="0" smtClean="0"/>
              <a:t> </a:t>
            </a:r>
            <a:r>
              <a:rPr lang="en-US" sz="2400" dirty="0" err="1" smtClean="0"/>
              <a:t>waktu</a:t>
            </a:r>
            <a:r>
              <a:rPr lang="en-US" sz="2400" dirty="0" smtClean="0"/>
              <a:t> 12 </a:t>
            </a:r>
            <a:r>
              <a:rPr lang="en-US" sz="2400" dirty="0" err="1" smtClean="0"/>
              <a:t>bulan</a:t>
            </a:r>
            <a:r>
              <a:rPr lang="en-US" sz="2400" dirty="0" smtClean="0"/>
              <a:t> </a:t>
            </a:r>
            <a:r>
              <a:rPr lang="en-US" sz="2400" dirty="0" err="1" smtClean="0"/>
              <a:t>dan</a:t>
            </a:r>
            <a:r>
              <a:rPr lang="en-US" sz="2400" dirty="0" smtClean="0"/>
              <a:t> </a:t>
            </a:r>
            <a:r>
              <a:rPr lang="en-US" sz="2400" dirty="0" err="1" smtClean="0"/>
              <a:t>Badan</a:t>
            </a:r>
            <a:r>
              <a:rPr lang="en-US" sz="2400" dirty="0" smtClean="0"/>
              <a:t> yang </a:t>
            </a:r>
            <a:r>
              <a:rPr lang="en-US" sz="2400" dirty="0" err="1" smtClean="0"/>
              <a:t>tidak</a:t>
            </a:r>
            <a:r>
              <a:rPr lang="en-US" sz="2400" dirty="0" smtClean="0"/>
              <a:t> </a:t>
            </a:r>
            <a:r>
              <a:rPr lang="en-US" sz="2400" dirty="0" err="1" smtClean="0"/>
              <a:t>didirikan</a:t>
            </a:r>
            <a:r>
              <a:rPr lang="en-US" sz="2400" dirty="0" smtClean="0"/>
              <a:t>/</a:t>
            </a:r>
            <a:r>
              <a:rPr lang="en-US" sz="2400" dirty="0" err="1" smtClean="0"/>
              <a:t>berkedudukan</a:t>
            </a:r>
            <a:r>
              <a:rPr lang="en-US" sz="2400" dirty="0" smtClean="0"/>
              <a:t> </a:t>
            </a:r>
            <a:r>
              <a:rPr lang="en-US" sz="2400" dirty="0" err="1" smtClean="0"/>
              <a:t>di</a:t>
            </a:r>
            <a:r>
              <a:rPr lang="en-US" sz="2400" dirty="0" smtClean="0"/>
              <a:t> Indonesia </a:t>
            </a:r>
          </a:p>
          <a:p>
            <a:pPr marL="449263" indent="-449263" algn="just">
              <a:lnSpc>
                <a:spcPct val="80000"/>
              </a:lnSpc>
              <a:spcBef>
                <a:spcPct val="40000"/>
              </a:spcBef>
              <a:buFont typeface="Wingdings" pitchFamily="2" charset="2"/>
              <a:buChar char="q"/>
            </a:pPr>
            <a:r>
              <a:rPr lang="en-US" sz="2400" dirty="0" smtClean="0"/>
              <a:t>yang </a:t>
            </a:r>
            <a:r>
              <a:rPr lang="en-US" sz="2400" dirty="0" err="1" smtClean="0"/>
              <a:t>menjalankan</a:t>
            </a:r>
            <a:r>
              <a:rPr lang="en-US" sz="2400" dirty="0" smtClean="0"/>
              <a:t> </a:t>
            </a:r>
            <a:r>
              <a:rPr lang="en-US" sz="2400" dirty="0" err="1" smtClean="0"/>
              <a:t>usaha</a:t>
            </a:r>
            <a:r>
              <a:rPr lang="en-US" sz="2400" dirty="0" smtClean="0"/>
              <a:t> </a:t>
            </a:r>
            <a:r>
              <a:rPr lang="en-US" sz="2400" dirty="0" err="1" smtClean="0"/>
              <a:t>atau</a:t>
            </a:r>
            <a:r>
              <a:rPr lang="en-US" sz="2400" dirty="0" smtClean="0"/>
              <a:t> </a:t>
            </a:r>
            <a:r>
              <a:rPr lang="en-US" sz="2400" dirty="0" err="1" smtClean="0"/>
              <a:t>melakukan</a:t>
            </a:r>
            <a:r>
              <a:rPr lang="en-US" sz="2400" dirty="0" smtClean="0"/>
              <a:t> </a:t>
            </a:r>
            <a:r>
              <a:rPr lang="en-US" sz="2400" dirty="0" err="1" smtClean="0"/>
              <a:t>kegiatan</a:t>
            </a:r>
            <a:r>
              <a:rPr lang="en-US" sz="2400" dirty="0" smtClean="0"/>
              <a:t> </a:t>
            </a:r>
            <a:r>
              <a:rPr lang="en-US" sz="2400" dirty="0" err="1" smtClean="0"/>
              <a:t>melalui</a:t>
            </a:r>
            <a:r>
              <a:rPr lang="en-US" sz="2400" dirty="0" smtClean="0"/>
              <a:t> </a:t>
            </a:r>
            <a:r>
              <a:rPr lang="en-US" sz="2400" dirty="0" err="1" smtClean="0"/>
              <a:t>bentuk</a:t>
            </a:r>
            <a:r>
              <a:rPr lang="en-US" sz="2400" dirty="0" smtClean="0"/>
              <a:t> </a:t>
            </a:r>
            <a:r>
              <a:rPr lang="en-US" sz="2400" dirty="0" err="1" smtClean="0"/>
              <a:t>usaha</a:t>
            </a:r>
            <a:r>
              <a:rPr lang="en-US" sz="2400" dirty="0" smtClean="0"/>
              <a:t> </a:t>
            </a:r>
            <a:r>
              <a:rPr lang="en-US" sz="2400" dirty="0" err="1" smtClean="0"/>
              <a:t>tetap</a:t>
            </a:r>
            <a:r>
              <a:rPr lang="en-US" sz="2400" dirty="0" smtClean="0"/>
              <a:t> (BUT) </a:t>
            </a:r>
            <a:r>
              <a:rPr lang="en-US" sz="2400" dirty="0" err="1" smtClean="0"/>
              <a:t>di</a:t>
            </a:r>
            <a:r>
              <a:rPr lang="en-US" sz="2400" dirty="0" smtClean="0"/>
              <a:t> Indonesia.</a:t>
            </a:r>
          </a:p>
          <a:p>
            <a:pPr marL="449263" indent="-449263" algn="just">
              <a:lnSpc>
                <a:spcPct val="80000"/>
              </a:lnSpc>
              <a:spcBef>
                <a:spcPct val="40000"/>
              </a:spcBef>
              <a:buFont typeface="Wingdings" pitchFamily="2" charset="2"/>
              <a:buChar char="q"/>
            </a:pPr>
            <a:r>
              <a:rPr lang="en-US" sz="2400" dirty="0" smtClean="0"/>
              <a:t>yang </a:t>
            </a:r>
            <a:r>
              <a:rPr lang="en-US" sz="2400" dirty="0" err="1" smtClean="0"/>
              <a:t>dapat</a:t>
            </a:r>
            <a:r>
              <a:rPr lang="en-US" sz="2400" dirty="0" smtClean="0"/>
              <a:t> </a:t>
            </a:r>
            <a:r>
              <a:rPr lang="en-US" sz="2400" dirty="0" err="1" smtClean="0"/>
              <a:t>menerima</a:t>
            </a:r>
            <a:r>
              <a:rPr lang="en-US" sz="2400" dirty="0" smtClean="0"/>
              <a:t> </a:t>
            </a:r>
            <a:r>
              <a:rPr lang="en-US" sz="2400" dirty="0" err="1" smtClean="0"/>
              <a:t>atau</a:t>
            </a:r>
            <a:r>
              <a:rPr lang="en-US" sz="2400" dirty="0" smtClean="0"/>
              <a:t> </a:t>
            </a:r>
            <a:r>
              <a:rPr lang="en-US" sz="2400" dirty="0" err="1" smtClean="0"/>
              <a:t>memperoleh</a:t>
            </a:r>
            <a:r>
              <a:rPr lang="en-US" sz="2400" dirty="0" smtClean="0"/>
              <a:t> </a:t>
            </a:r>
            <a:r>
              <a:rPr lang="en-US" sz="2400" dirty="0" err="1" smtClean="0"/>
              <a:t>penghasilan</a:t>
            </a:r>
            <a:r>
              <a:rPr lang="en-US" sz="2400" dirty="0" smtClean="0"/>
              <a:t> </a:t>
            </a:r>
            <a:r>
              <a:rPr lang="en-US" sz="2400" dirty="0" err="1" smtClean="0"/>
              <a:t>dari</a:t>
            </a:r>
            <a:r>
              <a:rPr lang="en-US" sz="2400" dirty="0" smtClean="0"/>
              <a:t> Indonesia </a:t>
            </a:r>
            <a:r>
              <a:rPr lang="en-US" sz="2400" dirty="0" err="1" smtClean="0">
                <a:solidFill>
                  <a:schemeClr val="accent2"/>
                </a:solidFill>
              </a:rPr>
              <a:t>bukan</a:t>
            </a:r>
            <a:r>
              <a:rPr lang="en-US" sz="2400" dirty="0" smtClean="0"/>
              <a:t> </a:t>
            </a:r>
            <a:r>
              <a:rPr lang="en-US" sz="2400" dirty="0" err="1" smtClean="0"/>
              <a:t>dari</a:t>
            </a:r>
            <a:r>
              <a:rPr lang="en-US" sz="2400" dirty="0" smtClean="0"/>
              <a:t> </a:t>
            </a:r>
            <a:r>
              <a:rPr lang="en-US" sz="2400" dirty="0" err="1" smtClean="0"/>
              <a:t>menjalankan</a:t>
            </a:r>
            <a:r>
              <a:rPr lang="en-US" sz="2400" dirty="0" smtClean="0"/>
              <a:t> </a:t>
            </a:r>
            <a:r>
              <a:rPr lang="en-US" sz="2400" dirty="0" err="1" smtClean="0"/>
              <a:t>usaha</a:t>
            </a:r>
            <a:r>
              <a:rPr lang="en-US" sz="2400" dirty="0" smtClean="0"/>
              <a:t> </a:t>
            </a:r>
            <a:r>
              <a:rPr lang="en-US" sz="2400" dirty="0" err="1" smtClean="0"/>
              <a:t>atau</a:t>
            </a:r>
            <a:r>
              <a:rPr lang="en-US" sz="2400" dirty="0" smtClean="0"/>
              <a:t> </a:t>
            </a:r>
            <a:r>
              <a:rPr lang="en-US" sz="2400" dirty="0" err="1" smtClean="0"/>
              <a:t>melakukan</a:t>
            </a:r>
            <a:r>
              <a:rPr lang="en-US" sz="2400" dirty="0" smtClean="0"/>
              <a:t> </a:t>
            </a:r>
            <a:r>
              <a:rPr lang="en-US" sz="2400" dirty="0" err="1" smtClean="0"/>
              <a:t>kegiatan</a:t>
            </a:r>
            <a:r>
              <a:rPr lang="en-US" sz="2400" dirty="0" smtClean="0"/>
              <a:t> </a:t>
            </a:r>
            <a:r>
              <a:rPr lang="en-US" sz="2400" dirty="0" err="1" smtClean="0"/>
              <a:t>melalui</a:t>
            </a:r>
            <a:r>
              <a:rPr lang="en-US" sz="2400" dirty="0" smtClean="0"/>
              <a:t> </a:t>
            </a:r>
            <a:r>
              <a:rPr lang="en-US" sz="2400" dirty="0" err="1" smtClean="0"/>
              <a:t>bentuk</a:t>
            </a:r>
            <a:r>
              <a:rPr lang="en-US" sz="2400" dirty="0" smtClean="0"/>
              <a:t> </a:t>
            </a:r>
            <a:r>
              <a:rPr lang="en-US" sz="2400" dirty="0" err="1" smtClean="0"/>
              <a:t>usaha</a:t>
            </a:r>
            <a:r>
              <a:rPr lang="en-US" sz="2400" dirty="0" smtClean="0"/>
              <a:t> </a:t>
            </a:r>
            <a:r>
              <a:rPr lang="en-US" sz="2400" dirty="0" err="1" smtClean="0"/>
              <a:t>tetap</a:t>
            </a:r>
            <a:r>
              <a:rPr lang="en-US" sz="2400" dirty="0" smtClean="0"/>
              <a:t> (BUT) </a:t>
            </a:r>
            <a:r>
              <a:rPr lang="en-US" sz="2400" dirty="0" err="1" smtClean="0"/>
              <a:t>di</a:t>
            </a:r>
            <a:r>
              <a:rPr lang="en-US" sz="2400" dirty="0" smtClean="0"/>
              <a:t> Indonesia. </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SUBJEK PAJAK LUAR NEGERI</a:t>
            </a:r>
            <a:endParaRPr lang="id-ID"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8"/>
            <a:ext cx="8352928" cy="4670509"/>
          </a:xfrm>
          <a:prstGeom prst="rect">
            <a:avLst/>
          </a:prstGeom>
          <a:solidFill>
            <a:schemeClr val="accent3">
              <a:lumMod val="60000"/>
              <a:lumOff val="40000"/>
            </a:schemeClr>
          </a:solidFill>
          <a:ln w="76200">
            <a:solidFill>
              <a:schemeClr val="tx1"/>
            </a:solidFill>
          </a:ln>
        </p:spPr>
        <p:txBody>
          <a:bodyPr wrap="square" rtlCol="0">
            <a:spAutoFit/>
          </a:bodyPr>
          <a:lstStyle/>
          <a:p>
            <a:pPr marL="533400" indent="-533400">
              <a:lnSpc>
                <a:spcPct val="125000"/>
              </a:lnSpc>
              <a:buFont typeface="Wingdings" pitchFamily="2" charset="2"/>
              <a:buChar char="Ø"/>
            </a:pPr>
            <a:r>
              <a:rPr lang="en-US" sz="2000" dirty="0" smtClean="0"/>
              <a:t>BADAN PERWAKILAN NEGARA ASING</a:t>
            </a:r>
          </a:p>
          <a:p>
            <a:pPr marL="533400" indent="-533400">
              <a:lnSpc>
                <a:spcPct val="125000"/>
              </a:lnSpc>
              <a:buFont typeface="Wingdings" pitchFamily="2" charset="2"/>
              <a:buChar char="Ø"/>
            </a:pPr>
            <a:r>
              <a:rPr lang="en-US" sz="2000" dirty="0" smtClean="0"/>
              <a:t>PEJABAT PERWAKILAN DIPLOMATIK, KONSULAT, ATAU PEJABAT-PEJABAT ASING, DAN ORANG-ORANG YANG DIPERBANTUKAN DENGAN SYARAT BUKAN WARGA NEGARA INDONESIA DAN TIDAK MENJALANKAN KEGIATAN LAIN UNTUK MEMPEROLEH PENGHASILAN DI INDONESIA</a:t>
            </a:r>
          </a:p>
          <a:p>
            <a:pPr marL="533400" indent="-533400">
              <a:lnSpc>
                <a:spcPct val="125000"/>
              </a:lnSpc>
              <a:buFont typeface="Wingdings" pitchFamily="2" charset="2"/>
              <a:buChar char="Ø"/>
            </a:pPr>
            <a:r>
              <a:rPr lang="en-US" sz="2000" dirty="0" smtClean="0"/>
              <a:t>ORGANISASI-ORGANISASI INTERNASIONAL YANG DITETAPKAN OLEH MENTERI KEUANGAN DENGAN SYARAT:</a:t>
            </a:r>
          </a:p>
          <a:p>
            <a:pPr marL="533400" indent="-533400">
              <a:lnSpc>
                <a:spcPct val="125000"/>
              </a:lnSpc>
              <a:buFont typeface="Wingdings" pitchFamily="2" charset="2"/>
              <a:buChar char="Ø"/>
            </a:pPr>
            <a:r>
              <a:rPr lang="en-US" sz="2000" dirty="0" smtClean="0"/>
              <a:t>PEJABAT-PEJABAT PERWAKILAN ORGANISASI INTERNASIONAL YANG DITETAPKAN DENGAN KEPUTUSAN MENTERI KEUANGAN DENGAN SYARAT BUKAN WARGA NEGARA INDONESIA DAN TIDAK MENJALANKAN KEGIATAN LAIN UNTUK MEMPEROLEH PENGHASILAN DI INDONESIA</a:t>
            </a:r>
            <a:r>
              <a:rPr lang="en-US" dirty="0" smtClean="0">
                <a:solidFill>
                  <a:schemeClr val="accent2"/>
                </a:solidFill>
              </a:rPr>
              <a:t>	</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BUKAN SUBJEK PAJAK</a:t>
            </a:r>
            <a:endParaRPr lang="id-ID" b="1"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8"/>
            <a:ext cx="8352928" cy="3108543"/>
          </a:xfrm>
          <a:prstGeom prst="rect">
            <a:avLst/>
          </a:prstGeom>
          <a:solidFill>
            <a:schemeClr val="accent4">
              <a:lumMod val="40000"/>
              <a:lumOff val="60000"/>
            </a:schemeClr>
          </a:solidFill>
          <a:ln w="76200">
            <a:solidFill>
              <a:schemeClr val="tx1"/>
            </a:solidFill>
          </a:ln>
        </p:spPr>
        <p:txBody>
          <a:bodyPr wrap="square" rtlCol="0">
            <a:spAutoFit/>
          </a:bodyPr>
          <a:lstStyle/>
          <a:p>
            <a:pPr marL="449263" indent="-449263">
              <a:buFont typeface="Wingdings" pitchFamily="2" charset="2"/>
              <a:buChar char="Ø"/>
            </a:pPr>
            <a:r>
              <a:rPr lang="en-US" sz="2800" dirty="0" err="1" smtClean="0"/>
              <a:t>setiap</a:t>
            </a:r>
            <a:r>
              <a:rPr lang="en-US" sz="2800" dirty="0" smtClean="0"/>
              <a:t> </a:t>
            </a:r>
            <a:r>
              <a:rPr lang="en-US" sz="2800" dirty="0" err="1" smtClean="0"/>
              <a:t>tambahan</a:t>
            </a:r>
            <a:r>
              <a:rPr lang="en-US" sz="2800" dirty="0" smtClean="0"/>
              <a:t> </a:t>
            </a:r>
            <a:r>
              <a:rPr lang="en-US" sz="2800" dirty="0" err="1" smtClean="0"/>
              <a:t>kemampuan</a:t>
            </a:r>
            <a:r>
              <a:rPr lang="en-US" sz="2800" dirty="0" smtClean="0"/>
              <a:t> </a:t>
            </a:r>
            <a:r>
              <a:rPr lang="en-US" sz="2800" dirty="0" err="1" smtClean="0"/>
              <a:t>ekonomis</a:t>
            </a:r>
            <a:r>
              <a:rPr lang="en-US" sz="2800" dirty="0" smtClean="0"/>
              <a:t> yang </a:t>
            </a:r>
            <a:r>
              <a:rPr lang="en-US" sz="2800" dirty="0" err="1" smtClean="0"/>
              <a:t>diterima</a:t>
            </a:r>
            <a:r>
              <a:rPr lang="en-US" sz="2800" dirty="0" smtClean="0"/>
              <a:t> </a:t>
            </a:r>
            <a:r>
              <a:rPr lang="en-US" sz="2800" dirty="0" err="1" smtClean="0"/>
              <a:t>atau</a:t>
            </a:r>
            <a:r>
              <a:rPr lang="en-US" sz="2800" dirty="0" smtClean="0"/>
              <a:t> </a:t>
            </a:r>
            <a:r>
              <a:rPr lang="en-US" sz="2800" dirty="0" err="1" smtClean="0"/>
              <a:t>diperoleh</a:t>
            </a:r>
            <a:r>
              <a:rPr lang="en-US" sz="2800" dirty="0" smtClean="0"/>
              <a:t> </a:t>
            </a:r>
            <a:r>
              <a:rPr lang="en-US" sz="2800" dirty="0" err="1" smtClean="0"/>
              <a:t>Wajib</a:t>
            </a:r>
            <a:r>
              <a:rPr lang="en-US" sz="2800" dirty="0" smtClean="0"/>
              <a:t> </a:t>
            </a:r>
            <a:r>
              <a:rPr lang="en-US" sz="2800" dirty="0" err="1" smtClean="0"/>
              <a:t>Pajak</a:t>
            </a:r>
            <a:r>
              <a:rPr lang="en-US" sz="2800" dirty="0" smtClean="0"/>
              <a:t>, </a:t>
            </a:r>
          </a:p>
          <a:p>
            <a:pPr marL="449263" indent="-449263">
              <a:buFont typeface="Wingdings" pitchFamily="2" charset="2"/>
              <a:buChar char="Ø"/>
            </a:pPr>
            <a:r>
              <a:rPr lang="en-US" sz="2800" dirty="0" err="1" smtClean="0"/>
              <a:t>baik</a:t>
            </a:r>
            <a:r>
              <a:rPr lang="en-US" sz="2800" dirty="0" smtClean="0"/>
              <a:t> yang </a:t>
            </a:r>
            <a:r>
              <a:rPr lang="en-US" sz="2800" dirty="0" err="1" smtClean="0"/>
              <a:t>berasal</a:t>
            </a:r>
            <a:r>
              <a:rPr lang="en-US" sz="2800" dirty="0" smtClean="0"/>
              <a:t> </a:t>
            </a:r>
            <a:r>
              <a:rPr lang="en-US" sz="2800" dirty="0" err="1" smtClean="0"/>
              <a:t>dari</a:t>
            </a:r>
            <a:r>
              <a:rPr lang="en-US" sz="2800" dirty="0" smtClean="0"/>
              <a:t> Indonesia </a:t>
            </a:r>
            <a:r>
              <a:rPr lang="en-US" sz="2800" dirty="0" err="1" smtClean="0"/>
              <a:t>maupun</a:t>
            </a:r>
            <a:r>
              <a:rPr lang="en-US" sz="2800" dirty="0" smtClean="0"/>
              <a:t> </a:t>
            </a:r>
            <a:r>
              <a:rPr lang="en-US" sz="2800" dirty="0" err="1" smtClean="0"/>
              <a:t>dari</a:t>
            </a:r>
            <a:r>
              <a:rPr lang="en-US" sz="2800" dirty="0" smtClean="0"/>
              <a:t> </a:t>
            </a:r>
            <a:r>
              <a:rPr lang="en-US" sz="2800" dirty="0" err="1" smtClean="0"/>
              <a:t>luar</a:t>
            </a:r>
            <a:r>
              <a:rPr lang="en-US" sz="2800" dirty="0" smtClean="0"/>
              <a:t> Indonesia, </a:t>
            </a:r>
          </a:p>
          <a:p>
            <a:pPr marL="449263" indent="-449263">
              <a:buFont typeface="Wingdings" pitchFamily="2" charset="2"/>
              <a:buChar char="Ø"/>
            </a:pPr>
            <a:r>
              <a:rPr lang="en-US" sz="2800" dirty="0" smtClean="0"/>
              <a:t>yang </a:t>
            </a:r>
            <a:r>
              <a:rPr lang="en-US" sz="2800" dirty="0" err="1" smtClean="0"/>
              <a:t>dapat</a:t>
            </a:r>
            <a:r>
              <a:rPr lang="en-US" sz="2800" dirty="0" smtClean="0"/>
              <a:t> </a:t>
            </a:r>
            <a:r>
              <a:rPr lang="en-US" sz="2800" dirty="0" err="1" smtClean="0"/>
              <a:t>dipakai</a:t>
            </a:r>
            <a:r>
              <a:rPr lang="en-US" sz="2800" dirty="0" smtClean="0"/>
              <a:t> </a:t>
            </a:r>
            <a:r>
              <a:rPr lang="en-US" sz="2800" dirty="0" err="1" smtClean="0"/>
              <a:t>untuk</a:t>
            </a:r>
            <a:r>
              <a:rPr lang="en-US" sz="2800" dirty="0" smtClean="0"/>
              <a:t> </a:t>
            </a:r>
            <a:r>
              <a:rPr lang="en-US" sz="2800" dirty="0" err="1" smtClean="0"/>
              <a:t>konsumsi</a:t>
            </a:r>
            <a:r>
              <a:rPr lang="en-US" sz="2800" dirty="0" smtClean="0"/>
              <a:t> </a:t>
            </a:r>
            <a:r>
              <a:rPr lang="en-US" sz="2800" dirty="0" err="1" smtClean="0"/>
              <a:t>atau</a:t>
            </a:r>
            <a:r>
              <a:rPr lang="en-US" sz="2800" dirty="0" smtClean="0"/>
              <a:t> </a:t>
            </a:r>
            <a:r>
              <a:rPr lang="en-US" sz="2800" dirty="0" err="1" smtClean="0"/>
              <a:t>untuk</a:t>
            </a:r>
            <a:r>
              <a:rPr lang="en-US" sz="2800" dirty="0" smtClean="0"/>
              <a:t> </a:t>
            </a:r>
            <a:r>
              <a:rPr lang="en-US" sz="2800" dirty="0" err="1" smtClean="0"/>
              <a:t>menambah</a:t>
            </a:r>
            <a:r>
              <a:rPr lang="en-US" sz="2800" dirty="0" smtClean="0"/>
              <a:t> </a:t>
            </a:r>
            <a:r>
              <a:rPr lang="en-US" sz="2800" dirty="0" err="1" smtClean="0"/>
              <a:t>kekayaan</a:t>
            </a:r>
            <a:r>
              <a:rPr lang="en-US" sz="2800" dirty="0" smtClean="0"/>
              <a:t> </a:t>
            </a:r>
            <a:r>
              <a:rPr lang="en-US" sz="2800" dirty="0" err="1" smtClean="0"/>
              <a:t>Wajib</a:t>
            </a:r>
            <a:r>
              <a:rPr lang="en-US" sz="2800" dirty="0" smtClean="0"/>
              <a:t> </a:t>
            </a:r>
            <a:r>
              <a:rPr lang="en-US" sz="2800" dirty="0" err="1" smtClean="0"/>
              <a:t>Pajak</a:t>
            </a:r>
            <a:r>
              <a:rPr lang="en-US" sz="2800" dirty="0" smtClean="0"/>
              <a:t> yang </a:t>
            </a:r>
            <a:r>
              <a:rPr lang="en-US" sz="2800" dirty="0" err="1" smtClean="0"/>
              <a:t>bersangkutan</a:t>
            </a:r>
            <a:r>
              <a:rPr lang="en-US" sz="2800" dirty="0" smtClean="0"/>
              <a:t>, </a:t>
            </a:r>
          </a:p>
          <a:p>
            <a:pPr marL="449263" indent="-449263">
              <a:buFont typeface="Wingdings" pitchFamily="2" charset="2"/>
              <a:buChar char="Ø"/>
            </a:pPr>
            <a:r>
              <a:rPr lang="en-US" sz="2800" dirty="0" err="1" smtClean="0"/>
              <a:t>dengan</a:t>
            </a:r>
            <a:r>
              <a:rPr lang="en-US" sz="2800" dirty="0" smtClean="0"/>
              <a:t> </a:t>
            </a:r>
            <a:r>
              <a:rPr lang="en-US" sz="2800" dirty="0" err="1" smtClean="0"/>
              <a:t>nama</a:t>
            </a:r>
            <a:r>
              <a:rPr lang="en-US" sz="2800" dirty="0" smtClean="0"/>
              <a:t> </a:t>
            </a:r>
            <a:r>
              <a:rPr lang="en-US" sz="2800" dirty="0" err="1" smtClean="0"/>
              <a:t>dan</a:t>
            </a:r>
            <a:r>
              <a:rPr lang="en-US" sz="2800" dirty="0" smtClean="0"/>
              <a:t> </a:t>
            </a:r>
            <a:r>
              <a:rPr lang="en-US" sz="2800" dirty="0" err="1" smtClean="0"/>
              <a:t>dalam</a:t>
            </a:r>
            <a:r>
              <a:rPr lang="en-US" sz="2800" dirty="0" smtClean="0"/>
              <a:t> </a:t>
            </a:r>
            <a:r>
              <a:rPr lang="en-US" sz="2800" dirty="0" err="1" smtClean="0"/>
              <a:t>bentuk</a:t>
            </a:r>
            <a:r>
              <a:rPr lang="en-US" sz="2800" dirty="0" smtClean="0"/>
              <a:t> </a:t>
            </a:r>
            <a:r>
              <a:rPr lang="en-US" sz="2800" dirty="0" err="1" smtClean="0"/>
              <a:t>apa</a:t>
            </a:r>
            <a:r>
              <a:rPr lang="en-US" sz="2800" dirty="0" smtClean="0"/>
              <a:t> pun</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OBJEK PPH : PENGHASILAN</a:t>
            </a:r>
            <a:endParaRPr lang="id-ID" sz="2800" b="1"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ctrTitle"/>
          </p:nvPr>
        </p:nvSpPr>
        <p:spPr>
          <a:xfrm>
            <a:off x="0" y="0"/>
            <a:ext cx="9144000" cy="764704"/>
          </a:xfrm>
          <a:noFill/>
        </p:spPr>
        <p:style>
          <a:lnRef idx="2">
            <a:schemeClr val="accent4"/>
          </a:lnRef>
          <a:fillRef idx="1">
            <a:schemeClr val="lt1"/>
          </a:fillRef>
          <a:effectRef idx="0">
            <a:schemeClr val="accent4"/>
          </a:effectRef>
          <a:fontRef idx="minor">
            <a:schemeClr val="dk1"/>
          </a:fontRef>
        </p:style>
        <p:txBody>
          <a:bodyPr>
            <a:normAutofit/>
          </a:bodyPr>
          <a:lstStyle/>
          <a:p>
            <a:pPr lvl="0">
              <a:defRPr/>
            </a:pPr>
            <a:r>
              <a:rPr lang="id-ID" sz="3200" dirty="0" smtClean="0"/>
              <a:t>Pertemuan 9 : PAJAK PENGHASILAN</a:t>
            </a:r>
            <a:endParaRPr lang="id-ID" sz="3200" dirty="0"/>
          </a:p>
        </p:txBody>
      </p:sp>
      <p:sp>
        <p:nvSpPr>
          <p:cNvPr id="6" name="TextBox 5"/>
          <p:cNvSpPr txBox="1"/>
          <p:nvPr/>
        </p:nvSpPr>
        <p:spPr>
          <a:xfrm>
            <a:off x="323528" y="1700808"/>
            <a:ext cx="8352928" cy="3903504"/>
          </a:xfrm>
          <a:prstGeom prst="rect">
            <a:avLst/>
          </a:prstGeom>
          <a:solidFill>
            <a:schemeClr val="accent4">
              <a:lumMod val="40000"/>
              <a:lumOff val="60000"/>
            </a:schemeClr>
          </a:solidFill>
          <a:ln w="76200">
            <a:solidFill>
              <a:schemeClr val="tx1"/>
            </a:solidFill>
          </a:ln>
        </p:spPr>
        <p:txBody>
          <a:bodyPr wrap="square" rtlCol="0">
            <a:spAutoFit/>
          </a:bodyPr>
          <a:lstStyle/>
          <a:p>
            <a:pPr marL="609600" indent="-609600">
              <a:lnSpc>
                <a:spcPct val="150000"/>
              </a:lnSpc>
              <a:buFont typeface="Wingdings" pitchFamily="2" charset="2"/>
              <a:buAutoNum type="arabicPeriod"/>
            </a:pPr>
            <a:r>
              <a:rPr lang="en-US" sz="2800" dirty="0" smtClean="0"/>
              <a:t>PENGHASILAN DALAM HUBUNGAN KERJA DAN PEKERJAAN BEBAS</a:t>
            </a:r>
          </a:p>
          <a:p>
            <a:pPr marL="609600" indent="-609600">
              <a:lnSpc>
                <a:spcPct val="150000"/>
              </a:lnSpc>
              <a:buFont typeface="Wingdings" pitchFamily="2" charset="2"/>
              <a:buAutoNum type="arabicPeriod"/>
            </a:pPr>
            <a:r>
              <a:rPr lang="en-US" sz="2800" dirty="0" smtClean="0"/>
              <a:t>PENGHASILAN DARI USAHA DAN KEGIATAN </a:t>
            </a:r>
          </a:p>
          <a:p>
            <a:pPr marL="609600" indent="-609600">
              <a:lnSpc>
                <a:spcPct val="150000"/>
              </a:lnSpc>
              <a:buFont typeface="Wingdings" pitchFamily="2" charset="2"/>
              <a:buAutoNum type="arabicPeriod"/>
            </a:pPr>
            <a:r>
              <a:rPr lang="en-US" sz="2800" dirty="0" smtClean="0"/>
              <a:t>PENGHASILAN DARI MODAL </a:t>
            </a:r>
          </a:p>
          <a:p>
            <a:pPr marL="609600" indent="-609600">
              <a:lnSpc>
                <a:spcPct val="150000"/>
              </a:lnSpc>
              <a:buFont typeface="Wingdings" pitchFamily="2" charset="2"/>
              <a:buAutoNum type="arabicPeriod"/>
            </a:pPr>
            <a:r>
              <a:rPr lang="en-US" sz="2800" dirty="0" smtClean="0"/>
              <a:t>PENGHASILAN LAIN (HADIAH &amp; PEMBEBASAN UTANG)</a:t>
            </a:r>
          </a:p>
        </p:txBody>
      </p:sp>
      <p:sp>
        <p:nvSpPr>
          <p:cNvPr id="7" name="Rounded Rectangle 6"/>
          <p:cNvSpPr/>
          <p:nvPr/>
        </p:nvSpPr>
        <p:spPr>
          <a:xfrm>
            <a:off x="395536" y="980728"/>
            <a:ext cx="8136904" cy="57606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solidFill>
                  <a:schemeClr val="tx1"/>
                </a:solidFill>
              </a:rPr>
              <a:t>PENGELOMPOKAN PENGHASILAN</a:t>
            </a:r>
            <a:endParaRPr lang="id-ID" sz="28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1006</TotalTime>
  <Words>1613</Words>
  <Application>Microsoft Office PowerPoint</Application>
  <PresentationFormat>On-screen Show (4:3)</PresentationFormat>
  <Paragraphs>176</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Pertemuan 9 : PAJAK PENGHASILAN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 : HUKUM PAJAK</dc:title>
  <dc:creator>owner</dc:creator>
  <cp:lastModifiedBy>Windows User</cp:lastModifiedBy>
  <cp:revision>157</cp:revision>
  <dcterms:created xsi:type="dcterms:W3CDTF">2017-09-03T01:32:38Z</dcterms:created>
  <dcterms:modified xsi:type="dcterms:W3CDTF">2018-08-29T22:03:11Z</dcterms:modified>
</cp:coreProperties>
</file>