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4" r:id="rId5"/>
    <p:sldId id="266" r:id="rId6"/>
    <p:sldId id="259" r:id="rId7"/>
    <p:sldId id="268" r:id="rId8"/>
    <p:sldId id="284" r:id="rId9"/>
    <p:sldId id="269" r:id="rId10"/>
    <p:sldId id="275" r:id="rId11"/>
    <p:sldId id="260" r:id="rId12"/>
    <p:sldId id="271" r:id="rId13"/>
    <p:sldId id="278" r:id="rId14"/>
    <p:sldId id="279" r:id="rId15"/>
    <p:sldId id="262" r:id="rId16"/>
    <p:sldId id="263" r:id="rId17"/>
    <p:sldId id="264" r:id="rId18"/>
    <p:sldId id="277" r:id="rId19"/>
    <p:sldId id="280" r:id="rId20"/>
    <p:sldId id="276" r:id="rId21"/>
    <p:sldId id="281" r:id="rId22"/>
    <p:sldId id="282" r:id="rId23"/>
    <p:sldId id="28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9053-357A-4315-B9DE-C6D562D8CB3C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D062-39E8-4871-9F2F-438D56BE1B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9053-357A-4315-B9DE-C6D562D8CB3C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D062-39E8-4871-9F2F-438D56BE1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9053-357A-4315-B9DE-C6D562D8CB3C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D062-39E8-4871-9F2F-438D56BE1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9053-357A-4315-B9DE-C6D562D8CB3C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D062-39E8-4871-9F2F-438D56BE1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9053-357A-4315-B9DE-C6D562D8CB3C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D062-39E8-4871-9F2F-438D56BE1B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9053-357A-4315-B9DE-C6D562D8CB3C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D062-39E8-4871-9F2F-438D56BE1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9053-357A-4315-B9DE-C6D562D8CB3C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D062-39E8-4871-9F2F-438D56BE1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9053-357A-4315-B9DE-C6D562D8CB3C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D062-39E8-4871-9F2F-438D56BE1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9053-357A-4315-B9DE-C6D562D8CB3C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D062-39E8-4871-9F2F-438D56BE1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9053-357A-4315-B9DE-C6D562D8CB3C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D062-39E8-4871-9F2F-438D56BE1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F9053-357A-4315-B9DE-C6D562D8CB3C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28DD062-39E8-4871-9F2F-438D56BE1B0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6F9053-357A-4315-B9DE-C6D562D8CB3C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8DD062-39E8-4871-9F2F-438D56BE1B0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HUKUM ACARA MAHKAMAH KONSTITUSI</a:t>
            </a:r>
            <a:endParaRPr lang="en-US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id-ID" b="1" noProof="1" smtClean="0"/>
              <a:t>Munafrizal Manan, S.H., S.Sos., M.Si., M.IP.</a:t>
            </a:r>
            <a:endParaRPr lang="id-ID" b="1" noProof="1"/>
          </a:p>
        </p:txBody>
      </p:sp>
      <p:pic>
        <p:nvPicPr>
          <p:cNvPr id="1028" name="Picture 4" descr="http://www.mahkamahkonstitusi.go.id/fotoberitamk/mk-mahkamah-konstitus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09550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0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 smtClean="0"/>
              <a:t>Lanjutan</a:t>
            </a:r>
            <a:r>
              <a:rPr lang="en-US" sz="4000" b="1" dirty="0" smtClean="0"/>
              <a:t>…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Pasal</a:t>
            </a:r>
            <a:r>
              <a:rPr lang="en-US" dirty="0" smtClean="0"/>
              <a:t> 22 UU </a:t>
            </a:r>
            <a:r>
              <a:rPr lang="en-US" dirty="0" err="1" smtClean="0"/>
              <a:t>Nomor</a:t>
            </a:r>
            <a:r>
              <a:rPr lang="en-US" dirty="0" smtClean="0"/>
              <a:t> 24 </a:t>
            </a:r>
            <a:r>
              <a:rPr lang="en-US" dirty="0" err="1" smtClean="0"/>
              <a:t>Tahun</a:t>
            </a:r>
            <a:r>
              <a:rPr lang="en-US" dirty="0" smtClean="0"/>
              <a:t> 2003 </a:t>
            </a:r>
            <a:r>
              <a:rPr lang="en-US" dirty="0" err="1" smtClean="0"/>
              <a:t>tentang</a:t>
            </a:r>
            <a:r>
              <a:rPr lang="en-US" dirty="0" smtClean="0"/>
              <a:t> MK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Hakim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5 </a:t>
            </a:r>
            <a:r>
              <a:rPr lang="en-US" dirty="0" err="1" smtClean="0"/>
              <a:t>tahun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(5 </a:t>
            </a:r>
            <a:r>
              <a:rPr lang="en-US" dirty="0" err="1" smtClean="0"/>
              <a:t>tahun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r>
              <a:rPr lang="en-US" dirty="0" smtClean="0"/>
              <a:t>Batas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Hakim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67 </a:t>
            </a:r>
            <a:r>
              <a:rPr lang="en-US" dirty="0" err="1" smtClean="0"/>
              <a:t>tahun</a:t>
            </a:r>
            <a:r>
              <a:rPr lang="en-US" dirty="0"/>
              <a:t> </a:t>
            </a:r>
            <a:r>
              <a:rPr lang="en-US" dirty="0" smtClean="0">
                <a:sym typeface="Wingdings" pitchFamily="2" charset="2"/>
              </a:rPr>
              <a:t> UU No. 8 </a:t>
            </a:r>
            <a:r>
              <a:rPr lang="en-US" dirty="0" err="1">
                <a:sym typeface="Wingdings" pitchFamily="2" charset="2"/>
              </a:rPr>
              <a:t>T</a:t>
            </a:r>
            <a:r>
              <a:rPr lang="en-US" dirty="0" err="1" smtClean="0">
                <a:sym typeface="Wingdings" pitchFamily="2" charset="2"/>
              </a:rPr>
              <a:t>ahun</a:t>
            </a:r>
            <a:r>
              <a:rPr lang="en-US" dirty="0" smtClean="0">
                <a:sym typeface="Wingdings" pitchFamily="2" charset="2"/>
              </a:rPr>
              <a:t> 2011 </a:t>
            </a:r>
            <a:r>
              <a:rPr lang="en-US" dirty="0" err="1" smtClean="0">
                <a:sym typeface="Wingdings" pitchFamily="2" charset="2"/>
              </a:rPr>
              <a:t>tentang</a:t>
            </a:r>
            <a:r>
              <a:rPr lang="en-US" dirty="0" smtClean="0">
                <a:sym typeface="Wingdings" pitchFamily="2" charset="2"/>
              </a:rPr>
              <a:t> MK </a:t>
            </a:r>
            <a:r>
              <a:rPr lang="en-US" dirty="0" err="1" smtClean="0">
                <a:sym typeface="Wingdings" pitchFamily="2" charset="2"/>
              </a:rPr>
              <a:t>merevisinya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menjadi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usia</a:t>
            </a:r>
            <a:r>
              <a:rPr lang="en-US" dirty="0" smtClean="0">
                <a:sym typeface="Wingdings" pitchFamily="2" charset="2"/>
              </a:rPr>
              <a:t> 70 </a:t>
            </a:r>
            <a:r>
              <a:rPr lang="en-US" dirty="0" err="1" smtClean="0">
                <a:sym typeface="Wingdings" pitchFamily="2" charset="2"/>
              </a:rPr>
              <a:t>tahun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0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id-ID" sz="4000" b="1" noProof="1" smtClean="0"/>
              <a:t>Susunan Keanggotaan Hakim</a:t>
            </a:r>
            <a:endParaRPr lang="id-ID" sz="4000" b="1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5480"/>
            <a:ext cx="8610600" cy="4693920"/>
          </a:xfrm>
        </p:spPr>
        <p:txBody>
          <a:bodyPr/>
          <a:lstStyle/>
          <a:p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keanggotan</a:t>
            </a:r>
            <a:r>
              <a:rPr lang="en-US" dirty="0" smtClean="0"/>
              <a:t> Hakim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persidangan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 MK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orang </a:t>
            </a:r>
            <a:r>
              <a:rPr lang="en-US" dirty="0" err="1" smtClean="0"/>
              <a:t>Ketua</a:t>
            </a:r>
            <a:r>
              <a:rPr lang="en-US" dirty="0" smtClean="0"/>
              <a:t> MK </a:t>
            </a:r>
            <a:r>
              <a:rPr lang="en-US" dirty="0" err="1" smtClean="0"/>
              <a:t>merangkap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, </a:t>
            </a:r>
            <a:r>
              <a:rPr lang="en-US" dirty="0" err="1" smtClean="0"/>
              <a:t>satu</a:t>
            </a:r>
            <a:r>
              <a:rPr lang="en-US" dirty="0" smtClean="0"/>
              <a:t> orang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MK </a:t>
            </a:r>
            <a:r>
              <a:rPr lang="en-US" dirty="0" err="1" smtClean="0"/>
              <a:t>merangkap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tujuh</a:t>
            </a:r>
            <a:r>
              <a:rPr lang="en-US" dirty="0" smtClean="0"/>
              <a:t> orang </a:t>
            </a:r>
            <a:r>
              <a:rPr lang="en-US" dirty="0" err="1" smtClean="0"/>
              <a:t>Anggota</a:t>
            </a:r>
            <a:r>
              <a:rPr lang="en-US" dirty="0" smtClean="0"/>
              <a:t> Hakim </a:t>
            </a:r>
            <a:r>
              <a:rPr lang="en-US" dirty="0" err="1" smtClean="0"/>
              <a:t>Konstitusi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MK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9 Hakim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2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6 </a:t>
            </a:r>
            <a:r>
              <a:rPr lang="en-US" dirty="0" err="1" smtClean="0"/>
              <a:t>bulan</a:t>
            </a:r>
            <a:r>
              <a:rPr lang="en-US" dirty="0" smtClean="0"/>
              <a:t> (</a:t>
            </a:r>
            <a:r>
              <a:rPr lang="en-US" dirty="0" err="1" smtClean="0"/>
              <a:t>sebelumnya</a:t>
            </a:r>
            <a:r>
              <a:rPr lang="en-US" dirty="0" smtClean="0"/>
              <a:t> 3 </a:t>
            </a:r>
            <a:r>
              <a:rPr lang="en-US" dirty="0" err="1" smtClean="0"/>
              <a:t>tahun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99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47491"/>
          </a:xfrm>
        </p:spPr>
        <p:txBody>
          <a:bodyPr/>
          <a:lstStyle/>
          <a:p>
            <a:pPr algn="ctr"/>
            <a:r>
              <a:rPr lang="en-US" sz="4000" b="1" dirty="0" err="1" smtClean="0"/>
              <a:t>Lanjutan</a:t>
            </a:r>
            <a:r>
              <a:rPr lang="en-US" sz="4000" b="1" dirty="0" smtClean="0"/>
              <a:t>…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 fontScale="92500"/>
          </a:bodyPr>
          <a:lstStyle/>
          <a:p>
            <a:r>
              <a:rPr lang="en-US" sz="2800" dirty="0" err="1" smtClean="0"/>
              <a:t>Susunan</a:t>
            </a:r>
            <a:r>
              <a:rPr lang="en-US" sz="2800" dirty="0" smtClean="0"/>
              <a:t> </a:t>
            </a:r>
            <a:r>
              <a:rPr lang="en-US" sz="2800" dirty="0" err="1" smtClean="0"/>
              <a:t>persidangan</a:t>
            </a:r>
            <a:r>
              <a:rPr lang="en-US" sz="2800" dirty="0" smtClean="0"/>
              <a:t> MK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terdiri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Sidang</a:t>
            </a:r>
            <a:r>
              <a:rPr lang="en-US" b="1" dirty="0" smtClean="0"/>
              <a:t> </a:t>
            </a:r>
            <a:r>
              <a:rPr lang="en-US" b="1" dirty="0" err="1" smtClean="0"/>
              <a:t>Pleno</a:t>
            </a:r>
            <a:endParaRPr lang="en-US" b="1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Sidang</a:t>
            </a:r>
            <a:r>
              <a:rPr lang="en-US" dirty="0" smtClean="0"/>
              <a:t> </a:t>
            </a:r>
            <a:r>
              <a:rPr lang="en-US" dirty="0" err="1" smtClean="0"/>
              <a:t>majelis</a:t>
            </a:r>
            <a:r>
              <a:rPr lang="en-US" dirty="0" smtClean="0"/>
              <a:t> Hakim </a:t>
            </a:r>
            <a:r>
              <a:rPr lang="en-US" dirty="0" err="1" smtClean="0"/>
              <a:t>Konstitusi</a:t>
            </a:r>
            <a:r>
              <a:rPr lang="en-US" dirty="0" smtClean="0"/>
              <a:t> yang </a:t>
            </a:r>
            <a:r>
              <a:rPr lang="en-US" dirty="0" err="1" smtClean="0"/>
              <a:t>dihadiri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9 Hakim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minimal </a:t>
            </a:r>
            <a:r>
              <a:rPr lang="en-US" dirty="0" err="1" smtClean="0"/>
              <a:t>dihadiri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7 Hakim </a:t>
            </a:r>
            <a:r>
              <a:rPr lang="en-US" dirty="0" err="1" smtClean="0"/>
              <a:t>Konstitusi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Persidangan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agenda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persidangan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pembacaan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persidangan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mendengarakan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,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saksi</a:t>
            </a:r>
            <a:r>
              <a:rPr lang="en-US" dirty="0" smtClean="0"/>
              <a:t>, </a:t>
            </a:r>
            <a:r>
              <a:rPr lang="en-US" dirty="0" err="1" smtClean="0"/>
              <a:t>ahli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alat-alat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157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/>
          <a:lstStyle/>
          <a:p>
            <a:pPr algn="ctr"/>
            <a:r>
              <a:rPr lang="en-US" sz="4000" b="1" dirty="0" err="1" smtClean="0"/>
              <a:t>Lanjutan</a:t>
            </a:r>
            <a:r>
              <a:rPr lang="en-US" sz="4000" b="1" dirty="0" smtClean="0"/>
              <a:t>…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0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2. </a:t>
            </a:r>
            <a:r>
              <a:rPr lang="en-US" b="1" dirty="0" err="1"/>
              <a:t>Sidang</a:t>
            </a:r>
            <a:r>
              <a:rPr lang="en-US" b="1" dirty="0"/>
              <a:t> Panel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Sidang</a:t>
            </a:r>
            <a:r>
              <a:rPr lang="en-US" dirty="0" smtClean="0"/>
              <a:t> yang </a:t>
            </a:r>
            <a:r>
              <a:rPr lang="en-US" dirty="0" err="1" smtClean="0"/>
              <a:t>dihadiri</a:t>
            </a:r>
            <a:r>
              <a:rPr lang="en-US" dirty="0" smtClean="0"/>
              <a:t> </a:t>
            </a:r>
            <a:r>
              <a:rPr lang="en-US" dirty="0" err="1" smtClean="0"/>
              <a:t>sekurang-kuraungnya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3 Hakim </a:t>
            </a:r>
            <a:r>
              <a:rPr lang="en-US" dirty="0" err="1" smtClean="0"/>
              <a:t>Konstitusi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persidangan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pendahuluan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Persidangan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(</a:t>
            </a:r>
            <a:r>
              <a:rPr lang="en-US" i="1" dirty="0" smtClean="0"/>
              <a:t>legal standing</a:t>
            </a:r>
            <a:r>
              <a:rPr lang="en-US" dirty="0" smtClean="0"/>
              <a:t>) </a:t>
            </a:r>
            <a:r>
              <a:rPr lang="en-US" dirty="0" err="1" smtClean="0"/>
              <a:t>pemohon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kejelasan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kelengkapan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smtClean="0"/>
              <a:t>Hakim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nasihat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PHPU, </a:t>
            </a:r>
            <a:r>
              <a:rPr lang="en-US" dirty="0" err="1" smtClean="0"/>
              <a:t>sidang</a:t>
            </a:r>
            <a:r>
              <a:rPr lang="en-US" dirty="0" smtClean="0"/>
              <a:t> panel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sidang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sidang</a:t>
            </a:r>
            <a:r>
              <a:rPr lang="en-US" dirty="0"/>
              <a:t> </a:t>
            </a:r>
            <a:r>
              <a:rPr lang="en-US" dirty="0" smtClean="0"/>
              <a:t>panel </a:t>
            </a:r>
            <a:r>
              <a:rPr lang="en-US" dirty="0" err="1" smtClean="0"/>
              <a:t>dibahas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sidang</a:t>
            </a:r>
            <a:r>
              <a:rPr lang="en-US" dirty="0" smtClean="0"/>
              <a:t> </a:t>
            </a:r>
            <a:r>
              <a:rPr lang="en-US" dirty="0" err="1" smtClean="0"/>
              <a:t>pleno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13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/>
          <a:lstStyle/>
          <a:p>
            <a:pPr algn="ctr"/>
            <a:r>
              <a:rPr lang="en-US" sz="4000" b="1" dirty="0" err="1" smtClean="0"/>
              <a:t>Lanjutan</a:t>
            </a:r>
            <a:r>
              <a:rPr lang="en-US" sz="4000" b="1" dirty="0" smtClean="0"/>
              <a:t>…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Sidang</a:t>
            </a:r>
            <a:r>
              <a:rPr lang="en-US" dirty="0" smtClean="0"/>
              <a:t> </a:t>
            </a:r>
            <a:r>
              <a:rPr lang="en-US" dirty="0" err="1" smtClean="0"/>
              <a:t>Pleno</a:t>
            </a:r>
            <a:r>
              <a:rPr lang="en-US" dirty="0" smtClean="0"/>
              <a:t> </a:t>
            </a:r>
            <a:r>
              <a:rPr lang="en-US" dirty="0" err="1" smtClean="0"/>
              <a:t>dipimpin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MK.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MK </a:t>
            </a:r>
            <a:r>
              <a:rPr lang="en-US" dirty="0" err="1" smtClean="0"/>
              <a:t>berhalangan</a:t>
            </a:r>
            <a:r>
              <a:rPr lang="en-US" dirty="0" smtClean="0"/>
              <a:t> </a:t>
            </a:r>
            <a:r>
              <a:rPr lang="en-US" dirty="0" err="1" smtClean="0"/>
              <a:t>hadir</a:t>
            </a:r>
            <a:r>
              <a:rPr lang="en-US" dirty="0" smtClean="0"/>
              <a:t>, </a:t>
            </a:r>
            <a:r>
              <a:rPr lang="en-US" dirty="0" err="1" smtClean="0"/>
              <a:t>Sidang</a:t>
            </a:r>
            <a:r>
              <a:rPr lang="en-US" dirty="0" smtClean="0"/>
              <a:t> </a:t>
            </a:r>
            <a:r>
              <a:rPr lang="en-US" dirty="0" err="1" smtClean="0"/>
              <a:t>Pleno</a:t>
            </a:r>
            <a:r>
              <a:rPr lang="en-US" dirty="0" smtClean="0"/>
              <a:t> </a:t>
            </a:r>
            <a:r>
              <a:rPr lang="en-US" dirty="0" err="1" smtClean="0"/>
              <a:t>dipimpin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MK.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MK </a:t>
            </a:r>
            <a:r>
              <a:rPr lang="en-US" dirty="0" err="1" smtClean="0"/>
              <a:t>berhalangan</a:t>
            </a:r>
            <a:r>
              <a:rPr lang="en-US" dirty="0" smtClean="0"/>
              <a:t> </a:t>
            </a:r>
            <a:r>
              <a:rPr lang="en-US" dirty="0" err="1" smtClean="0"/>
              <a:t>hadir</a:t>
            </a:r>
            <a:r>
              <a:rPr lang="en-US" dirty="0" smtClean="0"/>
              <a:t>, </a:t>
            </a:r>
            <a:r>
              <a:rPr lang="en-US" dirty="0" err="1" smtClean="0"/>
              <a:t>Sidang</a:t>
            </a:r>
            <a:r>
              <a:rPr lang="en-US" dirty="0" smtClean="0"/>
              <a:t> </a:t>
            </a:r>
            <a:r>
              <a:rPr lang="en-US" dirty="0" err="1" smtClean="0"/>
              <a:t>Pleno</a:t>
            </a:r>
            <a:r>
              <a:rPr lang="en-US" dirty="0" smtClean="0"/>
              <a:t> </a:t>
            </a:r>
            <a:r>
              <a:rPr lang="en-US" dirty="0" err="1" smtClean="0"/>
              <a:t>dipimpin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Hakim </a:t>
            </a:r>
            <a:r>
              <a:rPr lang="en-US" dirty="0" err="1" smtClean="0"/>
              <a:t>Konstitusi</a:t>
            </a:r>
            <a:r>
              <a:rPr lang="en-US" dirty="0" smtClean="0"/>
              <a:t> yang </a:t>
            </a:r>
            <a:r>
              <a:rPr lang="en-US" dirty="0" err="1" smtClean="0"/>
              <a:t>hadir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Sidang</a:t>
            </a:r>
            <a:r>
              <a:rPr lang="en-US" dirty="0" smtClean="0"/>
              <a:t> Panel </a:t>
            </a:r>
            <a:r>
              <a:rPr lang="en-US" dirty="0" err="1" smtClean="0"/>
              <a:t>dipimpin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Panel Hakim yang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MK.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1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Autofit/>
          </a:bodyPr>
          <a:lstStyle/>
          <a:p>
            <a:pPr algn="ctr"/>
            <a:r>
              <a:rPr lang="id-ID" sz="4000" b="1" noProof="1" smtClean="0"/>
              <a:t>Pemberhentian Hakim</a:t>
            </a:r>
            <a:endParaRPr lang="id-ID" sz="4000" b="1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8001000" cy="41910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Ada </a:t>
            </a:r>
            <a:r>
              <a:rPr lang="en-US" sz="3000" dirty="0" err="1" smtClean="0"/>
              <a:t>dua</a:t>
            </a:r>
            <a:r>
              <a:rPr lang="en-US" sz="3000" dirty="0" smtClean="0"/>
              <a:t> </a:t>
            </a:r>
            <a:r>
              <a:rPr lang="en-US" sz="3000" dirty="0" err="1" smtClean="0"/>
              <a:t>jenis</a:t>
            </a:r>
            <a:r>
              <a:rPr lang="en-US" sz="3000" dirty="0" smtClean="0"/>
              <a:t> </a:t>
            </a:r>
            <a:r>
              <a:rPr lang="en-US" sz="3000" dirty="0" err="1" smtClean="0"/>
              <a:t>pemberhentian</a:t>
            </a:r>
            <a:r>
              <a:rPr lang="en-US" sz="3000" dirty="0" smtClean="0"/>
              <a:t> Hakim </a:t>
            </a:r>
            <a:r>
              <a:rPr lang="en-US" sz="3000" dirty="0" err="1" smtClean="0"/>
              <a:t>Konstitusi</a:t>
            </a:r>
            <a:r>
              <a:rPr lang="en-US" sz="3000" dirty="0" smtClean="0"/>
              <a:t>, </a:t>
            </a:r>
            <a:r>
              <a:rPr lang="en-US" sz="3000" dirty="0" err="1" smtClean="0"/>
              <a:t>yaitu</a:t>
            </a:r>
            <a:r>
              <a:rPr lang="en-US" sz="3000" dirty="0" smtClean="0"/>
              <a:t> :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Pemberhentian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hormat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Pemberhentian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hormat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9067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 smtClean="0"/>
              <a:t>Lanjutan</a:t>
            </a:r>
            <a:r>
              <a:rPr lang="en-US" sz="4000" b="1" dirty="0" smtClean="0"/>
              <a:t>…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35480"/>
            <a:ext cx="8763000" cy="4693920"/>
          </a:xfrm>
        </p:spPr>
        <p:txBody>
          <a:bodyPr/>
          <a:lstStyle/>
          <a:p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pemberhentian</a:t>
            </a:r>
            <a:r>
              <a:rPr lang="en-US" dirty="0" smtClean="0"/>
              <a:t> Hakim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hormat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 smtClean="0"/>
              <a:t>Pasal</a:t>
            </a:r>
            <a:r>
              <a:rPr lang="en-US" dirty="0" smtClean="0"/>
              <a:t> 23 </a:t>
            </a:r>
            <a:r>
              <a:rPr lang="en-US" dirty="0" err="1" smtClean="0"/>
              <a:t>ayat</a:t>
            </a:r>
            <a:r>
              <a:rPr lang="en-US" dirty="0" smtClean="0"/>
              <a:t> (1) UU </a:t>
            </a:r>
            <a:r>
              <a:rPr lang="en-US" dirty="0" err="1" smtClean="0"/>
              <a:t>Nomor</a:t>
            </a:r>
            <a:r>
              <a:rPr lang="en-US" dirty="0" smtClean="0"/>
              <a:t> 24 </a:t>
            </a:r>
            <a:r>
              <a:rPr lang="en-US" dirty="0" err="1" smtClean="0"/>
              <a:t>Tahun</a:t>
            </a:r>
            <a:r>
              <a:rPr lang="en-US" dirty="0" smtClean="0"/>
              <a:t> 2003 </a:t>
            </a:r>
            <a:r>
              <a:rPr lang="en-US" dirty="0" err="1" smtClean="0"/>
              <a:t>jo</a:t>
            </a:r>
            <a:r>
              <a:rPr lang="en-US" dirty="0" smtClean="0"/>
              <a:t>. UU No. 8 </a:t>
            </a:r>
            <a:r>
              <a:rPr lang="en-US" dirty="0" err="1" smtClean="0"/>
              <a:t>Tahun</a:t>
            </a:r>
            <a:r>
              <a:rPr lang="en-US" dirty="0" smtClean="0"/>
              <a:t> 2011) :</a:t>
            </a:r>
          </a:p>
          <a:p>
            <a:pPr marL="514350" indent="-514350">
              <a:buAutoNum type="arabicPeriod"/>
            </a:pPr>
            <a:r>
              <a:rPr lang="en-US" sz="2500" dirty="0" err="1" smtClean="0"/>
              <a:t>Meninggal</a:t>
            </a:r>
            <a:r>
              <a:rPr lang="en-US" sz="2500" dirty="0" smtClean="0"/>
              <a:t> </a:t>
            </a:r>
            <a:r>
              <a:rPr lang="en-US" sz="2500" dirty="0" err="1" smtClean="0"/>
              <a:t>dunia</a:t>
            </a:r>
            <a:r>
              <a:rPr lang="en-US" sz="2500" dirty="0" smtClean="0"/>
              <a:t>.</a:t>
            </a:r>
          </a:p>
          <a:p>
            <a:pPr marL="514350" indent="-514350">
              <a:buAutoNum type="arabicPeriod"/>
            </a:pPr>
            <a:r>
              <a:rPr lang="en-US" sz="2500" dirty="0" err="1" smtClean="0"/>
              <a:t>Mengundurkan</a:t>
            </a:r>
            <a:r>
              <a:rPr lang="en-US" sz="2500" dirty="0" smtClean="0"/>
              <a:t> </a:t>
            </a:r>
            <a:r>
              <a:rPr lang="en-US" sz="2500" dirty="0" err="1" smtClean="0"/>
              <a:t>diri</a:t>
            </a:r>
            <a:r>
              <a:rPr lang="en-US" sz="2500" dirty="0" smtClean="0"/>
              <a:t> </a:t>
            </a:r>
            <a:r>
              <a:rPr lang="en-US" sz="2500" dirty="0" err="1" smtClean="0"/>
              <a:t>atas</a:t>
            </a:r>
            <a:r>
              <a:rPr lang="en-US" sz="2500" dirty="0" smtClean="0"/>
              <a:t> </a:t>
            </a:r>
            <a:r>
              <a:rPr lang="en-US" sz="2500" dirty="0" err="1" smtClean="0"/>
              <a:t>permintaan</a:t>
            </a:r>
            <a:r>
              <a:rPr lang="en-US" sz="2500" dirty="0" smtClean="0"/>
              <a:t> </a:t>
            </a:r>
            <a:r>
              <a:rPr lang="en-US" sz="2500" dirty="0" err="1" smtClean="0"/>
              <a:t>sendiri</a:t>
            </a:r>
            <a:r>
              <a:rPr lang="en-US" sz="2500" dirty="0" smtClean="0"/>
              <a:t> yang </a:t>
            </a:r>
            <a:r>
              <a:rPr lang="en-US" sz="2500" dirty="0" err="1" smtClean="0"/>
              <a:t>diajukan</a:t>
            </a:r>
            <a:r>
              <a:rPr lang="en-US" sz="2500" dirty="0" smtClean="0"/>
              <a:t> </a:t>
            </a:r>
            <a:r>
              <a:rPr lang="en-US" sz="2500" dirty="0" err="1" smtClean="0"/>
              <a:t>kepada</a:t>
            </a:r>
            <a:r>
              <a:rPr lang="en-US" sz="2500" dirty="0" smtClean="0"/>
              <a:t> </a:t>
            </a:r>
            <a:r>
              <a:rPr lang="en-US" sz="2500" dirty="0" err="1" smtClean="0"/>
              <a:t>Ketua</a:t>
            </a:r>
            <a:r>
              <a:rPr lang="en-US" sz="2500" dirty="0" smtClean="0"/>
              <a:t> MK.</a:t>
            </a:r>
          </a:p>
          <a:p>
            <a:pPr marL="514350" indent="-514350">
              <a:buAutoNum type="arabicPeriod"/>
            </a:pPr>
            <a:r>
              <a:rPr lang="en-US" sz="2500" dirty="0" err="1" smtClean="0"/>
              <a:t>Telah</a:t>
            </a:r>
            <a:r>
              <a:rPr lang="en-US" sz="2500" dirty="0" smtClean="0"/>
              <a:t> </a:t>
            </a:r>
            <a:r>
              <a:rPr lang="en-US" sz="2500" dirty="0" err="1" smtClean="0"/>
              <a:t>berusia</a:t>
            </a:r>
            <a:r>
              <a:rPr lang="en-US" sz="2500" dirty="0" smtClean="0"/>
              <a:t> </a:t>
            </a:r>
            <a:r>
              <a:rPr lang="en-US" sz="2500" dirty="0" smtClean="0">
                <a:sym typeface="Wingdings" pitchFamily="2" charset="2"/>
              </a:rPr>
              <a:t>70 </a:t>
            </a:r>
            <a:r>
              <a:rPr lang="en-US" sz="2500" dirty="0" err="1" smtClean="0">
                <a:sym typeface="Wingdings" pitchFamily="2" charset="2"/>
              </a:rPr>
              <a:t>tahun</a:t>
            </a:r>
            <a:r>
              <a:rPr lang="en-US" sz="2500" dirty="0" smtClean="0">
                <a:sym typeface="Wingdings" pitchFamily="2" charset="2"/>
              </a:rPr>
              <a:t>  </a:t>
            </a:r>
            <a:r>
              <a:rPr lang="en-US" sz="2500" dirty="0" err="1" smtClean="0">
                <a:sym typeface="Wingdings" pitchFamily="2" charset="2"/>
              </a:rPr>
              <a:t>sebelumnya</a:t>
            </a:r>
            <a:r>
              <a:rPr lang="en-US" sz="2500" dirty="0" smtClean="0">
                <a:sym typeface="Wingdings" pitchFamily="2" charset="2"/>
              </a:rPr>
              <a:t> 67 </a:t>
            </a:r>
            <a:r>
              <a:rPr lang="en-US" sz="2500" dirty="0" err="1" smtClean="0">
                <a:sym typeface="Wingdings" pitchFamily="2" charset="2"/>
              </a:rPr>
              <a:t>tahun</a:t>
            </a:r>
            <a:r>
              <a:rPr lang="en-US" sz="2500" dirty="0" smtClean="0"/>
              <a:t>.</a:t>
            </a:r>
          </a:p>
          <a:p>
            <a:pPr marL="514350" indent="-514350">
              <a:buAutoNum type="arabicPeriod"/>
            </a:pPr>
            <a:r>
              <a:rPr lang="en-US" sz="2500" dirty="0" err="1" smtClean="0"/>
              <a:t>Telah</a:t>
            </a:r>
            <a:r>
              <a:rPr lang="en-US" sz="2500" dirty="0" smtClean="0"/>
              <a:t> </a:t>
            </a:r>
            <a:r>
              <a:rPr lang="en-US" sz="2500" dirty="0" err="1" smtClean="0"/>
              <a:t>berakhir</a:t>
            </a:r>
            <a:r>
              <a:rPr lang="en-US" sz="2500" dirty="0" smtClean="0"/>
              <a:t> </a:t>
            </a:r>
            <a:r>
              <a:rPr lang="en-US" sz="2500" dirty="0" err="1" smtClean="0"/>
              <a:t>masa</a:t>
            </a:r>
            <a:r>
              <a:rPr lang="en-US" sz="2500" dirty="0" smtClean="0"/>
              <a:t> </a:t>
            </a:r>
            <a:r>
              <a:rPr lang="en-US" sz="2500" dirty="0" err="1" smtClean="0"/>
              <a:t>jabatannya</a:t>
            </a:r>
            <a:r>
              <a:rPr lang="en-US" sz="2500" dirty="0" smtClean="0"/>
              <a:t>.</a:t>
            </a:r>
          </a:p>
          <a:p>
            <a:pPr marL="514350" indent="-514350">
              <a:buAutoNum type="arabicPeriod"/>
            </a:pPr>
            <a:r>
              <a:rPr lang="en-US" sz="2500" dirty="0" err="1" smtClean="0"/>
              <a:t>Sakit</a:t>
            </a:r>
            <a:r>
              <a:rPr lang="en-US" sz="2500" dirty="0" smtClean="0"/>
              <a:t> </a:t>
            </a:r>
            <a:r>
              <a:rPr lang="en-US" sz="2500" dirty="0" err="1" smtClean="0"/>
              <a:t>jasmani</a:t>
            </a:r>
            <a:r>
              <a:rPr lang="en-US" sz="2500" dirty="0" smtClean="0"/>
              <a:t> </a:t>
            </a:r>
            <a:r>
              <a:rPr lang="en-US" sz="2500" dirty="0" err="1" smtClean="0"/>
              <a:t>atau</a:t>
            </a:r>
            <a:r>
              <a:rPr lang="en-US" sz="2500" dirty="0" smtClean="0"/>
              <a:t> </a:t>
            </a:r>
            <a:r>
              <a:rPr lang="en-US" sz="2500" dirty="0" err="1" smtClean="0"/>
              <a:t>rohani</a:t>
            </a:r>
            <a:r>
              <a:rPr lang="en-US" sz="2500" dirty="0" smtClean="0"/>
              <a:t> </a:t>
            </a:r>
            <a:r>
              <a:rPr lang="en-US" sz="2500" dirty="0" err="1" smtClean="0"/>
              <a:t>secara</a:t>
            </a:r>
            <a:r>
              <a:rPr lang="en-US" sz="2500" dirty="0" smtClean="0"/>
              <a:t> </a:t>
            </a:r>
            <a:r>
              <a:rPr lang="en-US" sz="2500" dirty="0" err="1" smtClean="0"/>
              <a:t>terus</a:t>
            </a:r>
            <a:r>
              <a:rPr lang="en-US" sz="2500" dirty="0" smtClean="0"/>
              <a:t> </a:t>
            </a:r>
            <a:r>
              <a:rPr lang="en-US" sz="2500" dirty="0" err="1" smtClean="0"/>
              <a:t>menerus</a:t>
            </a:r>
            <a:r>
              <a:rPr lang="en-US" sz="2500" dirty="0" smtClean="0"/>
              <a:t> yang </a:t>
            </a:r>
            <a:r>
              <a:rPr lang="en-US" sz="2500" dirty="0" err="1" smtClean="0"/>
              <a:t>dibuktikan</a:t>
            </a:r>
            <a:r>
              <a:rPr lang="en-US" sz="2500" dirty="0" smtClean="0"/>
              <a:t> </a:t>
            </a:r>
            <a:r>
              <a:rPr lang="en-US" sz="2500" dirty="0" err="1" smtClean="0"/>
              <a:t>dengan</a:t>
            </a:r>
            <a:r>
              <a:rPr lang="en-US" sz="2500" dirty="0" smtClean="0"/>
              <a:t> </a:t>
            </a:r>
            <a:r>
              <a:rPr lang="en-US" sz="2500" dirty="0" err="1" smtClean="0"/>
              <a:t>surat</a:t>
            </a:r>
            <a:r>
              <a:rPr lang="en-US" sz="2500" dirty="0" smtClean="0"/>
              <a:t> </a:t>
            </a:r>
            <a:r>
              <a:rPr lang="en-US" sz="2500" dirty="0" err="1" smtClean="0"/>
              <a:t>keterangan</a:t>
            </a:r>
            <a:r>
              <a:rPr lang="en-US" sz="2500" dirty="0" smtClean="0"/>
              <a:t> </a:t>
            </a:r>
            <a:r>
              <a:rPr lang="en-US" sz="2500" dirty="0" err="1" smtClean="0"/>
              <a:t>dokter</a:t>
            </a:r>
            <a:r>
              <a:rPr lang="en-US" sz="2500" dirty="0" smtClean="0"/>
              <a:t>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76823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/>
              <a:t>Lanjutan</a:t>
            </a:r>
            <a:r>
              <a:rPr lang="en-US" sz="4000" b="1" dirty="0"/>
              <a:t>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sz="3200" dirty="0" err="1" smtClean="0"/>
              <a:t>Alasan</a:t>
            </a:r>
            <a:r>
              <a:rPr lang="en-US" sz="3200" dirty="0" smtClean="0"/>
              <a:t> </a:t>
            </a:r>
            <a:r>
              <a:rPr lang="en-US" sz="3200" dirty="0" err="1" smtClean="0"/>
              <a:t>pemberhentian</a:t>
            </a:r>
            <a:r>
              <a:rPr lang="en-US" sz="3200" dirty="0" smtClean="0"/>
              <a:t> Hakim </a:t>
            </a:r>
            <a:r>
              <a:rPr lang="en-US" sz="3200" dirty="0" err="1" smtClean="0"/>
              <a:t>Konstitusi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hormat</a:t>
            </a:r>
            <a:r>
              <a:rPr lang="en-US" sz="3200" dirty="0" smtClean="0"/>
              <a:t> (</a:t>
            </a:r>
            <a:r>
              <a:rPr lang="en-US" sz="3200" dirty="0" err="1" smtClean="0"/>
              <a:t>Pasal</a:t>
            </a:r>
            <a:r>
              <a:rPr lang="en-US" sz="3200" dirty="0" smtClean="0"/>
              <a:t> 23 </a:t>
            </a:r>
            <a:r>
              <a:rPr lang="en-US" sz="3200" dirty="0" err="1" smtClean="0"/>
              <a:t>ayat</a:t>
            </a:r>
            <a:r>
              <a:rPr lang="en-US" sz="3200" dirty="0" smtClean="0"/>
              <a:t> (2) UU </a:t>
            </a:r>
            <a:r>
              <a:rPr lang="en-US" sz="3200" dirty="0" err="1" smtClean="0"/>
              <a:t>Nomor</a:t>
            </a:r>
            <a:r>
              <a:rPr lang="en-US" sz="3200" dirty="0" smtClean="0"/>
              <a:t> 24 </a:t>
            </a:r>
            <a:r>
              <a:rPr lang="en-US" sz="3200" dirty="0" err="1" smtClean="0"/>
              <a:t>Tahun</a:t>
            </a:r>
            <a:r>
              <a:rPr lang="en-US" sz="3200" dirty="0" smtClean="0"/>
              <a:t> 2003 </a:t>
            </a:r>
            <a:r>
              <a:rPr lang="en-US" sz="3200" dirty="0" err="1" smtClean="0"/>
              <a:t>jo</a:t>
            </a:r>
            <a:r>
              <a:rPr lang="en-US" sz="3200" dirty="0" smtClean="0"/>
              <a:t>. UU No. 8 </a:t>
            </a:r>
            <a:r>
              <a:rPr lang="en-US" sz="3200" dirty="0" err="1" smtClean="0"/>
              <a:t>Tahun</a:t>
            </a:r>
            <a:r>
              <a:rPr lang="en-US" sz="3200" dirty="0" smtClean="0"/>
              <a:t> 2011) :</a:t>
            </a:r>
          </a:p>
          <a:p>
            <a:pPr marL="514350" indent="-514350">
              <a:buAutoNum type="arabicPeriod"/>
            </a:pPr>
            <a:r>
              <a:rPr lang="en-US" sz="2700" dirty="0" err="1" smtClean="0"/>
              <a:t>Dijatuhi</a:t>
            </a:r>
            <a:r>
              <a:rPr lang="en-US" sz="2700" dirty="0" smtClean="0"/>
              <a:t> </a:t>
            </a:r>
            <a:r>
              <a:rPr lang="en-US" sz="2700" dirty="0" err="1" smtClean="0"/>
              <a:t>pidana</a:t>
            </a:r>
            <a:r>
              <a:rPr lang="en-US" sz="2700" dirty="0" smtClean="0"/>
              <a:t> </a:t>
            </a:r>
            <a:r>
              <a:rPr lang="en-US" sz="2700" dirty="0" err="1" smtClean="0"/>
              <a:t>penjara</a:t>
            </a:r>
            <a:r>
              <a:rPr lang="en-US" sz="2700" dirty="0" smtClean="0"/>
              <a:t> </a:t>
            </a:r>
            <a:r>
              <a:rPr lang="en-US" sz="2700" dirty="0" err="1" smtClean="0"/>
              <a:t>berdasarkan</a:t>
            </a:r>
            <a:r>
              <a:rPr lang="en-US" sz="2700" dirty="0" smtClean="0"/>
              <a:t> </a:t>
            </a:r>
            <a:r>
              <a:rPr lang="en-US" sz="2700" dirty="0" err="1" smtClean="0"/>
              <a:t>putusan</a:t>
            </a:r>
            <a:r>
              <a:rPr lang="en-US" sz="2700" dirty="0" smtClean="0"/>
              <a:t> </a:t>
            </a:r>
            <a:r>
              <a:rPr lang="en-US" sz="2700" dirty="0" err="1" smtClean="0"/>
              <a:t>pengadilan</a:t>
            </a:r>
            <a:r>
              <a:rPr lang="en-US" sz="2700" dirty="0" smtClean="0"/>
              <a:t> yang </a:t>
            </a:r>
            <a:r>
              <a:rPr lang="en-US" sz="2700" dirty="0" err="1" smtClean="0"/>
              <a:t>telah</a:t>
            </a:r>
            <a:r>
              <a:rPr lang="en-US" sz="2700" dirty="0" smtClean="0"/>
              <a:t> </a:t>
            </a:r>
            <a:r>
              <a:rPr lang="en-US" sz="2700" dirty="0" err="1" smtClean="0"/>
              <a:t>memperoleh</a:t>
            </a:r>
            <a:r>
              <a:rPr lang="en-US" sz="2700" dirty="0" smtClean="0"/>
              <a:t> </a:t>
            </a:r>
            <a:r>
              <a:rPr lang="en-US" sz="2700" dirty="0" err="1" smtClean="0"/>
              <a:t>kekuatan</a:t>
            </a:r>
            <a:r>
              <a:rPr lang="en-US" sz="2700" dirty="0" smtClean="0"/>
              <a:t> </a:t>
            </a:r>
            <a:r>
              <a:rPr lang="en-US" sz="2700" dirty="0" err="1" smtClean="0"/>
              <a:t>hukum</a:t>
            </a:r>
            <a:r>
              <a:rPr lang="en-US" sz="2700" dirty="0" smtClean="0"/>
              <a:t> </a:t>
            </a:r>
            <a:r>
              <a:rPr lang="en-US" sz="2700" dirty="0" err="1" smtClean="0"/>
              <a:t>tetap</a:t>
            </a:r>
            <a:r>
              <a:rPr lang="en-US" sz="2700" dirty="0"/>
              <a:t> </a:t>
            </a:r>
            <a:r>
              <a:rPr lang="en-US" sz="2700" dirty="0" err="1" smtClean="0"/>
              <a:t>karena</a:t>
            </a:r>
            <a:r>
              <a:rPr lang="en-US" sz="2700" dirty="0" smtClean="0"/>
              <a:t> </a:t>
            </a:r>
            <a:r>
              <a:rPr lang="en-US" sz="2700" dirty="0" err="1" smtClean="0"/>
              <a:t>melakukan</a:t>
            </a:r>
            <a:r>
              <a:rPr lang="en-US" sz="2700" dirty="0" smtClean="0"/>
              <a:t> </a:t>
            </a:r>
            <a:r>
              <a:rPr lang="en-US" sz="2700" dirty="0" err="1" smtClean="0"/>
              <a:t>tindak</a:t>
            </a:r>
            <a:r>
              <a:rPr lang="en-US" sz="2700" dirty="0" smtClean="0"/>
              <a:t> </a:t>
            </a:r>
            <a:r>
              <a:rPr lang="en-US" sz="2700" dirty="0" err="1" smtClean="0"/>
              <a:t>pidana</a:t>
            </a:r>
            <a:r>
              <a:rPr lang="en-US" sz="2700" dirty="0" smtClean="0"/>
              <a:t> </a:t>
            </a:r>
            <a:r>
              <a:rPr lang="en-US" sz="2700" dirty="0" err="1" smtClean="0"/>
              <a:t>penjara</a:t>
            </a:r>
            <a:r>
              <a:rPr lang="en-US" sz="2700" dirty="0" smtClean="0"/>
              <a:t> yang </a:t>
            </a:r>
            <a:r>
              <a:rPr lang="en-US" sz="2700" dirty="0" err="1" smtClean="0"/>
              <a:t>diancam</a:t>
            </a:r>
            <a:r>
              <a:rPr lang="en-US" sz="2700" dirty="0" smtClean="0"/>
              <a:t> </a:t>
            </a:r>
            <a:r>
              <a:rPr lang="en-US" sz="2700" dirty="0" err="1" smtClean="0"/>
              <a:t>dengan</a:t>
            </a:r>
            <a:r>
              <a:rPr lang="en-US" sz="2700" dirty="0" smtClean="0"/>
              <a:t> </a:t>
            </a:r>
            <a:r>
              <a:rPr lang="en-US" sz="2700" dirty="0" err="1" smtClean="0"/>
              <a:t>pidana</a:t>
            </a:r>
            <a:r>
              <a:rPr lang="en-US" sz="2700" dirty="0" smtClean="0"/>
              <a:t> </a:t>
            </a:r>
            <a:r>
              <a:rPr lang="en-US" sz="2700" dirty="0" err="1" smtClean="0"/>
              <a:t>penjara</a:t>
            </a:r>
            <a:r>
              <a:rPr lang="en-US" sz="2700" dirty="0" smtClean="0"/>
              <a:t>.</a:t>
            </a:r>
          </a:p>
          <a:p>
            <a:pPr marL="514350" indent="-514350">
              <a:buAutoNum type="arabicPeriod"/>
            </a:pPr>
            <a:r>
              <a:rPr lang="en-US" sz="2700" dirty="0" err="1" smtClean="0"/>
              <a:t>Melakukan</a:t>
            </a:r>
            <a:r>
              <a:rPr lang="en-US" sz="2700" dirty="0" smtClean="0"/>
              <a:t> </a:t>
            </a:r>
            <a:r>
              <a:rPr lang="en-US" sz="2700" dirty="0" err="1" smtClean="0"/>
              <a:t>perbuatan</a:t>
            </a:r>
            <a:r>
              <a:rPr lang="en-US" sz="2700" dirty="0" smtClean="0"/>
              <a:t> </a:t>
            </a:r>
            <a:r>
              <a:rPr lang="en-US" sz="2700" dirty="0" err="1" smtClean="0"/>
              <a:t>tercela</a:t>
            </a:r>
            <a:r>
              <a:rPr lang="en-US" sz="2700" dirty="0" smtClean="0"/>
              <a:t>.</a:t>
            </a:r>
          </a:p>
          <a:p>
            <a:pPr marL="514350" indent="-514350">
              <a:buAutoNum type="arabicPeriod"/>
            </a:pPr>
            <a:r>
              <a:rPr lang="en-US" sz="2700" dirty="0" err="1" smtClean="0"/>
              <a:t>Tidak</a:t>
            </a:r>
            <a:r>
              <a:rPr lang="en-US" sz="2700" dirty="0" smtClean="0"/>
              <a:t> </a:t>
            </a:r>
            <a:r>
              <a:rPr lang="en-US" sz="2700" dirty="0" err="1" smtClean="0"/>
              <a:t>menghadiri</a:t>
            </a:r>
            <a:r>
              <a:rPr lang="en-US" sz="2700" dirty="0" smtClean="0"/>
              <a:t> </a:t>
            </a:r>
            <a:r>
              <a:rPr lang="en-US" sz="2700" dirty="0" err="1" smtClean="0"/>
              <a:t>persidangan</a:t>
            </a:r>
            <a:r>
              <a:rPr lang="en-US" sz="2700" dirty="0" smtClean="0"/>
              <a:t> </a:t>
            </a:r>
            <a:r>
              <a:rPr lang="en-US" sz="2700" dirty="0" err="1" smtClean="0"/>
              <a:t>selama</a:t>
            </a:r>
            <a:r>
              <a:rPr lang="en-US" sz="2700" dirty="0" smtClean="0"/>
              <a:t> 5 kali </a:t>
            </a:r>
            <a:r>
              <a:rPr lang="en-US" sz="2700" dirty="0" err="1" smtClean="0"/>
              <a:t>berturut-turut</a:t>
            </a:r>
            <a:r>
              <a:rPr lang="en-US" sz="2700" dirty="0" smtClean="0"/>
              <a:t> </a:t>
            </a:r>
            <a:r>
              <a:rPr lang="en-US" sz="2700" dirty="0" err="1" smtClean="0"/>
              <a:t>tanpa</a:t>
            </a:r>
            <a:r>
              <a:rPr lang="en-US" sz="2700" dirty="0" smtClean="0"/>
              <a:t> </a:t>
            </a:r>
            <a:r>
              <a:rPr lang="en-US" sz="2700" dirty="0" err="1" smtClean="0"/>
              <a:t>alasan</a:t>
            </a:r>
            <a:r>
              <a:rPr lang="en-US" sz="2700" dirty="0" smtClean="0"/>
              <a:t> yang </a:t>
            </a:r>
            <a:r>
              <a:rPr lang="en-US" sz="2700" dirty="0" err="1" smtClean="0"/>
              <a:t>sah</a:t>
            </a:r>
            <a:r>
              <a:rPr lang="en-US" sz="2700" dirty="0" smtClean="0"/>
              <a:t>.</a:t>
            </a:r>
          </a:p>
          <a:p>
            <a:pPr marL="514350" indent="-514350">
              <a:buAutoNum type="arabicPeriod"/>
            </a:pPr>
            <a:r>
              <a:rPr lang="en-US" sz="2700" dirty="0" err="1" smtClean="0"/>
              <a:t>Melanggar</a:t>
            </a:r>
            <a:r>
              <a:rPr lang="en-US" sz="2700" dirty="0"/>
              <a:t> </a:t>
            </a:r>
            <a:r>
              <a:rPr lang="en-US" sz="2700" dirty="0" err="1" smtClean="0"/>
              <a:t>sumpah</a:t>
            </a:r>
            <a:r>
              <a:rPr lang="en-US" sz="2700" dirty="0" smtClean="0"/>
              <a:t> </a:t>
            </a:r>
            <a:r>
              <a:rPr lang="en-US" sz="2700" dirty="0" err="1" smtClean="0"/>
              <a:t>atau</a:t>
            </a:r>
            <a:r>
              <a:rPr lang="en-US" sz="2700" dirty="0" smtClean="0"/>
              <a:t> </a:t>
            </a:r>
            <a:r>
              <a:rPr lang="en-US" sz="2700" dirty="0" err="1" smtClean="0"/>
              <a:t>janji</a:t>
            </a:r>
            <a:r>
              <a:rPr lang="en-US" sz="2700" dirty="0" smtClean="0"/>
              <a:t> </a:t>
            </a:r>
            <a:r>
              <a:rPr lang="en-US" sz="2700" dirty="0" err="1" smtClean="0"/>
              <a:t>jabatan</a:t>
            </a:r>
            <a:r>
              <a:rPr lang="en-US" sz="2700" dirty="0" smtClean="0"/>
              <a:t>.</a:t>
            </a:r>
          </a:p>
          <a:p>
            <a:pPr marL="514350" indent="-514350">
              <a:buAutoNum type="arabicPeriod"/>
            </a:pPr>
            <a:r>
              <a:rPr lang="en-US" sz="2700" dirty="0" err="1" smtClean="0"/>
              <a:t>Dengan</a:t>
            </a:r>
            <a:r>
              <a:rPr lang="en-US" sz="2700" dirty="0" smtClean="0"/>
              <a:t> </a:t>
            </a:r>
            <a:r>
              <a:rPr lang="en-US" sz="2700" dirty="0" err="1" smtClean="0"/>
              <a:t>sengaja</a:t>
            </a:r>
            <a:r>
              <a:rPr lang="en-US" sz="2700" dirty="0" smtClean="0"/>
              <a:t> </a:t>
            </a:r>
            <a:r>
              <a:rPr lang="en-US" sz="2700" dirty="0" err="1" smtClean="0"/>
              <a:t>menghambat</a:t>
            </a:r>
            <a:r>
              <a:rPr lang="en-US" sz="2700" dirty="0" smtClean="0"/>
              <a:t> MK </a:t>
            </a:r>
            <a:r>
              <a:rPr lang="en-US" sz="2700" dirty="0" err="1" smtClean="0"/>
              <a:t>memberi</a:t>
            </a:r>
            <a:r>
              <a:rPr lang="en-US" sz="2700" dirty="0" smtClean="0"/>
              <a:t> </a:t>
            </a:r>
            <a:r>
              <a:rPr lang="en-US" sz="2700" dirty="0" err="1" smtClean="0"/>
              <a:t>putusan</a:t>
            </a:r>
            <a:r>
              <a:rPr lang="en-US" sz="2700" dirty="0" smtClean="0"/>
              <a:t> </a:t>
            </a:r>
            <a:r>
              <a:rPr lang="en-US" sz="2700" dirty="0" err="1" smtClean="0"/>
              <a:t>dalam</a:t>
            </a:r>
            <a:r>
              <a:rPr lang="en-US" sz="2700" dirty="0" smtClean="0"/>
              <a:t> </a:t>
            </a:r>
            <a:r>
              <a:rPr lang="en-US" sz="2700" dirty="0" err="1" smtClean="0"/>
              <a:t>waktu</a:t>
            </a:r>
            <a:r>
              <a:rPr lang="en-US" sz="2700" dirty="0" smtClean="0"/>
              <a:t> </a:t>
            </a:r>
            <a:r>
              <a:rPr lang="en-US" sz="2700" dirty="0" err="1" smtClean="0"/>
              <a:t>sebagaimana</a:t>
            </a:r>
            <a:r>
              <a:rPr lang="en-US" sz="2700" dirty="0" smtClean="0"/>
              <a:t> </a:t>
            </a:r>
            <a:r>
              <a:rPr lang="en-US" sz="2700" dirty="0" err="1" smtClean="0"/>
              <a:t>dimaksud</a:t>
            </a:r>
            <a:r>
              <a:rPr lang="en-US" sz="2700" dirty="0" smtClean="0"/>
              <a:t> </a:t>
            </a:r>
            <a:r>
              <a:rPr lang="en-US" sz="2700" dirty="0" err="1" smtClean="0"/>
              <a:t>dalam</a:t>
            </a:r>
            <a:r>
              <a:rPr lang="en-US" sz="2700" dirty="0" smtClean="0"/>
              <a:t> </a:t>
            </a:r>
            <a:r>
              <a:rPr lang="en-US" sz="2700" dirty="0" err="1" smtClean="0"/>
              <a:t>Pasal</a:t>
            </a:r>
            <a:r>
              <a:rPr lang="en-US" sz="2700" dirty="0" smtClean="0"/>
              <a:t> 7B </a:t>
            </a:r>
            <a:r>
              <a:rPr lang="en-US" sz="2700" dirty="0" err="1" smtClean="0"/>
              <a:t>ayat</a:t>
            </a:r>
            <a:r>
              <a:rPr lang="en-US" sz="2700" dirty="0" smtClean="0"/>
              <a:t> (4) UUD 1945 </a:t>
            </a:r>
            <a:r>
              <a:rPr lang="en-US" sz="2700" dirty="0" smtClean="0">
                <a:sym typeface="Wingdings" pitchFamily="2" charset="2"/>
              </a:rPr>
              <a:t></a:t>
            </a:r>
            <a:r>
              <a:rPr lang="en-US" sz="2700" dirty="0" smtClean="0"/>
              <a:t> </a:t>
            </a:r>
            <a:r>
              <a:rPr lang="en-US" sz="2700" dirty="0" err="1" smtClean="0"/>
              <a:t>tentang</a:t>
            </a:r>
            <a:r>
              <a:rPr lang="en-US" sz="2700" dirty="0" smtClean="0"/>
              <a:t> </a:t>
            </a:r>
            <a:r>
              <a:rPr lang="en-US" sz="2700" i="1" dirty="0" smtClean="0"/>
              <a:t>impeachment</a:t>
            </a:r>
            <a:r>
              <a:rPr lang="en-US" sz="2700" dirty="0"/>
              <a:t> </a:t>
            </a:r>
            <a:r>
              <a:rPr lang="en-US" sz="2700" dirty="0" err="1" smtClean="0"/>
              <a:t>terhadap</a:t>
            </a:r>
            <a:r>
              <a:rPr lang="en-US" sz="2700" dirty="0" smtClean="0"/>
              <a:t> </a:t>
            </a:r>
            <a:r>
              <a:rPr lang="en-US" sz="2700" dirty="0" err="1" smtClean="0"/>
              <a:t>Presiden</a:t>
            </a:r>
            <a:r>
              <a:rPr lang="en-US" sz="2700" dirty="0" smtClean="0"/>
              <a:t> </a:t>
            </a:r>
            <a:r>
              <a:rPr lang="en-US" sz="2700" dirty="0" err="1" smtClean="0"/>
              <a:t>dan</a:t>
            </a:r>
            <a:r>
              <a:rPr lang="en-US" sz="2700" dirty="0" smtClean="0"/>
              <a:t>/</a:t>
            </a:r>
            <a:r>
              <a:rPr lang="en-US" sz="2700" dirty="0" err="1" smtClean="0"/>
              <a:t>atau</a:t>
            </a:r>
            <a:r>
              <a:rPr lang="en-US" sz="2700" dirty="0" smtClean="0"/>
              <a:t> </a:t>
            </a:r>
            <a:r>
              <a:rPr lang="en-US" sz="2700" dirty="0" err="1" smtClean="0"/>
              <a:t>Wakil</a:t>
            </a:r>
            <a:r>
              <a:rPr lang="en-US" sz="2700" dirty="0" smtClean="0"/>
              <a:t> </a:t>
            </a:r>
            <a:r>
              <a:rPr lang="en-US" sz="2700" dirty="0" err="1" smtClean="0"/>
              <a:t>Presiden</a:t>
            </a:r>
            <a:r>
              <a:rPr lang="en-US" sz="2700" dirty="0" smtClean="0"/>
              <a:t>.</a:t>
            </a:r>
          </a:p>
          <a:p>
            <a:pPr marL="514350" indent="-514350">
              <a:buAutoNum type="arabicPeriod"/>
            </a:pPr>
            <a:r>
              <a:rPr lang="en-US" sz="2700" dirty="0" err="1" smtClean="0"/>
              <a:t>Melanggar</a:t>
            </a:r>
            <a:r>
              <a:rPr lang="en-US" sz="2700" dirty="0" smtClean="0"/>
              <a:t> </a:t>
            </a:r>
            <a:r>
              <a:rPr lang="en-US" sz="2700" dirty="0" err="1" smtClean="0"/>
              <a:t>larangan</a:t>
            </a:r>
            <a:r>
              <a:rPr lang="en-US" sz="2700" dirty="0" smtClean="0"/>
              <a:t> </a:t>
            </a:r>
            <a:r>
              <a:rPr lang="en-US" sz="2700" dirty="0" err="1" smtClean="0"/>
              <a:t>rangkap</a:t>
            </a:r>
            <a:r>
              <a:rPr lang="en-US" sz="2700" dirty="0" smtClean="0"/>
              <a:t> </a:t>
            </a:r>
            <a:r>
              <a:rPr lang="en-US" sz="2700" dirty="0" err="1" smtClean="0"/>
              <a:t>jabatan</a:t>
            </a:r>
            <a:r>
              <a:rPr lang="en-US" sz="2700" dirty="0" smtClean="0"/>
              <a:t> </a:t>
            </a:r>
            <a:r>
              <a:rPr lang="en-US" sz="2700" dirty="0" err="1" smtClean="0"/>
              <a:t>sebagaimana</a:t>
            </a:r>
            <a:r>
              <a:rPr lang="en-US" sz="2700" dirty="0" smtClean="0"/>
              <a:t> </a:t>
            </a:r>
            <a:r>
              <a:rPr lang="en-US" sz="2700" dirty="0" err="1" smtClean="0"/>
              <a:t>dimaksud</a:t>
            </a:r>
            <a:r>
              <a:rPr lang="en-US" sz="2700" dirty="0" smtClean="0"/>
              <a:t> </a:t>
            </a:r>
            <a:r>
              <a:rPr lang="en-US" sz="2700" dirty="0" err="1" smtClean="0"/>
              <a:t>dalam</a:t>
            </a:r>
            <a:r>
              <a:rPr lang="en-US" sz="2700" dirty="0" smtClean="0"/>
              <a:t> </a:t>
            </a:r>
            <a:r>
              <a:rPr lang="en-US" sz="2700" dirty="0" err="1" smtClean="0"/>
              <a:t>Pasal</a:t>
            </a:r>
            <a:r>
              <a:rPr lang="en-US" sz="2700" dirty="0" smtClean="0"/>
              <a:t> 17.</a:t>
            </a:r>
          </a:p>
          <a:p>
            <a:pPr marL="514350" indent="-514350">
              <a:buAutoNum type="arabicPeriod"/>
            </a:pPr>
            <a:r>
              <a:rPr lang="en-US" sz="2700" dirty="0" err="1" smtClean="0"/>
              <a:t>Tidak</a:t>
            </a:r>
            <a:r>
              <a:rPr lang="en-US" sz="2700" dirty="0" smtClean="0"/>
              <a:t> </a:t>
            </a:r>
            <a:r>
              <a:rPr lang="en-US" sz="2700" dirty="0" err="1" smtClean="0"/>
              <a:t>lagi</a:t>
            </a:r>
            <a:r>
              <a:rPr lang="en-US" sz="2700" dirty="0" smtClean="0"/>
              <a:t> </a:t>
            </a:r>
            <a:r>
              <a:rPr lang="en-US" sz="2700" dirty="0" err="1" smtClean="0"/>
              <a:t>memenuhi</a:t>
            </a:r>
            <a:r>
              <a:rPr lang="en-US" sz="2700" dirty="0" smtClean="0"/>
              <a:t> </a:t>
            </a:r>
            <a:r>
              <a:rPr lang="en-US" sz="2700" dirty="0" err="1" smtClean="0"/>
              <a:t>syarat</a:t>
            </a:r>
            <a:r>
              <a:rPr lang="en-US" sz="2700" dirty="0" smtClean="0"/>
              <a:t> </a:t>
            </a:r>
            <a:r>
              <a:rPr lang="en-US" sz="2700" dirty="0" err="1" smtClean="0"/>
              <a:t>sebagai</a:t>
            </a:r>
            <a:r>
              <a:rPr lang="en-US" sz="2700" dirty="0" smtClean="0"/>
              <a:t> hakim </a:t>
            </a:r>
            <a:r>
              <a:rPr lang="en-US" sz="2700" dirty="0" err="1" smtClean="0"/>
              <a:t>konstitusi</a:t>
            </a:r>
            <a:r>
              <a:rPr lang="en-US" sz="2700" dirty="0" smtClean="0"/>
              <a:t>.</a:t>
            </a:r>
          </a:p>
          <a:p>
            <a:pPr marL="514350" indent="-514350">
              <a:buAutoNum type="arabicPeriod"/>
            </a:pPr>
            <a:r>
              <a:rPr lang="en-US" sz="2700" dirty="0" err="1" smtClean="0"/>
              <a:t>Melanggar</a:t>
            </a:r>
            <a:r>
              <a:rPr lang="en-US" sz="2700" dirty="0" smtClean="0"/>
              <a:t> </a:t>
            </a:r>
            <a:r>
              <a:rPr lang="en-US" sz="2700" dirty="0" err="1" smtClean="0"/>
              <a:t>Kode</a:t>
            </a:r>
            <a:r>
              <a:rPr lang="en-US" sz="2700" dirty="0" smtClean="0"/>
              <a:t> </a:t>
            </a:r>
            <a:r>
              <a:rPr lang="en-US" sz="2700" dirty="0" err="1" smtClean="0"/>
              <a:t>Etik</a:t>
            </a:r>
            <a:r>
              <a:rPr lang="en-US" sz="2700" dirty="0" smtClean="0"/>
              <a:t> </a:t>
            </a:r>
            <a:r>
              <a:rPr lang="en-US" sz="2700" dirty="0" err="1" smtClean="0"/>
              <a:t>dan</a:t>
            </a:r>
            <a:r>
              <a:rPr lang="en-US" sz="2700" dirty="0" smtClean="0"/>
              <a:t> </a:t>
            </a:r>
            <a:r>
              <a:rPr lang="en-US" sz="2700" dirty="0" err="1" smtClean="0"/>
              <a:t>Pedoman</a:t>
            </a:r>
            <a:r>
              <a:rPr lang="en-US" sz="2700" dirty="0" smtClean="0"/>
              <a:t> </a:t>
            </a:r>
            <a:r>
              <a:rPr lang="en-US" sz="2700" dirty="0" err="1" smtClean="0"/>
              <a:t>Perilaku</a:t>
            </a:r>
            <a:r>
              <a:rPr lang="en-US" sz="2700" dirty="0" smtClean="0"/>
              <a:t> Hakim </a:t>
            </a:r>
            <a:r>
              <a:rPr lang="en-US" sz="2700" dirty="0" err="1" smtClean="0"/>
              <a:t>Konstitusi</a:t>
            </a:r>
            <a:r>
              <a:rPr lang="en-US" sz="2700" dirty="0" smtClean="0"/>
              <a:t>.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09506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 smtClean="0"/>
              <a:t>Lanjutan</a:t>
            </a:r>
            <a:r>
              <a:rPr lang="en-US" sz="4000" b="1" dirty="0" smtClean="0"/>
              <a:t>…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4800600"/>
          </a:xfrm>
        </p:spPr>
        <p:txBody>
          <a:bodyPr>
            <a:normAutofit lnSpcReduction="10000"/>
          </a:bodyPr>
          <a:lstStyle/>
          <a:p>
            <a:r>
              <a:rPr lang="en-US" sz="2800" dirty="0" err="1"/>
              <a:t>Sebelum</a:t>
            </a:r>
            <a:r>
              <a:rPr lang="en-US" sz="2800" dirty="0"/>
              <a:t> </a:t>
            </a:r>
            <a:r>
              <a:rPr lang="en-US" sz="2800" dirty="0" err="1"/>
              <a:t>diberhentikan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hormat</a:t>
            </a:r>
            <a:r>
              <a:rPr lang="en-US" sz="2800" dirty="0"/>
              <a:t>, Hakim </a:t>
            </a:r>
            <a:r>
              <a:rPr lang="en-US" sz="2800" dirty="0" err="1"/>
              <a:t>Konstitusi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diberhentikan</a:t>
            </a:r>
            <a:r>
              <a:rPr lang="en-US" sz="2800" dirty="0"/>
              <a:t> </a:t>
            </a:r>
            <a:r>
              <a:rPr lang="en-US" sz="2800" dirty="0" err="1"/>
              <a:t>sementara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jabatannya</a:t>
            </a:r>
            <a:r>
              <a:rPr lang="en-US" sz="2800" dirty="0"/>
              <a:t>, </a:t>
            </a:r>
            <a:r>
              <a:rPr lang="en-US" sz="2800" dirty="0" err="1"/>
              <a:t>kecuali</a:t>
            </a:r>
            <a:r>
              <a:rPr lang="en-US" sz="2800" dirty="0"/>
              <a:t> </a:t>
            </a:r>
            <a:r>
              <a:rPr lang="en-US" sz="2800" dirty="0" err="1"/>
              <a:t>alasan</a:t>
            </a:r>
            <a:r>
              <a:rPr lang="en-US" sz="2800" dirty="0"/>
              <a:t> </a:t>
            </a:r>
            <a:r>
              <a:rPr lang="en-US" sz="2800" dirty="0" err="1"/>
              <a:t>pemberhentian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dijatuhi</a:t>
            </a:r>
            <a:r>
              <a:rPr lang="en-US" sz="2800" dirty="0"/>
              <a:t> </a:t>
            </a:r>
            <a:r>
              <a:rPr lang="en-US" sz="2800" dirty="0" err="1"/>
              <a:t>pidana</a:t>
            </a:r>
            <a:r>
              <a:rPr lang="en-US" sz="2800" dirty="0"/>
              <a:t> </a:t>
            </a:r>
            <a:r>
              <a:rPr lang="en-US" sz="2800" dirty="0" err="1"/>
              <a:t>penjara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ancaman</a:t>
            </a:r>
            <a:r>
              <a:rPr lang="en-US" sz="2800" dirty="0"/>
              <a:t> 5 </a:t>
            </a:r>
            <a:r>
              <a:rPr lang="en-US" sz="2800" dirty="0" err="1"/>
              <a:t>tahun</a:t>
            </a:r>
            <a:r>
              <a:rPr lang="en-US" sz="2800" dirty="0"/>
              <a:t> </a:t>
            </a:r>
            <a:r>
              <a:rPr lang="en-US" sz="2800" dirty="0" err="1"/>
              <a:t>penjara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berkekuatan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 </a:t>
            </a:r>
            <a:r>
              <a:rPr lang="en-US" sz="2800" dirty="0" err="1"/>
              <a:t>tetap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Pemberhentian</a:t>
            </a:r>
            <a:r>
              <a:rPr lang="en-US" sz="2800" dirty="0" smtClean="0"/>
              <a:t> </a:t>
            </a:r>
            <a:r>
              <a:rPr lang="en-US" sz="2800" dirty="0" err="1" smtClean="0"/>
              <a:t>sementara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pemberhentian</a:t>
            </a:r>
            <a:r>
              <a:rPr lang="en-US" sz="2800" dirty="0" smtClean="0"/>
              <a:t> Hakim </a:t>
            </a:r>
            <a:r>
              <a:rPr lang="en-US" sz="2800" dirty="0" err="1" smtClean="0"/>
              <a:t>Konstitusi</a:t>
            </a:r>
            <a:r>
              <a:rPr lang="en-US" sz="2800" dirty="0" smtClean="0"/>
              <a:t> </a:t>
            </a:r>
            <a:r>
              <a:rPr lang="en-US" sz="2800" dirty="0" err="1" smtClean="0"/>
              <a:t>selama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bersangkutan</a:t>
            </a:r>
            <a:r>
              <a:rPr lang="en-US" sz="2800" dirty="0" smtClean="0"/>
              <a:t> </a:t>
            </a:r>
            <a:r>
              <a:rPr lang="en-US" sz="2800" dirty="0" err="1" smtClean="0"/>
              <a:t>diproses</a:t>
            </a:r>
            <a:r>
              <a:rPr lang="en-US" sz="2800" dirty="0" smtClean="0"/>
              <a:t> di </a:t>
            </a:r>
            <a:r>
              <a:rPr lang="en-US" sz="2800" dirty="0" err="1" smtClean="0"/>
              <a:t>pengadilan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Majelis</a:t>
            </a:r>
            <a:r>
              <a:rPr lang="en-US" sz="2800" dirty="0" smtClean="0"/>
              <a:t> </a:t>
            </a:r>
            <a:r>
              <a:rPr lang="en-US" sz="2800" dirty="0" err="1" smtClean="0"/>
              <a:t>Kehormatan</a:t>
            </a:r>
            <a:r>
              <a:rPr lang="en-US" sz="2800" dirty="0" smtClean="0"/>
              <a:t> Hakim.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57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 smtClean="0"/>
              <a:t>Lanjutan</a:t>
            </a:r>
            <a:r>
              <a:rPr lang="en-US" sz="4000" b="1" dirty="0" smtClean="0"/>
              <a:t>…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35480"/>
            <a:ext cx="8610600" cy="4389120"/>
          </a:xfrm>
        </p:spPr>
        <p:txBody>
          <a:bodyPr/>
          <a:lstStyle/>
          <a:p>
            <a:r>
              <a:rPr lang="en-US" sz="2700" dirty="0" err="1"/>
              <a:t>Pemberhentian</a:t>
            </a:r>
            <a:r>
              <a:rPr lang="en-US" sz="2700" dirty="0"/>
              <a:t> </a:t>
            </a:r>
            <a:r>
              <a:rPr lang="en-US" sz="2700" dirty="0" err="1"/>
              <a:t>sementara</a:t>
            </a:r>
            <a:r>
              <a:rPr lang="en-US" sz="2700" dirty="0"/>
              <a:t> </a:t>
            </a:r>
            <a:r>
              <a:rPr lang="en-US" sz="2700" dirty="0" err="1"/>
              <a:t>yaitu</a:t>
            </a:r>
            <a:r>
              <a:rPr lang="en-US" sz="2700" dirty="0"/>
              <a:t> paling lama 60 </a:t>
            </a:r>
            <a:r>
              <a:rPr lang="en-US" sz="2700" dirty="0" err="1"/>
              <a:t>hari</a:t>
            </a:r>
            <a:r>
              <a:rPr lang="en-US" sz="2700" dirty="0"/>
              <a:t> </a:t>
            </a:r>
            <a:r>
              <a:rPr lang="en-US" sz="2700" dirty="0" err="1"/>
              <a:t>kerja</a:t>
            </a:r>
            <a:r>
              <a:rPr lang="en-US" sz="2700" dirty="0"/>
              <a:t> </a:t>
            </a:r>
            <a:r>
              <a:rPr lang="en-US" sz="2700" dirty="0" err="1"/>
              <a:t>dan</a:t>
            </a:r>
            <a:r>
              <a:rPr lang="en-US" sz="2700" dirty="0"/>
              <a:t> </a:t>
            </a:r>
            <a:r>
              <a:rPr lang="en-US" sz="2700" dirty="0" err="1"/>
              <a:t>dapat</a:t>
            </a:r>
            <a:r>
              <a:rPr lang="en-US" sz="2700" dirty="0"/>
              <a:t> </a:t>
            </a:r>
            <a:r>
              <a:rPr lang="en-US" sz="2700" dirty="0" err="1"/>
              <a:t>diperpanjang</a:t>
            </a:r>
            <a:r>
              <a:rPr lang="en-US" sz="2700" dirty="0"/>
              <a:t> paling lama 30 </a:t>
            </a:r>
            <a:r>
              <a:rPr lang="en-US" sz="2700" dirty="0" err="1"/>
              <a:t>hari</a:t>
            </a:r>
            <a:r>
              <a:rPr lang="en-US" sz="2700" dirty="0"/>
              <a:t> </a:t>
            </a:r>
            <a:r>
              <a:rPr lang="en-US" sz="2700" dirty="0" err="1"/>
              <a:t>kerja</a:t>
            </a:r>
            <a:r>
              <a:rPr lang="en-US" sz="2700" dirty="0" smtClean="0"/>
              <a:t>.</a:t>
            </a:r>
          </a:p>
          <a:p>
            <a:endParaRPr lang="en-US" sz="2700" dirty="0"/>
          </a:p>
          <a:p>
            <a:r>
              <a:rPr lang="en-US" sz="2700" dirty="0" err="1"/>
              <a:t>Sejak</a:t>
            </a:r>
            <a:r>
              <a:rPr lang="en-US" sz="2700" dirty="0"/>
              <a:t> </a:t>
            </a:r>
            <a:r>
              <a:rPr lang="en-US" sz="2700" dirty="0" err="1"/>
              <a:t>diberhentikan</a:t>
            </a:r>
            <a:r>
              <a:rPr lang="en-US" sz="2700" dirty="0"/>
              <a:t> </a:t>
            </a:r>
            <a:r>
              <a:rPr lang="en-US" sz="2700" dirty="0" err="1"/>
              <a:t>sementara</a:t>
            </a:r>
            <a:r>
              <a:rPr lang="en-US" sz="2700" dirty="0"/>
              <a:t>, Hakim </a:t>
            </a:r>
            <a:r>
              <a:rPr lang="en-US" sz="2700" dirty="0" err="1"/>
              <a:t>Konstitusi</a:t>
            </a:r>
            <a:r>
              <a:rPr lang="en-US" sz="2700" dirty="0"/>
              <a:t> </a:t>
            </a:r>
            <a:r>
              <a:rPr lang="en-US" sz="2700" dirty="0" err="1"/>
              <a:t>bersangkutan</a:t>
            </a:r>
            <a:r>
              <a:rPr lang="en-US" sz="2700" dirty="0"/>
              <a:t> </a:t>
            </a:r>
            <a:r>
              <a:rPr lang="en-US" sz="2700" dirty="0" err="1"/>
              <a:t>dilarang</a:t>
            </a:r>
            <a:r>
              <a:rPr lang="en-US" sz="2700" dirty="0"/>
              <a:t> </a:t>
            </a:r>
            <a:r>
              <a:rPr lang="en-US" sz="2700" dirty="0" err="1"/>
              <a:t>menangani</a:t>
            </a:r>
            <a:r>
              <a:rPr lang="en-US" sz="2700" dirty="0"/>
              <a:t> </a:t>
            </a:r>
            <a:r>
              <a:rPr lang="en-US" sz="2700" dirty="0" err="1"/>
              <a:t>perkara</a:t>
            </a:r>
            <a:r>
              <a:rPr lang="en-US" sz="2700" dirty="0"/>
              <a:t>.</a:t>
            </a:r>
          </a:p>
          <a:p>
            <a:endParaRPr lang="en-US" sz="2700" dirty="0" smtClean="0"/>
          </a:p>
          <a:p>
            <a:r>
              <a:rPr lang="en-US" sz="2700" dirty="0" err="1" smtClean="0"/>
              <a:t>Jika</a:t>
            </a:r>
            <a:r>
              <a:rPr lang="en-US" sz="2700" dirty="0" smtClean="0"/>
              <a:t> </a:t>
            </a:r>
            <a:r>
              <a:rPr lang="en-US" sz="2700" dirty="0" err="1"/>
              <a:t>pemberhentian</a:t>
            </a:r>
            <a:r>
              <a:rPr lang="en-US" sz="2700" dirty="0"/>
              <a:t> </a:t>
            </a:r>
            <a:r>
              <a:rPr lang="en-US" sz="2700" dirty="0" err="1"/>
              <a:t>sementara</a:t>
            </a:r>
            <a:r>
              <a:rPr lang="en-US" sz="2700" dirty="0"/>
              <a:t> </a:t>
            </a:r>
            <a:r>
              <a:rPr lang="en-US" sz="2700" dirty="0" err="1"/>
              <a:t>berakhir</a:t>
            </a:r>
            <a:r>
              <a:rPr lang="en-US" sz="2700" dirty="0"/>
              <a:t> </a:t>
            </a:r>
            <a:r>
              <a:rPr lang="en-US" sz="2700" dirty="0" err="1"/>
              <a:t>tanpa</a:t>
            </a:r>
            <a:r>
              <a:rPr lang="en-US" sz="2700" dirty="0"/>
              <a:t> </a:t>
            </a:r>
            <a:r>
              <a:rPr lang="en-US" sz="2700" dirty="0" err="1"/>
              <a:t>dilanjutkan</a:t>
            </a:r>
            <a:r>
              <a:rPr lang="en-US" sz="2700" dirty="0"/>
              <a:t> </a:t>
            </a:r>
            <a:r>
              <a:rPr lang="en-US" sz="2700" dirty="0" err="1"/>
              <a:t>dengan</a:t>
            </a:r>
            <a:r>
              <a:rPr lang="en-US" sz="2700" dirty="0"/>
              <a:t> </a:t>
            </a:r>
            <a:r>
              <a:rPr lang="en-US" sz="2700" dirty="0" err="1"/>
              <a:t>pemberhentian</a:t>
            </a:r>
            <a:r>
              <a:rPr lang="en-US" sz="2700" dirty="0"/>
              <a:t>, </a:t>
            </a:r>
            <a:r>
              <a:rPr lang="en-US" sz="2700" dirty="0" err="1"/>
              <a:t>maka</a:t>
            </a:r>
            <a:r>
              <a:rPr lang="en-US" sz="2700" dirty="0"/>
              <a:t> Hakim </a:t>
            </a:r>
            <a:r>
              <a:rPr lang="en-US" sz="2700" dirty="0" err="1"/>
              <a:t>Konstitusi</a:t>
            </a:r>
            <a:r>
              <a:rPr lang="en-US" sz="2700" dirty="0"/>
              <a:t> </a:t>
            </a:r>
            <a:r>
              <a:rPr lang="en-US" sz="2700" dirty="0" err="1"/>
              <a:t>tersebut</a:t>
            </a:r>
            <a:r>
              <a:rPr lang="en-US" sz="2700" dirty="0"/>
              <a:t> </a:t>
            </a:r>
            <a:r>
              <a:rPr lang="en-US" sz="2700" dirty="0" err="1"/>
              <a:t>direhabilitasi</a:t>
            </a:r>
            <a:r>
              <a:rPr lang="en-US" sz="2700" dirty="0"/>
              <a:t> </a:t>
            </a:r>
            <a:r>
              <a:rPr lang="en-US" sz="2700" dirty="0" err="1"/>
              <a:t>dengan</a:t>
            </a:r>
            <a:r>
              <a:rPr lang="en-US" sz="2700" dirty="0"/>
              <a:t> </a:t>
            </a:r>
            <a:r>
              <a:rPr lang="en-US" sz="2700" dirty="0" err="1"/>
              <a:t>Keppres</a:t>
            </a:r>
            <a:r>
              <a:rPr lang="en-US" sz="27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062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HAKIM KONSTITUSI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20085"/>
            <a:ext cx="4572000" cy="443484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id-ID" sz="3200" b="1" noProof="1" smtClean="0"/>
              <a:t>Pembahasan:</a:t>
            </a:r>
          </a:p>
          <a:p>
            <a:pPr lvl="0"/>
            <a:endParaRPr lang="en-US" dirty="0"/>
          </a:p>
          <a:p>
            <a:pPr lvl="0"/>
            <a:r>
              <a:rPr lang="id-ID" dirty="0" smtClean="0"/>
              <a:t>Pengangkatan </a:t>
            </a:r>
            <a:r>
              <a:rPr lang="id-ID" dirty="0"/>
              <a:t>Hakim</a:t>
            </a:r>
            <a:endParaRPr lang="en-US" dirty="0"/>
          </a:p>
          <a:p>
            <a:pPr lvl="0"/>
            <a:r>
              <a:rPr lang="id-ID" dirty="0"/>
              <a:t>Persyaratan Menjadi Hakim</a:t>
            </a:r>
            <a:endParaRPr lang="en-US" dirty="0"/>
          </a:p>
          <a:p>
            <a:pPr lvl="0"/>
            <a:r>
              <a:rPr lang="id-ID" dirty="0"/>
              <a:t>Susunan </a:t>
            </a:r>
            <a:r>
              <a:rPr lang="id-ID" dirty="0" smtClean="0"/>
              <a:t>Keanggotaan</a:t>
            </a:r>
            <a:r>
              <a:rPr lang="en-US" dirty="0" smtClean="0"/>
              <a:t> Hakim</a:t>
            </a:r>
            <a:endParaRPr lang="en-US" dirty="0"/>
          </a:p>
          <a:p>
            <a:r>
              <a:rPr lang="id-ID" dirty="0" smtClean="0"/>
              <a:t>Pemberhentian Hakim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133600"/>
            <a:ext cx="3581400" cy="3866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831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/>
          <a:lstStyle/>
          <a:p>
            <a:pPr algn="ctr"/>
            <a:r>
              <a:rPr lang="en-US" sz="4000" b="1" dirty="0" err="1" smtClean="0"/>
              <a:t>Lanjutan</a:t>
            </a:r>
            <a:r>
              <a:rPr lang="en-US" sz="4000" b="1" dirty="0" smtClean="0"/>
              <a:t>…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pemberhentian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hormat</a:t>
            </a:r>
            <a:r>
              <a:rPr lang="en-US" dirty="0" smtClean="0"/>
              <a:t>, Hakim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bersangkutan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/>
              <a:t> </a:t>
            </a:r>
            <a:r>
              <a:rPr lang="en-US" dirty="0" err="1" smtClean="0"/>
              <a:t>membela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dihadapan</a:t>
            </a:r>
            <a:r>
              <a:rPr lang="en-US" dirty="0" smtClean="0"/>
              <a:t> </a:t>
            </a:r>
            <a:r>
              <a:rPr lang="en-US" dirty="0" err="1" smtClean="0"/>
              <a:t>Majelis</a:t>
            </a:r>
            <a:r>
              <a:rPr lang="en-US" dirty="0" smtClean="0"/>
              <a:t> </a:t>
            </a:r>
            <a:r>
              <a:rPr lang="en-US" dirty="0" err="1" smtClean="0"/>
              <a:t>Kehormatan</a:t>
            </a:r>
            <a:r>
              <a:rPr lang="en-US" dirty="0" smtClean="0"/>
              <a:t> Hakim.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Pemberhentian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hormat</a:t>
            </a:r>
            <a:r>
              <a:rPr lang="en-US" dirty="0" smtClean="0"/>
              <a:t>, </a:t>
            </a:r>
            <a:r>
              <a:rPr lang="en-US" dirty="0" err="1" smtClean="0"/>
              <a:t>pemberhentian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hormat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pemberhentian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Hakim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dituangkan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MK.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56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9912"/>
          </a:xfrm>
        </p:spPr>
        <p:txBody>
          <a:bodyPr/>
          <a:lstStyle/>
          <a:p>
            <a:pPr algn="ctr"/>
            <a:r>
              <a:rPr lang="en-US" sz="4000" b="1" dirty="0" err="1" smtClean="0"/>
              <a:t>Lanjutan</a:t>
            </a:r>
            <a:r>
              <a:rPr lang="en-US" sz="4000" b="1" dirty="0" smtClean="0"/>
              <a:t>…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 smtClean="0"/>
              <a:t>Majelis</a:t>
            </a:r>
            <a:r>
              <a:rPr lang="en-US" b="1" dirty="0" smtClean="0"/>
              <a:t> </a:t>
            </a:r>
            <a:r>
              <a:rPr lang="en-US" b="1" dirty="0" err="1" smtClean="0"/>
              <a:t>Kehormatan</a:t>
            </a:r>
            <a:r>
              <a:rPr lang="en-US" b="1" dirty="0" smtClean="0"/>
              <a:t> Hakim (MKH)</a:t>
            </a:r>
          </a:p>
          <a:p>
            <a:endParaRPr lang="en-US" dirty="0"/>
          </a:p>
          <a:p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MKH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PMK No. 02/PMK/2003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Hakim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jo</a:t>
            </a:r>
            <a:r>
              <a:rPr lang="en-US" dirty="0" smtClean="0"/>
              <a:t>. PMK No. 07/PMK/2005.</a:t>
            </a:r>
          </a:p>
          <a:p>
            <a:pPr lvl="1"/>
            <a:r>
              <a:rPr lang="en-US" dirty="0" smtClean="0"/>
              <a:t>MKH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MK</a:t>
            </a:r>
          </a:p>
          <a:p>
            <a:pPr lvl="1"/>
            <a:r>
              <a:rPr lang="en-US" dirty="0" smtClean="0"/>
              <a:t>MKH </a:t>
            </a:r>
            <a:r>
              <a:rPr lang="en-US" dirty="0" err="1" smtClean="0"/>
              <a:t>beranggotakan</a:t>
            </a:r>
            <a:r>
              <a:rPr lang="en-US" dirty="0" smtClean="0"/>
              <a:t> Hakim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mantan</a:t>
            </a:r>
            <a:r>
              <a:rPr lang="en-US" dirty="0" smtClean="0"/>
              <a:t> Hakim </a:t>
            </a:r>
            <a:r>
              <a:rPr lang="en-US" dirty="0" err="1" smtClean="0"/>
              <a:t>Agung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lain.</a:t>
            </a:r>
          </a:p>
          <a:p>
            <a:pPr lvl="1"/>
            <a:r>
              <a:rPr lang="en-US" dirty="0" smtClean="0"/>
              <a:t>MKH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i="1" dirty="0" smtClean="0"/>
              <a:t>ad hoc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MKH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3 Hakim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Hakim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yang </a:t>
            </a:r>
            <a:r>
              <a:rPr lang="en-US" dirty="0" err="1" smtClean="0"/>
              <a:t>sanksi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memberhentikan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sanksi</a:t>
            </a:r>
            <a:r>
              <a:rPr lang="en-US" dirty="0" smtClean="0"/>
              <a:t> </a:t>
            </a:r>
            <a:r>
              <a:rPr lang="en-US" dirty="0" err="1" smtClean="0"/>
              <a:t>pemberhentian</a:t>
            </a:r>
            <a:r>
              <a:rPr lang="en-US" dirty="0" smtClean="0"/>
              <a:t>, MKH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2 hakim </a:t>
            </a:r>
            <a:r>
              <a:rPr lang="en-US" dirty="0" err="1" smtClean="0"/>
              <a:t>Konstitusi</a:t>
            </a:r>
            <a:r>
              <a:rPr lang="en-US" dirty="0" smtClean="0"/>
              <a:t>, 1 </a:t>
            </a:r>
            <a:r>
              <a:rPr lang="en-US" dirty="0" err="1" smtClean="0"/>
              <a:t>mantan</a:t>
            </a:r>
            <a:r>
              <a:rPr lang="en-US" dirty="0" smtClean="0"/>
              <a:t> Hakim </a:t>
            </a:r>
            <a:r>
              <a:rPr lang="en-US" dirty="0" err="1" smtClean="0"/>
              <a:t>Agung</a:t>
            </a:r>
            <a:r>
              <a:rPr lang="en-US" dirty="0" smtClean="0"/>
              <a:t>, 1 </a:t>
            </a:r>
            <a:r>
              <a:rPr lang="en-US" dirty="0" err="1" smtClean="0"/>
              <a:t>praktisi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senior, </a:t>
            </a:r>
            <a:r>
              <a:rPr lang="en-US" dirty="0" err="1" smtClean="0"/>
              <a:t>dan</a:t>
            </a:r>
            <a:r>
              <a:rPr lang="en-US" dirty="0" smtClean="0"/>
              <a:t> 1 guru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5680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 smtClean="0"/>
              <a:t>Lanjutan</a:t>
            </a:r>
            <a:r>
              <a:rPr lang="en-US" sz="4000" b="1" dirty="0" smtClean="0"/>
              <a:t>…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MKH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dipertegas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UU No. 8 </a:t>
            </a:r>
            <a:r>
              <a:rPr lang="en-US" dirty="0" err="1"/>
              <a:t>T</a:t>
            </a:r>
            <a:r>
              <a:rPr lang="en-US" dirty="0" err="1" smtClean="0"/>
              <a:t>ahun</a:t>
            </a:r>
            <a:r>
              <a:rPr lang="en-US" dirty="0" smtClean="0"/>
              <a:t> 2011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UU No. 24 </a:t>
            </a:r>
            <a:r>
              <a:rPr lang="en-US" dirty="0" err="1" smtClean="0"/>
              <a:t>Tahun</a:t>
            </a:r>
            <a:r>
              <a:rPr lang="en-US" dirty="0" smtClean="0"/>
              <a:t> 2003 </a:t>
            </a:r>
            <a:r>
              <a:rPr lang="en-US" dirty="0" err="1" smtClean="0"/>
              <a:t>tentang</a:t>
            </a:r>
            <a:r>
              <a:rPr lang="en-US" dirty="0" smtClean="0"/>
              <a:t> MK.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MK </a:t>
            </a:r>
            <a:r>
              <a:rPr lang="en-US" dirty="0" err="1" smtClean="0"/>
              <a:t>terhadap</a:t>
            </a:r>
            <a:r>
              <a:rPr lang="en-US" dirty="0" smtClean="0"/>
              <a:t> UU No. 8 </a:t>
            </a:r>
            <a:r>
              <a:rPr lang="en-US" dirty="0" err="1"/>
              <a:t>T</a:t>
            </a:r>
            <a:r>
              <a:rPr lang="en-US" dirty="0" err="1" smtClean="0"/>
              <a:t>ahun</a:t>
            </a:r>
            <a:r>
              <a:rPr lang="en-US" dirty="0" smtClean="0"/>
              <a:t> 2011 </a:t>
            </a:r>
            <a:r>
              <a:rPr lang="en-US" dirty="0" err="1" smtClean="0"/>
              <a:t>tentang</a:t>
            </a:r>
            <a:r>
              <a:rPr lang="en-US" dirty="0" smtClean="0"/>
              <a:t> MK, </a:t>
            </a:r>
            <a:r>
              <a:rPr lang="en-US" dirty="0" err="1" smtClean="0"/>
              <a:t>keanggotaan</a:t>
            </a:r>
            <a:r>
              <a:rPr lang="en-US" dirty="0" smtClean="0"/>
              <a:t> MKH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Hakim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Komisioner</a:t>
            </a:r>
            <a:r>
              <a:rPr lang="en-US" dirty="0" smtClean="0"/>
              <a:t> </a:t>
            </a:r>
            <a:r>
              <a:rPr lang="en-US" dirty="0" err="1" smtClean="0"/>
              <a:t>Komisi</a:t>
            </a:r>
            <a:r>
              <a:rPr lang="en-US" dirty="0" smtClean="0"/>
              <a:t> </a:t>
            </a:r>
            <a:r>
              <a:rPr lang="en-US" dirty="0" err="1" smtClean="0"/>
              <a:t>Yudisial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5094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 smtClean="0"/>
              <a:t>Sumber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Rujukan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105400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en-US" sz="2800" dirty="0" smtClean="0"/>
              <a:t>UU No. 24 </a:t>
            </a:r>
            <a:r>
              <a:rPr lang="en-US" sz="2800" dirty="0" err="1" smtClean="0"/>
              <a:t>Tahun</a:t>
            </a:r>
            <a:r>
              <a:rPr lang="en-US" sz="2800" dirty="0" smtClean="0"/>
              <a:t> 2003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MK.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800" dirty="0" smtClean="0"/>
              <a:t>UU No. 8 </a:t>
            </a:r>
            <a:r>
              <a:rPr lang="en-US" sz="2800" dirty="0" err="1" smtClean="0"/>
              <a:t>Tahun</a:t>
            </a:r>
            <a:r>
              <a:rPr lang="en-US" sz="2800" dirty="0" smtClean="0"/>
              <a:t> 2011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UU No. 24 </a:t>
            </a:r>
            <a:r>
              <a:rPr lang="en-US" sz="2800" dirty="0" err="1"/>
              <a:t>T</a:t>
            </a:r>
            <a:r>
              <a:rPr lang="en-US" sz="2800" dirty="0" err="1" smtClean="0"/>
              <a:t>ahun</a:t>
            </a:r>
            <a:r>
              <a:rPr lang="en-US" sz="2800" dirty="0" smtClean="0"/>
              <a:t> 2003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MK.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800" dirty="0" err="1" smtClean="0"/>
              <a:t>Jimly</a:t>
            </a:r>
            <a:r>
              <a:rPr lang="en-US" sz="2800" dirty="0" smtClean="0"/>
              <a:t> </a:t>
            </a:r>
            <a:r>
              <a:rPr lang="en-US" sz="2800" dirty="0" err="1"/>
              <a:t>Asshiddiqie</a:t>
            </a:r>
            <a:r>
              <a:rPr lang="en-US" sz="2800" dirty="0"/>
              <a:t>, </a:t>
            </a:r>
            <a:r>
              <a:rPr lang="en-US" sz="2800" i="1" dirty="0" err="1"/>
              <a:t>Hukum</a:t>
            </a:r>
            <a:r>
              <a:rPr lang="en-US" sz="2800" i="1" dirty="0"/>
              <a:t> </a:t>
            </a:r>
            <a:r>
              <a:rPr lang="en-US" sz="2800" i="1" dirty="0" err="1"/>
              <a:t>Acara</a:t>
            </a:r>
            <a:r>
              <a:rPr lang="en-US" sz="2800" i="1" dirty="0"/>
              <a:t> </a:t>
            </a:r>
            <a:r>
              <a:rPr lang="en-US" sz="2800" i="1" dirty="0" err="1"/>
              <a:t>Pengujian</a:t>
            </a:r>
            <a:r>
              <a:rPr lang="en-US" sz="2800" i="1" dirty="0"/>
              <a:t> </a:t>
            </a:r>
            <a:r>
              <a:rPr lang="en-US" sz="2800" i="1" dirty="0" err="1"/>
              <a:t>Undang-Undang</a:t>
            </a:r>
            <a:r>
              <a:rPr lang="en-US" sz="2800" dirty="0"/>
              <a:t> (</a:t>
            </a:r>
            <a:r>
              <a:rPr lang="en-US" sz="2800" dirty="0" err="1"/>
              <a:t>Sekretariat</a:t>
            </a:r>
            <a:r>
              <a:rPr lang="en-US" sz="2800" dirty="0"/>
              <a:t> </a:t>
            </a:r>
            <a:r>
              <a:rPr lang="en-US" sz="2800" dirty="0" err="1"/>
              <a:t>Jenderal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Kepaniteraan</a:t>
            </a:r>
            <a:r>
              <a:rPr lang="en-US" sz="2800" dirty="0"/>
              <a:t> MKRI: Jakarta, 2005).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800" dirty="0" err="1"/>
              <a:t>Maruarar</a:t>
            </a:r>
            <a:r>
              <a:rPr lang="en-US" sz="2800" dirty="0"/>
              <a:t> </a:t>
            </a:r>
            <a:r>
              <a:rPr lang="en-US" sz="2800" dirty="0" err="1"/>
              <a:t>Siahaan</a:t>
            </a:r>
            <a:r>
              <a:rPr lang="en-US" sz="2800" dirty="0"/>
              <a:t>, </a:t>
            </a:r>
            <a:r>
              <a:rPr lang="en-US" sz="2800" i="1" dirty="0" err="1"/>
              <a:t>Hukum</a:t>
            </a:r>
            <a:r>
              <a:rPr lang="en-US" sz="2800" i="1" dirty="0"/>
              <a:t> </a:t>
            </a:r>
            <a:r>
              <a:rPr lang="en-US" sz="2800" i="1" dirty="0" err="1"/>
              <a:t>Acara</a:t>
            </a:r>
            <a:r>
              <a:rPr lang="en-US" sz="2800" i="1" dirty="0"/>
              <a:t> </a:t>
            </a:r>
            <a:r>
              <a:rPr lang="en-US" sz="2800" i="1" dirty="0" err="1"/>
              <a:t>Mahkamah</a:t>
            </a:r>
            <a:r>
              <a:rPr lang="en-US" sz="2800" i="1" dirty="0"/>
              <a:t> </a:t>
            </a:r>
            <a:r>
              <a:rPr lang="en-US" sz="2800" i="1" dirty="0" err="1"/>
              <a:t>Konstitusi</a:t>
            </a:r>
            <a:r>
              <a:rPr lang="en-US" sz="2800" i="1" dirty="0"/>
              <a:t> </a:t>
            </a:r>
            <a:r>
              <a:rPr lang="en-US" sz="2800" i="1" dirty="0" err="1"/>
              <a:t>Republik</a:t>
            </a:r>
            <a:r>
              <a:rPr lang="en-US" sz="2800" dirty="0"/>
              <a:t> Indonesia (</a:t>
            </a:r>
            <a:r>
              <a:rPr lang="en-US" sz="2800" dirty="0" err="1"/>
              <a:t>Mahkamah</a:t>
            </a:r>
            <a:r>
              <a:rPr lang="en-US" sz="2800" dirty="0"/>
              <a:t> </a:t>
            </a:r>
            <a:r>
              <a:rPr lang="en-US" sz="2800" dirty="0" err="1"/>
              <a:t>Konstitusi</a:t>
            </a:r>
            <a:r>
              <a:rPr lang="en-US" sz="2800" dirty="0"/>
              <a:t> </a:t>
            </a:r>
            <a:r>
              <a:rPr lang="en-US" sz="2800" dirty="0" err="1"/>
              <a:t>Republik</a:t>
            </a:r>
            <a:r>
              <a:rPr lang="en-US" sz="2800" dirty="0"/>
              <a:t> Indonesia: Jakarta 2006).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800" dirty="0"/>
              <a:t>Tim </a:t>
            </a:r>
            <a:r>
              <a:rPr lang="en-US" sz="2800" dirty="0" err="1"/>
              <a:t>Penyusun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 </a:t>
            </a:r>
            <a:r>
              <a:rPr lang="en-US" sz="2800" dirty="0" err="1"/>
              <a:t>Acara</a:t>
            </a:r>
            <a:r>
              <a:rPr lang="en-US" sz="2800" dirty="0"/>
              <a:t> </a:t>
            </a:r>
            <a:r>
              <a:rPr lang="en-US" sz="2800" dirty="0" err="1"/>
              <a:t>Mahkamah</a:t>
            </a:r>
            <a:r>
              <a:rPr lang="en-US" sz="2800" dirty="0"/>
              <a:t> </a:t>
            </a:r>
            <a:r>
              <a:rPr lang="en-US" sz="2800" dirty="0" err="1"/>
              <a:t>Konstitusi</a:t>
            </a:r>
            <a:r>
              <a:rPr lang="en-US" sz="2800" dirty="0"/>
              <a:t>, </a:t>
            </a:r>
            <a:r>
              <a:rPr lang="en-US" sz="2800" i="1" dirty="0" err="1"/>
              <a:t>Hukum</a:t>
            </a:r>
            <a:r>
              <a:rPr lang="en-US" sz="2800" i="1" dirty="0"/>
              <a:t> </a:t>
            </a:r>
            <a:r>
              <a:rPr lang="en-US" sz="2800" i="1" dirty="0" err="1"/>
              <a:t>Acara</a:t>
            </a:r>
            <a:r>
              <a:rPr lang="en-US" sz="2800" i="1" dirty="0"/>
              <a:t> </a:t>
            </a:r>
            <a:r>
              <a:rPr lang="en-US" sz="2800" i="1" dirty="0" err="1"/>
              <a:t>Mahkamah</a:t>
            </a:r>
            <a:r>
              <a:rPr lang="en-US" sz="2800" i="1" dirty="0"/>
              <a:t> </a:t>
            </a:r>
            <a:r>
              <a:rPr lang="en-US" sz="2800" i="1" dirty="0" err="1"/>
              <a:t>Konstitusi</a:t>
            </a:r>
            <a:r>
              <a:rPr lang="en-US" sz="2800" dirty="0"/>
              <a:t> (</a:t>
            </a:r>
            <a:r>
              <a:rPr lang="en-US" sz="2800" dirty="0" err="1"/>
              <a:t>Sekretariat</a:t>
            </a:r>
            <a:r>
              <a:rPr lang="en-US" sz="2800" dirty="0"/>
              <a:t> </a:t>
            </a:r>
            <a:r>
              <a:rPr lang="en-US" sz="2800" dirty="0" err="1"/>
              <a:t>Jenderal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Kepaniteraan</a:t>
            </a:r>
            <a:r>
              <a:rPr lang="en-US" sz="2800" dirty="0"/>
              <a:t> </a:t>
            </a:r>
            <a:r>
              <a:rPr lang="en-US" sz="2800" dirty="0" err="1"/>
              <a:t>Mahkamah</a:t>
            </a:r>
            <a:r>
              <a:rPr lang="en-US" sz="2800" dirty="0"/>
              <a:t> </a:t>
            </a:r>
            <a:r>
              <a:rPr lang="en-US" sz="2800" dirty="0" err="1"/>
              <a:t>Konstitusi</a:t>
            </a:r>
            <a:r>
              <a:rPr lang="en-US" sz="2800" dirty="0"/>
              <a:t>, 2010).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791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 algn="ctr"/>
            <a:r>
              <a:rPr lang="id-ID" sz="4000" b="1" noProof="1" smtClean="0"/>
              <a:t>Pengangkatan Hakim</a:t>
            </a:r>
            <a:endParaRPr lang="id-ID" sz="4000" b="1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4800600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seluruh</a:t>
            </a:r>
            <a:r>
              <a:rPr lang="en-US" sz="2800" dirty="0" smtClean="0"/>
              <a:t> Hakim </a:t>
            </a:r>
            <a:r>
              <a:rPr lang="en-US" sz="2800" dirty="0" err="1" smtClean="0"/>
              <a:t>Konstitusi</a:t>
            </a:r>
            <a:r>
              <a:rPr lang="en-US" sz="2800" dirty="0" smtClean="0"/>
              <a:t> </a:t>
            </a:r>
            <a:r>
              <a:rPr lang="en-US" sz="2800" dirty="0" err="1" smtClean="0"/>
              <a:t>yaitu</a:t>
            </a:r>
            <a:r>
              <a:rPr lang="en-US" sz="2800" dirty="0" smtClean="0"/>
              <a:t> 9 orang.</a:t>
            </a:r>
          </a:p>
          <a:p>
            <a:pPr lvl="1"/>
            <a:r>
              <a:rPr lang="en-US" sz="2800" dirty="0" err="1" smtClean="0"/>
              <a:t>Masing-masing</a:t>
            </a:r>
            <a:r>
              <a:rPr lang="en-US" sz="2800" dirty="0" smtClean="0"/>
              <a:t> 3 Hakim </a:t>
            </a:r>
            <a:r>
              <a:rPr lang="en-US" sz="2800" dirty="0" err="1" smtClean="0"/>
              <a:t>Konstitusi</a:t>
            </a:r>
            <a:r>
              <a:rPr lang="en-US" sz="2800" dirty="0" smtClean="0"/>
              <a:t> </a:t>
            </a:r>
            <a:r>
              <a:rPr lang="en-US" sz="2800" dirty="0" err="1" smtClean="0"/>
              <a:t>diajukan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Mahkamah</a:t>
            </a:r>
            <a:r>
              <a:rPr lang="en-US" sz="2800" dirty="0" smtClean="0"/>
              <a:t> </a:t>
            </a:r>
            <a:r>
              <a:rPr lang="en-US" sz="2800" dirty="0" err="1" smtClean="0"/>
              <a:t>Agung</a:t>
            </a:r>
            <a:r>
              <a:rPr lang="en-US" sz="2800" dirty="0" smtClean="0"/>
              <a:t>, DPR,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Presiden</a:t>
            </a:r>
            <a:r>
              <a:rPr lang="en-US" sz="2800" dirty="0" smtClean="0"/>
              <a:t>.</a:t>
            </a:r>
          </a:p>
          <a:p>
            <a:pPr lvl="1"/>
            <a:r>
              <a:rPr lang="en-US" sz="2800" dirty="0" err="1" smtClean="0"/>
              <a:t>Tiga</a:t>
            </a:r>
            <a:r>
              <a:rPr lang="en-US" sz="2800" dirty="0" smtClean="0"/>
              <a:t> </a:t>
            </a:r>
            <a:r>
              <a:rPr lang="en-US" sz="2800" dirty="0" err="1" smtClean="0"/>
              <a:t>sumber</a:t>
            </a:r>
            <a:r>
              <a:rPr lang="en-US" sz="2800" dirty="0" smtClean="0"/>
              <a:t> </a:t>
            </a:r>
            <a:r>
              <a:rPr lang="en-US" sz="2800" dirty="0" err="1" smtClean="0"/>
              <a:t>pengajuan</a:t>
            </a:r>
            <a:r>
              <a:rPr lang="en-US" sz="2800" dirty="0" smtClean="0"/>
              <a:t> Hakim </a:t>
            </a:r>
            <a:r>
              <a:rPr lang="en-US" sz="2800" dirty="0" err="1" smtClean="0"/>
              <a:t>Konstitusi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dimaksudkan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menciptakan</a:t>
            </a:r>
            <a:r>
              <a:rPr lang="en-US" sz="2800" dirty="0" smtClean="0"/>
              <a:t> </a:t>
            </a:r>
            <a:r>
              <a:rPr lang="en-US" sz="2800" dirty="0" err="1" smtClean="0"/>
              <a:t>keseimbangan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rekruitmen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menjaga</a:t>
            </a:r>
            <a:r>
              <a:rPr lang="en-US" sz="2800" dirty="0" smtClean="0"/>
              <a:t> </a:t>
            </a:r>
            <a:r>
              <a:rPr lang="en-US" sz="2800" dirty="0" err="1" smtClean="0"/>
              <a:t>obyektivitas</a:t>
            </a:r>
            <a:r>
              <a:rPr lang="en-US" sz="2800" dirty="0" smtClean="0"/>
              <a:t> Hakim </a:t>
            </a:r>
            <a:r>
              <a:rPr lang="en-US" sz="2800" dirty="0" err="1" smtClean="0"/>
              <a:t>Konstitusi</a:t>
            </a:r>
            <a:r>
              <a:rPr lang="en-US" sz="2800" dirty="0" smtClean="0"/>
              <a:t>.</a:t>
            </a:r>
          </a:p>
          <a:p>
            <a:pPr lvl="1"/>
            <a:r>
              <a:rPr lang="en-US" sz="2800" dirty="0" smtClean="0"/>
              <a:t>Di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negara</a:t>
            </a:r>
            <a:r>
              <a:rPr lang="en-US" sz="2800" dirty="0" smtClean="0"/>
              <a:t>, hakim </a:t>
            </a:r>
            <a:r>
              <a:rPr lang="en-US" sz="2800" dirty="0" err="1" smtClean="0"/>
              <a:t>konstitusi</a:t>
            </a:r>
            <a:r>
              <a:rPr lang="en-US" sz="2800" dirty="0" smtClean="0"/>
              <a:t> </a:t>
            </a:r>
            <a:r>
              <a:rPr lang="en-US" sz="2800" dirty="0" err="1" smtClean="0"/>
              <a:t>berjumlah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9 </a:t>
            </a:r>
            <a:r>
              <a:rPr lang="en-US" sz="2800" dirty="0" err="1" smtClean="0"/>
              <a:t>hingga</a:t>
            </a:r>
            <a:r>
              <a:rPr lang="en-US" sz="2800" dirty="0" smtClean="0"/>
              <a:t> 16 orang.</a:t>
            </a:r>
          </a:p>
          <a:p>
            <a:pPr lvl="1"/>
            <a:r>
              <a:rPr lang="en-US" sz="2800" dirty="0" err="1" smtClean="0"/>
              <a:t>Afrika</a:t>
            </a:r>
            <a:r>
              <a:rPr lang="en-US" sz="2800" dirty="0" smtClean="0"/>
              <a:t> Selatan (9 orang), Korea Selatan </a:t>
            </a:r>
            <a:r>
              <a:rPr lang="en-US" sz="2800" dirty="0" err="1" smtClean="0"/>
              <a:t>dan</a:t>
            </a:r>
            <a:r>
              <a:rPr lang="en-US" sz="2800" dirty="0" smtClean="0"/>
              <a:t> Thailand (15 orang), Austria (16 orang).</a:t>
            </a:r>
          </a:p>
        </p:txBody>
      </p:sp>
    </p:spTree>
    <p:extLst>
      <p:ext uri="{BB962C8B-B14F-4D97-AF65-F5344CB8AC3E}">
        <p14:creationId xmlns:p14="http://schemas.microsoft.com/office/powerpoint/2010/main" val="230948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 smtClean="0"/>
              <a:t>Lanjutan</a:t>
            </a:r>
            <a:r>
              <a:rPr lang="en-US" sz="4000" b="1" dirty="0" smtClean="0"/>
              <a:t>…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382000" cy="4800600"/>
          </a:xfrm>
        </p:spPr>
        <p:txBody>
          <a:bodyPr>
            <a:normAutofit/>
          </a:bodyPr>
          <a:lstStyle/>
          <a:p>
            <a:pPr lvl="1"/>
            <a:r>
              <a:rPr lang="en-US" sz="2600" dirty="0" err="1"/>
              <a:t>Mahkamah</a:t>
            </a:r>
            <a:r>
              <a:rPr lang="en-US" sz="2600" dirty="0"/>
              <a:t> </a:t>
            </a:r>
            <a:r>
              <a:rPr lang="en-US" sz="2600" dirty="0" err="1"/>
              <a:t>Agung</a:t>
            </a:r>
            <a:r>
              <a:rPr lang="en-US" sz="2600" dirty="0"/>
              <a:t> </a:t>
            </a:r>
            <a:r>
              <a:rPr lang="en-US" sz="2600" dirty="0" err="1"/>
              <a:t>biasanya</a:t>
            </a:r>
            <a:r>
              <a:rPr lang="en-US" sz="2600" dirty="0"/>
              <a:t> </a:t>
            </a:r>
            <a:r>
              <a:rPr lang="en-US" sz="2600" dirty="0" err="1"/>
              <a:t>mengajukan</a:t>
            </a:r>
            <a:r>
              <a:rPr lang="en-US" sz="2600" dirty="0"/>
              <a:t> Hakim </a:t>
            </a:r>
            <a:r>
              <a:rPr lang="en-US" sz="2600" dirty="0" err="1"/>
              <a:t>Konstitusi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hakim </a:t>
            </a:r>
            <a:r>
              <a:rPr lang="en-US" sz="2600" dirty="0" err="1"/>
              <a:t>karir</a:t>
            </a:r>
            <a:r>
              <a:rPr lang="en-US" sz="2600" dirty="0"/>
              <a:t> di </a:t>
            </a:r>
            <a:r>
              <a:rPr lang="en-US" sz="2600" dirty="0" err="1"/>
              <a:t>lingkungan</a:t>
            </a:r>
            <a:r>
              <a:rPr lang="en-US" sz="2600" dirty="0"/>
              <a:t> MA.</a:t>
            </a:r>
          </a:p>
          <a:p>
            <a:pPr lvl="1"/>
            <a:r>
              <a:rPr lang="en-US" sz="2600" dirty="0"/>
              <a:t>DPR </a:t>
            </a:r>
            <a:r>
              <a:rPr lang="en-US" sz="2600" dirty="0" err="1"/>
              <a:t>melalui</a:t>
            </a:r>
            <a:r>
              <a:rPr lang="en-US" sz="2600" dirty="0"/>
              <a:t> </a:t>
            </a:r>
            <a:r>
              <a:rPr lang="en-US" sz="2600" dirty="0" err="1"/>
              <a:t>Komisi</a:t>
            </a:r>
            <a:r>
              <a:rPr lang="en-US" sz="2600" dirty="0"/>
              <a:t> III </a:t>
            </a:r>
            <a:r>
              <a:rPr lang="en-US" sz="2600" dirty="0" err="1"/>
              <a:t>Bidang</a:t>
            </a:r>
            <a:r>
              <a:rPr lang="en-US" sz="2600" dirty="0"/>
              <a:t> </a:t>
            </a:r>
            <a:r>
              <a:rPr lang="en-US" sz="2600" dirty="0" err="1"/>
              <a:t>Hukum</a:t>
            </a:r>
            <a:r>
              <a:rPr lang="en-US" sz="2600" dirty="0"/>
              <a:t> </a:t>
            </a:r>
            <a:r>
              <a:rPr lang="en-US" sz="2600" dirty="0" err="1"/>
              <a:t>memilih</a:t>
            </a:r>
            <a:r>
              <a:rPr lang="en-US" sz="2600" dirty="0"/>
              <a:t> Hakim </a:t>
            </a:r>
            <a:r>
              <a:rPr lang="en-US" sz="2600" dirty="0" err="1"/>
              <a:t>Konstitusi</a:t>
            </a:r>
            <a:r>
              <a:rPr lang="en-US" sz="2600" dirty="0"/>
              <a:t> </a:t>
            </a:r>
            <a:r>
              <a:rPr lang="en-US" sz="2600" dirty="0" err="1"/>
              <a:t>secara</a:t>
            </a:r>
            <a:r>
              <a:rPr lang="en-US" sz="2600" dirty="0"/>
              <a:t> </a:t>
            </a:r>
            <a:r>
              <a:rPr lang="en-US" sz="2600" dirty="0" err="1"/>
              <a:t>terbuka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umum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melalui</a:t>
            </a:r>
            <a:r>
              <a:rPr lang="en-US" sz="2600" dirty="0"/>
              <a:t> </a:t>
            </a:r>
            <a:r>
              <a:rPr lang="en-US" sz="2600" i="1" dirty="0"/>
              <a:t>fit and proper test</a:t>
            </a:r>
            <a:r>
              <a:rPr lang="en-US" sz="2600" dirty="0"/>
              <a:t>.</a:t>
            </a:r>
          </a:p>
          <a:p>
            <a:pPr lvl="1"/>
            <a:r>
              <a:rPr lang="en-US" sz="2600" dirty="0" err="1"/>
              <a:t>Presiden</a:t>
            </a:r>
            <a:r>
              <a:rPr lang="en-US" sz="2600" dirty="0"/>
              <a:t> Megawati </a:t>
            </a:r>
            <a:r>
              <a:rPr lang="en-US" sz="2600" dirty="0" err="1"/>
              <a:t>memilih</a:t>
            </a:r>
            <a:r>
              <a:rPr lang="en-US" sz="2600" dirty="0"/>
              <a:t> Hakim </a:t>
            </a:r>
            <a:r>
              <a:rPr lang="en-US" sz="2600" dirty="0" err="1"/>
              <a:t>Konstitusi</a:t>
            </a:r>
            <a:r>
              <a:rPr lang="en-US" sz="2600" dirty="0"/>
              <a:t> </a:t>
            </a:r>
            <a:r>
              <a:rPr lang="en-US" sz="2600" dirty="0" err="1"/>
              <a:t>secara</a:t>
            </a:r>
            <a:r>
              <a:rPr lang="en-US" sz="2600" dirty="0"/>
              <a:t> </a:t>
            </a:r>
            <a:r>
              <a:rPr lang="en-US" sz="2600" dirty="0" err="1"/>
              <a:t>langsung</a:t>
            </a:r>
            <a:r>
              <a:rPr lang="en-US" sz="2600" dirty="0"/>
              <a:t> </a:t>
            </a:r>
            <a:r>
              <a:rPr lang="en-US" sz="2600" dirty="0" err="1"/>
              <a:t>berdasarkan</a:t>
            </a:r>
            <a:r>
              <a:rPr lang="en-US" sz="2600" dirty="0"/>
              <a:t> </a:t>
            </a:r>
            <a:r>
              <a:rPr lang="en-US" sz="2600" dirty="0" err="1"/>
              <a:t>preferensinya</a:t>
            </a:r>
            <a:r>
              <a:rPr lang="en-US" sz="2600" dirty="0"/>
              <a:t>. </a:t>
            </a:r>
            <a:endParaRPr lang="en-US" sz="2600" dirty="0" smtClean="0"/>
          </a:p>
          <a:p>
            <a:pPr lvl="1"/>
            <a:r>
              <a:rPr lang="en-US" sz="2600" dirty="0" err="1" smtClean="0"/>
              <a:t>Presiden</a:t>
            </a:r>
            <a:r>
              <a:rPr lang="en-US" sz="2600" dirty="0" smtClean="0"/>
              <a:t> </a:t>
            </a:r>
            <a:r>
              <a:rPr lang="en-US" sz="2600" dirty="0"/>
              <a:t>SBY </a:t>
            </a:r>
            <a:r>
              <a:rPr lang="en-US" sz="2600" dirty="0" err="1" smtClean="0"/>
              <a:t>awalnya</a:t>
            </a:r>
            <a:r>
              <a:rPr lang="en-US" sz="2600" dirty="0" smtClean="0"/>
              <a:t> </a:t>
            </a:r>
            <a:r>
              <a:rPr lang="en-US" sz="2600" dirty="0" err="1" smtClean="0"/>
              <a:t>memilih</a:t>
            </a:r>
            <a:r>
              <a:rPr lang="en-US" sz="2600" dirty="0" smtClean="0"/>
              <a:t> </a:t>
            </a:r>
            <a:r>
              <a:rPr lang="en-US" sz="2600" dirty="0"/>
              <a:t>H</a:t>
            </a:r>
            <a:r>
              <a:rPr lang="en-US" sz="2600" dirty="0" smtClean="0"/>
              <a:t>akim </a:t>
            </a:r>
            <a:r>
              <a:rPr lang="en-US" sz="2600" dirty="0" err="1" smtClean="0"/>
              <a:t>Konstitusi</a:t>
            </a:r>
            <a:r>
              <a:rPr lang="en-US" sz="2600" dirty="0" smtClean="0"/>
              <a:t> </a:t>
            </a:r>
            <a:r>
              <a:rPr lang="en-US" sz="2600" dirty="0" err="1" smtClean="0"/>
              <a:t>berdasarkan</a:t>
            </a:r>
            <a:r>
              <a:rPr lang="en-US" sz="2600" dirty="0" smtClean="0"/>
              <a:t> </a:t>
            </a:r>
            <a:r>
              <a:rPr lang="en-US" sz="2600" dirty="0" err="1" smtClean="0"/>
              <a:t>preferensinya</a:t>
            </a:r>
            <a:r>
              <a:rPr lang="en-US" sz="2600" dirty="0" smtClean="0"/>
              <a:t>, </a:t>
            </a:r>
            <a:r>
              <a:rPr lang="en-US" sz="2600" dirty="0" err="1" smtClean="0"/>
              <a:t>namun</a:t>
            </a:r>
            <a:r>
              <a:rPr lang="en-US" sz="2600" dirty="0" smtClean="0"/>
              <a:t> </a:t>
            </a:r>
            <a:r>
              <a:rPr lang="en-US" sz="2600" dirty="0" err="1" smtClean="0"/>
              <a:t>kemudian</a:t>
            </a:r>
            <a:r>
              <a:rPr lang="en-US" sz="2600" dirty="0" smtClean="0"/>
              <a:t> </a:t>
            </a:r>
            <a:r>
              <a:rPr lang="en-US" sz="2600" dirty="0" err="1" smtClean="0"/>
              <a:t>mulai</a:t>
            </a:r>
            <a:r>
              <a:rPr lang="en-US" sz="2600" dirty="0" smtClean="0"/>
              <a:t> </a:t>
            </a:r>
            <a:r>
              <a:rPr lang="en-US" sz="2600" dirty="0" err="1"/>
              <a:t>memilih</a:t>
            </a:r>
            <a:r>
              <a:rPr lang="en-US" sz="2600" dirty="0"/>
              <a:t> </a:t>
            </a:r>
            <a:r>
              <a:rPr lang="en-US" sz="2600" dirty="0" err="1" smtClean="0"/>
              <a:t>berdasarkan</a:t>
            </a:r>
            <a:r>
              <a:rPr lang="en-US" sz="2600" dirty="0" smtClean="0"/>
              <a:t> </a:t>
            </a:r>
            <a:r>
              <a:rPr lang="en-US" sz="2600" dirty="0" err="1"/>
              <a:t>daftar</a:t>
            </a:r>
            <a:r>
              <a:rPr lang="en-US" sz="2600" dirty="0"/>
              <a:t> </a:t>
            </a:r>
            <a:r>
              <a:rPr lang="en-US" sz="2600" dirty="0" err="1"/>
              <a:t>nama</a:t>
            </a:r>
            <a:r>
              <a:rPr lang="en-US" sz="2600" dirty="0"/>
              <a:t> yang </a:t>
            </a:r>
            <a:r>
              <a:rPr lang="en-US" sz="2600" dirty="0" err="1"/>
              <a:t>diajukan</a:t>
            </a:r>
            <a:r>
              <a:rPr lang="en-US" sz="2600" dirty="0"/>
              <a:t> </a:t>
            </a:r>
            <a:r>
              <a:rPr lang="en-US" sz="2600" dirty="0" err="1"/>
              <a:t>oleh</a:t>
            </a:r>
            <a:r>
              <a:rPr lang="en-US" sz="2600" dirty="0"/>
              <a:t> Tim </a:t>
            </a:r>
            <a:r>
              <a:rPr lang="en-US" sz="2600" dirty="0" err="1" smtClean="0"/>
              <a:t>Seleksi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dibentuk</a:t>
            </a:r>
            <a:r>
              <a:rPr lang="en-US" sz="2600" dirty="0" smtClean="0"/>
              <a:t> </a:t>
            </a:r>
            <a:r>
              <a:rPr lang="en-US" sz="2600" dirty="0" err="1" smtClean="0"/>
              <a:t>oleh</a:t>
            </a:r>
            <a:r>
              <a:rPr lang="en-US" sz="2600" dirty="0" smtClean="0"/>
              <a:t> </a:t>
            </a:r>
            <a:r>
              <a:rPr lang="en-US" sz="2600" dirty="0" err="1" smtClean="0"/>
              <a:t>Presiden</a:t>
            </a:r>
            <a:r>
              <a:rPr lang="en-US" sz="2600" dirty="0" smtClean="0"/>
              <a:t>.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08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 smtClean="0"/>
              <a:t>Lanjutan</a:t>
            </a:r>
            <a:r>
              <a:rPr lang="en-US" sz="4000" b="1" dirty="0" smtClean="0"/>
              <a:t>…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/>
          <a:lstStyle/>
          <a:p>
            <a:pPr lvl="1"/>
            <a:r>
              <a:rPr lang="en-US" sz="2700" dirty="0" err="1"/>
              <a:t>Pengangkatan</a:t>
            </a:r>
            <a:r>
              <a:rPr lang="en-US" sz="2700" dirty="0"/>
              <a:t> Hakim </a:t>
            </a:r>
            <a:r>
              <a:rPr lang="en-US" sz="2700" dirty="0" err="1"/>
              <a:t>Konstitusi</a:t>
            </a:r>
            <a:r>
              <a:rPr lang="en-US" sz="2700" dirty="0"/>
              <a:t> </a:t>
            </a:r>
            <a:r>
              <a:rPr lang="en-US" sz="2700" dirty="0" err="1"/>
              <a:t>ditetapkan</a:t>
            </a:r>
            <a:r>
              <a:rPr lang="en-US" sz="2700" dirty="0"/>
              <a:t> </a:t>
            </a:r>
            <a:r>
              <a:rPr lang="en-US" sz="2700" dirty="0" err="1"/>
              <a:t>melalui</a:t>
            </a:r>
            <a:r>
              <a:rPr lang="en-US" sz="2700" dirty="0"/>
              <a:t> </a:t>
            </a:r>
            <a:r>
              <a:rPr lang="en-US" sz="2700" dirty="0" err="1"/>
              <a:t>Keputusan</a:t>
            </a:r>
            <a:r>
              <a:rPr lang="en-US" sz="2700" dirty="0"/>
              <a:t> </a:t>
            </a:r>
            <a:r>
              <a:rPr lang="en-US" sz="2700" dirty="0" err="1" smtClean="0"/>
              <a:t>Presiden</a:t>
            </a:r>
            <a:r>
              <a:rPr lang="en-US" sz="2700" dirty="0"/>
              <a:t> </a:t>
            </a:r>
            <a:r>
              <a:rPr lang="en-US" sz="2700" dirty="0" smtClean="0">
                <a:sym typeface="Wingdings" pitchFamily="2" charset="2"/>
              </a:rPr>
              <a:t> </a:t>
            </a:r>
            <a:r>
              <a:rPr lang="en-US" sz="2700" dirty="0" err="1" smtClean="0">
                <a:sym typeface="Wingdings" pitchFamily="2" charset="2"/>
              </a:rPr>
              <a:t>sama</a:t>
            </a:r>
            <a:r>
              <a:rPr lang="en-US" sz="2700" dirty="0" smtClean="0">
                <a:sym typeface="Wingdings" pitchFamily="2" charset="2"/>
              </a:rPr>
              <a:t> </a:t>
            </a:r>
            <a:r>
              <a:rPr lang="en-US" sz="2700" dirty="0" err="1" smtClean="0">
                <a:sym typeface="Wingdings" pitchFamily="2" charset="2"/>
              </a:rPr>
              <a:t>seperti</a:t>
            </a:r>
            <a:r>
              <a:rPr lang="en-US" sz="2700" dirty="0" smtClean="0">
                <a:sym typeface="Wingdings" pitchFamily="2" charset="2"/>
              </a:rPr>
              <a:t> </a:t>
            </a:r>
            <a:r>
              <a:rPr lang="en-US" sz="2700" dirty="0" err="1" smtClean="0">
                <a:sym typeface="Wingdings" pitchFamily="2" charset="2"/>
              </a:rPr>
              <a:t>pengangkatan</a:t>
            </a:r>
            <a:r>
              <a:rPr lang="en-US" sz="2700" dirty="0" smtClean="0">
                <a:sym typeface="Wingdings" pitchFamily="2" charset="2"/>
              </a:rPr>
              <a:t> Hakim </a:t>
            </a:r>
            <a:r>
              <a:rPr lang="en-US" sz="2700" dirty="0" err="1" smtClean="0">
                <a:sym typeface="Wingdings" pitchFamily="2" charset="2"/>
              </a:rPr>
              <a:t>Agung</a:t>
            </a:r>
            <a:r>
              <a:rPr lang="en-US" sz="2700" dirty="0" smtClean="0">
                <a:sym typeface="Wingdings" pitchFamily="2" charset="2"/>
              </a:rPr>
              <a:t> di MA.</a:t>
            </a:r>
            <a:endParaRPr lang="en-US" sz="2700" dirty="0" smtClean="0"/>
          </a:p>
          <a:p>
            <a:pPr marL="393192" lvl="1" indent="0">
              <a:buNone/>
            </a:pPr>
            <a:endParaRPr lang="en-US" sz="2700" dirty="0"/>
          </a:p>
          <a:p>
            <a:pPr lvl="1"/>
            <a:r>
              <a:rPr lang="en-US" sz="2700" dirty="0"/>
              <a:t>Hakim </a:t>
            </a:r>
            <a:r>
              <a:rPr lang="en-US" sz="2700" dirty="0" err="1"/>
              <a:t>Konstitusi</a:t>
            </a:r>
            <a:r>
              <a:rPr lang="en-US" sz="2700" dirty="0"/>
              <a:t> </a:t>
            </a:r>
            <a:r>
              <a:rPr lang="en-US" sz="2700" dirty="0" err="1"/>
              <a:t>periode</a:t>
            </a:r>
            <a:r>
              <a:rPr lang="en-US" sz="2700" dirty="0"/>
              <a:t> </a:t>
            </a:r>
            <a:r>
              <a:rPr lang="en-US" sz="2700" dirty="0" err="1"/>
              <a:t>pertama</a:t>
            </a:r>
            <a:r>
              <a:rPr lang="en-US" sz="2700" dirty="0"/>
              <a:t> </a:t>
            </a:r>
            <a:r>
              <a:rPr lang="en-US" sz="2700" dirty="0" err="1"/>
              <a:t>ditetapkan</a:t>
            </a:r>
            <a:r>
              <a:rPr lang="en-US" sz="2700" dirty="0"/>
              <a:t> </a:t>
            </a:r>
            <a:r>
              <a:rPr lang="en-US" sz="2700" dirty="0" err="1"/>
              <a:t>dengan</a:t>
            </a:r>
            <a:r>
              <a:rPr lang="en-US" sz="2700" dirty="0"/>
              <a:t> </a:t>
            </a:r>
            <a:r>
              <a:rPr lang="en-US" sz="2700" dirty="0" err="1"/>
              <a:t>Keputusan</a:t>
            </a:r>
            <a:r>
              <a:rPr lang="en-US" sz="2700" dirty="0"/>
              <a:t> </a:t>
            </a:r>
            <a:r>
              <a:rPr lang="en-US" sz="2700" dirty="0" err="1"/>
              <a:t>Presiden</a:t>
            </a:r>
            <a:r>
              <a:rPr lang="en-US" sz="2700" dirty="0"/>
              <a:t> </a:t>
            </a:r>
            <a:r>
              <a:rPr lang="en-US" sz="2700" dirty="0" err="1"/>
              <a:t>Nomor</a:t>
            </a:r>
            <a:r>
              <a:rPr lang="en-US" sz="2700" dirty="0"/>
              <a:t> 147/M </a:t>
            </a:r>
            <a:r>
              <a:rPr lang="en-US" sz="2700" dirty="0" err="1"/>
              <a:t>Tahun</a:t>
            </a:r>
            <a:r>
              <a:rPr lang="en-US" sz="2700" dirty="0"/>
              <a:t> 2003 </a:t>
            </a:r>
            <a:r>
              <a:rPr lang="en-US" sz="2700" dirty="0" err="1"/>
              <a:t>tanggal</a:t>
            </a:r>
            <a:r>
              <a:rPr lang="en-US" sz="2700" dirty="0"/>
              <a:t> 15 </a:t>
            </a:r>
            <a:r>
              <a:rPr lang="en-US" sz="2700" dirty="0" err="1"/>
              <a:t>Agustus</a:t>
            </a:r>
            <a:r>
              <a:rPr lang="en-US" sz="2700" dirty="0"/>
              <a:t> 2003, </a:t>
            </a:r>
            <a:r>
              <a:rPr lang="en-US" sz="2700" dirty="0" err="1"/>
              <a:t>dan</a:t>
            </a:r>
            <a:r>
              <a:rPr lang="en-US" sz="2700" dirty="0"/>
              <a:t> </a:t>
            </a:r>
            <a:r>
              <a:rPr lang="en-US" sz="2700" dirty="0" err="1"/>
              <a:t>dilantik</a:t>
            </a:r>
            <a:r>
              <a:rPr lang="en-US" sz="2700" dirty="0"/>
              <a:t> </a:t>
            </a:r>
            <a:r>
              <a:rPr lang="en-US" sz="2700" dirty="0" err="1"/>
              <a:t>oleh</a:t>
            </a:r>
            <a:r>
              <a:rPr lang="en-US" sz="2700" dirty="0"/>
              <a:t> </a:t>
            </a:r>
            <a:r>
              <a:rPr lang="en-US" sz="2700" dirty="0" err="1"/>
              <a:t>Presiden</a:t>
            </a:r>
            <a:r>
              <a:rPr lang="en-US" sz="2700" dirty="0"/>
              <a:t> </a:t>
            </a:r>
            <a:r>
              <a:rPr lang="en-US" sz="2700" dirty="0" err="1"/>
              <a:t>tanggal</a:t>
            </a:r>
            <a:r>
              <a:rPr lang="en-US" sz="2700" dirty="0"/>
              <a:t> 16 </a:t>
            </a:r>
            <a:r>
              <a:rPr lang="en-US" sz="2700" dirty="0" err="1"/>
              <a:t>Agustus</a:t>
            </a:r>
            <a:r>
              <a:rPr lang="en-US" sz="2700" dirty="0"/>
              <a:t> 2003.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88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pPr algn="ctr"/>
            <a:r>
              <a:rPr lang="id-ID" sz="4000" b="1" noProof="1" smtClean="0"/>
              <a:t>Persyaratan Menjadi Hakim</a:t>
            </a:r>
            <a:endParaRPr lang="id-ID" sz="4000" b="1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35480"/>
            <a:ext cx="8686800" cy="4389120"/>
          </a:xfrm>
        </p:spPr>
        <p:txBody>
          <a:bodyPr/>
          <a:lstStyle/>
          <a:p>
            <a:r>
              <a:rPr lang="en-US" sz="2800" dirty="0" err="1" smtClean="0"/>
              <a:t>Menurut</a:t>
            </a:r>
            <a:r>
              <a:rPr lang="en-US" sz="2800" dirty="0" smtClean="0"/>
              <a:t> </a:t>
            </a:r>
            <a:r>
              <a:rPr lang="en-US" sz="2800" dirty="0" err="1" smtClean="0"/>
              <a:t>ketentuan</a:t>
            </a:r>
            <a:r>
              <a:rPr lang="en-US" sz="2800" dirty="0" smtClean="0"/>
              <a:t> </a:t>
            </a:r>
            <a:r>
              <a:rPr lang="en-US" sz="2800" dirty="0" err="1" smtClean="0"/>
              <a:t>Pasal</a:t>
            </a:r>
            <a:r>
              <a:rPr lang="en-US" sz="2800" dirty="0" smtClean="0"/>
              <a:t> 24 </a:t>
            </a:r>
            <a:r>
              <a:rPr lang="en-US" sz="2800" dirty="0" err="1" smtClean="0"/>
              <a:t>ayat</a:t>
            </a:r>
            <a:r>
              <a:rPr lang="en-US" sz="2800" dirty="0" smtClean="0"/>
              <a:t> (5) UUD NRI </a:t>
            </a:r>
            <a:r>
              <a:rPr lang="en-US" sz="2800" dirty="0" err="1" smtClean="0"/>
              <a:t>Tahun</a:t>
            </a:r>
            <a:r>
              <a:rPr lang="en-US" sz="2800" dirty="0" smtClean="0"/>
              <a:t> 1945, </a:t>
            </a:r>
            <a:r>
              <a:rPr lang="en-US" sz="2800" dirty="0" err="1" smtClean="0"/>
              <a:t>syarat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Hakim </a:t>
            </a:r>
            <a:r>
              <a:rPr lang="en-US" sz="2800" dirty="0" err="1" smtClean="0"/>
              <a:t>Konstitusi</a:t>
            </a:r>
            <a:r>
              <a:rPr lang="en-US" sz="2800" dirty="0" smtClean="0"/>
              <a:t> </a:t>
            </a:r>
            <a:r>
              <a:rPr lang="en-US" sz="2800" dirty="0" err="1" smtClean="0"/>
              <a:t>yaitu</a:t>
            </a:r>
            <a:r>
              <a:rPr lang="en-US" sz="2800" dirty="0" smtClean="0"/>
              <a:t> :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integritas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tercela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Adil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Negarawan</a:t>
            </a:r>
            <a:r>
              <a:rPr lang="en-US" dirty="0" smtClean="0"/>
              <a:t> yang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ketatanegaraan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merangkap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29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 smtClean="0"/>
              <a:t>Lanjutan</a:t>
            </a:r>
            <a:r>
              <a:rPr lang="en-US" sz="4000" b="1" dirty="0" smtClean="0"/>
              <a:t>…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35480"/>
            <a:ext cx="8839200" cy="4770120"/>
          </a:xfrm>
        </p:spPr>
        <p:txBody>
          <a:bodyPr>
            <a:normAutofit lnSpcReduction="10000"/>
          </a:bodyPr>
          <a:lstStyle/>
          <a:p>
            <a:r>
              <a:rPr lang="en-US" sz="2800" dirty="0" err="1" smtClean="0"/>
              <a:t>Pasal</a:t>
            </a:r>
            <a:r>
              <a:rPr lang="en-US" sz="2800" dirty="0" smtClean="0"/>
              <a:t> 16 UU </a:t>
            </a:r>
            <a:r>
              <a:rPr lang="en-US" sz="2800" dirty="0" err="1" smtClean="0"/>
              <a:t>Nomor</a:t>
            </a:r>
            <a:r>
              <a:rPr lang="en-US" sz="2800" dirty="0" smtClean="0"/>
              <a:t> 24 </a:t>
            </a:r>
            <a:r>
              <a:rPr lang="en-US" sz="2800" dirty="0" err="1"/>
              <a:t>T</a:t>
            </a:r>
            <a:r>
              <a:rPr lang="en-US" sz="2800" dirty="0" err="1" smtClean="0"/>
              <a:t>ahun</a:t>
            </a:r>
            <a:r>
              <a:rPr lang="en-US" sz="2800" dirty="0" smtClean="0"/>
              <a:t> 2003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MK </a:t>
            </a: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yarat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Hakim </a:t>
            </a:r>
            <a:r>
              <a:rPr lang="en-US" sz="2800" dirty="0" err="1" smtClean="0"/>
              <a:t>Konstitusi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/>
              <a:t> </a:t>
            </a:r>
            <a:r>
              <a:rPr lang="en-US" sz="2800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Warga</a:t>
            </a:r>
            <a:r>
              <a:rPr lang="en-US" dirty="0" smtClean="0"/>
              <a:t> Negara Indonesia.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Berpendidikan</a:t>
            </a:r>
            <a:r>
              <a:rPr lang="en-US" dirty="0" smtClean="0"/>
              <a:t> </a:t>
            </a:r>
            <a:r>
              <a:rPr lang="en-US" dirty="0" err="1" smtClean="0"/>
              <a:t>Sarjana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Usia</a:t>
            </a:r>
            <a:r>
              <a:rPr lang="en-US" dirty="0" smtClean="0"/>
              <a:t> minimal 40 </a:t>
            </a:r>
            <a:r>
              <a:rPr lang="en-US" dirty="0" err="1" smtClean="0"/>
              <a:t>tahun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dipenjara</a:t>
            </a:r>
            <a:r>
              <a:rPr lang="en-US" dirty="0" smtClean="0"/>
              <a:t> yang </a:t>
            </a:r>
            <a:r>
              <a:rPr lang="en-US" dirty="0" err="1" smtClean="0"/>
              <a:t>diancam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/>
              <a:t> </a:t>
            </a:r>
            <a:r>
              <a:rPr lang="en-US" dirty="0" smtClean="0"/>
              <a:t>5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pailit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’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di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sekurang-kurangnya</a:t>
            </a:r>
            <a:r>
              <a:rPr lang="en-US" dirty="0" smtClean="0"/>
              <a:t> 10 </a:t>
            </a:r>
            <a:r>
              <a:rPr lang="en-US" dirty="0" err="1" smtClean="0"/>
              <a:t>tahun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84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 smtClean="0"/>
              <a:t>Lanjutan</a:t>
            </a:r>
            <a:r>
              <a:rPr lang="en-US" sz="4000" b="1" dirty="0" smtClean="0"/>
              <a:t>…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sz="2900" dirty="0" err="1" smtClean="0"/>
              <a:t>Pasal</a:t>
            </a:r>
            <a:r>
              <a:rPr lang="en-US" sz="2900" dirty="0" smtClean="0"/>
              <a:t> 15 UU No. 8 </a:t>
            </a:r>
            <a:r>
              <a:rPr lang="en-US" sz="2900" dirty="0" err="1"/>
              <a:t>T</a:t>
            </a:r>
            <a:r>
              <a:rPr lang="en-US" sz="2900" dirty="0" err="1" smtClean="0"/>
              <a:t>ahun</a:t>
            </a:r>
            <a:r>
              <a:rPr lang="en-US" sz="2900" dirty="0" smtClean="0"/>
              <a:t> 2011 </a:t>
            </a:r>
            <a:r>
              <a:rPr lang="en-US" sz="2900" dirty="0" err="1" smtClean="0"/>
              <a:t>tentang</a:t>
            </a:r>
            <a:r>
              <a:rPr lang="en-US" sz="2900" dirty="0" smtClean="0"/>
              <a:t> </a:t>
            </a:r>
            <a:r>
              <a:rPr lang="en-US" sz="2900" dirty="0" err="1" smtClean="0"/>
              <a:t>Perubahan</a:t>
            </a:r>
            <a:r>
              <a:rPr lang="en-US" sz="2900" dirty="0" smtClean="0"/>
              <a:t> UU No. 24 </a:t>
            </a:r>
            <a:r>
              <a:rPr lang="en-US" sz="2900" dirty="0" err="1" smtClean="0"/>
              <a:t>Tahun</a:t>
            </a:r>
            <a:r>
              <a:rPr lang="en-US" sz="2900" dirty="0" smtClean="0"/>
              <a:t> 2003 </a:t>
            </a:r>
            <a:r>
              <a:rPr lang="en-US" sz="2900" dirty="0" err="1" smtClean="0"/>
              <a:t>tentang</a:t>
            </a:r>
            <a:r>
              <a:rPr lang="en-US" sz="2900" dirty="0" smtClean="0"/>
              <a:t> MK </a:t>
            </a:r>
            <a:r>
              <a:rPr lang="en-US" sz="2900" dirty="0" err="1" smtClean="0"/>
              <a:t>mengatur</a:t>
            </a:r>
            <a:r>
              <a:rPr lang="en-US" sz="2900" dirty="0" smtClean="0"/>
              <a:t> </a:t>
            </a:r>
            <a:r>
              <a:rPr lang="en-US" sz="2900" dirty="0" err="1" smtClean="0"/>
              <a:t>syarat</a:t>
            </a:r>
            <a:r>
              <a:rPr lang="en-US" sz="2900" dirty="0" smtClean="0"/>
              <a:t> </a:t>
            </a:r>
            <a:r>
              <a:rPr lang="en-US" sz="2900" dirty="0" err="1" smtClean="0"/>
              <a:t>menjadi</a:t>
            </a:r>
            <a:r>
              <a:rPr lang="en-US" sz="2900" dirty="0" smtClean="0"/>
              <a:t> Hakim </a:t>
            </a:r>
            <a:r>
              <a:rPr lang="en-US" sz="2900" dirty="0" err="1" smtClean="0"/>
              <a:t>Konstitusi</a:t>
            </a:r>
            <a:r>
              <a:rPr lang="en-US" sz="2900" dirty="0" smtClean="0"/>
              <a:t> </a:t>
            </a:r>
            <a:r>
              <a:rPr lang="en-US" sz="2900" dirty="0" err="1" smtClean="0"/>
              <a:t>sebagai</a:t>
            </a:r>
            <a:r>
              <a:rPr lang="en-US" sz="2900" dirty="0" smtClean="0"/>
              <a:t> </a:t>
            </a:r>
            <a:r>
              <a:rPr lang="en-US" sz="2900" dirty="0" err="1" smtClean="0"/>
              <a:t>berikut</a:t>
            </a:r>
            <a:r>
              <a:rPr lang="en-US" sz="2900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Warga</a:t>
            </a:r>
            <a:r>
              <a:rPr lang="en-US" dirty="0" smtClean="0"/>
              <a:t> Negara Indonesia.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Berijazah</a:t>
            </a:r>
            <a:r>
              <a:rPr lang="en-US" dirty="0" smtClean="0"/>
              <a:t> </a:t>
            </a:r>
            <a:r>
              <a:rPr lang="en-US" dirty="0" err="1" smtClean="0"/>
              <a:t>doktor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magister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sarjana</a:t>
            </a:r>
            <a:r>
              <a:rPr lang="en-US" dirty="0" smtClean="0"/>
              <a:t> yang </a:t>
            </a:r>
            <a:r>
              <a:rPr lang="en-US" dirty="0" err="1" smtClean="0"/>
              <a:t>berlatar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Bertakwa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 YME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berakhlak</a:t>
            </a:r>
            <a:r>
              <a:rPr lang="en-US" dirty="0" smtClean="0"/>
              <a:t> </a:t>
            </a:r>
            <a:r>
              <a:rPr lang="en-US" dirty="0" err="1" smtClean="0"/>
              <a:t>mulia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Berusia</a:t>
            </a:r>
            <a:r>
              <a:rPr lang="en-US" dirty="0" smtClean="0"/>
              <a:t> paling </a:t>
            </a:r>
            <a:r>
              <a:rPr lang="en-US" dirty="0" err="1" smtClean="0"/>
              <a:t>rendah</a:t>
            </a:r>
            <a:r>
              <a:rPr lang="en-US" dirty="0" smtClean="0"/>
              <a:t> 47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paling </a:t>
            </a:r>
            <a:r>
              <a:rPr lang="en-US" dirty="0" err="1" smtClean="0"/>
              <a:t>tinggi</a:t>
            </a:r>
            <a:r>
              <a:rPr lang="en-US" dirty="0" smtClean="0"/>
              <a:t> 65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pengangkatan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jasmani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rohani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dijatuhi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penjara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 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pailit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di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paling </a:t>
            </a:r>
            <a:r>
              <a:rPr lang="en-US" dirty="0" err="1" smtClean="0"/>
              <a:t>sedikit</a:t>
            </a:r>
            <a:r>
              <a:rPr lang="en-US" dirty="0" smtClean="0"/>
              <a:t> 15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575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 smtClean="0"/>
              <a:t>Lanjutan</a:t>
            </a:r>
            <a:r>
              <a:rPr lang="en-US" sz="4000" b="1" dirty="0" smtClean="0"/>
              <a:t>…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10600" cy="4724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Pasal</a:t>
            </a:r>
            <a:r>
              <a:rPr lang="en-US" dirty="0" smtClean="0"/>
              <a:t> 17 UU </a:t>
            </a:r>
            <a:r>
              <a:rPr lang="en-US" dirty="0" err="1" smtClean="0"/>
              <a:t>Nomor</a:t>
            </a:r>
            <a:r>
              <a:rPr lang="en-US" dirty="0" smtClean="0"/>
              <a:t> 24 </a:t>
            </a:r>
            <a:r>
              <a:rPr lang="en-US" dirty="0" err="1" smtClean="0"/>
              <a:t>Tahun</a:t>
            </a:r>
            <a:r>
              <a:rPr lang="en-US" dirty="0" smtClean="0"/>
              <a:t> 2003 </a:t>
            </a:r>
            <a:r>
              <a:rPr lang="en-US" dirty="0" err="1" smtClean="0"/>
              <a:t>tentang</a:t>
            </a:r>
            <a:r>
              <a:rPr lang="en-US" dirty="0" smtClean="0"/>
              <a:t> MK </a:t>
            </a:r>
            <a:r>
              <a:rPr lang="en-US" dirty="0" err="1" smtClean="0"/>
              <a:t>melarang</a:t>
            </a:r>
            <a:r>
              <a:rPr lang="en-US" dirty="0" smtClean="0"/>
              <a:t> </a:t>
            </a:r>
            <a:r>
              <a:rPr lang="en-US" dirty="0"/>
              <a:t>Hakim </a:t>
            </a:r>
            <a:r>
              <a:rPr lang="en-US" dirty="0" err="1" smtClean="0"/>
              <a:t>Konstitus</a:t>
            </a:r>
            <a:r>
              <a:rPr lang="en-US" dirty="0" smtClean="0"/>
              <a:t> </a:t>
            </a:r>
            <a:r>
              <a:rPr lang="en-US" dirty="0" err="1" smtClean="0"/>
              <a:t>merangkap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(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DPR, DPD, Hakim </a:t>
            </a:r>
            <a:r>
              <a:rPr lang="en-US" dirty="0" err="1" smtClean="0"/>
              <a:t>atau</a:t>
            </a:r>
            <a:r>
              <a:rPr lang="en-US" dirty="0" smtClean="0"/>
              <a:t> Hakim </a:t>
            </a:r>
            <a:r>
              <a:rPr lang="en-US" dirty="0" err="1" smtClean="0"/>
              <a:t>Agung</a:t>
            </a:r>
            <a:r>
              <a:rPr lang="en-US" dirty="0" smtClean="0"/>
              <a:t>, </a:t>
            </a:r>
            <a:r>
              <a:rPr lang="en-US" dirty="0" err="1" smtClean="0"/>
              <a:t>anggota</a:t>
            </a:r>
            <a:r>
              <a:rPr lang="en-US" dirty="0" smtClean="0"/>
              <a:t> DPRD).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Pengusaha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direksi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komisaris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Advokat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praktik</a:t>
            </a:r>
            <a:r>
              <a:rPr lang="en-US" dirty="0" smtClean="0"/>
              <a:t>).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Sipil</a:t>
            </a:r>
            <a:r>
              <a:rPr lang="en-US" dirty="0" smtClean="0"/>
              <a:t> (</a:t>
            </a:r>
            <a:r>
              <a:rPr lang="en-US" dirty="0" err="1" smtClean="0"/>
              <a:t>statusnya</a:t>
            </a:r>
            <a:r>
              <a:rPr lang="en-US" dirty="0" smtClean="0"/>
              <a:t> </a:t>
            </a:r>
            <a:r>
              <a:rPr lang="en-US" dirty="0" err="1" smtClean="0"/>
              <a:t>diberhentikan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28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322</TotalTime>
  <Words>1429</Words>
  <Application>Microsoft Office PowerPoint</Application>
  <PresentationFormat>On-screen Show (4:3)</PresentationFormat>
  <Paragraphs>150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HUKUM ACARA MAHKAMAH KONSTITUSI</vt:lpstr>
      <vt:lpstr>HAKIM KONSTITUSI</vt:lpstr>
      <vt:lpstr>Pengangkatan Hakim</vt:lpstr>
      <vt:lpstr>Lanjutan…</vt:lpstr>
      <vt:lpstr>Lanjutan…</vt:lpstr>
      <vt:lpstr>Persyaratan Menjadi Hakim</vt:lpstr>
      <vt:lpstr>Lanjutan…</vt:lpstr>
      <vt:lpstr>Lanjutan…</vt:lpstr>
      <vt:lpstr>Lanjutan…</vt:lpstr>
      <vt:lpstr>Lanjutan…</vt:lpstr>
      <vt:lpstr>Susunan Keanggotaan Hakim</vt:lpstr>
      <vt:lpstr>Lanjutan…</vt:lpstr>
      <vt:lpstr>Lanjutan…</vt:lpstr>
      <vt:lpstr>Lanjutan…</vt:lpstr>
      <vt:lpstr>Pemberhentian Hakim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Sumber Rujukan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ACARA MAHKAMAH KONSTITUSI</dc:title>
  <dc:creator>acer</dc:creator>
  <cp:lastModifiedBy>May</cp:lastModifiedBy>
  <cp:revision>28</cp:revision>
  <dcterms:created xsi:type="dcterms:W3CDTF">2012-09-02T01:24:48Z</dcterms:created>
  <dcterms:modified xsi:type="dcterms:W3CDTF">2015-05-23T04:23:34Z</dcterms:modified>
</cp:coreProperties>
</file>