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188192-65E2-4EB8-947D-33BFFBD6F79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C50900-BC33-43D4-B6B2-B8CBE2FD9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(yang </a:t>
            </a:r>
            <a:r>
              <a:rPr lang="en-US" dirty="0" err="1" smtClean="0"/>
              <a:t>baik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Ratih</a:t>
            </a:r>
            <a:r>
              <a:rPr lang="en-US" dirty="0" smtClean="0"/>
              <a:t> Pertiwi, M. 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3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/>
          <a:lstStyle/>
          <a:p>
            <a:pPr marL="68580" indent="0"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khususnya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multimedia.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(</a:t>
            </a:r>
            <a:r>
              <a:rPr lang="en-US" dirty="0" err="1" smtClean="0"/>
              <a:t>penyajian</a:t>
            </a:r>
            <a:r>
              <a:rPr lang="en-US" dirty="0" smtClean="0"/>
              <a:t>)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data, </a:t>
            </a:r>
            <a:r>
              <a:rPr lang="en-US" dirty="0" err="1" smtClean="0"/>
              <a:t>uraian</a:t>
            </a:r>
            <a:r>
              <a:rPr lang="en-US" dirty="0" smtClean="0"/>
              <a:t> proses,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 audience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slide show.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Animasi</a:t>
            </a:r>
            <a:r>
              <a:rPr lang="en-US" dirty="0" smtClean="0"/>
              <a:t> 3D, </a:t>
            </a:r>
            <a:r>
              <a:rPr lang="en-US" dirty="0" err="1" smtClean="0"/>
              <a:t>dengan</a:t>
            </a:r>
            <a:r>
              <a:rPr lang="en-US" dirty="0" smtClean="0"/>
              <a:t> media video movie, </a:t>
            </a:r>
            <a:r>
              <a:rPr lang="en-US" dirty="0" err="1" smtClean="0"/>
              <a:t>animasi</a:t>
            </a:r>
            <a:r>
              <a:rPr lang="en-US" dirty="0" smtClean="0"/>
              <a:t> 2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media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authorware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2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PENGGUNAAN  KATA : </a:t>
            </a:r>
          </a:p>
          <a:p>
            <a:pPr marL="68580" indent="0">
              <a:buNone/>
            </a:pPr>
            <a:r>
              <a:rPr lang="en-US" dirty="0" smtClean="0"/>
              <a:t>»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tertentu</a:t>
            </a:r>
            <a:r>
              <a:rPr lang="en-US" dirty="0" smtClean="0"/>
              <a:t>).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»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/>
              <a:t>kata </a:t>
            </a:r>
            <a:r>
              <a:rPr lang="en-US" dirty="0" smtClean="0"/>
              <a:t>–kata </a:t>
            </a:r>
            <a:r>
              <a:rPr lang="en-US" dirty="0"/>
              <a:t>yang </a:t>
            </a:r>
            <a:r>
              <a:rPr lang="en-US" dirty="0" err="1"/>
              <a:t>sederhana</a:t>
            </a:r>
            <a:r>
              <a:rPr lang="en-US" dirty="0"/>
              <a:t>,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dipahami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»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/>
              <a:t>teknis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dipahami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 smtClean="0"/>
              <a:t>memiliki</a:t>
            </a:r>
            <a:r>
              <a:rPr lang="en-US" dirty="0"/>
              <a:t>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» </a:t>
            </a:r>
            <a:r>
              <a:rPr lang="en-US" dirty="0" err="1" smtClean="0"/>
              <a:t>Berhemat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kata </a:t>
            </a:r>
            <a:r>
              <a:rPr lang="en-US" dirty="0" smtClean="0"/>
              <a:t>–kata. 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»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perulangan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/>
          <a:lstStyle/>
          <a:p>
            <a:pPr marL="68580" indent="0" algn="ctr">
              <a:buNone/>
            </a:pPr>
            <a:r>
              <a:rPr lang="en-US" dirty="0"/>
              <a:t>SUARA</a:t>
            </a:r>
          </a:p>
          <a:p>
            <a:r>
              <a:rPr lang="en-US" dirty="0" smtClean="0"/>
              <a:t>Volume</a:t>
            </a:r>
            <a:endParaRPr lang="en-US" dirty="0"/>
          </a:p>
          <a:p>
            <a:r>
              <a:rPr lang="en-US" dirty="0"/>
              <a:t>Pitch (nada)</a:t>
            </a:r>
          </a:p>
          <a:p>
            <a:r>
              <a:rPr lang="en-US" dirty="0"/>
              <a:t>Rate (</a:t>
            </a:r>
            <a:r>
              <a:rPr lang="en-US" dirty="0" err="1"/>
              <a:t>kecepatan</a:t>
            </a:r>
            <a:r>
              <a:rPr lang="en-US" dirty="0"/>
              <a:t>)</a:t>
            </a:r>
          </a:p>
          <a:p>
            <a:r>
              <a:rPr lang="en-US" dirty="0"/>
              <a:t>Pauses (</a:t>
            </a:r>
            <a:r>
              <a:rPr lang="en-US" dirty="0" err="1"/>
              <a:t>jeda</a:t>
            </a:r>
            <a:r>
              <a:rPr lang="en-US" dirty="0"/>
              <a:t>)</a:t>
            </a:r>
          </a:p>
          <a:p>
            <a:r>
              <a:rPr lang="en-US" dirty="0"/>
              <a:t>Vocal variety (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)</a:t>
            </a:r>
          </a:p>
          <a:p>
            <a:r>
              <a:rPr lang="en-US" dirty="0" err="1"/>
              <a:t>Pronounciation</a:t>
            </a:r>
            <a:r>
              <a:rPr lang="en-US" dirty="0"/>
              <a:t> (</a:t>
            </a:r>
            <a:r>
              <a:rPr lang="en-US" dirty="0" err="1"/>
              <a:t>pengucapan</a:t>
            </a:r>
            <a:r>
              <a:rPr lang="en-US" dirty="0"/>
              <a:t>)</a:t>
            </a:r>
          </a:p>
          <a:p>
            <a:r>
              <a:rPr lang="en-US" dirty="0"/>
              <a:t>Articulation (</a:t>
            </a:r>
            <a:r>
              <a:rPr lang="en-US" dirty="0" err="1"/>
              <a:t>artikulasi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8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membacakan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Waktu</a:t>
            </a:r>
            <a:r>
              <a:rPr lang="en-US" dirty="0" smtClean="0"/>
              <a:t> 15%</a:t>
            </a:r>
          </a:p>
          <a:p>
            <a:pPr marL="68580" indent="0">
              <a:buNone/>
            </a:pPr>
            <a:r>
              <a:rPr lang="en-US" dirty="0" smtClean="0"/>
              <a:t>• Isi : </a:t>
            </a:r>
          </a:p>
          <a:p>
            <a:pPr>
              <a:buFontTx/>
              <a:buChar char="-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bertele</a:t>
            </a:r>
            <a:r>
              <a:rPr lang="en-US" dirty="0" smtClean="0"/>
              <a:t>-tele</a:t>
            </a:r>
          </a:p>
          <a:p>
            <a:pPr>
              <a:buFontTx/>
              <a:buChar char="-"/>
            </a:pPr>
            <a:r>
              <a:rPr lang="en-US" dirty="0" err="1" smtClean="0"/>
              <a:t>Waktu</a:t>
            </a:r>
            <a:r>
              <a:rPr lang="en-US" dirty="0" smtClean="0"/>
              <a:t> 80%</a:t>
            </a:r>
          </a:p>
          <a:p>
            <a:pPr marL="68580" indent="0">
              <a:buNone/>
            </a:pPr>
            <a:r>
              <a:rPr lang="en-US" dirty="0" smtClean="0"/>
              <a:t>•</a:t>
            </a:r>
            <a:r>
              <a:rPr lang="en-US" dirty="0" err="1" smtClean="0"/>
              <a:t>Kesimpulan</a:t>
            </a:r>
            <a:r>
              <a:rPr lang="en-US" dirty="0" smtClean="0"/>
              <a:t> : </a:t>
            </a:r>
          </a:p>
          <a:p>
            <a:pPr marL="68580" indent="0">
              <a:buNone/>
            </a:pPr>
            <a:r>
              <a:rPr lang="en-US" dirty="0" smtClean="0"/>
              <a:t>-  </a:t>
            </a:r>
            <a:r>
              <a:rPr lang="en-US" dirty="0" err="1" smtClean="0"/>
              <a:t>Waktu</a:t>
            </a:r>
            <a:r>
              <a:rPr lang="en-US" dirty="0" smtClean="0"/>
              <a:t> 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7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2" t="12190" r="15122" b="13524"/>
          <a:stretch/>
        </p:blipFill>
        <p:spPr bwMode="auto">
          <a:xfrm>
            <a:off x="544286" y="685800"/>
            <a:ext cx="7997283" cy="571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76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429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24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218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Teknik presentasi  (yang baik)</vt:lpstr>
      <vt:lpstr>PowerPoint Presentation</vt:lpstr>
      <vt:lpstr>PowerPoint Presentation</vt:lpstr>
      <vt:lpstr>PowerPoint Presentation</vt:lpstr>
      <vt:lpstr>PowerPoint Presentation</vt:lpstr>
      <vt:lpstr>PRESENTASI </vt:lpstr>
      <vt:lpstr>PowerPoint Presentation</vt:lpstr>
      <vt:lpstr>Terima kasih  &amp; Semoga Bermanfaat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  (yang baik)</dc:title>
  <dc:creator>ismail - [2010]</dc:creator>
  <cp:lastModifiedBy>ismail - [2010]</cp:lastModifiedBy>
  <cp:revision>6</cp:revision>
  <dcterms:created xsi:type="dcterms:W3CDTF">2017-09-12T07:04:09Z</dcterms:created>
  <dcterms:modified xsi:type="dcterms:W3CDTF">2017-10-18T08:02:16Z</dcterms:modified>
</cp:coreProperties>
</file>