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C50900-BC33-43D4-B6B2-B8CBE2FD94E4}" type="slidenum">
              <a:rPr lang="en-US" smtClean="0">
                <a:solidFill>
                  <a:srgbClr val="629DD1"/>
                </a:solidFill>
              </a:rPr>
              <a:pPr/>
              <a:t>‹#›</a:t>
            </a:fld>
            <a:endParaRPr lang="en-US">
              <a:solidFill>
                <a:srgbClr val="629DD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8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2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7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4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22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9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188192-65E2-4EB8-947D-33BFFBD6F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C50900-BC33-43D4-B6B2-B8CBE2FD9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8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dirty="0" err="1" smtClean="0"/>
              <a:t>Keberhasilan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. </a:t>
            </a:r>
          </a:p>
          <a:p>
            <a:pPr marL="68580" indent="0">
              <a:buNone/>
            </a:pPr>
            <a:r>
              <a:rPr lang="en-US" i="1" dirty="0" err="1" smtClean="0"/>
              <a:t>Pertama</a:t>
            </a:r>
            <a:r>
              <a:rPr lang="en-US" i="1" dirty="0" smtClean="0"/>
              <a:t>,</a:t>
            </a:r>
            <a:r>
              <a:rPr lang="en-US" dirty="0" smtClean="0"/>
              <a:t> presenter </a:t>
            </a:r>
            <a:r>
              <a:rPr lang="en-US" dirty="0" err="1" smtClean="0"/>
              <a:t>yaitu</a:t>
            </a:r>
            <a:r>
              <a:rPr lang="en-US" dirty="0" smtClean="0"/>
              <a:t> orang 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didepan</a:t>
            </a:r>
            <a:r>
              <a:rPr lang="en-US" dirty="0" smtClean="0"/>
              <a:t> audience.</a:t>
            </a:r>
          </a:p>
          <a:p>
            <a:pPr marL="68580" indent="0">
              <a:buNone/>
            </a:pPr>
            <a:r>
              <a:rPr lang="en-US" i="1" dirty="0" err="1" smtClean="0"/>
              <a:t>Kedua</a:t>
            </a:r>
            <a:r>
              <a:rPr lang="en-US" i="1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audience </a:t>
            </a:r>
            <a:r>
              <a:rPr lang="en-US" dirty="0" err="1" smtClean="0"/>
              <a:t>sasaranya</a:t>
            </a:r>
            <a:r>
              <a:rPr lang="en-US" dirty="0" smtClean="0"/>
              <a:t>. </a:t>
            </a:r>
          </a:p>
          <a:p>
            <a:pPr marL="68580" indent="0">
              <a:buNone/>
            </a:pPr>
            <a:r>
              <a:rPr lang="en-US" i="1" dirty="0" err="1" smtClean="0"/>
              <a:t>Ketiga</a:t>
            </a:r>
            <a:r>
              <a:rPr lang="en-US" i="1" dirty="0" smtClean="0"/>
              <a:t>, </a:t>
            </a:r>
            <a:r>
              <a:rPr lang="en-US" dirty="0" err="1" smtClean="0"/>
              <a:t>sarana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. </a:t>
            </a:r>
          </a:p>
          <a:p>
            <a:pPr marL="68580" indent="0">
              <a:buNone/>
            </a:pPr>
            <a:r>
              <a:rPr lang="en-US" i="1" dirty="0" err="1" smtClean="0"/>
              <a:t>Keempat</a:t>
            </a:r>
            <a:r>
              <a:rPr lang="en-US" i="1" dirty="0" smtClean="0"/>
              <a:t>, </a:t>
            </a:r>
            <a:r>
              <a:rPr lang="en-US" dirty="0" smtClean="0"/>
              <a:t>audience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018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Ada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;</a:t>
            </a:r>
          </a:p>
          <a:p>
            <a:pPr marL="525780" indent="-457200">
              <a:buAutoNum type="arabicPeriod"/>
            </a:pPr>
            <a:r>
              <a:rPr lang="en-US" dirty="0" smtClean="0"/>
              <a:t>Verbatim</a:t>
            </a:r>
          </a:p>
          <a:p>
            <a:pPr marL="525780" indent="-457200">
              <a:buAutoNum type="arabicPeriod"/>
            </a:pPr>
            <a:r>
              <a:rPr lang="en-US" dirty="0" smtClean="0"/>
              <a:t>Memorized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Extemporaneouse</a:t>
            </a:r>
            <a:r>
              <a:rPr lang="en-US" dirty="0" smtClean="0"/>
              <a:t> (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2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Verbatim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Verbatim,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slide di </a:t>
            </a:r>
            <a:r>
              <a:rPr lang="en-US" dirty="0" err="1" smtClean="0"/>
              <a:t>layar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8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Memorized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Metode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memorized (</a:t>
            </a:r>
            <a:r>
              <a:rPr lang="en-US" dirty="0" err="1" smtClean="0"/>
              <a:t>mengingat</a:t>
            </a:r>
            <a:r>
              <a:rPr lang="en-US" dirty="0" smtClean="0"/>
              <a:t> / </a:t>
            </a:r>
            <a:r>
              <a:rPr lang="en-US" dirty="0" err="1" smtClean="0"/>
              <a:t>menghafal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1" t="36039" r="21716" b="15962"/>
          <a:stretch/>
        </p:blipFill>
        <p:spPr bwMode="auto">
          <a:xfrm>
            <a:off x="1752599" y="1447800"/>
            <a:ext cx="583580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08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15 Tips </a:t>
            </a:r>
            <a:r>
              <a:rPr lang="en-US" dirty="0" err="1" smtClean="0"/>
              <a:t>menciptakan</a:t>
            </a:r>
            <a:r>
              <a:rPr lang="en-US" dirty="0" smtClean="0"/>
              <a:t> Slide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 err="1" smtClean="0"/>
              <a:t>Luangkan</a:t>
            </a:r>
            <a:r>
              <a:rPr lang="en-US" dirty="0" smtClean="0"/>
              <a:t> rata-rata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per slide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5x5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kata </a:t>
            </a:r>
            <a:r>
              <a:rPr lang="en-US" dirty="0" err="1" smtClean="0"/>
              <a:t>kunci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kapitak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Jangan</a:t>
            </a:r>
            <a:r>
              <a:rPr lang="en-US" dirty="0" smtClean="0"/>
              <a:t> “build” </a:t>
            </a:r>
            <a:r>
              <a:rPr lang="en-US" dirty="0" err="1" smtClean="0"/>
              <a:t>setiap</a:t>
            </a:r>
            <a:r>
              <a:rPr lang="en-US" dirty="0" smtClean="0"/>
              <a:t> slide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slide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5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47658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Pertimbangkan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huruf-huruf</a:t>
            </a:r>
            <a:r>
              <a:rPr lang="en-US" dirty="0" smtClean="0"/>
              <a:t> sans serif </a:t>
            </a:r>
          </a:p>
          <a:p>
            <a:pPr marL="6858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minimal 24pt</a:t>
            </a:r>
          </a:p>
          <a:p>
            <a:pPr marL="6858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foto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video clip</a:t>
            </a:r>
          </a:p>
          <a:p>
            <a:pPr marL="68580" indent="0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Gunakan</a:t>
            </a:r>
            <a:r>
              <a:rPr lang="en-US" dirty="0" smtClean="0"/>
              <a:t> clip art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hemat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12. </a:t>
            </a:r>
            <a:r>
              <a:rPr lang="en-US" b="1" dirty="0" err="1" smtClean="0">
                <a:solidFill>
                  <a:srgbClr val="FF0000"/>
                </a:solidFill>
              </a:rPr>
              <a:t>Ingat</a:t>
            </a:r>
            <a:r>
              <a:rPr lang="en-US" dirty="0" smtClean="0"/>
              <a:t> slide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(</a:t>
            </a:r>
            <a:r>
              <a:rPr lang="en-US" dirty="0" err="1" smtClean="0"/>
              <a:t>Andalah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87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Unsur-unsur dalam sebuah presentasi </vt:lpstr>
      <vt:lpstr>Unsur-unsur dalam sebuah presentasi : </vt:lpstr>
      <vt:lpstr>Persiapan Narasi :</vt:lpstr>
      <vt:lpstr>Verbatim </vt:lpstr>
      <vt:lpstr>Memorized </vt:lpstr>
      <vt:lpstr>PowerPoint Presentation</vt:lpstr>
      <vt:lpstr>15 Tips menciptakan Slide yang baik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Unsur-unsur dalam sebuah presentasi </dc:title>
  <dc:creator>ismail - [2010]</dc:creator>
  <cp:lastModifiedBy>ismail - [2010]</cp:lastModifiedBy>
  <cp:revision>2</cp:revision>
  <dcterms:created xsi:type="dcterms:W3CDTF">2017-10-18T08:00:45Z</dcterms:created>
  <dcterms:modified xsi:type="dcterms:W3CDTF">2017-10-18T08:02:57Z</dcterms:modified>
</cp:coreProperties>
</file>