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34B00D-2BA8-45FE-A2C8-A7B340C24F5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BA36BA-1411-4DEF-B091-111C43366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Teknik</a:t>
            </a:r>
            <a:r>
              <a:rPr lang="en-US" sz="6000" dirty="0" smtClean="0"/>
              <a:t> </a:t>
            </a:r>
            <a:r>
              <a:rPr lang="en-US" sz="6000" dirty="0" err="1" smtClean="0"/>
              <a:t>Presentasi</a:t>
            </a:r>
            <a:r>
              <a:rPr lang="en-US" sz="6000" dirty="0" smtClean="0"/>
              <a:t> </a:t>
            </a:r>
            <a:r>
              <a:rPr lang="en-US" sz="6000" dirty="0" err="1" smtClean="0"/>
              <a:t>Efektif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TUJUAN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Inform               </a:t>
            </a:r>
            <a:r>
              <a:rPr lang="en-US" dirty="0" err="1" smtClean="0"/>
              <a:t>Audiens</a:t>
            </a:r>
            <a:r>
              <a:rPr lang="en-US" dirty="0" smtClean="0"/>
              <a:t>                To Persuade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             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Menyampaikan</a:t>
            </a:r>
            <a:r>
              <a:rPr lang="en-US" dirty="0" smtClean="0"/>
              <a:t> ide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81200" y="2057400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4316186" y="2035629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4305300" y="3352800"/>
            <a:ext cx="3429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EFEKTIF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Kendalikan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endParaRPr lang="en-US" dirty="0" smtClean="0"/>
          </a:p>
          <a:p>
            <a:r>
              <a:rPr lang="en-US" dirty="0" err="1" smtClean="0"/>
              <a:t>Fokuslah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 </a:t>
            </a:r>
            <a:r>
              <a:rPr lang="en-US" dirty="0" err="1" smtClean="0"/>
              <a:t>Aundiens</a:t>
            </a:r>
            <a:r>
              <a:rPr lang="en-US" dirty="0" smtClean="0"/>
              <a:t>       </a:t>
            </a:r>
            <a:r>
              <a:rPr lang="en-US" dirty="0" err="1" smtClean="0"/>
              <a:t>Materi</a:t>
            </a:r>
            <a:r>
              <a:rPr lang="en-US" dirty="0" smtClean="0"/>
              <a:t>         </a:t>
            </a:r>
            <a:r>
              <a:rPr lang="en-US" dirty="0" err="1" smtClean="0"/>
              <a:t>Latihan</a:t>
            </a:r>
            <a:endParaRPr lang="en-US" dirty="0" smtClean="0"/>
          </a:p>
          <a:p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(</a:t>
            </a:r>
            <a:r>
              <a:rPr lang="en-US" dirty="0" err="1" smtClean="0"/>
              <a:t>Siapa,tujuan,budaya,pengetahuan,usia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Desainlah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Visual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2286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1200" y="2286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34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POSTUR</a:t>
            </a:r>
          </a:p>
          <a:p>
            <a:r>
              <a:rPr lang="en-US" dirty="0" smtClean="0"/>
              <a:t>GESTUR</a:t>
            </a:r>
          </a:p>
          <a:p>
            <a:r>
              <a:rPr lang="en-US" dirty="0" smtClean="0"/>
              <a:t>SUARA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ALAT BANTU VISUAL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1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</TotalTime>
  <Words>92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Teknik Presentasi Efektif </vt:lpstr>
      <vt:lpstr>PowerPoint Presentation</vt:lpstr>
      <vt:lpstr>Bagaimana melakukan presentasi secara EFEKTIF ?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 Efektif</dc:title>
  <dc:creator>ismail - [2010]</dc:creator>
  <cp:lastModifiedBy>ismail - [2010]</cp:lastModifiedBy>
  <cp:revision>3</cp:revision>
  <dcterms:created xsi:type="dcterms:W3CDTF">2017-10-19T07:59:29Z</dcterms:created>
  <dcterms:modified xsi:type="dcterms:W3CDTF">2017-10-19T08:17:39Z</dcterms:modified>
</cp:coreProperties>
</file>