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EB6BA9-3A4B-40C1-80D8-4C6C8AD0AF7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83039D-A377-4461-B130-315B2F7DB5B5}" type="datetimeFigureOut">
              <a:rPr lang="en-US" smtClean="0"/>
              <a:t>10/19/2017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Penunjang</a:t>
            </a:r>
            <a:r>
              <a:rPr lang="en-US" sz="5400" dirty="0" smtClean="0"/>
              <a:t> </a:t>
            </a:r>
            <a:r>
              <a:rPr lang="en-US" sz="5400" dirty="0" err="1" smtClean="0"/>
              <a:t>teknik</a:t>
            </a:r>
            <a:r>
              <a:rPr lang="en-US" sz="5400" dirty="0" smtClean="0"/>
              <a:t> </a:t>
            </a:r>
            <a:r>
              <a:rPr lang="en-US" sz="5400" dirty="0" err="1" smtClean="0"/>
              <a:t>presentasi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Ratih</a:t>
            </a:r>
            <a:r>
              <a:rPr lang="en-US" sz="2400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Pertemuan</a:t>
            </a:r>
            <a:r>
              <a:rPr lang="en-US" sz="2400" dirty="0" smtClean="0">
                <a:solidFill>
                  <a:schemeClr val="tx1"/>
                </a:solidFill>
              </a:rPr>
              <a:t> 6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0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>
                <a:effectLst/>
              </a:rPr>
              <a:t>Kecakapan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menguasai</a:t>
            </a:r>
            <a:r>
              <a:rPr lang="en-US" dirty="0" smtClean="0">
                <a:effectLst/>
              </a:rPr>
              <a:t> audience</a:t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Tak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cukup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kemampuan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berbicara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tubuh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menarik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menguasai</a:t>
            </a:r>
            <a:r>
              <a:rPr lang="en-US" dirty="0" smtClean="0">
                <a:effectLst/>
              </a:rPr>
              <a:t> audience,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 juga </a:t>
            </a:r>
            <a:r>
              <a:rPr lang="en-US" dirty="0" err="1" smtClean="0">
                <a:effectLst/>
              </a:rPr>
              <a:t>perlu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upaya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pengontrolan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apakah</a:t>
            </a:r>
            <a:r>
              <a:rPr lang="en-US" dirty="0" smtClean="0">
                <a:effectLst/>
              </a:rPr>
              <a:t> audience </a:t>
            </a:r>
            <a:r>
              <a:rPr lang="en-US" dirty="0" err="1" smtClean="0">
                <a:effectLst/>
              </a:rPr>
              <a:t>masih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sudah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larut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urusan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masing-masing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menarik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menguasai</a:t>
            </a:r>
            <a:r>
              <a:rPr lang="en-US" dirty="0" smtClean="0">
                <a:effectLst/>
              </a:rPr>
              <a:t> audience, </a:t>
            </a:r>
            <a:r>
              <a:rPr lang="en-US" dirty="0" err="1" smtClean="0">
                <a:effectLst/>
              </a:rPr>
              <a:t>diantaranya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simulasi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pertanyaan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diskusi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memberika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tayangan</a:t>
            </a:r>
            <a:r>
              <a:rPr lang="en-US" dirty="0" smtClean="0">
                <a:effectLst/>
              </a:rPr>
              <a:t> video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sebagainya</a:t>
            </a:r>
            <a:r>
              <a:rPr lang="en-US" dirty="0" smtClean="0">
                <a:effectLst/>
              </a:rPr>
              <a:t>. Hal yang </a:t>
            </a:r>
            <a:r>
              <a:rPr lang="en-US" dirty="0" err="1" smtClean="0">
                <a:effectLst/>
              </a:rPr>
              <a:t>menarik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dibutuhkan</a:t>
            </a:r>
            <a:r>
              <a:rPr lang="en-US" dirty="0" smtClean="0">
                <a:effectLst/>
              </a:rPr>
              <a:t> agar audience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bosan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melihat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presentasi</a:t>
            </a:r>
            <a:r>
              <a:rPr lang="en-US" dirty="0" smtClean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6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slide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slide yang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audience.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fokuskan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audience, </a:t>
            </a:r>
            <a:r>
              <a:rPr lang="en-US" dirty="0" err="1" smtClean="0"/>
              <a:t>perbanyak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229600" cy="5668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3. </a:t>
            </a:r>
            <a:r>
              <a:rPr lang="en-US" dirty="0" err="1" smtClean="0">
                <a:effectLst/>
              </a:rPr>
              <a:t>Kemampuan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berbicara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tubuh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pembicara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kunci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menyajikan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presentasi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melalui</a:t>
            </a:r>
            <a:r>
              <a:rPr lang="en-US" dirty="0" smtClean="0">
                <a:effectLst/>
              </a:rPr>
              <a:t> skill </a:t>
            </a:r>
            <a:r>
              <a:rPr lang="en-US" dirty="0" err="1" smtClean="0">
                <a:effectLst/>
              </a:rPr>
              <a:t>berbicara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memikat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sakian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tubuh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menarik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perhatian</a:t>
            </a:r>
            <a:r>
              <a:rPr lang="en-US" dirty="0" smtClean="0">
                <a:effectLst/>
              </a:rPr>
              <a:t> audience. Cara </a:t>
            </a:r>
            <a:r>
              <a:rPr lang="en-US" dirty="0" err="1" smtClean="0">
                <a:effectLst/>
              </a:rPr>
              <a:t>berbicara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utama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sorotan</a:t>
            </a:r>
            <a:r>
              <a:rPr lang="en-US" dirty="0" smtClean="0">
                <a:effectLst/>
              </a:rPr>
              <a:t> audience </a:t>
            </a:r>
            <a:r>
              <a:rPr lang="en-US" dirty="0" err="1" smtClean="0">
                <a:effectLst/>
              </a:rPr>
              <a:t>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pembicara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sedang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presentasi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juga </a:t>
            </a:r>
            <a:r>
              <a:rPr lang="en-US" dirty="0" err="1" smtClean="0">
                <a:effectLst/>
              </a:rPr>
              <a:t>gaya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tubuh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menyesuaikan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lisan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Mario </a:t>
            </a:r>
            <a:r>
              <a:rPr lang="en-US" dirty="0" err="1" smtClean="0">
                <a:effectLst/>
              </a:rPr>
              <a:t>Teguh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beliau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khas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memikat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audience.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1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229600" cy="5668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antusiasme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Agar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tmengantuk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Steve Jobs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kata amazing, cool, </a:t>
            </a:r>
            <a:r>
              <a:rPr lang="en-US" dirty="0" err="1" smtClean="0"/>
              <a:t>dan</a:t>
            </a:r>
            <a:r>
              <a:rPr lang="en-US" dirty="0" smtClean="0"/>
              <a:t> extraordinary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andalannya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8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7" y="6096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poin-poin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audience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presentasinya</a:t>
            </a:r>
            <a:r>
              <a:rPr lang="en-US" dirty="0" smtClean="0"/>
              <a:t>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32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</TotalTime>
  <Words>128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Penunjang teknik presentasi </vt:lpstr>
      <vt:lpstr>Berikut ini adalah beberapa faktor yang mempengaruhi sebuah presentasi :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Penunjang teknik presentasi</dc:title>
  <dc:creator>ismail - [2010]</dc:creator>
  <cp:lastModifiedBy>ismail - [2010]</cp:lastModifiedBy>
  <cp:revision>2</cp:revision>
  <dcterms:created xsi:type="dcterms:W3CDTF">2017-10-19T08:17:44Z</dcterms:created>
  <dcterms:modified xsi:type="dcterms:W3CDTF">2017-10-19T08:32:41Z</dcterms:modified>
</cp:coreProperties>
</file>