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0D2A1F-BC1B-42D5-8EC6-F9AC3C5E43FC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6E48D7-DF06-4A3B-BECE-8A38D4BA7D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295400"/>
            <a:ext cx="6172200" cy="1894362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Penunjang</a:t>
            </a:r>
            <a:r>
              <a:rPr lang="en-US" sz="5400" dirty="0" smtClean="0"/>
              <a:t> </a:t>
            </a:r>
            <a:r>
              <a:rPr lang="en-US" sz="5400" dirty="0" err="1" smtClean="0"/>
              <a:t>Teknik</a:t>
            </a:r>
            <a:r>
              <a:rPr lang="en-US" sz="5400" dirty="0" smtClean="0"/>
              <a:t> </a:t>
            </a:r>
            <a:r>
              <a:rPr lang="en-US" sz="5400" dirty="0" err="1" smtClean="0"/>
              <a:t>Presentasi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810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Ratih</a:t>
            </a:r>
            <a:r>
              <a:rPr lang="en-US" sz="2400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Pertemuan</a:t>
            </a:r>
            <a:r>
              <a:rPr lang="en-US" sz="2400" dirty="0" smtClean="0">
                <a:solidFill>
                  <a:schemeClr val="tx1"/>
                </a:solidFill>
              </a:rPr>
              <a:t> 7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6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6.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data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manfaatkanlah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optimal. </a:t>
            </a:r>
            <a:r>
              <a:rPr lang="en-US" dirty="0" err="1" smtClean="0"/>
              <a:t>Memberikan</a:t>
            </a:r>
            <a:r>
              <a:rPr lang="en-US" dirty="0" smtClean="0"/>
              <a:t> data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penasaran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3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Agar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dipresentasikan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,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Steve Jobs </a:t>
            </a:r>
            <a:r>
              <a:rPr lang="en-US" dirty="0" err="1" smtClean="0"/>
              <a:t>kabarnya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belasan</a:t>
            </a:r>
            <a:r>
              <a:rPr lang="en-US" dirty="0" smtClean="0"/>
              <a:t> jam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relakan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presentasinya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lupakan</a:t>
            </a:r>
            <a:r>
              <a:rPr lang="en-US" dirty="0" smtClean="0"/>
              <a:t> juga detail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slide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terbaca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7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Kuasai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 agar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2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Jiwai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dibawakan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Membawakan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membacakan</a:t>
            </a:r>
            <a:r>
              <a:rPr lang="en-US" dirty="0" smtClean="0"/>
              <a:t> </a:t>
            </a:r>
            <a:r>
              <a:rPr lang="en-US" dirty="0" err="1" smtClean="0"/>
              <a:t>puisi</a:t>
            </a:r>
            <a:r>
              <a:rPr lang="en-US" dirty="0" smtClean="0"/>
              <a:t>,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menghafal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dibawakan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2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bawakan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3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10. Background yang </a:t>
            </a:r>
            <a:r>
              <a:rPr lang="en-US" dirty="0" err="1" smtClean="0"/>
              <a:t>sederhana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Background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slide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terbaca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banckground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71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242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Penunjang Teknik Presentasi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Penunjang Teknik Presentasi </dc:title>
  <dc:creator>ismail - [2010]</dc:creator>
  <cp:lastModifiedBy>ismail - [2010]</cp:lastModifiedBy>
  <cp:revision>1</cp:revision>
  <dcterms:created xsi:type="dcterms:W3CDTF">2017-10-19T08:32:47Z</dcterms:created>
  <dcterms:modified xsi:type="dcterms:W3CDTF">2017-10-19T08:38:07Z</dcterms:modified>
</cp:coreProperties>
</file>