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8F6D-8F95-4AF3-B864-A40DBF4539C4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3E79-F518-408A-96DF-BF64397C8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8F6D-8F95-4AF3-B864-A40DBF4539C4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3E79-F518-408A-96DF-BF64397C8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8F6D-8F95-4AF3-B864-A40DBF4539C4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3E79-F518-408A-96DF-BF64397C8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8F6D-8F95-4AF3-B864-A40DBF4539C4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3E79-F518-408A-96DF-BF64397C8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8F6D-8F95-4AF3-B864-A40DBF4539C4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3E79-F518-408A-96DF-BF64397C8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8F6D-8F95-4AF3-B864-A40DBF4539C4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3E79-F518-408A-96DF-BF64397C8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8F6D-8F95-4AF3-B864-A40DBF4539C4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3E79-F518-408A-96DF-BF64397C8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8F6D-8F95-4AF3-B864-A40DBF4539C4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4F3E79-F518-408A-96DF-BF64397C84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8F6D-8F95-4AF3-B864-A40DBF4539C4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3E79-F518-408A-96DF-BF64397C8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8F6D-8F95-4AF3-B864-A40DBF4539C4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B4F3E79-F518-408A-96DF-BF64397C8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44E8F6D-8F95-4AF3-B864-A40DBF4539C4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3E79-F518-408A-96DF-BF64397C8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44E8F6D-8F95-4AF3-B864-A40DBF4539C4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B4F3E79-F518-408A-96DF-BF64397C8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MANAJEMEN PROSES </a:t>
            </a:r>
            <a:br>
              <a:rPr lang="en-US" b="1" dirty="0" smtClean="0"/>
            </a:br>
            <a:r>
              <a:rPr lang="en-US" b="1" dirty="0" smtClean="0"/>
              <a:t>DESAIN KOMUNIKASI VISUAL (</a:t>
            </a:r>
            <a:r>
              <a:rPr lang="en-US" b="1" dirty="0" err="1" smtClean="0"/>
              <a:t>umum</a:t>
            </a:r>
            <a:r>
              <a:rPr lang="en-US" b="1" dirty="0" smtClean="0"/>
              <a:t> I)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PROSES DKV (</a:t>
            </a:r>
            <a:r>
              <a:rPr lang="en-US" b="1" dirty="0" err="1" smtClean="0">
                <a:solidFill>
                  <a:srgbClr val="FF0000"/>
                </a:solidFill>
              </a:rPr>
              <a:t>umum</a:t>
            </a:r>
            <a:r>
              <a:rPr lang="en-US" b="1" smtClean="0">
                <a:solidFill>
                  <a:srgbClr val="FF0000"/>
                </a:solidFill>
              </a:rPr>
              <a:t> I)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:</a:t>
            </a:r>
          </a:p>
          <a:p>
            <a:r>
              <a:rPr lang="en-US" b="1" dirty="0" smtClean="0">
                <a:hlinkClick r:id="rId2" action="ppaction://hlinksldjump"/>
              </a:rPr>
              <a:t>INSPIRASI</a:t>
            </a:r>
            <a:endParaRPr lang="en-US" b="1" dirty="0" smtClean="0"/>
          </a:p>
          <a:p>
            <a:r>
              <a:rPr lang="en-US" b="1" dirty="0" smtClean="0">
                <a:hlinkClick r:id="rId3" action="ppaction://hlinksldjump"/>
              </a:rPr>
              <a:t>IDENTIFIKASI</a:t>
            </a:r>
            <a:endParaRPr lang="en-US" b="1" dirty="0" smtClean="0"/>
          </a:p>
          <a:p>
            <a:r>
              <a:rPr lang="en-US" b="1" dirty="0" smtClean="0">
                <a:hlinkClick r:id="rId4" action="ppaction://hlinksldjump"/>
              </a:rPr>
              <a:t>KONSEPTUALISASI</a:t>
            </a:r>
            <a:endParaRPr lang="en-US" b="1" dirty="0" smtClean="0"/>
          </a:p>
          <a:p>
            <a:r>
              <a:rPr lang="en-US" b="1" dirty="0" smtClean="0">
                <a:hlinkClick r:id="rId5" action="ppaction://hlinksldjump"/>
              </a:rPr>
              <a:t>EKSPLORASI/REFINEMENT</a:t>
            </a:r>
            <a:endParaRPr lang="en-US" b="1" dirty="0" smtClean="0"/>
          </a:p>
          <a:p>
            <a:r>
              <a:rPr lang="en-US" b="1" dirty="0" smtClean="0">
                <a:hlinkClick r:id="rId6" action="ppaction://hlinksldjump"/>
              </a:rPr>
              <a:t>DEFINISI/DUMMY</a:t>
            </a:r>
            <a:endParaRPr lang="en-US" b="1" dirty="0" smtClean="0"/>
          </a:p>
          <a:p>
            <a:r>
              <a:rPr lang="en-US" b="1" dirty="0" smtClean="0">
                <a:hlinkClick r:id="rId7" action="ppaction://hlinksldjump"/>
              </a:rPr>
              <a:t>KOMUNIKASI</a:t>
            </a:r>
            <a:endParaRPr lang="en-US" b="1" dirty="0" smtClean="0"/>
          </a:p>
          <a:p>
            <a:r>
              <a:rPr lang="en-US" b="1" dirty="0" smtClean="0">
                <a:hlinkClick r:id="rId8" action="ppaction://hlinksldjump"/>
              </a:rPr>
              <a:t>PRODUKSI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objective </a:t>
            </a:r>
            <a:r>
              <a:rPr lang="en-US" dirty="0" err="1" smtClean="0"/>
              <a:t>dan</a:t>
            </a:r>
            <a:r>
              <a:rPr lang="en-US" dirty="0" smtClean="0"/>
              <a:t> key concepts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hlinkClick r:id="rId2" action="ppaction://hlinksldjump"/>
              </a:rPr>
              <a:t>INSPIRASI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TUJUAN: </a:t>
            </a:r>
            <a:r>
              <a:rPr lang="en-US" dirty="0" err="1" smtClean="0"/>
              <a:t>Mendiskusikan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inspirasi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,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KONSEP INTI/KUNCI:</a:t>
            </a:r>
          </a:p>
          <a:p>
            <a:r>
              <a:rPr lang="en-US" dirty="0" err="1" smtClean="0"/>
              <a:t>Inspirasi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inspirasi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inspirasi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hlinkClick r:id="rId2" action="ppaction://hlinksldjump"/>
              </a:rPr>
              <a:t>IDENTIFIKASI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TUJUAN: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idenya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membicarakan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meninjau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pilihan-pilihan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,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KONSEP INTI/KUNCI:</a:t>
            </a:r>
          </a:p>
          <a:p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dipaksakan</a:t>
            </a:r>
            <a:endParaRPr lang="en-US" dirty="0" smtClean="0"/>
          </a:p>
          <a:p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peduli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disengaja</a:t>
            </a:r>
            <a:endParaRPr lang="en-US" dirty="0" smtClean="0"/>
          </a:p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kepedulian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desainer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dipraktekkan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hlinkClick r:id="rId2" action="ppaction://hlinksldjump"/>
              </a:rPr>
              <a:t>KONSEPTUALISASI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TUJUAN: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, </a:t>
            </a:r>
            <a:r>
              <a:rPr lang="en-US" dirty="0" err="1" smtClean="0"/>
              <a:t>persiapkan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konseptualisasi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,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intuisi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metafor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(</a:t>
            </a:r>
            <a:r>
              <a:rPr lang="en-US" i="1" dirty="0" smtClean="0"/>
              <a:t>coherent</a:t>
            </a:r>
            <a:r>
              <a:rPr lang="en-US" dirty="0" smtClean="0"/>
              <a:t>),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i="1" dirty="0" smtClean="0"/>
              <a:t>image-image </a:t>
            </a:r>
            <a:r>
              <a:rPr lang="en-US" dirty="0" err="1" smtClean="0"/>
              <a:t>elementer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menerangkan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;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mempresentasikan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 smtClean="0"/>
              <a:t>inti</a:t>
            </a:r>
            <a:r>
              <a:rPr lang="en-US" b="1" dirty="0" smtClean="0"/>
              <a:t>/</a:t>
            </a:r>
            <a:r>
              <a:rPr lang="en-US" b="1" dirty="0" err="1" smtClean="0"/>
              <a:t>kunci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terukur</a:t>
            </a:r>
            <a:endParaRPr lang="en-US" dirty="0" smtClean="0"/>
          </a:p>
          <a:p>
            <a:r>
              <a:rPr lang="en-US" i="1" dirty="0" smtClean="0"/>
              <a:t>Brainstorming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inspirasi</a:t>
            </a:r>
            <a:endParaRPr lang="en-US" dirty="0" smtClean="0"/>
          </a:p>
          <a:p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i="1" dirty="0" smtClean="0"/>
              <a:t>gestalt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diaplikasikan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endParaRPr lang="en-US" dirty="0" smtClean="0"/>
          </a:p>
          <a:p>
            <a:r>
              <a:rPr lang="en-US" dirty="0" err="1" smtClean="0"/>
              <a:t>Analogi</a:t>
            </a:r>
            <a:r>
              <a:rPr lang="en-US" dirty="0" smtClean="0"/>
              <a:t>, </a:t>
            </a:r>
            <a:r>
              <a:rPr lang="en-US" dirty="0" err="1" smtClean="0"/>
              <a:t>metafor</a:t>
            </a:r>
            <a:r>
              <a:rPr lang="en-US" dirty="0" smtClean="0"/>
              <a:t>, simile,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intuitif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visualisasi</a:t>
            </a:r>
            <a:r>
              <a:rPr lang="en-US" dirty="0" smtClean="0"/>
              <a:t>,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eksis</a:t>
            </a:r>
            <a:endParaRPr lang="en-US" dirty="0" smtClean="0"/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interaktif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hlinkClick r:id="rId2" action="ppaction://hlinksldjump"/>
              </a:rPr>
              <a:t>EKSPLORASI / REFINEMENT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TUJUAN: </a:t>
            </a:r>
            <a:r>
              <a:rPr lang="en-US" dirty="0" err="1" smtClean="0"/>
              <a:t>Menjelajah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;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media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yang </a:t>
            </a:r>
            <a:r>
              <a:rPr lang="en-US" dirty="0" err="1" smtClean="0"/>
              <a:t>selaras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;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teruji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KONSEP INTI/KUNCI:</a:t>
            </a:r>
          </a:p>
          <a:p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dijelajahi</a:t>
            </a:r>
            <a:endParaRPr lang="en-US" dirty="0" smtClean="0"/>
          </a:p>
          <a:p>
            <a:r>
              <a:rPr lang="en-US" dirty="0" err="1" smtClean="0"/>
              <a:t>Kemungkinan-kemungkinan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dijelajahi</a:t>
            </a:r>
            <a:r>
              <a:rPr lang="en-US" dirty="0" smtClean="0"/>
              <a:t> </a:t>
            </a:r>
            <a:r>
              <a:rPr lang="en-US" dirty="0" err="1" smtClean="0"/>
              <a:t>walau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endParaRPr lang="en-US" dirty="0" smtClean="0"/>
          </a:p>
          <a:p>
            <a:r>
              <a:rPr lang="en-US" dirty="0" err="1" smtClean="0"/>
              <a:t>Sketsa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/</a:t>
            </a:r>
            <a:r>
              <a:rPr lang="en-US" i="1" dirty="0" smtClean="0"/>
              <a:t>drawing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agar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endParaRPr lang="en-US" dirty="0" smtClean="0"/>
          </a:p>
          <a:p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media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;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media yang </a:t>
            </a:r>
            <a:r>
              <a:rPr lang="en-US" dirty="0" err="1" smtClean="0"/>
              <a:t>berbeda-beda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hlinkClick r:id="rId2" action="ppaction://hlinksldjump"/>
              </a:rPr>
              <a:t>DEFINISI / </a:t>
            </a:r>
            <a:r>
              <a:rPr lang="en-US" b="1" i="1" dirty="0" smtClean="0">
                <a:solidFill>
                  <a:srgbClr val="FF0000"/>
                </a:solidFill>
                <a:hlinkClick r:id="rId2" action="ppaction://hlinksldjump"/>
              </a:rPr>
              <a:t>DUMMY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TUJUAN: </a:t>
            </a:r>
            <a:r>
              <a:rPr lang="en-US" dirty="0" err="1" smtClean="0"/>
              <a:t>Menerangkan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yang </a:t>
            </a:r>
            <a:r>
              <a:rPr lang="en-US" dirty="0" err="1" smtClean="0"/>
              <a:t>praktis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perceptual,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menjelajahi</a:t>
            </a:r>
            <a:r>
              <a:rPr lang="en-US" dirty="0" smtClean="0"/>
              <a:t> </a:t>
            </a:r>
            <a:r>
              <a:rPr lang="en-US" dirty="0" err="1" smtClean="0"/>
              <a:t>pendekatan-pendekatan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kreasi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model </a:t>
            </a:r>
            <a:r>
              <a:rPr lang="en-US" dirty="0" err="1" smtClean="0"/>
              <a:t>konsep</a:t>
            </a:r>
            <a:r>
              <a:rPr lang="en-US" dirty="0" smtClean="0"/>
              <a:t>, </a:t>
            </a:r>
            <a:r>
              <a:rPr lang="en-US" dirty="0" err="1" smtClean="0"/>
              <a:t>berkesempatan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merevisi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KONSEP INTI/KUNCI: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sesempurna</a:t>
            </a:r>
            <a:r>
              <a:rPr lang="en-US" dirty="0" smtClean="0"/>
              <a:t> </a:t>
            </a:r>
            <a:r>
              <a:rPr lang="en-US" dirty="0" err="1" smtClean="0"/>
              <a:t>konsepnya</a:t>
            </a:r>
            <a:r>
              <a:rPr lang="en-US" dirty="0" smtClean="0"/>
              <a:t>, </a:t>
            </a:r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detail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 yang </a:t>
            </a:r>
            <a:r>
              <a:rPr lang="en-US" dirty="0" err="1" smtClean="0"/>
              <a:t>pasti</a:t>
            </a:r>
            <a:r>
              <a:rPr lang="en-US" dirty="0" smtClean="0"/>
              <a:t> agar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memuaskan</a:t>
            </a:r>
            <a:endParaRPr lang="en-US" dirty="0" smtClean="0"/>
          </a:p>
          <a:p>
            <a:r>
              <a:rPr lang="en-US" i="1" dirty="0" smtClean="0"/>
              <a:t>Dummy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model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sketsa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yang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mereinspirasi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hlinkClick r:id="rId2" action="ppaction://hlinksldjump"/>
              </a:rPr>
              <a:t>KOMUNIKASI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TUJUAN: </a:t>
            </a:r>
            <a:r>
              <a:rPr lang="en-US" dirty="0" err="1" smtClean="0"/>
              <a:t>Menyoroti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.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menjelajahi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, </a:t>
            </a:r>
            <a:r>
              <a:rPr lang="en-US" dirty="0" err="1" smtClean="0"/>
              <a:t>metoda</a:t>
            </a:r>
            <a:r>
              <a:rPr lang="en-US" dirty="0" smtClean="0"/>
              <a:t>,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pergelaran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dipersiapkan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KONSEP INTI/KUNCI:</a:t>
            </a:r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proek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endParaRPr lang="en-US" dirty="0" smtClean="0"/>
          </a:p>
          <a:p>
            <a:r>
              <a:rPr lang="en-US" dirty="0" err="1" smtClean="0"/>
              <a:t>Khalayak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r>
              <a:rPr lang="en-US" dirty="0" err="1" smtClean="0"/>
              <a:t>Metoda</a:t>
            </a:r>
            <a:r>
              <a:rPr lang="en-US" dirty="0" smtClean="0"/>
              <a:t>, media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endParaRPr lang="en-US" dirty="0" smtClean="0"/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pergelaran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hlinkClick r:id="rId2" action="ppaction://hlinksldjump"/>
              </a:rPr>
              <a:t>PRODUKSI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TUJUAN: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interelasi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.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i="1" dirty="0" smtClean="0"/>
              <a:t>pre-press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prototype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mementaskan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r>
              <a:rPr lang="en-US" dirty="0" smtClean="0"/>
              <a:t>.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: </a:t>
            </a:r>
            <a:r>
              <a:rPr lang="en-US" dirty="0" err="1" smtClean="0"/>
              <a:t>anggaran</a:t>
            </a:r>
            <a:r>
              <a:rPr lang="en-US" dirty="0" smtClean="0"/>
              <a:t>, </a:t>
            </a:r>
            <a:r>
              <a:rPr lang="en-US" dirty="0" err="1" smtClean="0"/>
              <a:t>jadwal</a:t>
            </a:r>
            <a:r>
              <a:rPr lang="en-US" dirty="0" smtClean="0"/>
              <a:t>, material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(</a:t>
            </a:r>
            <a:r>
              <a:rPr lang="en-US" i="1" dirty="0" smtClean="0"/>
              <a:t>sustainability</a:t>
            </a:r>
            <a:r>
              <a:rPr lang="en-US" dirty="0" smtClean="0"/>
              <a:t>).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menyoroti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 </a:t>
            </a:r>
            <a:r>
              <a:rPr lang="en-US" dirty="0" err="1" smtClean="0"/>
              <a:t>sebaga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KONSEP INTI/KUNCI:</a:t>
            </a:r>
          </a:p>
          <a:p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leader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pemain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endParaRPr lang="en-US" dirty="0" smtClean="0"/>
          </a:p>
          <a:p>
            <a:r>
              <a:rPr lang="en-US" dirty="0" smtClean="0"/>
              <a:t>Tim 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penegtahuan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desainer</a:t>
            </a:r>
            <a:endParaRPr lang="en-US" dirty="0" smtClean="0"/>
          </a:p>
          <a:p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berharga</a:t>
            </a:r>
            <a:endParaRPr lang="en-US" dirty="0" smtClean="0"/>
          </a:p>
          <a:p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i="1" dirty="0" smtClean="0"/>
              <a:t>dummy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prototip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eksplorasi</a:t>
            </a:r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,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proyek-proyek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91</TotalTime>
  <Words>731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MANAJEMEN PROSES  DESAIN KOMUNIKASI VISUAL (umum I)</vt:lpstr>
      <vt:lpstr>PROSES DKV (umum I)</vt:lpstr>
      <vt:lpstr>INSPIRASI</vt:lpstr>
      <vt:lpstr>IDENTIFIKASI</vt:lpstr>
      <vt:lpstr>KONSEPTUALISASI</vt:lpstr>
      <vt:lpstr>EKSPLORASI / REFINEMENT</vt:lpstr>
      <vt:lpstr>DEFINISI / DUMMY</vt:lpstr>
      <vt:lpstr>KOMUNIKASI</vt:lpstr>
      <vt:lpstr>PRODUKSI</vt:lpstr>
    </vt:vector>
  </TitlesOfParts>
  <Company>DKV FSD UNM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PROSES  DESAIN KOMUNIKASI VISUAL I</dc:title>
  <dc:creator>Dian Cahyadi</dc:creator>
  <cp:lastModifiedBy>User</cp:lastModifiedBy>
  <cp:revision>19</cp:revision>
  <dcterms:created xsi:type="dcterms:W3CDTF">2011-03-28T14:48:59Z</dcterms:created>
  <dcterms:modified xsi:type="dcterms:W3CDTF">2014-11-04T03:37:47Z</dcterms:modified>
</cp:coreProperties>
</file>