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267" r:id="rId2"/>
    <p:sldId id="256" r:id="rId3"/>
    <p:sldId id="257" r:id="rId4"/>
    <p:sldId id="258" r:id="rId5"/>
    <p:sldId id="259" r:id="rId6"/>
    <p:sldId id="265" r:id="rId7"/>
    <p:sldId id="260" r:id="rId8"/>
    <p:sldId id="261" r:id="rId9"/>
    <p:sldId id="264" r:id="rId10"/>
    <p:sldId id="266" r:id="rId11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FFFF00"/>
    <a:srgbClr val="00FFFF"/>
    <a:srgbClr val="FF33CC"/>
    <a:srgbClr val="0000FF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51C30E1-F6EE-4D58-973F-C854F21758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2CD517CC-237B-48EF-883E-578A3DA383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8A2AF-E2DC-4C5A-A4F1-C60BE4EFD925}" type="slidenum">
              <a:rPr lang="en-US"/>
              <a:pPr/>
              <a:t>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5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5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75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7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97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975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975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C94262-3D1C-4221-8A0C-848A9AF9B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C5AF9-C31E-4BE9-B898-F775C2536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DACF7-A6C6-4A37-B19B-9E2EF92AC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1E388-9A01-4C99-AE36-6F15EF69D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31E7C-76EC-4911-8144-4F8E8B6C3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F425D-CC83-4F50-BD4C-F650B826D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933C1-5E73-466D-B366-51BA15566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BA33-423E-4ECF-BC7E-E038165C1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5A639-3096-429A-8BAC-09E4A9E87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DF9D0-5CAD-43A1-BC49-D25A7665C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8408B-98D7-4003-82AA-B1A3E13C0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87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7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7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87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587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587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63D83A4F-83F2-4C96-8571-03A66C2FE41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362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KOMUNIKASI MASSA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sz="1600">
                <a:solidFill>
                  <a:srgbClr val="0000FF"/>
                </a:solidFill>
              </a:rPr>
              <a:t>Erman Anom, Ph.D</a:t>
            </a:r>
            <a:br>
              <a:rPr lang="en-US" sz="1600">
                <a:solidFill>
                  <a:srgbClr val="0000FF"/>
                </a:solidFill>
              </a:rPr>
            </a:br>
            <a:r>
              <a:rPr lang="en-US" sz="1600">
                <a:solidFill>
                  <a:srgbClr val="0000FF"/>
                </a:solidFill>
              </a:rPr>
              <a:t>Assoc. Profesor dlm Media dan Komunikasi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10400" cy="1752600"/>
          </a:xfrm>
        </p:spPr>
        <p:txBody>
          <a:bodyPr/>
          <a:lstStyle/>
          <a:p>
            <a:endParaRPr lang="en-US" sz="2800"/>
          </a:p>
          <a:p>
            <a:r>
              <a:rPr lang="en-US" sz="2800"/>
              <a:t>KARAKTERISTIK MEDIA</a:t>
            </a:r>
          </a:p>
          <a:p>
            <a:r>
              <a:rPr lang="en-US" sz="2800"/>
              <a:t>(Koran, Majalah, Radio, TV, Film, Internet 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229600" cy="113982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SELESAI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086600" cy="762000"/>
          </a:xfrm>
        </p:spPr>
        <p:txBody>
          <a:bodyPr/>
          <a:lstStyle/>
          <a:p>
            <a:r>
              <a:rPr lang="en-US" sz="3800">
                <a:solidFill>
                  <a:srgbClr val="008000"/>
                </a:solidFill>
                <a:latin typeface="Lucida Console" pitchFamily="49" charset="0"/>
              </a:rPr>
              <a:t>KOMUNIKASI MASSA</a:t>
            </a:r>
            <a:r>
              <a:rPr lang="en-US" sz="4400"/>
              <a:t/>
            </a:r>
            <a:br>
              <a:rPr lang="en-US" sz="4400"/>
            </a:b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 Rounded MT Bold" pitchFamily="34" charset="0"/>
              </a:rPr>
              <a:t>ERMAN ANOM, P.hd</a:t>
            </a:r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257800"/>
            <a:ext cx="7340600" cy="901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BENTUK - BENTUK MEDIA MASSA, KARAKTERISTIK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KELEBIHAN SERTA KEKURANGANNYA</a:t>
            </a:r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4290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752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429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4290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5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13716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80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24875" cy="1066800"/>
          </a:xfrm>
        </p:spPr>
        <p:txBody>
          <a:bodyPr/>
          <a:lstStyle/>
          <a:p>
            <a:r>
              <a:rPr lang="en-US"/>
              <a:t>KARAKTERISTIK RADIO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62138"/>
            <a:ext cx="8229600" cy="3776662"/>
          </a:xfrm>
        </p:spPr>
        <p:txBody>
          <a:bodyPr/>
          <a:lstStyle/>
          <a:p>
            <a:r>
              <a:rPr lang="en-US"/>
              <a:t>AUDITORI</a:t>
            </a:r>
          </a:p>
          <a:p>
            <a:r>
              <a:rPr lang="en-US"/>
              <a:t>RADIO IS THE NOW</a:t>
            </a:r>
          </a:p>
          <a:p>
            <a:r>
              <a:rPr lang="en-US"/>
              <a:t>IMAJINATIF</a:t>
            </a:r>
          </a:p>
          <a:p>
            <a:r>
              <a:rPr lang="en-US"/>
              <a:t>AKRAB</a:t>
            </a:r>
          </a:p>
          <a:p>
            <a:r>
              <a:rPr lang="en-US"/>
              <a:t>GAYA PERCAKAPAN</a:t>
            </a:r>
          </a:p>
          <a:p>
            <a:r>
              <a:rPr lang="en-US"/>
              <a:t>MENJAGA MOBILITAS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KARAKTERISTIK TELEVISI</a:t>
            </a: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6934200" cy="2286000"/>
          </a:xfrm>
        </p:spPr>
        <p:txBody>
          <a:bodyPr/>
          <a:lstStyle/>
          <a:p>
            <a:r>
              <a:rPr lang="en-US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AUDIOVISUAL</a:t>
            </a:r>
          </a:p>
          <a:p>
            <a:r>
              <a:rPr lang="en-US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BERFIKIR DALAM GAMBAR</a:t>
            </a:r>
          </a:p>
          <a:p>
            <a:r>
              <a:rPr lang="en-US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PENGOPERASIAN LEBIH KOMPLEKS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CC33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1371600"/>
          </a:xfrm>
        </p:spPr>
        <p:txBody>
          <a:bodyPr/>
          <a:lstStyle/>
          <a:p>
            <a:r>
              <a:rPr lang="en-US" sz="3500" b="1">
                <a:latin typeface="Tahoma" pitchFamily="34" charset="0"/>
              </a:rPr>
              <a:t/>
            </a:r>
            <a:br>
              <a:rPr lang="en-US" sz="3500" b="1">
                <a:latin typeface="Tahoma" pitchFamily="34" charset="0"/>
              </a:rPr>
            </a:br>
            <a:r>
              <a:rPr lang="en-US" sz="4000" b="1">
                <a:solidFill>
                  <a:srgbClr val="CC3300"/>
                </a:solidFill>
                <a:latin typeface="Tahoma" pitchFamily="34" charset="0"/>
              </a:rPr>
              <a:t>KARAKTERISTIK SURAT KABAR</a:t>
            </a:r>
            <a:r>
              <a:rPr lang="en-US" sz="4000" b="1">
                <a:latin typeface="Tahoma" pitchFamily="34" charset="0"/>
              </a:rPr>
              <a:t/>
            </a:r>
            <a:br>
              <a:rPr lang="en-US" sz="4000" b="1">
                <a:latin typeface="Tahoma" pitchFamily="34" charset="0"/>
              </a:rPr>
            </a:b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 pitchFamily="34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19400"/>
            <a:ext cx="8458200" cy="2667000"/>
          </a:xfrm>
        </p:spPr>
        <p:txBody>
          <a:bodyPr/>
          <a:lstStyle/>
          <a:p>
            <a:pPr algn="l"/>
            <a:r>
              <a:rPr lang="en-US" b="1">
                <a:latin typeface="Tahoma" pitchFamily="34" charset="0"/>
              </a:rPr>
              <a:t>PUBLISITAS </a:t>
            </a:r>
          </a:p>
          <a:p>
            <a:pPr algn="l"/>
            <a:r>
              <a:rPr lang="en-US" b="1">
                <a:latin typeface="Tahoma" pitchFamily="34" charset="0"/>
              </a:rPr>
              <a:t>PERIODESITAS UNIVERSALITAS </a:t>
            </a:r>
          </a:p>
          <a:p>
            <a:pPr algn="l"/>
            <a:r>
              <a:rPr lang="en-US" b="1">
                <a:latin typeface="Tahoma" pitchFamily="34" charset="0"/>
              </a:rPr>
              <a:t>AKTUALITAS DAN TERDOKUMENTASIKAN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4191000"/>
            <a:ext cx="4762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2819400"/>
          </a:xfrm>
        </p:spPr>
        <p:txBody>
          <a:bodyPr/>
          <a:lstStyle/>
          <a:p>
            <a:r>
              <a:rPr lang="en-US"/>
              <a:t>PENYAJIAN LEBIH DALAM</a:t>
            </a:r>
          </a:p>
          <a:p>
            <a:r>
              <a:rPr lang="en-US"/>
              <a:t>AKTUALITAS LEBIH LAMA</a:t>
            </a:r>
          </a:p>
          <a:p>
            <a:r>
              <a:rPr lang="en-US"/>
              <a:t>FOTO &amp; GAMBAR LEBIH BANYAK</a:t>
            </a:r>
          </a:p>
          <a:p>
            <a:r>
              <a:rPr lang="en-US"/>
              <a:t>KOVER SEBAGAI DAYA TARIK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KARAKTERISTIK MAJALAH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9906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KARAKTERISTIK FILM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2514600"/>
          </a:xfrm>
        </p:spPr>
        <p:txBody>
          <a:bodyPr/>
          <a:lstStyle/>
          <a:p>
            <a:pPr algn="l"/>
            <a:r>
              <a:rPr lang="en-US"/>
              <a:t>LAYAR LEBIH LUAS &amp; LEBAR</a:t>
            </a:r>
          </a:p>
          <a:p>
            <a:pPr algn="l"/>
            <a:r>
              <a:rPr lang="en-US"/>
              <a:t>PENGAMBILAN GAMBAR</a:t>
            </a:r>
          </a:p>
          <a:p>
            <a:pPr algn="l"/>
            <a:r>
              <a:rPr lang="en-US"/>
              <a:t>KONSENTRASI PENUH</a:t>
            </a:r>
          </a:p>
          <a:p>
            <a:pPr algn="l"/>
            <a:r>
              <a:rPr lang="en-US"/>
              <a:t>IDENTIFIKASI PSIKOLOGIS</a:t>
            </a:r>
          </a:p>
          <a:p>
            <a:pPr algn="l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555750"/>
          </a:xfrm>
        </p:spPr>
        <p:txBody>
          <a:bodyPr/>
          <a:lstStyle/>
          <a:p>
            <a:r>
              <a:rPr lang="en-US">
                <a:solidFill>
                  <a:srgbClr val="CC3300"/>
                </a:solidFill>
              </a:rPr>
              <a:t>KARAKTERISTIK INTERNET</a:t>
            </a:r>
          </a:p>
        </p:txBody>
      </p:sp>
      <p:sp>
        <p:nvSpPr>
          <p:cNvPr id="1280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133600"/>
            <a:ext cx="6858000" cy="2819400"/>
          </a:xfrm>
        </p:spPr>
        <p:txBody>
          <a:bodyPr/>
          <a:lstStyle/>
          <a:p>
            <a:pPr algn="l">
              <a:buFont typeface="Wingdings" pitchFamily="2" charset="2"/>
              <a:buChar char="l"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MEMAKAI JARINGAN</a:t>
            </a:r>
          </a:p>
          <a:p>
            <a:pPr algn="l">
              <a:buFont typeface="Wingdings" pitchFamily="2" charset="2"/>
              <a:buChar char="l"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SEMUA PIRANTI DIGITAL</a:t>
            </a:r>
          </a:p>
          <a:p>
            <a:pPr algn="l">
              <a:buFont typeface="Wingdings" pitchFamily="2" charset="2"/>
              <a:buChar char="l"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DAPAT MEYIMPAN DATA    ARSIP DALAM JUMLAH BANYAK</a:t>
            </a:r>
          </a:p>
          <a:p>
            <a:pPr algn="l">
              <a:buFont typeface="Wingdings" pitchFamily="2" charset="2"/>
              <a:buChar char="l"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>
              <a:buFont typeface="Wingdings" pitchFamily="2" charset="2"/>
              <a:buChar char="l"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560" name="Group 80"/>
          <p:cNvGraphicFramePr>
            <a:graphicFrameLocks noGrp="1"/>
          </p:cNvGraphicFramePr>
          <p:nvPr>
            <p:ph idx="4294967295"/>
          </p:nvPr>
        </p:nvGraphicFramePr>
        <p:xfrm>
          <a:off x="304800" y="169863"/>
          <a:ext cx="8686800" cy="6383211"/>
        </p:xfrm>
        <a:graphic>
          <a:graphicData uri="http://schemas.openxmlformats.org/drawingml/2006/table">
            <a:tbl>
              <a:tblPr/>
              <a:tblGrid>
                <a:gridCol w="2133600"/>
                <a:gridCol w="3657600"/>
                <a:gridCol w="2895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KEKUATAN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KELEMAHAN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KORAN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Terjangkau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Beritanya aktual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Meliputi semua aspek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Terbitnya harian, mingguan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Berita kurang mendalam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Nilai aktualitas tidak tahan lama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Kemampuan baca yg tinggi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Informasi 1 arah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MAJALAH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Penyajian lebih mendalam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Ada gambar &amp; Foto (menarik)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Nilai aktualitas lebih lama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Harga relatif mahal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Khalayak lebih spesifik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Informasi 1 arah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Segmen oriented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RADIO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Mengandalkan Audio, Imajinatif, mobilitas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Informasi bisa 2 arah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Berita selalu aktual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Orang yg mendengarkan terbatas.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Informasi tergolong cpt, tdk selalu bisa terdengar.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TELEVISI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Mengandalkan Audiovisual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Selalu up to date informasinya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Penyampaian lngsung ke khalayak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Informasi bisa 2 arah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Blm semua masyarakat mampu membeli TV (terbatas)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Sering mengandung SARA &amp; kekerasan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FILM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Informasi lebih ke hiburan, edukatif, informatif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Layar lebih lebar, Audiovisual yg bagus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Memerlukan konsentrasi penuh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Banyak mempengaruhi psikologis penontonnya (negatif)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INTERNET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Bisa diakses seluruh dunia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Informasi yg ditampilkan lebih lengkap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Pengguna terbatas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pitchFamily="34" charset="0"/>
                        </a:rPr>
                        <a:t>Dibutuhkan keterampilan komputer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606</TotalTime>
  <Words>256</Words>
  <Application>Microsoft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Orbit</vt:lpstr>
      <vt:lpstr>KOMUNIKASI MASSA Erman Anom, Ph.D Assoc. Profesor dlm Media dan Komunikasi</vt:lpstr>
      <vt:lpstr>KOMUNIKASI MASSA ERMAN ANOM, P.hd</vt:lpstr>
      <vt:lpstr>KARAKTERISTIK RADIO</vt:lpstr>
      <vt:lpstr>KARAKTERISTIK TELEVISI</vt:lpstr>
      <vt:lpstr> KARAKTERISTIK SURAT KABAR </vt:lpstr>
      <vt:lpstr>KARAKTERISTIK MAJALAH</vt:lpstr>
      <vt:lpstr>KARAKTERISTIK FILM</vt:lpstr>
      <vt:lpstr>KARAKTERISTIK INTERNET</vt:lpstr>
      <vt:lpstr>Slide 9</vt:lpstr>
      <vt:lpstr>SELESAI</vt:lpstr>
    </vt:vector>
  </TitlesOfParts>
  <Manager/>
  <Company>UIEU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Helmi</dc:creator>
  <cp:keywords/>
  <dc:description/>
  <cp:lastModifiedBy>User</cp:lastModifiedBy>
  <cp:revision>22</cp:revision>
  <dcterms:created xsi:type="dcterms:W3CDTF">2009-07-13T09:56:27Z</dcterms:created>
  <dcterms:modified xsi:type="dcterms:W3CDTF">2014-11-04T03:39:04Z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TC011408351033</vt:lpwstr>
  </property>
</Properties>
</file>