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7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2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65909E-1866-435B-BA33-5498CA0C8190}" type="datetimeFigureOut">
              <a:rPr lang="id-ID" smtClean="0"/>
              <a:pPr/>
              <a:t>04/11/2014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5D91BC-3C07-4902-9069-AFC78D69A6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85725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ANALISIS MANAJEMEN PT MEDIA KOMUNITAS SERPONG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Sejarah PT Media Komunitas Serpong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 September 2005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berdirinya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bernama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PT Media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Serpong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diresmikan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Bapak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Bupati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Kota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Tangerang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bernama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H.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Ismet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Iskandar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 Majalah I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nfo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Serpong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terbit pertama kali bersamaan dengan berdirinya perusahaan ini.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Media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Serpong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cabangnya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Sentra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Info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Konsultama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majalah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Sentra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Info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Konsultama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PT Media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Serpong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 Group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Group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bernama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Info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Gading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Group.</a:t>
            </a: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Survey PT Media Komunitas Serpong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158" y="1285860"/>
            <a:ext cx="4138642" cy="5214974"/>
          </a:xfrm>
        </p:spPr>
        <p:txBody>
          <a:bodyPr>
            <a:noAutofit/>
          </a:bodyPr>
          <a:lstStyle/>
          <a:p>
            <a:r>
              <a:rPr lang="id-ID" sz="3000" dirty="0" smtClean="0"/>
              <a:t>Konsep Organisasi</a:t>
            </a:r>
          </a:p>
          <a:p>
            <a:r>
              <a:rPr lang="id-ID" sz="3000" dirty="0" smtClean="0"/>
              <a:t>Fungsi Manajemen</a:t>
            </a:r>
          </a:p>
          <a:p>
            <a:r>
              <a:rPr lang="id-ID" sz="3000" dirty="0" smtClean="0"/>
              <a:t>Tingkatan/Tipe Manajer</a:t>
            </a:r>
          </a:p>
          <a:p>
            <a:r>
              <a:rPr lang="id-ID" sz="3000" dirty="0" smtClean="0"/>
              <a:t>Keterampilan Manajer</a:t>
            </a:r>
          </a:p>
          <a:p>
            <a:r>
              <a:rPr lang="id-ID" sz="3000" dirty="0" smtClean="0"/>
              <a:t>Pembuatan Keputusan</a:t>
            </a:r>
          </a:p>
          <a:p>
            <a:r>
              <a:rPr lang="id-ID" sz="3000" dirty="0" smtClean="0"/>
              <a:t>Perencanaan  Strategi dan Operasional</a:t>
            </a:r>
          </a:p>
          <a:p>
            <a:endParaRPr lang="id-ID" sz="3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29190" y="1357298"/>
            <a:ext cx="3757610" cy="5143536"/>
          </a:xfrm>
        </p:spPr>
        <p:txBody>
          <a:bodyPr>
            <a:normAutofit/>
          </a:bodyPr>
          <a:lstStyle/>
          <a:p>
            <a:r>
              <a:rPr lang="id-ID" sz="3000" dirty="0" smtClean="0"/>
              <a:t>Perubahan Organisasi dan Inovasi</a:t>
            </a:r>
          </a:p>
          <a:p>
            <a:r>
              <a:rPr lang="id-ID" sz="3000" dirty="0" smtClean="0"/>
              <a:t>Kepemimpinan</a:t>
            </a:r>
          </a:p>
          <a:p>
            <a:r>
              <a:rPr lang="id-ID" sz="3000" dirty="0" smtClean="0"/>
              <a:t>Tim dan Kerjasama Kelompok</a:t>
            </a:r>
          </a:p>
          <a:p>
            <a:r>
              <a:rPr lang="id-ID" sz="3000" dirty="0" smtClean="0"/>
              <a:t>Komunikasi</a:t>
            </a:r>
          </a:p>
          <a:p>
            <a:r>
              <a:rPr lang="id-ID" sz="3000" dirty="0" smtClean="0"/>
              <a:t>Pengendalian Efektif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rukturIII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5794"/>
            <a:ext cx="9143999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sz="2400" b="1" dirty="0" smtClean="0"/>
              <a:t>Struktur Organisasi PT Media Komunitas Serpong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DOKUMENTASI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IMG-20121030-WA001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2286000"/>
            <a:ext cx="3429000" cy="4572000"/>
          </a:xfrm>
        </p:spPr>
      </p:pic>
      <p:pic>
        <p:nvPicPr>
          <p:cNvPr id="12" name="Picture 11" descr="IMG-20121030-WA00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1214422"/>
            <a:ext cx="4324517" cy="3243388"/>
          </a:xfrm>
          <a:prstGeom prst="rect">
            <a:avLst/>
          </a:prstGeom>
        </p:spPr>
      </p:pic>
      <p:pic>
        <p:nvPicPr>
          <p:cNvPr id="10" name="Picture 9" descr="IMG-20121030-WA001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3900" y="3865425"/>
            <a:ext cx="3990100" cy="2992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DOKUMENTASI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4" name="Picture 3" descr="IMG-20121030-WA00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6832"/>
            <a:ext cx="4929190" cy="3214710"/>
          </a:xfrm>
          <a:prstGeom prst="rect">
            <a:avLst/>
          </a:prstGeom>
        </p:spPr>
      </p:pic>
      <p:pic>
        <p:nvPicPr>
          <p:cNvPr id="6" name="Picture 5" descr="IMG-20121106-WA0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071546"/>
            <a:ext cx="4214810" cy="2786082"/>
          </a:xfrm>
          <a:prstGeom prst="rect">
            <a:avLst/>
          </a:prstGeom>
        </p:spPr>
      </p:pic>
      <p:pic>
        <p:nvPicPr>
          <p:cNvPr id="7" name="Picture 6" descr="IMG-20121106-WA00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3696892"/>
            <a:ext cx="4214810" cy="3161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DOKUMENTASI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1522445"/>
            <a:ext cx="3384377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8655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</TotalTime>
  <Words>129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ANALISIS MANAJEMEN PT MEDIA KOMUNITAS SERPONG</vt:lpstr>
      <vt:lpstr>Sejarah PT Media Komunitas Serpong</vt:lpstr>
      <vt:lpstr>Survey PT Media Komunitas Serpong</vt:lpstr>
      <vt:lpstr>Struktur Organisasi PT Media Komunitas Serpong</vt:lpstr>
      <vt:lpstr>DOKUMENTASI</vt:lpstr>
      <vt:lpstr>DOKUMENTASI</vt:lpstr>
      <vt:lpstr>DOKUMENTASI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MANAJEMEN PT MEDIA KOMUNITAS SERPONG</dc:title>
  <dc:creator>User</dc:creator>
  <cp:lastModifiedBy>User</cp:lastModifiedBy>
  <cp:revision>18</cp:revision>
  <dcterms:created xsi:type="dcterms:W3CDTF">2012-10-13T07:04:57Z</dcterms:created>
  <dcterms:modified xsi:type="dcterms:W3CDTF">2014-11-04T03:45:56Z</dcterms:modified>
</cp:coreProperties>
</file>