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4" r:id="rId3"/>
    <p:sldId id="257" r:id="rId4"/>
    <p:sldId id="265" r:id="rId5"/>
    <p:sldId id="261" r:id="rId6"/>
    <p:sldId id="266" r:id="rId7"/>
    <p:sldId id="262" r:id="rId8"/>
    <p:sldId id="267" r:id="rId9"/>
    <p:sldId id="263" r:id="rId10"/>
    <p:sldId id="258" r:id="rId11"/>
    <p:sldId id="259" r:id="rId12"/>
    <p:sldId id="268" r:id="rId13"/>
  </p:sldIdLst>
  <p:sldSz cx="9144000" cy="6858000" type="screen4x3"/>
  <p:notesSz cx="7010400" cy="92964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5404A4-E234-4307-A4FE-06981FD0DCC6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63275A-4BC1-4F94-B176-CEC33F28F5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32BA60-106B-4C29-A0AA-7823F8F0BA21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C756F0-B985-4FA1-AF82-083DD4BD14F9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847673"/>
            <a:ext cx="7772400" cy="122413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PERILAKU ETIKA DALAM BISNIS</a:t>
            </a:r>
            <a:r>
              <a:rPr lang="id-ID" b="1" dirty="0"/>
              <a:t/>
            </a:r>
            <a:br>
              <a:rPr lang="id-ID" b="1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2584"/>
            <a:ext cx="6400800" cy="17526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MATA KULIAH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ETIKA PROFESI DAN BISNIS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Kredibilitas, Profesionalisme, Kualitas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dipercayai</a:t>
            </a:r>
            <a:r>
              <a:rPr lang="en-US" dirty="0"/>
              <a:t>. </a:t>
            </a:r>
            <a:r>
              <a:rPr lang="en-US" dirty="0" err="1"/>
              <a:t>Seorang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kredibilitas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dipercayai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memercayai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. </a:t>
            </a:r>
            <a:r>
              <a:rPr lang="en-US" dirty="0" err="1"/>
              <a:t>Sokrates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, “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kejayaan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nampak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.”</a:t>
            </a:r>
            <a:endParaRPr lang="id-ID" dirty="0"/>
          </a:p>
          <a:p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yang </a:t>
            </a:r>
            <a:r>
              <a:rPr lang="en-US" dirty="0" err="1"/>
              <a:t>mencitakan</a:t>
            </a:r>
            <a:r>
              <a:rPr lang="en-US" dirty="0"/>
              <a:t> </a:t>
            </a:r>
            <a:r>
              <a:rPr lang="en-US" dirty="0" err="1"/>
              <a:t>dilakukannya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berbekalkan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rasa </a:t>
            </a:r>
            <a:r>
              <a:rPr lang="en-US" dirty="0" err="1"/>
              <a:t>keterpanggilan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ikrar</a:t>
            </a:r>
            <a:r>
              <a:rPr lang="en-US" dirty="0"/>
              <a:t> (</a:t>
            </a:r>
            <a:r>
              <a:rPr lang="en-US" dirty="0" err="1"/>
              <a:t>fateri</a:t>
            </a:r>
            <a:r>
              <a:rPr lang="en-US" dirty="0"/>
              <a:t>/</a:t>
            </a:r>
            <a:r>
              <a:rPr lang="en-US" dirty="0" err="1"/>
              <a:t>profiteri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yang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dirundung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ditengah</a:t>
            </a:r>
            <a:r>
              <a:rPr lang="en-US" dirty="0"/>
              <a:t> </a:t>
            </a:r>
            <a:r>
              <a:rPr lang="en-US" dirty="0" err="1"/>
              <a:t>gelapnya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(</a:t>
            </a:r>
            <a:r>
              <a:rPr lang="en-US" dirty="0" err="1"/>
              <a:t>Wignjosoebroto</a:t>
            </a:r>
            <a:r>
              <a:rPr lang="en-US" dirty="0"/>
              <a:t>, 1999</a:t>
            </a:r>
            <a:r>
              <a:rPr lang="en-US" dirty="0" smtClean="0"/>
              <a:t>).</a:t>
            </a:r>
            <a:endParaRPr lang="id-ID" dirty="0" smtClean="0"/>
          </a:p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pengharapan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Kepercayaan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Kepercayaan</a:t>
            </a:r>
            <a:r>
              <a:rPr lang="en-US" sz="2000" dirty="0" smtClean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mental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psikologis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mengevaluasi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dirinya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keyakinan</a:t>
            </a:r>
            <a:r>
              <a:rPr lang="en-US" sz="2000" dirty="0"/>
              <a:t> </a:t>
            </a:r>
            <a:r>
              <a:rPr lang="en-US" sz="2000" dirty="0" err="1"/>
              <a:t>kuat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dirinya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hidupnya</a:t>
            </a:r>
            <a:r>
              <a:rPr lang="en-US" sz="2000" dirty="0"/>
              <a:t>.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dikaitkan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praktek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sehari-hari</a:t>
            </a:r>
            <a:r>
              <a:rPr lang="en-US" sz="2000" dirty="0"/>
              <a:t>, </a:t>
            </a:r>
            <a:r>
              <a:rPr lang="en-US" sz="2000" dirty="0" err="1"/>
              <a:t>orang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kepercayaan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</a:t>
            </a:r>
            <a:r>
              <a:rPr lang="en-US" sz="2000" dirty="0" err="1"/>
              <a:t>kepercayaan</a:t>
            </a:r>
            <a:r>
              <a:rPr lang="en-US" sz="2000" dirty="0"/>
              <a:t>,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 smtClean="0"/>
              <a:t>merasa</a:t>
            </a:r>
            <a:r>
              <a:rPr lang="en-US" sz="2000" dirty="0" smtClean="0"/>
              <a:t>/</a:t>
            </a:r>
            <a:r>
              <a:rPr lang="en-US" sz="2000" dirty="0" err="1" smtClean="0"/>
              <a:t>bersikap</a:t>
            </a:r>
            <a:r>
              <a:rPr lang="en-US" sz="2000" dirty="0" smtClean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     a</a:t>
            </a:r>
            <a:r>
              <a:rPr lang="en-US" sz="2000" dirty="0"/>
              <a:t>.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(</a:t>
            </a:r>
            <a:r>
              <a:rPr lang="en-US" sz="2000" dirty="0" err="1"/>
              <a:t>keinginan</a:t>
            </a:r>
            <a:r>
              <a:rPr lang="en-US" sz="2000" dirty="0"/>
              <a:t>, </a:t>
            </a:r>
            <a:r>
              <a:rPr lang="en-US" sz="2000" dirty="0" err="1"/>
              <a:t>tujuan</a:t>
            </a:r>
            <a:r>
              <a:rPr lang="en-US" sz="2000" dirty="0"/>
              <a:t>, target) yang </a:t>
            </a:r>
            <a:r>
              <a:rPr lang="en-US" sz="2000" dirty="0" err="1"/>
              <a:t>diperjuangkan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sungguh</a:t>
            </a:r>
            <a:r>
              <a:rPr lang="en-US" sz="2000" dirty="0"/>
              <a:t> </a:t>
            </a:r>
            <a:r>
              <a:rPr lang="en-US" sz="2000" dirty="0" err="1"/>
              <a:t>sungguh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b.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melangkah</a:t>
            </a:r>
            <a:r>
              <a:rPr lang="en-US" sz="2000" dirty="0"/>
              <a:t> yang </a:t>
            </a:r>
            <a:r>
              <a:rPr lang="en-US" sz="2000" dirty="0" err="1"/>
              <a:t>decissive</a:t>
            </a:r>
            <a:r>
              <a:rPr lang="en-US" sz="2000" dirty="0"/>
              <a:t> (</a:t>
            </a:r>
            <a:r>
              <a:rPr lang="en-US" sz="2000" dirty="0" err="1"/>
              <a:t>ngambang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c.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frustasi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give-up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menghadapi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kesulitan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d.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termotivasi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maju</a:t>
            </a:r>
            <a:r>
              <a:rPr lang="en-US" sz="2000" dirty="0"/>
              <a:t>, </a:t>
            </a:r>
            <a:r>
              <a:rPr lang="en-US" sz="2000" dirty="0" err="1"/>
              <a:t>malas-malasan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setengah-setengah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e.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gagal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menyempurnakan</a:t>
            </a:r>
            <a:r>
              <a:rPr lang="en-US" sz="2000" dirty="0"/>
              <a:t> </a:t>
            </a:r>
            <a:r>
              <a:rPr lang="en-US" sz="2000" dirty="0" err="1"/>
              <a:t>tugas-tugas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(</a:t>
            </a:r>
            <a:r>
              <a:rPr lang="en-US" sz="2000" dirty="0" err="1"/>
              <a:t>tidak</a:t>
            </a:r>
            <a:r>
              <a:rPr lang="en-US" sz="2000" dirty="0"/>
              <a:t> optimal)</a:t>
            </a:r>
            <a:br>
              <a:rPr lang="en-US" sz="2000" dirty="0"/>
            </a:br>
            <a:r>
              <a:rPr lang="en-US" sz="2000" dirty="0"/>
              <a:t>f. </a:t>
            </a:r>
            <a:r>
              <a:rPr lang="en-US" sz="2000" dirty="0" err="1"/>
              <a:t>Canggung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menghadapi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g.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mendemonstrasikan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berbicara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mendengarkan</a:t>
            </a:r>
            <a:r>
              <a:rPr lang="en-US" sz="2000" dirty="0"/>
              <a:t> yang </a:t>
            </a:r>
            <a:r>
              <a:rPr lang="en-US" sz="2000" dirty="0" err="1"/>
              <a:t>meyakinkan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h.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harapan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realistis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i</a:t>
            </a:r>
            <a:r>
              <a:rPr lang="en-US" sz="2000" dirty="0"/>
              <a:t>. </a:t>
            </a:r>
            <a:r>
              <a:rPr lang="en-US" sz="2000" dirty="0" err="1"/>
              <a:t>Terlalu</a:t>
            </a:r>
            <a:r>
              <a:rPr lang="en-US" sz="2000" dirty="0"/>
              <a:t> </a:t>
            </a:r>
            <a:r>
              <a:rPr lang="en-US" sz="2000" dirty="0" err="1"/>
              <a:t>perfeksionis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j. </a:t>
            </a:r>
            <a:r>
              <a:rPr lang="en-US" sz="2000" dirty="0" err="1"/>
              <a:t>Terlalu</a:t>
            </a:r>
            <a:r>
              <a:rPr lang="en-US" sz="2000" dirty="0"/>
              <a:t> </a:t>
            </a:r>
            <a:r>
              <a:rPr lang="en-US" sz="2000" dirty="0" err="1"/>
              <a:t>sensitif</a:t>
            </a:r>
            <a:r>
              <a:rPr lang="en-US" sz="2000" dirty="0"/>
              <a:t> (</a:t>
            </a:r>
            <a:r>
              <a:rPr lang="en-US" sz="2000" dirty="0" err="1"/>
              <a:t>perasa</a:t>
            </a:r>
            <a:r>
              <a:rPr lang="en-US" sz="2000" dirty="0"/>
              <a:t>)</a:t>
            </a:r>
            <a:br>
              <a:rPr lang="en-US" sz="2000" dirty="0"/>
            </a:br>
            <a:endParaRPr lang="id-ID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PT.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72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Komisaris</a:t>
            </a:r>
            <a:r>
              <a:rPr lang="en-US" dirty="0" smtClean="0"/>
              <a:t> PT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BUMN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merugi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pos yang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malah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trik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,”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Komisaris</a:t>
            </a:r>
            <a:r>
              <a:rPr lang="en-US" dirty="0" smtClean="0"/>
              <a:t> PT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, </a:t>
            </a:r>
            <a:r>
              <a:rPr lang="en-US" dirty="0" err="1" smtClean="0"/>
              <a:t>Hekinus</a:t>
            </a:r>
            <a:r>
              <a:rPr lang="en-US" dirty="0" smtClean="0"/>
              <a:t> </a:t>
            </a:r>
            <a:r>
              <a:rPr lang="en-US" dirty="0" err="1" smtClean="0"/>
              <a:t>Manao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Jakarta, </a:t>
            </a:r>
            <a:r>
              <a:rPr lang="en-US" dirty="0" err="1" smtClean="0"/>
              <a:t>Rabu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menandatangani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ketidakbenaran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BUMN </a:t>
            </a:r>
            <a:r>
              <a:rPr lang="en-US" dirty="0" err="1" smtClean="0"/>
              <a:t>perhubungan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 yang </a:t>
            </a:r>
            <a:r>
              <a:rPr lang="en-US" dirty="0" err="1" smtClean="0"/>
              <a:t>mestinya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,”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Master of Accountancy, Case Western Reserve University, Cleveland, Ohio USA </a:t>
            </a:r>
            <a:r>
              <a:rPr lang="en-US" dirty="0" err="1" smtClean="0"/>
              <a:t>tahun</a:t>
            </a:r>
            <a:r>
              <a:rPr lang="en-US" dirty="0" smtClean="0"/>
              <a:t> 1990.</a:t>
            </a:r>
          </a:p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komisaris</a:t>
            </a:r>
            <a:r>
              <a:rPr lang="en-US" dirty="0" smtClean="0"/>
              <a:t>,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(RUPS) PT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Juli</a:t>
            </a:r>
            <a:r>
              <a:rPr lang="en-US" dirty="0" smtClean="0"/>
              <a:t> 2006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dipending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72518" cy="928694"/>
          </a:xfrm>
        </p:spPr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71678"/>
            <a:ext cx="8786874" cy="407196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etis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bersikap</a:t>
            </a:r>
            <a:r>
              <a:rPr lang="en-US" sz="2800" dirty="0" smtClean="0"/>
              <a:t> </a:t>
            </a:r>
            <a:r>
              <a:rPr lang="en-US" sz="2800" dirty="0" err="1" smtClean="0"/>
              <a:t>etis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moral yang </a:t>
            </a:r>
            <a:r>
              <a:rPr lang="en-US" sz="2800" dirty="0" err="1" smtClean="0"/>
              <a:t>tinggi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etis</a:t>
            </a:r>
            <a:r>
              <a:rPr lang="en-US" sz="2800" dirty="0" smtClean="0"/>
              <a:t>,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moral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PENDAHULUAN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yang </a:t>
            </a:r>
            <a:r>
              <a:rPr lang="en-US" dirty="0" err="1" smtClean="0"/>
              <a:t>murn</a:t>
            </a:r>
            <a:r>
              <a:rPr lang="id-ID" dirty="0"/>
              <a:t>i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r>
              <a:rPr lang="en-US" dirty="0" err="1"/>
              <a:t>Kejujuran</a:t>
            </a:r>
            <a:r>
              <a:rPr lang="en-US" dirty="0"/>
              <a:t> yang </a:t>
            </a:r>
            <a:r>
              <a:rPr lang="en-US" dirty="0" err="1"/>
              <a:t>ekstrim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dikejar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.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bersangkut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moral.Apabila</a:t>
            </a:r>
            <a:r>
              <a:rPr lang="en-US" dirty="0"/>
              <a:t> moral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selaras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serasi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merintang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berbisnis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),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tangggung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,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r>
              <a:rPr lang="en-US" dirty="0" smtClean="0"/>
              <a:t>,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 K (</a:t>
            </a:r>
            <a:r>
              <a:rPr lang="en-US" dirty="0" err="1" smtClean="0"/>
              <a:t>Katabelece</a:t>
            </a:r>
            <a:r>
              <a:rPr lang="en-US" dirty="0" smtClean="0"/>
              <a:t>, </a:t>
            </a:r>
            <a:r>
              <a:rPr lang="en-US" dirty="0" err="1" smtClean="0"/>
              <a:t>Kongkalikong</a:t>
            </a:r>
            <a:r>
              <a:rPr lang="en-US" dirty="0" smtClean="0"/>
              <a:t>, </a:t>
            </a:r>
            <a:r>
              <a:rPr lang="en-US" dirty="0" err="1" smtClean="0"/>
              <a:t>Koneksi</a:t>
            </a:r>
            <a:r>
              <a:rPr lang="en-US" dirty="0" smtClean="0"/>
              <a:t>, </a:t>
            </a:r>
            <a:r>
              <a:rPr lang="en-US" dirty="0" err="1" smtClean="0"/>
              <a:t>Kolusi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),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, </a:t>
            </a:r>
            <a:r>
              <a:rPr lang="en-US" dirty="0" err="1" smtClean="0"/>
              <a:t>kosistensi</a:t>
            </a:r>
            <a:r>
              <a:rPr lang="en-US" dirty="0" smtClean="0"/>
              <a:t>,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penjustifikasian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termaktub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4624"/>
            <a:ext cx="8472518" cy="74117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MORAL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00108"/>
            <a:ext cx="8784976" cy="5713876"/>
          </a:xfrm>
        </p:spPr>
        <p:txBody>
          <a:bodyPr>
            <a:noAutofit/>
          </a:bodyPr>
          <a:lstStyle/>
          <a:p>
            <a:r>
              <a:rPr lang="en-US" dirty="0" smtClean="0"/>
              <a:t>Moral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beretika</a:t>
            </a:r>
            <a:r>
              <a:rPr lang="en-US" dirty="0"/>
              <a:t> </a:t>
            </a: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bermartabat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. Moral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direksi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negosiasi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menepati</a:t>
            </a:r>
            <a:r>
              <a:rPr lang="en-US" dirty="0"/>
              <a:t> </a:t>
            </a:r>
            <a:r>
              <a:rPr lang="en-US" dirty="0" err="1"/>
              <a:t>janji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buruh</a:t>
            </a:r>
            <a:r>
              <a:rPr lang="en-US" dirty="0"/>
              <a:t>, </a:t>
            </a:r>
            <a:r>
              <a:rPr lang="en-US" dirty="0" err="1"/>
              <a:t>pemasok</a:t>
            </a:r>
            <a:r>
              <a:rPr lang="en-US" dirty="0"/>
              <a:t>, </a:t>
            </a:r>
            <a:r>
              <a:rPr lang="en-US" dirty="0" err="1"/>
              <a:t>pemodal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 </a:t>
            </a:r>
            <a:r>
              <a:rPr lang="en-US" dirty="0" err="1"/>
              <a:t>Singkatnya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Moral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universal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smtClean="0"/>
              <a:t>oral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.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bermoral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bertumbuh</a:t>
            </a:r>
            <a:r>
              <a:rPr lang="en-US" dirty="0"/>
              <a:t>. Moral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.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bermoral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Moral </a:t>
            </a:r>
            <a:r>
              <a:rPr lang="en-US" sz="3100" dirty="0" err="1" smtClean="0"/>
              <a:t>Bisnis</a:t>
            </a:r>
            <a:r>
              <a:rPr lang="en-US" sz="3100" dirty="0" smtClean="0"/>
              <a:t> </a:t>
            </a:r>
            <a:r>
              <a:rPr lang="en-US" sz="3100" dirty="0" err="1" smtClean="0"/>
              <a:t>itu</a:t>
            </a:r>
            <a:r>
              <a:rPr lang="en-US" sz="3100" dirty="0" smtClean="0"/>
              <a:t> </a:t>
            </a:r>
            <a:r>
              <a:rPr lang="en-US" sz="3100" dirty="0" err="1" smtClean="0"/>
              <a:t>berdasarkan</a:t>
            </a:r>
            <a:r>
              <a:rPr lang="en-US" sz="3100" dirty="0" smtClean="0"/>
              <a:t> </a:t>
            </a:r>
            <a:r>
              <a:rPr lang="en-US" sz="3100" dirty="0" err="1" smtClean="0"/>
              <a:t>nilai</a:t>
            </a:r>
            <a:r>
              <a:rPr lang="en-US" sz="3100" dirty="0" smtClean="0"/>
              <a:t>. Perusahaan yang </a:t>
            </a:r>
            <a:r>
              <a:rPr lang="en-US" sz="3100" dirty="0" err="1" smtClean="0"/>
              <a:t>bermoral</a:t>
            </a:r>
            <a:r>
              <a:rPr lang="en-US" sz="3100" dirty="0" smtClean="0"/>
              <a:t> </a:t>
            </a:r>
            <a:r>
              <a:rPr lang="en-US" sz="3100" dirty="0" err="1" smtClean="0"/>
              <a:t>harus</a:t>
            </a:r>
            <a:r>
              <a:rPr lang="en-US" sz="3100" dirty="0" smtClean="0"/>
              <a:t> </a:t>
            </a:r>
            <a:r>
              <a:rPr lang="en-US" sz="3100" dirty="0" err="1" smtClean="0"/>
              <a:t>merumuskan</a:t>
            </a:r>
            <a:r>
              <a:rPr lang="en-US" sz="3100" dirty="0" smtClean="0"/>
              <a:t> </a:t>
            </a:r>
            <a:r>
              <a:rPr lang="en-US" sz="3100" dirty="0" err="1" smtClean="0"/>
              <a:t>standar</a:t>
            </a:r>
            <a:r>
              <a:rPr lang="en-US" sz="3100" dirty="0" smtClean="0"/>
              <a:t> </a:t>
            </a:r>
            <a:r>
              <a:rPr lang="en-US" sz="3100" dirty="0" err="1" smtClean="0"/>
              <a:t>nilai</a:t>
            </a:r>
            <a:r>
              <a:rPr lang="en-US" sz="3100" dirty="0" smtClean="0"/>
              <a:t> </a:t>
            </a:r>
            <a:r>
              <a:rPr lang="en-US" sz="3100" dirty="0" err="1" smtClean="0"/>
              <a:t>secara</a:t>
            </a:r>
            <a:r>
              <a:rPr lang="en-US" sz="3100" dirty="0" smtClean="0"/>
              <a:t> </a:t>
            </a:r>
            <a:r>
              <a:rPr lang="en-US" sz="3100" dirty="0" err="1" smtClean="0"/>
              <a:t>tertulis</a:t>
            </a:r>
            <a:r>
              <a:rPr lang="en-US" sz="3100" dirty="0" smtClean="0"/>
              <a:t>. </a:t>
            </a:r>
            <a:r>
              <a:rPr lang="en-US" sz="3100" dirty="0" err="1" smtClean="0"/>
              <a:t>Rumusan</a:t>
            </a:r>
            <a:r>
              <a:rPr lang="en-US" sz="3100" dirty="0" smtClean="0"/>
              <a:t> </a:t>
            </a:r>
            <a:r>
              <a:rPr lang="en-US" sz="3100" dirty="0" err="1" smtClean="0"/>
              <a:t>ini</a:t>
            </a:r>
            <a:r>
              <a:rPr lang="en-US" sz="3100" dirty="0" smtClean="0"/>
              <a:t> </a:t>
            </a:r>
            <a:r>
              <a:rPr lang="en-US" sz="3100" dirty="0" err="1" smtClean="0"/>
              <a:t>bersifat</a:t>
            </a:r>
            <a:r>
              <a:rPr lang="en-US" sz="3100" dirty="0" smtClean="0"/>
              <a:t> </a:t>
            </a:r>
            <a:r>
              <a:rPr lang="en-US" sz="3100" dirty="0" err="1" smtClean="0"/>
              <a:t>spesifik</a:t>
            </a:r>
            <a:r>
              <a:rPr lang="en-US" sz="3100" dirty="0" smtClean="0"/>
              <a:t>, </a:t>
            </a:r>
            <a:r>
              <a:rPr lang="en-US" sz="3100" dirty="0" err="1" smtClean="0"/>
              <a:t>tetapi</a:t>
            </a:r>
            <a:r>
              <a:rPr lang="en-US" sz="3100" dirty="0" smtClean="0"/>
              <a:t> </a:t>
            </a:r>
            <a:r>
              <a:rPr lang="en-US" sz="3100" dirty="0" err="1" smtClean="0"/>
              <a:t>berlaku</a:t>
            </a:r>
            <a:r>
              <a:rPr lang="en-US" sz="3100" dirty="0" smtClean="0"/>
              <a:t> </a:t>
            </a:r>
            <a:r>
              <a:rPr lang="en-US" sz="3100" dirty="0" err="1" smtClean="0"/>
              <a:t>secara</a:t>
            </a:r>
            <a:r>
              <a:rPr lang="en-US" sz="3100" dirty="0" smtClean="0"/>
              <a:t> </a:t>
            </a:r>
            <a:r>
              <a:rPr lang="en-US" sz="3100" dirty="0" err="1" smtClean="0"/>
              <a:t>umum</a:t>
            </a:r>
            <a:r>
              <a:rPr lang="en-US" sz="3100" dirty="0" smtClean="0"/>
              <a:t>. Moral </a:t>
            </a:r>
            <a:r>
              <a:rPr lang="en-US" sz="3100" dirty="0" err="1" smtClean="0"/>
              <a:t>menyangkut</a:t>
            </a:r>
            <a:r>
              <a:rPr lang="en-US" sz="3100" dirty="0" smtClean="0"/>
              <a:t> </a:t>
            </a:r>
            <a:r>
              <a:rPr lang="en-US" sz="3100" dirty="0" err="1" smtClean="0"/>
              <a:t>norma</a:t>
            </a:r>
            <a:r>
              <a:rPr lang="en-US" sz="3100" dirty="0" smtClean="0"/>
              <a:t>, </a:t>
            </a:r>
            <a:r>
              <a:rPr lang="en-US" sz="3100" dirty="0" err="1" smtClean="0"/>
              <a:t>nilai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harapan</a:t>
            </a:r>
            <a:r>
              <a:rPr lang="en-US" sz="3100" dirty="0" smtClean="0"/>
              <a:t> yang ideal. </a:t>
            </a:r>
            <a:r>
              <a:rPr lang="en-US" sz="3100" dirty="0" err="1" smtClean="0"/>
              <a:t>Meski</a:t>
            </a:r>
            <a:r>
              <a:rPr lang="en-US" sz="3100" dirty="0" smtClean="0"/>
              <a:t> </a:t>
            </a:r>
            <a:r>
              <a:rPr lang="en-US" sz="3100" dirty="0" err="1" smtClean="0"/>
              <a:t>begitu</a:t>
            </a:r>
            <a:r>
              <a:rPr lang="en-US" sz="3100" dirty="0" smtClean="0"/>
              <a:t>, </a:t>
            </a:r>
            <a:r>
              <a:rPr lang="en-US" sz="3100" dirty="0" err="1" smtClean="0"/>
              <a:t>perumusannya</a:t>
            </a:r>
            <a:r>
              <a:rPr lang="en-US" sz="3100" dirty="0" smtClean="0"/>
              <a:t> </a:t>
            </a:r>
            <a:r>
              <a:rPr lang="en-US" sz="3100" dirty="0" err="1" smtClean="0"/>
              <a:t>harus</a:t>
            </a:r>
            <a:r>
              <a:rPr lang="en-US" sz="3100" dirty="0" smtClean="0"/>
              <a:t> </a:t>
            </a:r>
            <a:r>
              <a:rPr lang="en-US" sz="3100" dirty="0" err="1" smtClean="0"/>
              <a:t>jelas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dilaksanakan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pekerjaan</a:t>
            </a:r>
            <a:r>
              <a:rPr lang="en-US" sz="3100" dirty="0" smtClean="0"/>
              <a:t> </a:t>
            </a:r>
            <a:r>
              <a:rPr lang="en-US" sz="3100" dirty="0" err="1" smtClean="0"/>
              <a:t>sehari-hari</a:t>
            </a:r>
            <a:r>
              <a:rPr lang="en-US" sz="3100" dirty="0" smtClean="0"/>
              <a:t>.</a:t>
            </a:r>
            <a:endParaRPr lang="id-ID" sz="3100" dirty="0" smtClean="0"/>
          </a:p>
          <a:p>
            <a:r>
              <a:rPr lang="id-ID" sz="3100" dirty="0" smtClean="0"/>
              <a:t>M</a:t>
            </a:r>
            <a:r>
              <a:rPr lang="en-US" sz="3100" dirty="0" smtClean="0"/>
              <a:t>oral </a:t>
            </a:r>
            <a:r>
              <a:rPr lang="en-US" sz="3100" dirty="0" err="1" smtClean="0"/>
              <a:t>Bisnis</a:t>
            </a:r>
            <a:r>
              <a:rPr lang="en-US" sz="3100" dirty="0" smtClean="0"/>
              <a:t> </a:t>
            </a:r>
            <a:r>
              <a:rPr lang="en-US" sz="3100" dirty="0" err="1" smtClean="0"/>
              <a:t>itu</a:t>
            </a:r>
            <a:r>
              <a:rPr lang="en-US" sz="3100" dirty="0" smtClean="0"/>
              <a:t> </a:t>
            </a:r>
            <a:r>
              <a:rPr lang="en-US" sz="3100" dirty="0" err="1" smtClean="0"/>
              <a:t>dimulai</a:t>
            </a:r>
            <a:r>
              <a:rPr lang="en-US" sz="3100" dirty="0" smtClean="0"/>
              <a:t> </a:t>
            </a:r>
            <a:r>
              <a:rPr lang="en-US" sz="3100" dirty="0" err="1" smtClean="0"/>
              <a:t>dari</a:t>
            </a:r>
            <a:r>
              <a:rPr lang="en-US" sz="3100" dirty="0" smtClean="0"/>
              <a:t> </a:t>
            </a:r>
            <a:r>
              <a:rPr lang="en-US" sz="3100" dirty="0" err="1" smtClean="0"/>
              <a:t>pimpinan</a:t>
            </a:r>
            <a:r>
              <a:rPr lang="en-US" sz="3100" dirty="0" smtClean="0"/>
              <a:t>. </a:t>
            </a:r>
            <a:r>
              <a:rPr lang="en-US" sz="3100" dirty="0" err="1" smtClean="0"/>
              <a:t>Ada</a:t>
            </a:r>
            <a:r>
              <a:rPr lang="en-US" sz="3100" dirty="0" smtClean="0"/>
              <a:t> </a:t>
            </a:r>
            <a:r>
              <a:rPr lang="en-US" sz="3100" dirty="0" err="1" smtClean="0"/>
              <a:t>pepatah</a:t>
            </a:r>
            <a:r>
              <a:rPr lang="en-US" sz="3100" dirty="0" smtClean="0"/>
              <a:t>, “</a:t>
            </a:r>
            <a:r>
              <a:rPr lang="en-US" sz="3100" dirty="0" err="1" smtClean="0"/>
              <a:t>Pembusukan</a:t>
            </a:r>
            <a:r>
              <a:rPr lang="en-US" sz="3100" dirty="0" smtClean="0"/>
              <a:t> </a:t>
            </a:r>
            <a:r>
              <a:rPr lang="en-US" sz="3100" dirty="0" err="1" smtClean="0"/>
              <a:t>ikan</a:t>
            </a:r>
            <a:r>
              <a:rPr lang="en-US" sz="3100" dirty="0" smtClean="0"/>
              <a:t> </a:t>
            </a:r>
            <a:r>
              <a:rPr lang="en-US" sz="3100" dirty="0" err="1" smtClean="0"/>
              <a:t>dimulai</a:t>
            </a:r>
            <a:r>
              <a:rPr lang="en-US" sz="3100" dirty="0" smtClean="0"/>
              <a:t> </a:t>
            </a:r>
            <a:r>
              <a:rPr lang="en-US" sz="3100" dirty="0" err="1" smtClean="0"/>
              <a:t>dari</a:t>
            </a:r>
            <a:r>
              <a:rPr lang="en-US" sz="3100" dirty="0" smtClean="0"/>
              <a:t> </a:t>
            </a:r>
            <a:r>
              <a:rPr lang="en-US" sz="3100" dirty="0" err="1" smtClean="0"/>
              <a:t>kepalanya</a:t>
            </a:r>
            <a:r>
              <a:rPr lang="en-US" sz="3100" dirty="0" smtClean="0"/>
              <a:t>.” </a:t>
            </a:r>
            <a:r>
              <a:rPr lang="en-US" sz="3100" dirty="0" err="1" smtClean="0"/>
              <a:t>Kepemimpinan</a:t>
            </a:r>
            <a:r>
              <a:rPr lang="en-US" sz="3100" dirty="0" smtClean="0"/>
              <a:t> </a:t>
            </a:r>
            <a:r>
              <a:rPr lang="en-US" sz="3100" dirty="0" err="1" smtClean="0"/>
              <a:t>sangat</a:t>
            </a:r>
            <a:r>
              <a:rPr lang="en-US" sz="3100" dirty="0" smtClean="0"/>
              <a:t> </a:t>
            </a:r>
            <a:r>
              <a:rPr lang="en-US" sz="3100" dirty="0" err="1" smtClean="0"/>
              <a:t>berpengaruh</a:t>
            </a:r>
            <a:r>
              <a:rPr lang="en-US" sz="3100" dirty="0" smtClean="0"/>
              <a:t> </a:t>
            </a:r>
            <a:r>
              <a:rPr lang="en-US" sz="3100" dirty="0" err="1" smtClean="0"/>
              <a:t>terhadap</a:t>
            </a:r>
            <a:r>
              <a:rPr lang="en-US" sz="3100" dirty="0" smtClean="0"/>
              <a:t> </a:t>
            </a:r>
            <a:r>
              <a:rPr lang="en-US" sz="3100" dirty="0" err="1" smtClean="0"/>
              <a:t>corak</a:t>
            </a:r>
            <a:r>
              <a:rPr lang="en-US" sz="3100" dirty="0" smtClean="0"/>
              <a:t> </a:t>
            </a:r>
            <a:r>
              <a:rPr lang="en-US" sz="3100" dirty="0" err="1" smtClean="0"/>
              <a:t>lembaga</a:t>
            </a:r>
            <a:r>
              <a:rPr lang="en-US" sz="3100" dirty="0" smtClean="0"/>
              <a:t>. </a:t>
            </a:r>
            <a:r>
              <a:rPr lang="en-US" sz="3100" dirty="0" err="1" smtClean="0"/>
              <a:t>Perilaku</a:t>
            </a:r>
            <a:r>
              <a:rPr lang="en-US" sz="3100" dirty="0" smtClean="0"/>
              <a:t> </a:t>
            </a:r>
            <a:r>
              <a:rPr lang="en-US" sz="3100" dirty="0" err="1" smtClean="0"/>
              <a:t>seorang</a:t>
            </a:r>
            <a:r>
              <a:rPr lang="en-US" sz="3100" dirty="0" smtClean="0"/>
              <a:t> </a:t>
            </a:r>
            <a:r>
              <a:rPr lang="en-US" sz="3100" dirty="0" err="1" smtClean="0"/>
              <a:t>pemimpin</a:t>
            </a:r>
            <a:r>
              <a:rPr lang="en-US" sz="3100" dirty="0" smtClean="0"/>
              <a:t> yang </a:t>
            </a:r>
            <a:r>
              <a:rPr lang="en-US" sz="3100" dirty="0" err="1" smtClean="0"/>
              <a:t>bermoral</a:t>
            </a:r>
            <a:r>
              <a:rPr lang="en-US" sz="3100" dirty="0" smtClean="0"/>
              <a:t> </a:t>
            </a:r>
            <a:r>
              <a:rPr lang="en-US" sz="3100" dirty="0" err="1" smtClean="0"/>
              <a:t>akan</a:t>
            </a:r>
            <a:r>
              <a:rPr lang="en-US" sz="3100" dirty="0" smtClean="0"/>
              <a:t> </a:t>
            </a:r>
            <a:r>
              <a:rPr lang="en-US" sz="3100" dirty="0" err="1" smtClean="0"/>
              <a:t>menjadi</a:t>
            </a:r>
            <a:r>
              <a:rPr lang="en-US" sz="3100" dirty="0" smtClean="0"/>
              <a:t> </a:t>
            </a:r>
            <a:r>
              <a:rPr lang="en-US" sz="3100" dirty="0" err="1" smtClean="0"/>
              <a:t>teladan</a:t>
            </a:r>
            <a:r>
              <a:rPr lang="en-US" sz="3100" dirty="0" smtClean="0"/>
              <a:t> </a:t>
            </a:r>
            <a:r>
              <a:rPr lang="en-US" sz="3100" dirty="0" err="1" smtClean="0"/>
              <a:t>bagi</a:t>
            </a:r>
            <a:r>
              <a:rPr lang="en-US" sz="3100" dirty="0" smtClean="0"/>
              <a:t> </a:t>
            </a:r>
            <a:r>
              <a:rPr lang="en-US" sz="3100" dirty="0" err="1" smtClean="0"/>
              <a:t>anak</a:t>
            </a:r>
            <a:r>
              <a:rPr lang="en-US" sz="3100" dirty="0" smtClean="0"/>
              <a:t> </a:t>
            </a:r>
            <a:r>
              <a:rPr lang="en-US" sz="3100" dirty="0" err="1" smtClean="0"/>
              <a:t>buahnya</a:t>
            </a:r>
            <a:endParaRPr lang="en-US" sz="31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92869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Autofit/>
          </a:bodyPr>
          <a:lstStyle/>
          <a:p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yang </a:t>
            </a:r>
            <a:r>
              <a:rPr lang="en-US" sz="2200" dirty="0" err="1"/>
              <a:t>melihat</a:t>
            </a:r>
            <a:r>
              <a:rPr lang="en-US" sz="2200" dirty="0"/>
              <a:t> program </a:t>
            </a:r>
            <a:r>
              <a:rPr lang="en-US" sz="2200" dirty="0" err="1"/>
              <a:t>tanggung</a:t>
            </a:r>
            <a:r>
              <a:rPr lang="en-US" sz="2200" dirty="0"/>
              <a:t> </a:t>
            </a:r>
            <a:r>
              <a:rPr lang="en-US" sz="2200" dirty="0" err="1"/>
              <a:t>jawab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program yang </a:t>
            </a:r>
            <a:r>
              <a:rPr lang="en-US" sz="2200" dirty="0" err="1"/>
              <a:t>menghabiskan</a:t>
            </a:r>
            <a:r>
              <a:rPr lang="en-US" sz="2200" dirty="0"/>
              <a:t>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biaya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merugikan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mereka</a:t>
            </a:r>
            <a:r>
              <a:rPr lang="en-US" sz="2200" dirty="0"/>
              <a:t>. Perusahaan yang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menjalankan</a:t>
            </a:r>
            <a:r>
              <a:rPr lang="en-US" sz="2200" dirty="0"/>
              <a:t> program </a:t>
            </a:r>
            <a:r>
              <a:rPr lang="en-US" sz="2200" dirty="0" err="1"/>
              <a:t>tanggung</a:t>
            </a:r>
            <a:r>
              <a:rPr lang="en-US" sz="2200" dirty="0"/>
              <a:t> </a:t>
            </a:r>
            <a:r>
              <a:rPr lang="en-US" sz="2200" dirty="0" err="1"/>
              <a:t>jawab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pun </a:t>
            </a:r>
            <a:r>
              <a:rPr lang="en-US" sz="2200" dirty="0" err="1"/>
              <a:t>ada</a:t>
            </a:r>
            <a:r>
              <a:rPr lang="en-US" sz="2200" dirty="0"/>
              <a:t> yang </a:t>
            </a:r>
            <a:r>
              <a:rPr lang="en-US" sz="2200" dirty="0" err="1"/>
              <a:t>menerapkan</a:t>
            </a:r>
            <a:r>
              <a:rPr lang="en-US" sz="2200" dirty="0"/>
              <a:t> program </a:t>
            </a:r>
            <a:r>
              <a:rPr lang="en-US" sz="2200" dirty="0" err="1"/>
              <a:t>tanggung</a:t>
            </a:r>
            <a:r>
              <a:rPr lang="en-US" sz="2200" dirty="0"/>
              <a:t> </a:t>
            </a:r>
            <a:r>
              <a:rPr lang="en-US" sz="2200" dirty="0" err="1"/>
              <a:t>jawab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alasan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mengantisipasi</a:t>
            </a:r>
            <a:r>
              <a:rPr lang="en-US" sz="2200" dirty="0"/>
              <a:t> </a:t>
            </a:r>
            <a:r>
              <a:rPr lang="en-US" sz="2200" dirty="0" err="1"/>
              <a:t>penolakan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sekitar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. </a:t>
            </a:r>
            <a:r>
              <a:rPr lang="en-US" sz="2200" dirty="0" err="1"/>
              <a:t>Masih</a:t>
            </a:r>
            <a:r>
              <a:rPr lang="en-US" sz="2200" dirty="0"/>
              <a:t> </a:t>
            </a:r>
            <a:r>
              <a:rPr lang="en-US" sz="2200" dirty="0" err="1"/>
              <a:t>jarang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yang </a:t>
            </a:r>
            <a:r>
              <a:rPr lang="en-US" sz="2200" dirty="0" err="1"/>
              <a:t>menjadikan</a:t>
            </a:r>
            <a:r>
              <a:rPr lang="en-US" sz="2200" dirty="0"/>
              <a:t> program </a:t>
            </a:r>
            <a:r>
              <a:rPr lang="en-US" sz="2200" dirty="0" err="1"/>
              <a:t>tanggung</a:t>
            </a:r>
            <a:r>
              <a:rPr lang="en-US" sz="2200" dirty="0"/>
              <a:t> </a:t>
            </a:r>
            <a:r>
              <a:rPr lang="en-US" sz="2200" dirty="0" err="1"/>
              <a:t>jawab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bagian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perencanaan</a:t>
            </a:r>
            <a:r>
              <a:rPr lang="en-US" sz="2200" dirty="0"/>
              <a:t> </a:t>
            </a:r>
            <a:r>
              <a:rPr lang="en-US" sz="2200" dirty="0" err="1"/>
              <a:t>strategis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. </a:t>
            </a:r>
            <a:r>
              <a:rPr lang="en-US" sz="2200" dirty="0" err="1"/>
              <a:t>Mereka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melihat</a:t>
            </a:r>
            <a:r>
              <a:rPr lang="en-US" sz="2200" dirty="0"/>
              <a:t> </a:t>
            </a:r>
            <a:r>
              <a:rPr lang="en-US" sz="2200" dirty="0" err="1"/>
              <a:t>kenyataan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lapangan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yang </a:t>
            </a:r>
            <a:r>
              <a:rPr lang="en-US" sz="2200" dirty="0" err="1"/>
              <a:t>menjadikan</a:t>
            </a:r>
            <a:r>
              <a:rPr lang="en-US" sz="2200" dirty="0"/>
              <a:t> </a:t>
            </a:r>
            <a:r>
              <a:rPr lang="en-US" sz="2200" dirty="0" err="1"/>
              <a:t>menjadikan</a:t>
            </a:r>
            <a:r>
              <a:rPr lang="en-US" sz="2200" dirty="0"/>
              <a:t> program </a:t>
            </a:r>
            <a:r>
              <a:rPr lang="en-US" sz="2200" dirty="0" err="1"/>
              <a:t>tanggung</a:t>
            </a:r>
            <a:r>
              <a:rPr lang="en-US" sz="2200" dirty="0"/>
              <a:t> </a:t>
            </a:r>
            <a:r>
              <a:rPr lang="en-US" sz="2200" dirty="0" err="1"/>
              <a:t>jawab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bagian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perencanaan</a:t>
            </a:r>
            <a:r>
              <a:rPr lang="en-US" sz="2200" dirty="0"/>
              <a:t> </a:t>
            </a:r>
            <a:r>
              <a:rPr lang="en-US" sz="2200" dirty="0" err="1"/>
              <a:t>strategis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mempunyai</a:t>
            </a:r>
            <a:r>
              <a:rPr lang="en-US" sz="2200" dirty="0"/>
              <a:t> corporate image yang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tinggi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berdampak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loyalitas</a:t>
            </a:r>
            <a:r>
              <a:rPr lang="en-US" sz="2200" dirty="0"/>
              <a:t> yang </a:t>
            </a:r>
            <a:r>
              <a:rPr lang="en-US" sz="2200" dirty="0" err="1"/>
              <a:t>tinggi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yang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untungkan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juga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r>
              <a:rPr lang="en-US" sz="2200" dirty="0"/>
              <a:t> yang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mengandalkan</a:t>
            </a:r>
            <a:r>
              <a:rPr lang="en-US" sz="2200" dirty="0"/>
              <a:t> corporate image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mengonsumsi</a:t>
            </a:r>
            <a:r>
              <a:rPr lang="en-US" sz="2200" dirty="0"/>
              <a:t> </a:t>
            </a:r>
            <a:r>
              <a:rPr lang="en-US" sz="2200" dirty="0" err="1"/>
              <a:t>apa</a:t>
            </a:r>
            <a:r>
              <a:rPr lang="en-US" sz="2200" dirty="0"/>
              <a:t> yang </a:t>
            </a:r>
            <a:r>
              <a:rPr lang="en-US" sz="2200" dirty="0" err="1"/>
              <a:t>mereka</a:t>
            </a:r>
            <a:r>
              <a:rPr lang="en-US" sz="2200" dirty="0"/>
              <a:t> </a:t>
            </a:r>
            <a:r>
              <a:rPr lang="en-US" sz="2200" dirty="0" err="1"/>
              <a:t>beli</a:t>
            </a:r>
            <a:r>
              <a:rPr lang="en-US" sz="2200" dirty="0"/>
              <a:t>.</a:t>
            </a:r>
            <a:br>
              <a:rPr lang="en-US" sz="2200" dirty="0"/>
            </a:br>
            <a:endParaRPr lang="id-ID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85791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Michael Porter, Clayton Christensen,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Rosabeth</a:t>
            </a:r>
            <a:r>
              <a:rPr lang="en-US" sz="2800" dirty="0" smtClean="0"/>
              <a:t> Moss </a:t>
            </a:r>
            <a:r>
              <a:rPr lang="en-US" sz="2800" dirty="0" err="1" smtClean="0"/>
              <a:t>Kanter</a:t>
            </a:r>
            <a:r>
              <a:rPr lang="en-US" sz="2800" dirty="0" smtClean="0"/>
              <a:t> </a:t>
            </a:r>
            <a:r>
              <a:rPr lang="en-US" sz="2800" dirty="0" err="1" smtClean="0"/>
              <a:t>mengemukakan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menjadikan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program-program program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“</a:t>
            </a:r>
            <a:r>
              <a:rPr lang="en-US" sz="2800" dirty="0" err="1" smtClean="0"/>
              <a:t>abadi</a:t>
            </a:r>
            <a:r>
              <a:rPr lang="en-US" sz="2800" dirty="0" smtClean="0"/>
              <a:t>”.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erat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program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menghilangkan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program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meski</a:t>
            </a:r>
            <a:r>
              <a:rPr lang="en-US" sz="2800" dirty="0" smtClean="0"/>
              <a:t> </a:t>
            </a:r>
            <a:r>
              <a:rPr lang="en-US" sz="2800" dirty="0" err="1" smtClean="0"/>
              <a:t>dilanda</a:t>
            </a:r>
            <a:r>
              <a:rPr lang="en-US" sz="2800" dirty="0" smtClean="0"/>
              <a:t> </a:t>
            </a:r>
            <a:r>
              <a:rPr lang="en-US" sz="2800" dirty="0" err="1" smtClean="0"/>
              <a:t>krisis</a:t>
            </a:r>
            <a:r>
              <a:rPr lang="en-US" sz="2800" dirty="0" smtClean="0"/>
              <a:t>, </a:t>
            </a:r>
            <a:r>
              <a:rPr lang="en-US" sz="2800" dirty="0" err="1" smtClean="0"/>
              <a:t>kecuali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merubah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strateginya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mendasar</a:t>
            </a:r>
            <a:r>
              <a:rPr lang="en-US" sz="2800" dirty="0" smtClean="0"/>
              <a:t>.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kasus-kasus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, </a:t>
            </a:r>
            <a:r>
              <a:rPr lang="en-US" sz="2800" dirty="0" err="1" smtClean="0"/>
              <a:t>begitu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dilanda</a:t>
            </a:r>
            <a:r>
              <a:rPr lang="en-US" sz="2800" dirty="0" smtClean="0"/>
              <a:t> </a:t>
            </a:r>
            <a:r>
              <a:rPr lang="en-US" sz="2800" dirty="0" err="1" smtClean="0"/>
              <a:t>krisis</a:t>
            </a:r>
            <a:r>
              <a:rPr lang="en-US" sz="2800" dirty="0" smtClean="0"/>
              <a:t>, program </a:t>
            </a:r>
            <a:r>
              <a:rPr lang="en-US" sz="2800" dirty="0" err="1" smtClean="0"/>
              <a:t>program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dipotong</a:t>
            </a:r>
            <a:r>
              <a:rPr lang="en-US" sz="2800" dirty="0" smtClean="0"/>
              <a:t> </a:t>
            </a:r>
            <a:r>
              <a:rPr lang="en-US" sz="2800" dirty="0" err="1" smtClean="0"/>
              <a:t>terlebih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dirty="0" err="1" smtClean="0"/>
              <a:t>P</a:t>
            </a:r>
            <a:r>
              <a:rPr lang="en-US" dirty="0" err="1" smtClean="0"/>
              <a:t>ersaingan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sehat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Autofit/>
          </a:bodyPr>
          <a:lstStyle/>
          <a:p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mengungguli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.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serang</a:t>
            </a:r>
            <a:r>
              <a:rPr lang="en-US" dirty="0"/>
              <a:t>/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‘</a:t>
            </a:r>
            <a:r>
              <a:rPr lang="en-US" dirty="0" err="1"/>
              <a:t>menjilat</a:t>
            </a:r>
            <a:r>
              <a:rPr lang="en-US" dirty="0"/>
              <a:t>’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‘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’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menjurus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negatif</a:t>
            </a:r>
            <a:r>
              <a:rPr lang="en-US" dirty="0"/>
              <a:t>.</a:t>
            </a:r>
            <a:br>
              <a:rPr lang="en-US" dirty="0"/>
            </a:b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1068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PERILAKU ETIKA DALAM BISNIS </vt:lpstr>
      <vt:lpstr>Tujuan Pembelajaran</vt:lpstr>
      <vt:lpstr>Slide 3</vt:lpstr>
      <vt:lpstr>Pendahuluan</vt:lpstr>
      <vt:lpstr>MORAL BISNIS</vt:lpstr>
      <vt:lpstr>Slide 6</vt:lpstr>
      <vt:lpstr>Pengembangan tanggung jawab sosial</vt:lpstr>
      <vt:lpstr>Slide 8</vt:lpstr>
      <vt:lpstr>Persaingan yang sehat</vt:lpstr>
      <vt:lpstr>Kredibilitas, Profesionalisme, Kualitas</vt:lpstr>
      <vt:lpstr>Kepercayaan</vt:lpstr>
      <vt:lpstr>Kasus PT. Kereta Api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ETIKA DALAM BISNIS </dc:title>
  <dc:creator>Arrozi</dc:creator>
  <cp:lastModifiedBy>user</cp:lastModifiedBy>
  <cp:revision>36</cp:revision>
  <dcterms:created xsi:type="dcterms:W3CDTF">2012-10-08T22:15:22Z</dcterms:created>
  <dcterms:modified xsi:type="dcterms:W3CDTF">2012-10-10T19:50:09Z</dcterms:modified>
</cp:coreProperties>
</file>